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1" r:id="rId5"/>
    <p:sldId id="274" r:id="rId6"/>
    <p:sldId id="278" r:id="rId7"/>
    <p:sldId id="277" r:id="rId8"/>
    <p:sldId id="279" r:id="rId9"/>
    <p:sldId id="280" r:id="rId10"/>
    <p:sldId id="282" r:id="rId11"/>
    <p:sldId id="281" r:id="rId12"/>
    <p:sldId id="286" r:id="rId13"/>
    <p:sldId id="318" r:id="rId14"/>
    <p:sldId id="284" r:id="rId15"/>
    <p:sldId id="291" r:id="rId16"/>
    <p:sldId id="287" r:id="rId17"/>
    <p:sldId id="289" r:id="rId18"/>
    <p:sldId id="288" r:id="rId19"/>
    <p:sldId id="267" r:id="rId20"/>
    <p:sldId id="283" r:id="rId21"/>
    <p:sldId id="292" r:id="rId22"/>
    <p:sldId id="296" r:id="rId23"/>
    <p:sldId id="293" r:id="rId24"/>
    <p:sldId id="295" r:id="rId25"/>
    <p:sldId id="298" r:id="rId26"/>
    <p:sldId id="294" r:id="rId27"/>
    <p:sldId id="300" r:id="rId28"/>
    <p:sldId id="317" r:id="rId29"/>
    <p:sldId id="297" r:id="rId30"/>
    <p:sldId id="302" r:id="rId31"/>
    <p:sldId id="319" r:id="rId32"/>
    <p:sldId id="299" r:id="rId33"/>
    <p:sldId id="303" r:id="rId34"/>
    <p:sldId id="301" r:id="rId35"/>
    <p:sldId id="305" r:id="rId36"/>
    <p:sldId id="306" r:id="rId37"/>
    <p:sldId id="320" r:id="rId38"/>
    <p:sldId id="308" r:id="rId39"/>
    <p:sldId id="309" r:id="rId40"/>
    <p:sldId id="310" r:id="rId41"/>
    <p:sldId id="311" r:id="rId42"/>
    <p:sldId id="312" r:id="rId43"/>
    <p:sldId id="314" r:id="rId44"/>
    <p:sldId id="321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9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226" y="10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CBF-4473-9E9B-4EF6F857E7E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CBF-4473-9E9B-4EF6F857E7E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CBF-4473-9E9B-4EF6F857E7E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CBF-4473-9E9B-4EF6F857E7E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BF-4473-9E9B-4EF6F857E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5AD-4D87-B1A9-584AE78D4BB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55AD-4D87-B1A9-584AE78D4BB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55AD-4D87-B1A9-584AE78D4BB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55AD-4D87-B1A9-584AE78D4BB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AD-4D87-B1A9-584AE78D4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F1FF-48DF-959C-0A90DAEB6A3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F1FF-48DF-959C-0A90DAEB6A3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FF-48DF-959C-0A90DAEB6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8F2-460E-AB3E-EF8A10513261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8F2-460E-AB3E-EF8A1051326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F2-460E-AB3E-EF8A10513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1CC-4119-A698-866787A1322E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1CC-4119-A698-866787A1322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CC-4119-A698-866787A13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BC7-43B9-9709-20F562428E75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BC7-43B9-9709-20F562428E7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C7-43B9-9709-20F562428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04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4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41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159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373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80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230220-5F29-4759-BBB0-2987CDE0DDD6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2142345-92E5-45C5-9540-7E079BFC3C2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FC9EFD5-ECD7-49DA-85BE-0182B1003A4F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92760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4">
            <a:extLst>
              <a:ext uri="{FF2B5EF4-FFF2-40B4-BE49-F238E27FC236}">
                <a16:creationId xmlns:a16="http://schemas.microsoft.com/office/drawing/2014/main" id="{DF8E6165-7BA9-45C3-B89E-1B1F1F28264D}"/>
              </a:ext>
            </a:extLst>
          </p:cNvPr>
          <p:cNvSpPr/>
          <p:nvPr userDrawn="1"/>
        </p:nvSpPr>
        <p:spPr>
          <a:xfrm>
            <a:off x="2" y="0"/>
            <a:ext cx="7045234" cy="6858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ight Triangle 8">
            <a:extLst>
              <a:ext uri="{FF2B5EF4-FFF2-40B4-BE49-F238E27FC236}">
                <a16:creationId xmlns:a16="http://schemas.microsoft.com/office/drawing/2014/main" id="{9E643AB3-B11E-4FBA-B1BD-616F09F54473}"/>
              </a:ext>
            </a:extLst>
          </p:cNvPr>
          <p:cNvSpPr/>
          <p:nvPr userDrawn="1"/>
        </p:nvSpPr>
        <p:spPr>
          <a:xfrm rot="16200000">
            <a:off x="3471365" y="4831268"/>
            <a:ext cx="1440000" cy="1440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ight Triangle 9">
            <a:extLst>
              <a:ext uri="{FF2B5EF4-FFF2-40B4-BE49-F238E27FC236}">
                <a16:creationId xmlns:a16="http://schemas.microsoft.com/office/drawing/2014/main" id="{3C8D0CD5-A090-4C9A-AA86-0830DE46C77E}"/>
              </a:ext>
            </a:extLst>
          </p:cNvPr>
          <p:cNvSpPr/>
          <p:nvPr userDrawn="1"/>
        </p:nvSpPr>
        <p:spPr>
          <a:xfrm rot="5400000">
            <a:off x="725220" y="1530872"/>
            <a:ext cx="864000" cy="864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2DBCC96-1483-46CC-92FF-4FE52012D0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3136" y="1687090"/>
            <a:ext cx="3850315" cy="441843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39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</a:p>
          <a:p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8349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8067492-6897-474D-A191-66389597DC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그룹 77">
            <a:extLst>
              <a:ext uri="{FF2B5EF4-FFF2-40B4-BE49-F238E27FC236}">
                <a16:creationId xmlns:a16="http://schemas.microsoft.com/office/drawing/2014/main" id="{EE171339-23BB-4C14-ACEC-82EDEE4FFB7A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7" name="Rectangle 49">
              <a:extLst>
                <a:ext uri="{FF2B5EF4-FFF2-40B4-BE49-F238E27FC236}">
                  <a16:creationId xmlns:a16="http://schemas.microsoft.com/office/drawing/2014/main" id="{1C2E5203-834C-440B-93AD-94647ACF65A5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50">
              <a:extLst>
                <a:ext uri="{FF2B5EF4-FFF2-40B4-BE49-F238E27FC236}">
                  <a16:creationId xmlns:a16="http://schemas.microsoft.com/office/drawing/2014/main" id="{781C657E-6AE3-49AA-AC2F-10CC62409E79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86389DDB-A05B-4316-AEBA-1CB3810775AE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52">
              <a:extLst>
                <a:ext uri="{FF2B5EF4-FFF2-40B4-BE49-F238E27FC236}">
                  <a16:creationId xmlns:a16="http://schemas.microsoft.com/office/drawing/2014/main" id="{BBED4C4A-5DF1-45C1-864F-B9CC7A02487F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53">
              <a:extLst>
                <a:ext uri="{FF2B5EF4-FFF2-40B4-BE49-F238E27FC236}">
                  <a16:creationId xmlns:a16="http://schemas.microsoft.com/office/drawing/2014/main" id="{456B4A2B-3A13-4382-AA54-D8F8621DE0D4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5F0FF0FC-6898-4340-9DA4-351073E3ED8F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2" name="Graphic 14">
            <a:extLst>
              <a:ext uri="{FF2B5EF4-FFF2-40B4-BE49-F238E27FC236}">
                <a16:creationId xmlns:a16="http://schemas.microsoft.com/office/drawing/2014/main" id="{3CF2F12F-7A2D-468C-A717-7C5F02B59E14}"/>
              </a:ext>
            </a:extLst>
          </p:cNvPr>
          <p:cNvGrpSpPr/>
          <p:nvPr userDrawn="1"/>
        </p:nvGrpSpPr>
        <p:grpSpPr>
          <a:xfrm>
            <a:off x="4116912" y="1672505"/>
            <a:ext cx="3961557" cy="3115832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59D55E-F507-4F94-BED4-75B0D278B12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C5D06C-BEA9-4FE1-9B00-FB291A82C93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12B6F7E-B45F-46ED-B32E-3E806DBC1AF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C50D37-33CF-4AC8-894C-7851011902A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1811BD-F80D-4DA0-90C0-751DD8EB1BD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BAADF7B-A5AB-47CC-A487-064B3C8736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6723C7-433E-49BC-BD53-CACE5ABB49E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BEF352A-E610-4C97-8351-EEB778A3542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aphic 14">
            <a:extLst>
              <a:ext uri="{FF2B5EF4-FFF2-40B4-BE49-F238E27FC236}">
                <a16:creationId xmlns:a16="http://schemas.microsoft.com/office/drawing/2014/main" id="{F0BA3A3B-4632-4293-B147-E05FF4F1BA0C}"/>
              </a:ext>
            </a:extLst>
          </p:cNvPr>
          <p:cNvGrpSpPr/>
          <p:nvPr userDrawn="1"/>
        </p:nvGrpSpPr>
        <p:grpSpPr>
          <a:xfrm>
            <a:off x="784384" y="2121344"/>
            <a:ext cx="2820225" cy="2218155"/>
            <a:chOff x="2444748" y="555045"/>
            <a:chExt cx="7282048" cy="572745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E3F088-54E3-46E1-8FAB-4EB159B0D17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987F560-CBD6-4A1C-A61A-F3F64BC006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0D5FF0C-6A7C-4655-8874-B6EE383272C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5FC9B1-AFF5-4A0A-8666-D0889D8FFA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6057FD-9A06-4649-ABF0-B79C6AB48C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0C32FE8-6B7F-40EE-82F4-32814DF1A41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372557D-5685-472F-890B-C5A5A4DC0F1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75543C-1027-4F94-912E-5017992EE2C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" name="Graphic 14">
            <a:extLst>
              <a:ext uri="{FF2B5EF4-FFF2-40B4-BE49-F238E27FC236}">
                <a16:creationId xmlns:a16="http://schemas.microsoft.com/office/drawing/2014/main" id="{DE0FD0BF-CF2E-46D6-A7BD-964E52A0639C}"/>
              </a:ext>
            </a:extLst>
          </p:cNvPr>
          <p:cNvGrpSpPr/>
          <p:nvPr userDrawn="1"/>
        </p:nvGrpSpPr>
        <p:grpSpPr>
          <a:xfrm>
            <a:off x="8590771" y="2121344"/>
            <a:ext cx="2820225" cy="2218155"/>
            <a:chOff x="2444748" y="555045"/>
            <a:chExt cx="7282048" cy="572745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1EC3BD-B7BB-4E3A-AEB4-531BB8438A2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9A698AD-30C1-4995-8D32-98853FE766D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A09449B-167B-4D89-8B0F-D66597DD94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1135B8F-58C8-446E-8CC5-6B34367B7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E99CDE4-ACCA-400C-967A-1AF1EC5B8D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B7A6782-8F71-4422-81D4-98E4489D488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BD6801-3D99-4D15-AA2D-55835F289C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B2E5AED-5AE2-42E6-8A56-CDDB1AAE2AA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CCE0383-63DF-4624-BAF5-0C83B9CA841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76171" y="1850553"/>
            <a:ext cx="3625268" cy="205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521C4F48-1BB1-49D0-84B3-B1EE9251779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7258" y="225025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F74AB612-6E67-428E-9352-AFB927C2FA3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08105" y="227024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6934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ADD85E6C-2694-4BB6-B396-E6F812C019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3255649"/>
            <a:ext cx="11904055" cy="3602353"/>
          </a:xfrm>
          <a:custGeom>
            <a:avLst/>
            <a:gdLst>
              <a:gd name="connsiteX0" fmla="*/ 11582341 w 11904055"/>
              <a:gd name="connsiteY0" fmla="*/ 2503750 h 3602353"/>
              <a:gd name="connsiteX1" fmla="*/ 11769730 w 11904055"/>
              <a:gd name="connsiteY1" fmla="*/ 2573468 h 3602353"/>
              <a:gd name="connsiteX2" fmla="*/ 11833752 w 11904055"/>
              <a:gd name="connsiteY2" fmla="*/ 3052873 h 3602353"/>
              <a:gd name="connsiteX3" fmla="*/ 11413744 w 11904055"/>
              <a:gd name="connsiteY3" fmla="*/ 3602352 h 3602353"/>
              <a:gd name="connsiteX4" fmla="*/ 10552808 w 11904055"/>
              <a:gd name="connsiteY4" fmla="*/ 3602352 h 3602353"/>
              <a:gd name="connsiteX5" fmla="*/ 11290325 w 11904055"/>
              <a:gd name="connsiteY5" fmla="*/ 2637490 h 3602353"/>
              <a:gd name="connsiteX6" fmla="*/ 11582341 w 11904055"/>
              <a:gd name="connsiteY6" fmla="*/ 2503750 h 3602353"/>
              <a:gd name="connsiteX7" fmla="*/ 10782012 w 11904055"/>
              <a:gd name="connsiteY7" fmla="*/ 2174396 h 3602353"/>
              <a:gd name="connsiteX8" fmla="*/ 10969399 w 11904055"/>
              <a:gd name="connsiteY8" fmla="*/ 2244113 h 3602353"/>
              <a:gd name="connsiteX9" fmla="*/ 11033422 w 11904055"/>
              <a:gd name="connsiteY9" fmla="*/ 2723518 h 3602353"/>
              <a:gd name="connsiteX10" fmla="*/ 10361662 w 11904055"/>
              <a:gd name="connsiteY10" fmla="*/ 3602352 h 3602353"/>
              <a:gd name="connsiteX11" fmla="*/ 9500727 w 11904055"/>
              <a:gd name="connsiteY11" fmla="*/ 3602352 h 3602353"/>
              <a:gd name="connsiteX12" fmla="*/ 10489995 w 11904055"/>
              <a:gd name="connsiteY12" fmla="*/ 2308135 h 3602353"/>
              <a:gd name="connsiteX13" fmla="*/ 10782012 w 11904055"/>
              <a:gd name="connsiteY13" fmla="*/ 2174396 h 3602353"/>
              <a:gd name="connsiteX14" fmla="*/ 1691966 w 11904055"/>
              <a:gd name="connsiteY14" fmla="*/ 1637118 h 3602353"/>
              <a:gd name="connsiteX15" fmla="*/ 1879354 w 11904055"/>
              <a:gd name="connsiteY15" fmla="*/ 1706836 h 3602353"/>
              <a:gd name="connsiteX16" fmla="*/ 1943376 w 11904055"/>
              <a:gd name="connsiteY16" fmla="*/ 2186241 h 3602353"/>
              <a:gd name="connsiteX17" fmla="*/ 860935 w 11904055"/>
              <a:gd name="connsiteY17" fmla="*/ 3602352 h 3602353"/>
              <a:gd name="connsiteX18" fmla="*/ 0 w 11904055"/>
              <a:gd name="connsiteY18" fmla="*/ 3602352 h 3602353"/>
              <a:gd name="connsiteX19" fmla="*/ 0 w 11904055"/>
              <a:gd name="connsiteY19" fmla="*/ 3602351 h 3602353"/>
              <a:gd name="connsiteX20" fmla="*/ 1399949 w 11904055"/>
              <a:gd name="connsiteY20" fmla="*/ 1770858 h 3602353"/>
              <a:gd name="connsiteX21" fmla="*/ 1691966 w 11904055"/>
              <a:gd name="connsiteY21" fmla="*/ 1637118 h 3602353"/>
              <a:gd name="connsiteX22" fmla="*/ 8108140 w 11904055"/>
              <a:gd name="connsiteY22" fmla="*/ 1412767 h 3602353"/>
              <a:gd name="connsiteX23" fmla="*/ 8295528 w 11904055"/>
              <a:gd name="connsiteY23" fmla="*/ 1482484 h 3602353"/>
              <a:gd name="connsiteX24" fmla="*/ 8359550 w 11904055"/>
              <a:gd name="connsiteY24" fmla="*/ 1961890 h 3602353"/>
              <a:gd name="connsiteX25" fmla="*/ 7105620 w 11904055"/>
              <a:gd name="connsiteY25" fmla="*/ 3602352 h 3602353"/>
              <a:gd name="connsiteX26" fmla="*/ 6244685 w 11904055"/>
              <a:gd name="connsiteY26" fmla="*/ 3602352 h 3602353"/>
              <a:gd name="connsiteX27" fmla="*/ 7816123 w 11904055"/>
              <a:gd name="connsiteY27" fmla="*/ 1546506 h 3602353"/>
              <a:gd name="connsiteX28" fmla="*/ 8108140 w 11904055"/>
              <a:gd name="connsiteY28" fmla="*/ 1412767 h 3602353"/>
              <a:gd name="connsiteX29" fmla="*/ 9385014 w 11904055"/>
              <a:gd name="connsiteY29" fmla="*/ 1161427 h 3602353"/>
              <a:gd name="connsiteX30" fmla="*/ 9572402 w 11904055"/>
              <a:gd name="connsiteY30" fmla="*/ 1231145 h 3602353"/>
              <a:gd name="connsiteX31" fmla="*/ 9636423 w 11904055"/>
              <a:gd name="connsiteY31" fmla="*/ 1710549 h 3602353"/>
              <a:gd name="connsiteX32" fmla="*/ 8190375 w 11904055"/>
              <a:gd name="connsiteY32" fmla="*/ 3602352 h 3602353"/>
              <a:gd name="connsiteX33" fmla="*/ 7329441 w 11904055"/>
              <a:gd name="connsiteY33" fmla="*/ 3602352 h 3602353"/>
              <a:gd name="connsiteX34" fmla="*/ 9092997 w 11904055"/>
              <a:gd name="connsiteY34" fmla="*/ 1295167 h 3602353"/>
              <a:gd name="connsiteX35" fmla="*/ 9385014 w 11904055"/>
              <a:gd name="connsiteY35" fmla="*/ 1161427 h 3602353"/>
              <a:gd name="connsiteX36" fmla="*/ 3104652 w 11904055"/>
              <a:gd name="connsiteY36" fmla="*/ 1140248 h 3602353"/>
              <a:gd name="connsiteX37" fmla="*/ 3292040 w 11904055"/>
              <a:gd name="connsiteY37" fmla="*/ 1209966 h 3602353"/>
              <a:gd name="connsiteX38" fmla="*/ 3356063 w 11904055"/>
              <a:gd name="connsiteY38" fmla="*/ 1689371 h 3602353"/>
              <a:gd name="connsiteX39" fmla="*/ 1893826 w 11904055"/>
              <a:gd name="connsiteY39" fmla="*/ 3602352 h 3602353"/>
              <a:gd name="connsiteX40" fmla="*/ 1032889 w 11904055"/>
              <a:gd name="connsiteY40" fmla="*/ 3602352 h 3602353"/>
              <a:gd name="connsiteX41" fmla="*/ 2812635 w 11904055"/>
              <a:gd name="connsiteY41" fmla="*/ 1273988 h 3602353"/>
              <a:gd name="connsiteX42" fmla="*/ 3104652 w 11904055"/>
              <a:gd name="connsiteY42" fmla="*/ 1140248 h 3602353"/>
              <a:gd name="connsiteX43" fmla="*/ 10527184 w 11904055"/>
              <a:gd name="connsiteY43" fmla="*/ 1087492 h 3602353"/>
              <a:gd name="connsiteX44" fmla="*/ 10714572 w 11904055"/>
              <a:gd name="connsiteY44" fmla="*/ 1157209 h 3602353"/>
              <a:gd name="connsiteX45" fmla="*/ 10778593 w 11904055"/>
              <a:gd name="connsiteY45" fmla="*/ 1636614 h 3602353"/>
              <a:gd name="connsiteX46" fmla="*/ 9276031 w 11904055"/>
              <a:gd name="connsiteY46" fmla="*/ 3602352 h 3602353"/>
              <a:gd name="connsiteX47" fmla="*/ 8415095 w 11904055"/>
              <a:gd name="connsiteY47" fmla="*/ 3602352 h 3602353"/>
              <a:gd name="connsiteX48" fmla="*/ 10235167 w 11904055"/>
              <a:gd name="connsiteY48" fmla="*/ 1221231 h 3602353"/>
              <a:gd name="connsiteX49" fmla="*/ 10527184 w 11904055"/>
              <a:gd name="connsiteY49" fmla="*/ 1087492 h 3602353"/>
              <a:gd name="connsiteX50" fmla="*/ 4425492 w 11904055"/>
              <a:gd name="connsiteY50" fmla="*/ 821528 h 3602353"/>
              <a:gd name="connsiteX51" fmla="*/ 4612880 w 11904055"/>
              <a:gd name="connsiteY51" fmla="*/ 891246 h 3602353"/>
              <a:gd name="connsiteX52" fmla="*/ 4676903 w 11904055"/>
              <a:gd name="connsiteY52" fmla="*/ 1370650 h 3602353"/>
              <a:gd name="connsiteX53" fmla="*/ 2971045 w 11904055"/>
              <a:gd name="connsiteY53" fmla="*/ 3602352 h 3602353"/>
              <a:gd name="connsiteX54" fmla="*/ 2228075 w 11904055"/>
              <a:gd name="connsiteY54" fmla="*/ 3602352 h 3602353"/>
              <a:gd name="connsiteX55" fmla="*/ 2235176 w 11904055"/>
              <a:gd name="connsiteY55" fmla="*/ 3482988 h 3602353"/>
              <a:gd name="connsiteX56" fmla="*/ 2294666 w 11904055"/>
              <a:gd name="connsiteY56" fmla="*/ 3360904 h 3602353"/>
              <a:gd name="connsiteX57" fmla="*/ 4133476 w 11904055"/>
              <a:gd name="connsiteY57" fmla="*/ 955268 h 3602353"/>
              <a:gd name="connsiteX58" fmla="*/ 4425492 w 11904055"/>
              <a:gd name="connsiteY58" fmla="*/ 821528 h 3602353"/>
              <a:gd name="connsiteX59" fmla="*/ 5787281 w 11904055"/>
              <a:gd name="connsiteY59" fmla="*/ 372647 h 3602353"/>
              <a:gd name="connsiteX60" fmla="*/ 5974669 w 11904055"/>
              <a:gd name="connsiteY60" fmla="*/ 442365 h 3602353"/>
              <a:gd name="connsiteX61" fmla="*/ 6038692 w 11904055"/>
              <a:gd name="connsiteY61" fmla="*/ 921770 h 3602353"/>
              <a:gd name="connsiteX62" fmla="*/ 3989720 w 11904055"/>
              <a:gd name="connsiteY62" fmla="*/ 3602352 h 3602353"/>
              <a:gd name="connsiteX63" fmla="*/ 3227852 w 11904055"/>
              <a:gd name="connsiteY63" fmla="*/ 3602353 h 3602353"/>
              <a:gd name="connsiteX64" fmla="*/ 3233358 w 11904055"/>
              <a:gd name="connsiteY64" fmla="*/ 3509800 h 3602353"/>
              <a:gd name="connsiteX65" fmla="*/ 3292848 w 11904055"/>
              <a:gd name="connsiteY65" fmla="*/ 3387715 h 3602353"/>
              <a:gd name="connsiteX66" fmla="*/ 5495264 w 11904055"/>
              <a:gd name="connsiteY66" fmla="*/ 506388 h 3602353"/>
              <a:gd name="connsiteX67" fmla="*/ 5787281 w 11904055"/>
              <a:gd name="connsiteY67" fmla="*/ 372647 h 3602353"/>
              <a:gd name="connsiteX68" fmla="*/ 6896315 w 11904055"/>
              <a:gd name="connsiteY68" fmla="*/ 289347 h 3602353"/>
              <a:gd name="connsiteX69" fmla="*/ 7083704 w 11904055"/>
              <a:gd name="connsiteY69" fmla="*/ 359064 h 3602353"/>
              <a:gd name="connsiteX70" fmla="*/ 7147725 w 11904055"/>
              <a:gd name="connsiteY70" fmla="*/ 838469 h 3602353"/>
              <a:gd name="connsiteX71" fmla="*/ 5035081 w 11904055"/>
              <a:gd name="connsiteY71" fmla="*/ 3602353 h 3602353"/>
              <a:gd name="connsiteX72" fmla="*/ 4174147 w 11904055"/>
              <a:gd name="connsiteY72" fmla="*/ 3602352 h 3602353"/>
              <a:gd name="connsiteX73" fmla="*/ 6604298 w 11904055"/>
              <a:gd name="connsiteY73" fmla="*/ 423088 h 3602353"/>
              <a:gd name="connsiteX74" fmla="*/ 6896315 w 11904055"/>
              <a:gd name="connsiteY74" fmla="*/ 289347 h 3602353"/>
              <a:gd name="connsiteX75" fmla="*/ 8134781 w 11904055"/>
              <a:gd name="connsiteY75" fmla="*/ 587 h 3602353"/>
              <a:gd name="connsiteX76" fmla="*/ 8322169 w 11904055"/>
              <a:gd name="connsiteY76" fmla="*/ 70304 h 3602353"/>
              <a:gd name="connsiteX77" fmla="*/ 8386192 w 11904055"/>
              <a:gd name="connsiteY77" fmla="*/ 549710 h 3602353"/>
              <a:gd name="connsiteX78" fmla="*/ 6052827 w 11904055"/>
              <a:gd name="connsiteY78" fmla="*/ 3602352 h 3602353"/>
              <a:gd name="connsiteX79" fmla="*/ 5191892 w 11904055"/>
              <a:gd name="connsiteY79" fmla="*/ 3602352 h 3602353"/>
              <a:gd name="connsiteX80" fmla="*/ 7842765 w 11904055"/>
              <a:gd name="connsiteY80" fmla="*/ 134328 h 3602353"/>
              <a:gd name="connsiteX81" fmla="*/ 8134781 w 11904055"/>
              <a:gd name="connsiteY81" fmla="*/ 587 h 36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1904055" h="3602353">
                <a:moveTo>
                  <a:pt x="11582341" y="2503750"/>
                </a:moveTo>
                <a:cubicBezTo>
                  <a:pt x="11648102" y="2507602"/>
                  <a:pt x="11713456" y="2530454"/>
                  <a:pt x="11769730" y="2573468"/>
                </a:cubicBezTo>
                <a:cubicBezTo>
                  <a:pt x="11919793" y="2688173"/>
                  <a:pt x="11948456" y="2902810"/>
                  <a:pt x="11833752" y="3052873"/>
                </a:cubicBezTo>
                <a:lnTo>
                  <a:pt x="11413744" y="3602352"/>
                </a:lnTo>
                <a:lnTo>
                  <a:pt x="10552808" y="3602352"/>
                </a:lnTo>
                <a:lnTo>
                  <a:pt x="11290325" y="2637490"/>
                </a:lnTo>
                <a:cubicBezTo>
                  <a:pt x="11362015" y="2543701"/>
                  <a:pt x="11472742" y="2497333"/>
                  <a:pt x="11582341" y="2503750"/>
                </a:cubicBezTo>
                <a:close/>
                <a:moveTo>
                  <a:pt x="10782012" y="2174396"/>
                </a:moveTo>
                <a:cubicBezTo>
                  <a:pt x="10847772" y="2178246"/>
                  <a:pt x="10913126" y="2201099"/>
                  <a:pt x="10969399" y="2244113"/>
                </a:cubicBezTo>
                <a:cubicBezTo>
                  <a:pt x="11119462" y="2358818"/>
                  <a:pt x="11148126" y="2573455"/>
                  <a:pt x="11033422" y="2723518"/>
                </a:cubicBezTo>
                <a:lnTo>
                  <a:pt x="10361662" y="3602352"/>
                </a:lnTo>
                <a:lnTo>
                  <a:pt x="9500727" y="3602352"/>
                </a:lnTo>
                <a:lnTo>
                  <a:pt x="10489995" y="2308135"/>
                </a:lnTo>
                <a:cubicBezTo>
                  <a:pt x="10561685" y="2214346"/>
                  <a:pt x="10672411" y="2167978"/>
                  <a:pt x="10782012" y="2174396"/>
                </a:cubicBezTo>
                <a:close/>
                <a:moveTo>
                  <a:pt x="1691966" y="1637118"/>
                </a:moveTo>
                <a:cubicBezTo>
                  <a:pt x="1757726" y="1640968"/>
                  <a:pt x="1823080" y="1663822"/>
                  <a:pt x="1879354" y="1706836"/>
                </a:cubicBezTo>
                <a:cubicBezTo>
                  <a:pt x="2029417" y="1821540"/>
                  <a:pt x="2058080" y="2036178"/>
                  <a:pt x="1943376" y="2186241"/>
                </a:cubicBezTo>
                <a:lnTo>
                  <a:pt x="860935" y="3602352"/>
                </a:lnTo>
                <a:lnTo>
                  <a:pt x="0" y="3602352"/>
                </a:lnTo>
                <a:lnTo>
                  <a:pt x="0" y="3602351"/>
                </a:lnTo>
                <a:lnTo>
                  <a:pt x="1399949" y="1770858"/>
                </a:lnTo>
                <a:cubicBezTo>
                  <a:pt x="1471639" y="1677069"/>
                  <a:pt x="1582366" y="1630701"/>
                  <a:pt x="1691966" y="1637118"/>
                </a:cubicBezTo>
                <a:close/>
                <a:moveTo>
                  <a:pt x="8108140" y="1412767"/>
                </a:moveTo>
                <a:cubicBezTo>
                  <a:pt x="8173900" y="1416618"/>
                  <a:pt x="8239254" y="1439471"/>
                  <a:pt x="8295528" y="1482484"/>
                </a:cubicBezTo>
                <a:cubicBezTo>
                  <a:pt x="8445591" y="1597188"/>
                  <a:pt x="8474254" y="1811827"/>
                  <a:pt x="8359550" y="1961890"/>
                </a:cubicBezTo>
                <a:lnTo>
                  <a:pt x="7105620" y="3602352"/>
                </a:lnTo>
                <a:lnTo>
                  <a:pt x="6244685" y="3602352"/>
                </a:lnTo>
                <a:lnTo>
                  <a:pt x="7816123" y="1546506"/>
                </a:lnTo>
                <a:cubicBezTo>
                  <a:pt x="7887814" y="1452716"/>
                  <a:pt x="7998540" y="1406349"/>
                  <a:pt x="8108140" y="1412767"/>
                </a:cubicBezTo>
                <a:close/>
                <a:moveTo>
                  <a:pt x="9385014" y="1161427"/>
                </a:moveTo>
                <a:cubicBezTo>
                  <a:pt x="9450774" y="1165277"/>
                  <a:pt x="9516128" y="1188130"/>
                  <a:pt x="9572402" y="1231145"/>
                </a:cubicBezTo>
                <a:cubicBezTo>
                  <a:pt x="9722465" y="1345849"/>
                  <a:pt x="9751129" y="1560486"/>
                  <a:pt x="9636423" y="1710549"/>
                </a:cubicBezTo>
                <a:lnTo>
                  <a:pt x="8190375" y="3602352"/>
                </a:lnTo>
                <a:lnTo>
                  <a:pt x="7329441" y="3602352"/>
                </a:lnTo>
                <a:lnTo>
                  <a:pt x="9092997" y="1295167"/>
                </a:lnTo>
                <a:cubicBezTo>
                  <a:pt x="9164687" y="1201377"/>
                  <a:pt x="9275414" y="1155009"/>
                  <a:pt x="9385014" y="1161427"/>
                </a:cubicBezTo>
                <a:close/>
                <a:moveTo>
                  <a:pt x="3104652" y="1140248"/>
                </a:moveTo>
                <a:cubicBezTo>
                  <a:pt x="3170412" y="1144098"/>
                  <a:pt x="3235766" y="1166952"/>
                  <a:pt x="3292040" y="1209966"/>
                </a:cubicBezTo>
                <a:cubicBezTo>
                  <a:pt x="3442103" y="1324671"/>
                  <a:pt x="3470767" y="1539308"/>
                  <a:pt x="3356063" y="1689371"/>
                </a:cubicBezTo>
                <a:lnTo>
                  <a:pt x="1893826" y="3602352"/>
                </a:lnTo>
                <a:lnTo>
                  <a:pt x="1032889" y="3602352"/>
                </a:lnTo>
                <a:lnTo>
                  <a:pt x="2812635" y="1273988"/>
                </a:lnTo>
                <a:cubicBezTo>
                  <a:pt x="2884326" y="1180199"/>
                  <a:pt x="2995052" y="1133831"/>
                  <a:pt x="3104652" y="1140248"/>
                </a:cubicBezTo>
                <a:close/>
                <a:moveTo>
                  <a:pt x="10527184" y="1087492"/>
                </a:moveTo>
                <a:cubicBezTo>
                  <a:pt x="10592944" y="1091342"/>
                  <a:pt x="10658298" y="1114195"/>
                  <a:pt x="10714572" y="1157209"/>
                </a:cubicBezTo>
                <a:cubicBezTo>
                  <a:pt x="10864635" y="1271913"/>
                  <a:pt x="10893299" y="1486551"/>
                  <a:pt x="10778593" y="1636614"/>
                </a:cubicBezTo>
                <a:lnTo>
                  <a:pt x="9276031" y="3602352"/>
                </a:lnTo>
                <a:lnTo>
                  <a:pt x="8415095" y="3602352"/>
                </a:lnTo>
                <a:lnTo>
                  <a:pt x="10235167" y="1221231"/>
                </a:lnTo>
                <a:cubicBezTo>
                  <a:pt x="10306857" y="1127442"/>
                  <a:pt x="10417583" y="1081074"/>
                  <a:pt x="10527184" y="1087492"/>
                </a:cubicBezTo>
                <a:close/>
                <a:moveTo>
                  <a:pt x="4425492" y="821528"/>
                </a:moveTo>
                <a:cubicBezTo>
                  <a:pt x="4491251" y="825379"/>
                  <a:pt x="4556607" y="848231"/>
                  <a:pt x="4612880" y="891246"/>
                </a:cubicBezTo>
                <a:cubicBezTo>
                  <a:pt x="4762943" y="1005950"/>
                  <a:pt x="4791607" y="1220588"/>
                  <a:pt x="4676903" y="1370650"/>
                </a:cubicBezTo>
                <a:lnTo>
                  <a:pt x="2971045" y="3602352"/>
                </a:lnTo>
                <a:lnTo>
                  <a:pt x="2228075" y="3602352"/>
                </a:lnTo>
                <a:lnTo>
                  <a:pt x="2235176" y="3482988"/>
                </a:lnTo>
                <a:cubicBezTo>
                  <a:pt x="2246274" y="3439971"/>
                  <a:pt x="2265990" y="3398420"/>
                  <a:pt x="2294666" y="3360904"/>
                </a:cubicBezTo>
                <a:lnTo>
                  <a:pt x="4133476" y="955268"/>
                </a:lnTo>
                <a:cubicBezTo>
                  <a:pt x="4205166" y="861479"/>
                  <a:pt x="4315892" y="815111"/>
                  <a:pt x="4425492" y="821528"/>
                </a:cubicBezTo>
                <a:close/>
                <a:moveTo>
                  <a:pt x="5787281" y="372647"/>
                </a:moveTo>
                <a:cubicBezTo>
                  <a:pt x="5853041" y="376498"/>
                  <a:pt x="5918396" y="399351"/>
                  <a:pt x="5974669" y="442365"/>
                </a:cubicBezTo>
                <a:cubicBezTo>
                  <a:pt x="6124732" y="557070"/>
                  <a:pt x="6153396" y="771707"/>
                  <a:pt x="6038692" y="921770"/>
                </a:cubicBezTo>
                <a:lnTo>
                  <a:pt x="3989720" y="3602352"/>
                </a:lnTo>
                <a:lnTo>
                  <a:pt x="3227852" y="3602353"/>
                </a:lnTo>
                <a:lnTo>
                  <a:pt x="3233358" y="3509800"/>
                </a:lnTo>
                <a:cubicBezTo>
                  <a:pt x="3244456" y="3466782"/>
                  <a:pt x="3264173" y="3425231"/>
                  <a:pt x="3292848" y="3387715"/>
                </a:cubicBezTo>
                <a:lnTo>
                  <a:pt x="5495264" y="506388"/>
                </a:lnTo>
                <a:cubicBezTo>
                  <a:pt x="5566956" y="412598"/>
                  <a:pt x="5677682" y="366230"/>
                  <a:pt x="5787281" y="372647"/>
                </a:cubicBezTo>
                <a:close/>
                <a:moveTo>
                  <a:pt x="6896315" y="289347"/>
                </a:moveTo>
                <a:cubicBezTo>
                  <a:pt x="6962075" y="293197"/>
                  <a:pt x="7027430" y="316050"/>
                  <a:pt x="7083704" y="359064"/>
                </a:cubicBezTo>
                <a:cubicBezTo>
                  <a:pt x="7233766" y="473768"/>
                  <a:pt x="7262430" y="688406"/>
                  <a:pt x="7147725" y="838469"/>
                </a:cubicBezTo>
                <a:lnTo>
                  <a:pt x="5035081" y="3602353"/>
                </a:lnTo>
                <a:lnTo>
                  <a:pt x="4174147" y="3602352"/>
                </a:lnTo>
                <a:lnTo>
                  <a:pt x="6604298" y="423088"/>
                </a:lnTo>
                <a:cubicBezTo>
                  <a:pt x="6675989" y="329298"/>
                  <a:pt x="6786715" y="282930"/>
                  <a:pt x="6896315" y="289347"/>
                </a:cubicBezTo>
                <a:close/>
                <a:moveTo>
                  <a:pt x="8134781" y="587"/>
                </a:moveTo>
                <a:cubicBezTo>
                  <a:pt x="8200542" y="4437"/>
                  <a:pt x="8265896" y="27291"/>
                  <a:pt x="8322169" y="70304"/>
                </a:cubicBezTo>
                <a:cubicBezTo>
                  <a:pt x="8472232" y="185009"/>
                  <a:pt x="8500896" y="399647"/>
                  <a:pt x="8386192" y="549710"/>
                </a:cubicBezTo>
                <a:lnTo>
                  <a:pt x="6052827" y="3602352"/>
                </a:lnTo>
                <a:lnTo>
                  <a:pt x="5191892" y="3602352"/>
                </a:lnTo>
                <a:lnTo>
                  <a:pt x="7842765" y="134328"/>
                </a:lnTo>
                <a:cubicBezTo>
                  <a:pt x="7914455" y="40538"/>
                  <a:pt x="8025182" y="-5830"/>
                  <a:pt x="8134781" y="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7885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36B5625-4D88-42D3-9A62-06A42DE373E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0706" y="42649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153C7A0-0C54-4119-87A3-B0DD3FB9406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58527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7464E1D-B27A-42E5-9C22-F6F45E54F7D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28466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2C49E2F-3AC8-45AD-AFA7-5C62B499044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398405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0D3850A-2D9D-4730-9232-9938FFE84F3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168343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9" name="그룹 63">
            <a:extLst>
              <a:ext uri="{FF2B5EF4-FFF2-40B4-BE49-F238E27FC236}">
                <a16:creationId xmlns:a16="http://schemas.microsoft.com/office/drawing/2014/main" id="{1D2BDBC2-E2A8-4027-9D79-B4D34418B138}"/>
              </a:ext>
            </a:extLst>
          </p:cNvPr>
          <p:cNvGrpSpPr/>
          <p:nvPr userDrawn="1"/>
        </p:nvGrpSpPr>
        <p:grpSpPr>
          <a:xfrm>
            <a:off x="914666" y="4956795"/>
            <a:ext cx="2049231" cy="144016"/>
            <a:chOff x="518969" y="4794870"/>
            <a:chExt cx="1679267" cy="144016"/>
          </a:xfrm>
        </p:grpSpPr>
        <p:sp>
          <p:nvSpPr>
            <p:cNvPr id="10" name="Rectangle 35">
              <a:extLst>
                <a:ext uri="{FF2B5EF4-FFF2-40B4-BE49-F238E27FC236}">
                  <a16:creationId xmlns:a16="http://schemas.microsoft.com/office/drawing/2014/main" id="{EBD5D1FD-809D-4F07-ACF1-F72D2B43E7DE}"/>
                </a:ext>
              </a:extLst>
            </p:cNvPr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36">
              <a:extLst>
                <a:ext uri="{FF2B5EF4-FFF2-40B4-BE49-F238E27FC236}">
                  <a16:creationId xmlns:a16="http://schemas.microsoft.com/office/drawing/2014/main" id="{CCDE0A54-7CD0-465A-8724-BF500CE0E346}"/>
                </a:ext>
              </a:extLst>
            </p:cNvPr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37">
              <a:extLst>
                <a:ext uri="{FF2B5EF4-FFF2-40B4-BE49-F238E27FC236}">
                  <a16:creationId xmlns:a16="http://schemas.microsoft.com/office/drawing/2014/main" id="{C9F39304-2EDF-4125-8B3C-362943F2D157}"/>
                </a:ext>
              </a:extLst>
            </p:cNvPr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38">
              <a:extLst>
                <a:ext uri="{FF2B5EF4-FFF2-40B4-BE49-F238E27FC236}">
                  <a16:creationId xmlns:a16="http://schemas.microsoft.com/office/drawing/2014/main" id="{85A6431A-6BD3-45AF-98EA-F028F93F0792}"/>
                </a:ext>
              </a:extLst>
            </p:cNvPr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39">
              <a:extLst>
                <a:ext uri="{FF2B5EF4-FFF2-40B4-BE49-F238E27FC236}">
                  <a16:creationId xmlns:a16="http://schemas.microsoft.com/office/drawing/2014/main" id="{5A299CA9-14A8-4767-9138-C97F10CD6C4D}"/>
                </a:ext>
              </a:extLst>
            </p:cNvPr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5" name="Rectangle 40">
              <a:extLst>
                <a:ext uri="{FF2B5EF4-FFF2-40B4-BE49-F238E27FC236}">
                  <a16:creationId xmlns:a16="http://schemas.microsoft.com/office/drawing/2014/main" id="{62CF1983-EC73-49C2-9A61-F7A7BAD22867}"/>
                </a:ext>
              </a:extLst>
            </p:cNvPr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6" name="그룹 70">
            <a:extLst>
              <a:ext uri="{FF2B5EF4-FFF2-40B4-BE49-F238E27FC236}">
                <a16:creationId xmlns:a16="http://schemas.microsoft.com/office/drawing/2014/main" id="{0B39C8FD-F998-4899-8BAC-55CF1582EFD7}"/>
              </a:ext>
            </a:extLst>
          </p:cNvPr>
          <p:cNvGrpSpPr/>
          <p:nvPr userDrawn="1"/>
        </p:nvGrpSpPr>
        <p:grpSpPr>
          <a:xfrm>
            <a:off x="3684605" y="4956795"/>
            <a:ext cx="2049231" cy="144016"/>
            <a:chOff x="2655206" y="4794870"/>
            <a:chExt cx="1679267" cy="144016"/>
          </a:xfrm>
        </p:grpSpPr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07C59967-7EEF-475A-A0C3-F3D281D48832}"/>
                </a:ext>
              </a:extLst>
            </p:cNvPr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43">
              <a:extLst>
                <a:ext uri="{FF2B5EF4-FFF2-40B4-BE49-F238E27FC236}">
                  <a16:creationId xmlns:a16="http://schemas.microsoft.com/office/drawing/2014/main" id="{EA9B3081-48A3-4CBD-B953-22B9C133974D}"/>
                </a:ext>
              </a:extLst>
            </p:cNvPr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9" name="Rectangle 44">
              <a:extLst>
                <a:ext uri="{FF2B5EF4-FFF2-40B4-BE49-F238E27FC236}">
                  <a16:creationId xmlns:a16="http://schemas.microsoft.com/office/drawing/2014/main" id="{878DF5CC-A574-4EA1-B8A3-9303138BCA6C}"/>
                </a:ext>
              </a:extLst>
            </p:cNvPr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45">
              <a:extLst>
                <a:ext uri="{FF2B5EF4-FFF2-40B4-BE49-F238E27FC236}">
                  <a16:creationId xmlns:a16="http://schemas.microsoft.com/office/drawing/2014/main" id="{7BF9EA54-CF5F-4B48-AA40-F7285E266457}"/>
                </a:ext>
              </a:extLst>
            </p:cNvPr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46">
              <a:extLst>
                <a:ext uri="{FF2B5EF4-FFF2-40B4-BE49-F238E27FC236}">
                  <a16:creationId xmlns:a16="http://schemas.microsoft.com/office/drawing/2014/main" id="{0D6AC55F-66E6-43BE-AD34-D2CE25057850}"/>
                </a:ext>
              </a:extLst>
            </p:cNvPr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47">
              <a:extLst>
                <a:ext uri="{FF2B5EF4-FFF2-40B4-BE49-F238E27FC236}">
                  <a16:creationId xmlns:a16="http://schemas.microsoft.com/office/drawing/2014/main" id="{085EF55D-29D1-478A-AA43-CC611ACD9C17}"/>
                </a:ext>
              </a:extLst>
            </p:cNvPr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328E412B-60FD-4EE0-ADAD-9E120C2B513E}"/>
              </a:ext>
            </a:extLst>
          </p:cNvPr>
          <p:cNvGrpSpPr/>
          <p:nvPr userDrawn="1"/>
        </p:nvGrpSpPr>
        <p:grpSpPr>
          <a:xfrm>
            <a:off x="6454544" y="4956795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1144F186-44E5-413B-B6A8-13DF17FF4F44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02D13988-A6A5-4440-958D-E75AA4E8F792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5DFF077B-B26D-416D-B5ED-85D54AB19099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1CE50BEA-EADF-4C13-AF83-51B0D770B80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DEEA8899-AD34-4DF2-99E6-9C19AB659DAA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E5CC6944-65F2-4050-BDC4-C613DCEC7205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31" name="그룹 84">
            <a:extLst>
              <a:ext uri="{FF2B5EF4-FFF2-40B4-BE49-F238E27FC236}">
                <a16:creationId xmlns:a16="http://schemas.microsoft.com/office/drawing/2014/main" id="{F06700BF-C08E-489C-8809-23241A4577CB}"/>
              </a:ext>
            </a:extLst>
          </p:cNvPr>
          <p:cNvGrpSpPr/>
          <p:nvPr userDrawn="1"/>
        </p:nvGrpSpPr>
        <p:grpSpPr>
          <a:xfrm>
            <a:off x="9224482" y="4956795"/>
            <a:ext cx="2049231" cy="144016"/>
            <a:chOff x="6927681" y="4794870"/>
            <a:chExt cx="1679267" cy="144016"/>
          </a:xfrm>
        </p:grpSpPr>
        <p:sp>
          <p:nvSpPr>
            <p:cNvPr id="32" name="Rectangle 57">
              <a:extLst>
                <a:ext uri="{FF2B5EF4-FFF2-40B4-BE49-F238E27FC236}">
                  <a16:creationId xmlns:a16="http://schemas.microsoft.com/office/drawing/2014/main" id="{EAC41B5C-CC10-4816-B97C-A1586CDC4797}"/>
                </a:ext>
              </a:extLst>
            </p:cNvPr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3" name="Rectangle 58">
              <a:extLst>
                <a:ext uri="{FF2B5EF4-FFF2-40B4-BE49-F238E27FC236}">
                  <a16:creationId xmlns:a16="http://schemas.microsoft.com/office/drawing/2014/main" id="{84ACC653-F136-456E-A8AE-7A3E4CDAB103}"/>
                </a:ext>
              </a:extLst>
            </p:cNvPr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3548B493-8BCC-4C81-B406-DE072987B035}"/>
                </a:ext>
              </a:extLst>
            </p:cNvPr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98B7CB0B-2E7A-40CE-A124-54135B3B85B5}"/>
                </a:ext>
              </a:extLst>
            </p:cNvPr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id="{95CB2A06-35B5-4E13-9ECF-4C75E735451F}"/>
                </a:ext>
              </a:extLst>
            </p:cNvPr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id="{F4255189-55CE-494C-A1E3-E47DB93AD237}"/>
                </a:ext>
              </a:extLst>
            </p:cNvPr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813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E8101D-6ADB-4F0A-84F5-66141FAE637D}"/>
              </a:ext>
            </a:extLst>
          </p:cNvPr>
          <p:cNvGrpSpPr/>
          <p:nvPr userDrawn="1"/>
        </p:nvGrpSpPr>
        <p:grpSpPr>
          <a:xfrm>
            <a:off x="10520822" y="5638800"/>
            <a:ext cx="1471154" cy="1132150"/>
            <a:chOff x="-707925" y="3668339"/>
            <a:chExt cx="3880686" cy="298644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D80D3C-B01A-4944-AB73-25EB125B29B7}"/>
                </a:ext>
              </a:extLst>
            </p:cNvPr>
            <p:cNvSpPr/>
            <p:nvPr userDrawn="1"/>
          </p:nvSpPr>
          <p:spPr>
            <a:xfrm>
              <a:off x="445029" y="4915650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F3DBB5-B2C7-41CE-A9B3-0FA946F10ECD}"/>
                </a:ext>
              </a:extLst>
            </p:cNvPr>
            <p:cNvSpPr/>
            <p:nvPr userDrawn="1"/>
          </p:nvSpPr>
          <p:spPr>
            <a:xfrm>
              <a:off x="444406" y="4965580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60CAC4-2C0D-4631-9E7C-53DC6AF7352D}"/>
                </a:ext>
              </a:extLst>
            </p:cNvPr>
            <p:cNvSpPr/>
            <p:nvPr userDrawn="1"/>
          </p:nvSpPr>
          <p:spPr>
            <a:xfrm>
              <a:off x="935278" y="421694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1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2 w 4643235"/>
                <a:gd name="connsiteY14" fmla="*/ 50512 h 2765218"/>
                <a:gd name="connsiteX15" fmla="*/ 3445921 w 4643235"/>
                <a:gd name="connsiteY15" fmla="*/ 21371 h 2765218"/>
                <a:gd name="connsiteX16" fmla="*/ 3301507 w 4643235"/>
                <a:gd name="connsiteY16" fmla="*/ 0 h 2765218"/>
                <a:gd name="connsiteX17" fmla="*/ 3140904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1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20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9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09EE20-A7C2-482B-966E-7E6FD1EE0BC0}"/>
                </a:ext>
              </a:extLst>
            </p:cNvPr>
            <p:cNvSpPr/>
            <p:nvPr userDrawn="1"/>
          </p:nvSpPr>
          <p:spPr>
            <a:xfrm>
              <a:off x="934654" y="4266873"/>
              <a:ext cx="2032825" cy="1285696"/>
            </a:xfrm>
            <a:custGeom>
              <a:avLst/>
              <a:gdLst>
                <a:gd name="connsiteX0" fmla="*/ 847600 w 2032825"/>
                <a:gd name="connsiteY0" fmla="*/ 490873 h 1285696"/>
                <a:gd name="connsiteX1" fmla="*/ 847600 w 2032825"/>
                <a:gd name="connsiteY1" fmla="*/ 549229 h 1285696"/>
                <a:gd name="connsiteX2" fmla="*/ 847912 w 2032825"/>
                <a:gd name="connsiteY2" fmla="*/ 578875 h 1285696"/>
                <a:gd name="connsiteX3" fmla="*/ 817642 w 2032825"/>
                <a:gd name="connsiteY3" fmla="*/ 624436 h 1285696"/>
                <a:gd name="connsiteX4" fmla="*/ 711853 w 2032825"/>
                <a:gd name="connsiteY4" fmla="*/ 648152 h 1285696"/>
                <a:gd name="connsiteX5" fmla="*/ 588276 w 2032825"/>
                <a:gd name="connsiteY5" fmla="*/ 639727 h 1285696"/>
                <a:gd name="connsiteX6" fmla="*/ 529920 w 2032825"/>
                <a:gd name="connsiteY6" fmla="*/ 616634 h 1285696"/>
                <a:gd name="connsiteX7" fmla="*/ 522431 w 2032825"/>
                <a:gd name="connsiteY7" fmla="*/ 602904 h 1285696"/>
                <a:gd name="connsiteX8" fmla="*/ 522431 w 2032825"/>
                <a:gd name="connsiteY8" fmla="*/ 493994 h 1285696"/>
                <a:gd name="connsiteX9" fmla="*/ 847600 w 2032825"/>
                <a:gd name="connsiteY9" fmla="*/ 490873 h 1285696"/>
                <a:gd name="connsiteX10" fmla="*/ 6905 w 2032825"/>
                <a:gd name="connsiteY10" fmla="*/ 455610 h 1285696"/>
                <a:gd name="connsiteX11" fmla="*/ 10962 w 2032825"/>
                <a:gd name="connsiteY11" fmla="*/ 463412 h 1285696"/>
                <a:gd name="connsiteX12" fmla="*/ 157319 w 2032825"/>
                <a:gd name="connsiteY12" fmla="*/ 523327 h 1285696"/>
                <a:gd name="connsiteX13" fmla="*/ 497779 w 2032825"/>
                <a:gd name="connsiteY13" fmla="*/ 663132 h 1285696"/>
                <a:gd name="connsiteX14" fmla="*/ 628845 w 2032825"/>
                <a:gd name="connsiteY14" fmla="*/ 716494 h 1285696"/>
                <a:gd name="connsiteX15" fmla="*/ 641640 w 2032825"/>
                <a:gd name="connsiteY15" fmla="*/ 733969 h 1285696"/>
                <a:gd name="connsiteX16" fmla="*/ 641328 w 2032825"/>
                <a:gd name="connsiteY16" fmla="*/ 1272277 h 1285696"/>
                <a:gd name="connsiteX17" fmla="*/ 638519 w 2032825"/>
                <a:gd name="connsiteY17" fmla="*/ 1285696 h 1285696"/>
                <a:gd name="connsiteX18" fmla="*/ 469070 w 2032825"/>
                <a:gd name="connsiteY18" fmla="*/ 1217978 h 1285696"/>
                <a:gd name="connsiteX19" fmla="*/ 15019 w 2032825"/>
                <a:gd name="connsiteY19" fmla="*/ 1034798 h 1285696"/>
                <a:gd name="connsiteX20" fmla="*/ 664 w 2032825"/>
                <a:gd name="connsiteY20" fmla="*/ 1013577 h 1285696"/>
                <a:gd name="connsiteX21" fmla="*/ 1288 w 2032825"/>
                <a:gd name="connsiteY21" fmla="*/ 465284 h 1285696"/>
                <a:gd name="connsiteX22" fmla="*/ 6905 w 2032825"/>
                <a:gd name="connsiteY22" fmla="*/ 455610 h 1285696"/>
                <a:gd name="connsiteX23" fmla="*/ 1253280 w 2032825"/>
                <a:gd name="connsiteY23" fmla="*/ 374474 h 1285696"/>
                <a:gd name="connsiteX24" fmla="*/ 1253280 w 2032825"/>
                <a:gd name="connsiteY24" fmla="*/ 481199 h 1285696"/>
                <a:gd name="connsiteX25" fmla="*/ 1242982 w 2032825"/>
                <a:gd name="connsiteY25" fmla="*/ 494930 h 1285696"/>
                <a:gd name="connsiteX26" fmla="*/ 1157789 w 2032825"/>
                <a:gd name="connsiteY26" fmla="*/ 525200 h 1285696"/>
                <a:gd name="connsiteX27" fmla="*/ 990836 w 2032825"/>
                <a:gd name="connsiteY27" fmla="*/ 520207 h 1285696"/>
                <a:gd name="connsiteX28" fmla="*/ 934353 w 2032825"/>
                <a:gd name="connsiteY28" fmla="*/ 496178 h 1285696"/>
                <a:gd name="connsiteX29" fmla="*/ 927799 w 2032825"/>
                <a:gd name="connsiteY29" fmla="*/ 483384 h 1285696"/>
                <a:gd name="connsiteX30" fmla="*/ 927799 w 2032825"/>
                <a:gd name="connsiteY30" fmla="*/ 385396 h 1285696"/>
                <a:gd name="connsiteX31" fmla="*/ 935601 w 2032825"/>
                <a:gd name="connsiteY31" fmla="*/ 378218 h 1285696"/>
                <a:gd name="connsiteX32" fmla="*/ 1014864 w 2032825"/>
                <a:gd name="connsiteY32" fmla="*/ 401311 h 1285696"/>
                <a:gd name="connsiteX33" fmla="*/ 1094128 w 2032825"/>
                <a:gd name="connsiteY33" fmla="*/ 406304 h 1285696"/>
                <a:gd name="connsiteX34" fmla="*/ 1230500 w 2032825"/>
                <a:gd name="connsiteY34" fmla="*/ 386644 h 1285696"/>
                <a:gd name="connsiteX35" fmla="*/ 1253280 w 2032825"/>
                <a:gd name="connsiteY35" fmla="*/ 374474 h 1285696"/>
                <a:gd name="connsiteX36" fmla="*/ 517439 w 2032825"/>
                <a:gd name="connsiteY36" fmla="*/ 344828 h 1285696"/>
                <a:gd name="connsiteX37" fmla="*/ 517439 w 2032825"/>
                <a:gd name="connsiteY37" fmla="*/ 420035 h 1285696"/>
                <a:gd name="connsiteX38" fmla="*/ 517439 w 2032825"/>
                <a:gd name="connsiteY38" fmla="*/ 434077 h 1285696"/>
                <a:gd name="connsiteX39" fmla="*/ 489041 w 2032825"/>
                <a:gd name="connsiteY39" fmla="*/ 477767 h 1285696"/>
                <a:gd name="connsiteX40" fmla="*/ 377011 w 2032825"/>
                <a:gd name="connsiteY40" fmla="*/ 502420 h 1285696"/>
                <a:gd name="connsiteX41" fmla="*/ 242200 w 2032825"/>
                <a:gd name="connsiteY41" fmla="*/ 489937 h 1285696"/>
                <a:gd name="connsiteX42" fmla="*/ 234711 w 2032825"/>
                <a:gd name="connsiteY42" fmla="*/ 487753 h 1285696"/>
                <a:gd name="connsiteX43" fmla="*/ 191646 w 2032825"/>
                <a:gd name="connsiteY43" fmla="*/ 425964 h 1285696"/>
                <a:gd name="connsiteX44" fmla="*/ 191334 w 2032825"/>
                <a:gd name="connsiteY44" fmla="*/ 401623 h 1285696"/>
                <a:gd name="connsiteX45" fmla="*/ 191646 w 2032825"/>
                <a:gd name="connsiteY45" fmla="*/ 359495 h 1285696"/>
                <a:gd name="connsiteX46" fmla="*/ 194455 w 2032825"/>
                <a:gd name="connsiteY46" fmla="*/ 347636 h 1285696"/>
                <a:gd name="connsiteX47" fmla="*/ 271222 w 2032825"/>
                <a:gd name="connsiteY47" fmla="*/ 373225 h 1285696"/>
                <a:gd name="connsiteX48" fmla="*/ 378883 w 2032825"/>
                <a:gd name="connsiteY48" fmla="*/ 378530 h 1285696"/>
                <a:gd name="connsiteX49" fmla="*/ 482488 w 2032825"/>
                <a:gd name="connsiteY49" fmla="*/ 363239 h 1285696"/>
                <a:gd name="connsiteX50" fmla="*/ 517439 w 2032825"/>
                <a:gd name="connsiteY50" fmla="*/ 344828 h 1285696"/>
                <a:gd name="connsiteX51" fmla="*/ 1650536 w 2032825"/>
                <a:gd name="connsiteY51" fmla="*/ 252458 h 1285696"/>
                <a:gd name="connsiteX52" fmla="*/ 1650536 w 2032825"/>
                <a:gd name="connsiteY52" fmla="*/ 356999 h 1285696"/>
                <a:gd name="connsiteX53" fmla="*/ 1634932 w 2032825"/>
                <a:gd name="connsiteY53" fmla="*/ 378844 h 1285696"/>
                <a:gd name="connsiteX54" fmla="*/ 1554421 w 2032825"/>
                <a:gd name="connsiteY54" fmla="*/ 406929 h 1285696"/>
                <a:gd name="connsiteX55" fmla="*/ 1458305 w 2032825"/>
                <a:gd name="connsiteY55" fmla="*/ 412234 h 1285696"/>
                <a:gd name="connsiteX56" fmla="*/ 1342843 w 2032825"/>
                <a:gd name="connsiteY56" fmla="*/ 386333 h 1285696"/>
                <a:gd name="connsiteX57" fmla="*/ 1324743 w 2032825"/>
                <a:gd name="connsiteY57" fmla="*/ 357623 h 1285696"/>
                <a:gd name="connsiteX58" fmla="*/ 1325055 w 2032825"/>
                <a:gd name="connsiteY58" fmla="*/ 267437 h 1285696"/>
                <a:gd name="connsiteX59" fmla="*/ 1334729 w 2032825"/>
                <a:gd name="connsiteY59" fmla="*/ 261820 h 1285696"/>
                <a:gd name="connsiteX60" fmla="*/ 1408376 w 2032825"/>
                <a:gd name="connsiteY60" fmla="*/ 282728 h 1285696"/>
                <a:gd name="connsiteX61" fmla="*/ 1505739 w 2032825"/>
                <a:gd name="connsiteY61" fmla="*/ 288033 h 1285696"/>
                <a:gd name="connsiteX62" fmla="*/ 1628067 w 2032825"/>
                <a:gd name="connsiteY62" fmla="*/ 268061 h 1285696"/>
                <a:gd name="connsiteX63" fmla="*/ 1650536 w 2032825"/>
                <a:gd name="connsiteY63" fmla="*/ 252458 h 1285696"/>
                <a:gd name="connsiteX64" fmla="*/ 917190 w 2032825"/>
                <a:gd name="connsiteY64" fmla="*/ 228429 h 1285696"/>
                <a:gd name="connsiteX65" fmla="*/ 916566 w 2032825"/>
                <a:gd name="connsiteY65" fmla="*/ 337651 h 1285696"/>
                <a:gd name="connsiteX66" fmla="*/ 889417 w 2032825"/>
                <a:gd name="connsiteY66" fmla="*/ 362616 h 1285696"/>
                <a:gd name="connsiteX67" fmla="*/ 787996 w 2032825"/>
                <a:gd name="connsiteY67" fmla="*/ 387269 h 1285696"/>
                <a:gd name="connsiteX68" fmla="*/ 702179 w 2032825"/>
                <a:gd name="connsiteY68" fmla="*/ 386645 h 1285696"/>
                <a:gd name="connsiteX69" fmla="*/ 601695 w 2032825"/>
                <a:gd name="connsiteY69" fmla="*/ 357935 h 1285696"/>
                <a:gd name="connsiteX70" fmla="*/ 589525 w 2032825"/>
                <a:gd name="connsiteY70" fmla="*/ 336403 h 1285696"/>
                <a:gd name="connsiteX71" fmla="*/ 589837 w 2032825"/>
                <a:gd name="connsiteY71" fmla="*/ 280856 h 1285696"/>
                <a:gd name="connsiteX72" fmla="*/ 592646 w 2032825"/>
                <a:gd name="connsiteY72" fmla="*/ 234046 h 1285696"/>
                <a:gd name="connsiteX73" fmla="*/ 717782 w 2032825"/>
                <a:gd name="connsiteY73" fmla="*/ 262443 h 1285696"/>
                <a:gd name="connsiteX74" fmla="*/ 797670 w 2032825"/>
                <a:gd name="connsiteY74" fmla="*/ 262443 h 1285696"/>
                <a:gd name="connsiteX75" fmla="*/ 890665 w 2032825"/>
                <a:gd name="connsiteY75" fmla="*/ 245904 h 1285696"/>
                <a:gd name="connsiteX76" fmla="*/ 917190 w 2032825"/>
                <a:gd name="connsiteY76" fmla="*/ 228429 h 1285696"/>
                <a:gd name="connsiteX77" fmla="*/ 2032187 w 2032825"/>
                <a:gd name="connsiteY77" fmla="*/ 138243 h 1285696"/>
                <a:gd name="connsiteX78" fmla="*/ 2032811 w 2032825"/>
                <a:gd name="connsiteY78" fmla="*/ 164456 h 1285696"/>
                <a:gd name="connsiteX79" fmla="*/ 2032811 w 2032825"/>
                <a:gd name="connsiteY79" fmla="*/ 237791 h 1285696"/>
                <a:gd name="connsiteX80" fmla="*/ 2019080 w 2032825"/>
                <a:gd name="connsiteY80" fmla="*/ 263068 h 1285696"/>
                <a:gd name="connsiteX81" fmla="*/ 1927334 w 2032825"/>
                <a:gd name="connsiteY81" fmla="*/ 293338 h 1285696"/>
                <a:gd name="connsiteX82" fmla="*/ 1858368 w 2032825"/>
                <a:gd name="connsiteY82" fmla="*/ 298332 h 1285696"/>
                <a:gd name="connsiteX83" fmla="*/ 1741345 w 2032825"/>
                <a:gd name="connsiteY83" fmla="*/ 278359 h 1285696"/>
                <a:gd name="connsiteX84" fmla="*/ 1734168 w 2032825"/>
                <a:gd name="connsiteY84" fmla="*/ 275551 h 1285696"/>
                <a:gd name="connsiteX85" fmla="*/ 1706707 w 2032825"/>
                <a:gd name="connsiteY85" fmla="*/ 234358 h 1285696"/>
                <a:gd name="connsiteX86" fmla="*/ 1707331 w 2032825"/>
                <a:gd name="connsiteY86" fmla="*/ 140427 h 1285696"/>
                <a:gd name="connsiteX87" fmla="*/ 1778481 w 2032825"/>
                <a:gd name="connsiteY87" fmla="*/ 165704 h 1285696"/>
                <a:gd name="connsiteX88" fmla="*/ 1923278 w 2032825"/>
                <a:gd name="connsiteY88" fmla="*/ 169761 h 1285696"/>
                <a:gd name="connsiteX89" fmla="*/ 1992867 w 2032825"/>
                <a:gd name="connsiteY89" fmla="*/ 158527 h 1285696"/>
                <a:gd name="connsiteX90" fmla="*/ 2032187 w 2032825"/>
                <a:gd name="connsiteY90" fmla="*/ 138243 h 1285696"/>
                <a:gd name="connsiteX91" fmla="*/ 1312885 w 2032825"/>
                <a:gd name="connsiteY91" fmla="*/ 117335 h 1285696"/>
                <a:gd name="connsiteX92" fmla="*/ 1315069 w 2032825"/>
                <a:gd name="connsiteY92" fmla="*/ 126697 h 1285696"/>
                <a:gd name="connsiteX93" fmla="*/ 1315381 w 2032825"/>
                <a:gd name="connsiteY93" fmla="*/ 214386 h 1285696"/>
                <a:gd name="connsiteX94" fmla="*/ 1301650 w 2032825"/>
                <a:gd name="connsiteY94" fmla="*/ 239975 h 1285696"/>
                <a:gd name="connsiteX95" fmla="*/ 1222387 w 2032825"/>
                <a:gd name="connsiteY95" fmla="*/ 268061 h 1285696"/>
                <a:gd name="connsiteX96" fmla="*/ 1114726 w 2032825"/>
                <a:gd name="connsiteY96" fmla="*/ 272742 h 1285696"/>
                <a:gd name="connsiteX97" fmla="*/ 1001447 w 2032825"/>
                <a:gd name="connsiteY97" fmla="*/ 243096 h 1285696"/>
                <a:gd name="connsiteX98" fmla="*/ 989589 w 2032825"/>
                <a:gd name="connsiteY98" fmla="*/ 220940 h 1285696"/>
                <a:gd name="connsiteX99" fmla="*/ 989589 w 2032825"/>
                <a:gd name="connsiteY99" fmla="*/ 159151 h 1285696"/>
                <a:gd name="connsiteX100" fmla="*/ 992709 w 2032825"/>
                <a:gd name="connsiteY100" fmla="*/ 118271 h 1285696"/>
                <a:gd name="connsiteX101" fmla="*/ 1068540 w 2032825"/>
                <a:gd name="connsiteY101" fmla="*/ 143548 h 1285696"/>
                <a:gd name="connsiteX102" fmla="*/ 1181507 w 2032825"/>
                <a:gd name="connsiteY102" fmla="*/ 148853 h 1285696"/>
                <a:gd name="connsiteX103" fmla="*/ 1295721 w 2032825"/>
                <a:gd name="connsiteY103" fmla="*/ 128569 h 1285696"/>
                <a:gd name="connsiteX104" fmla="*/ 1312885 w 2032825"/>
                <a:gd name="connsiteY104" fmla="*/ 117335 h 1285696"/>
                <a:gd name="connsiteX105" fmla="*/ 1714196 w 2032825"/>
                <a:gd name="connsiteY105" fmla="*/ 0 h 1285696"/>
                <a:gd name="connsiteX106" fmla="*/ 1715444 w 2032825"/>
                <a:gd name="connsiteY106" fmla="*/ 29958 h 1285696"/>
                <a:gd name="connsiteX107" fmla="*/ 1715444 w 2032825"/>
                <a:gd name="connsiteY107" fmla="*/ 97051 h 1285696"/>
                <a:gd name="connsiteX108" fmla="*/ 1700153 w 2032825"/>
                <a:gd name="connsiteY108" fmla="*/ 125762 h 1285696"/>
                <a:gd name="connsiteX109" fmla="*/ 1615584 w 2032825"/>
                <a:gd name="connsiteY109" fmla="*/ 154159 h 1285696"/>
                <a:gd name="connsiteX110" fmla="*/ 1437709 w 2032825"/>
                <a:gd name="connsiteY110" fmla="*/ 144485 h 1285696"/>
                <a:gd name="connsiteX111" fmla="*/ 1430219 w 2032825"/>
                <a:gd name="connsiteY111" fmla="*/ 142301 h 1285696"/>
                <a:gd name="connsiteX112" fmla="*/ 1389651 w 2032825"/>
                <a:gd name="connsiteY112" fmla="*/ 83633 h 1285696"/>
                <a:gd name="connsiteX113" fmla="*/ 1389027 w 2032825"/>
                <a:gd name="connsiteY113" fmla="*/ 37136 h 1285696"/>
                <a:gd name="connsiteX114" fmla="*/ 1391524 w 2032825"/>
                <a:gd name="connsiteY114" fmla="*/ 4057 h 1285696"/>
                <a:gd name="connsiteX115" fmla="*/ 1521341 w 2032825"/>
                <a:gd name="connsiteY115" fmla="*/ 33079 h 1285696"/>
                <a:gd name="connsiteX116" fmla="*/ 1655216 w 2032825"/>
                <a:gd name="connsiteY116" fmla="*/ 25277 h 1285696"/>
                <a:gd name="connsiteX117" fmla="*/ 1714196 w 2032825"/>
                <a:gd name="connsiteY117" fmla="*/ 0 h 128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5696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BB5858D-E6BB-43B2-A302-0EC77123D7DC}"/>
                </a:ext>
              </a:extLst>
            </p:cNvPr>
            <p:cNvSpPr/>
            <p:nvPr userDrawn="1"/>
          </p:nvSpPr>
          <p:spPr>
            <a:xfrm>
              <a:off x="-707925" y="5549449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E29FA49-E917-4A42-98D4-D241FB2F7D62}"/>
                </a:ext>
              </a:extLst>
            </p:cNvPr>
            <p:cNvSpPr/>
            <p:nvPr userDrawn="1"/>
          </p:nvSpPr>
          <p:spPr>
            <a:xfrm>
              <a:off x="48710" y="3668339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059FA10-1062-4569-A6B4-E2E7CD97B1BD}"/>
                </a:ext>
              </a:extLst>
            </p:cNvPr>
            <p:cNvSpPr/>
            <p:nvPr userDrawn="1"/>
          </p:nvSpPr>
          <p:spPr>
            <a:xfrm>
              <a:off x="-704803" y="5597759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BECA52-2F05-457B-AD7B-5E610AE938D2}"/>
                </a:ext>
              </a:extLst>
            </p:cNvPr>
            <p:cNvSpPr/>
            <p:nvPr userDrawn="1"/>
          </p:nvSpPr>
          <p:spPr>
            <a:xfrm>
              <a:off x="48086" y="3718268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4158C4-F838-4E87-A25C-8C487CD52716}"/>
                </a:ext>
              </a:extLst>
            </p:cNvPr>
            <p:cNvSpPr/>
            <p:nvPr userDrawn="1"/>
          </p:nvSpPr>
          <p:spPr>
            <a:xfrm>
              <a:off x="1736653" y="5495777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14370E-7748-4B1E-B5E7-1A26F890BFB9}"/>
                </a:ext>
              </a:extLst>
            </p:cNvPr>
            <p:cNvSpPr/>
            <p:nvPr userDrawn="1"/>
          </p:nvSpPr>
          <p:spPr>
            <a:xfrm>
              <a:off x="1739775" y="5544087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409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330DA8D-CD3B-4A78-8375-54BC56DAA5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19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00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4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2" r:id="rId2"/>
    <p:sldLayoutId id="2147483666" r:id="rId3"/>
    <p:sldLayoutId id="2147483668" r:id="rId4"/>
    <p:sldLayoutId id="2147483669" r:id="rId5"/>
    <p:sldLayoutId id="2147483676" r:id="rId6"/>
    <p:sldLayoutId id="2147483670" r:id="rId7"/>
    <p:sldLayoutId id="2147483679" r:id="rId8"/>
    <p:sldLayoutId id="2147483671" r:id="rId9"/>
    <p:sldLayoutId id="2147483672" r:id="rId10"/>
    <p:sldLayoutId id="2147483680" r:id="rId11"/>
    <p:sldLayoutId id="2147483674" r:id="rId12"/>
    <p:sldLayoutId id="2147483675" r:id="rId13"/>
    <p:sldLayoutId id="2147483665" r:id="rId14"/>
    <p:sldLayoutId id="2147483683" r:id="rId15"/>
    <p:sldLayoutId id="2147483684" r:id="rId16"/>
    <p:sldLayoutId id="2147483686" r:id="rId17"/>
    <p:sldLayoutId id="2147483685" r:id="rId18"/>
    <p:sldLayoutId id="2147483681" r:id="rId19"/>
    <p:sldLayoutId id="2147483660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86376ED-AB4D-4FBA-A7F4-E6CF2FCC7455}"/>
              </a:ext>
            </a:extLst>
          </p:cNvPr>
          <p:cNvGrpSpPr/>
          <p:nvPr/>
        </p:nvGrpSpPr>
        <p:grpSpPr>
          <a:xfrm>
            <a:off x="10240350" y="353558"/>
            <a:ext cx="1684599" cy="413563"/>
            <a:chOff x="864753" y="5755727"/>
            <a:chExt cx="1544830" cy="413563"/>
          </a:xfrm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AE689A15-D828-4F6F-878F-9F8832C027B8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F368F35-F7DE-46EA-B197-8925F9744EEB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584950-057B-4DC5-B74D-1BB26FF5E5ED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F225DD-40CA-402D-9D80-1548B54AA6F7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33ECB55-9AD5-47E3-8648-E7192C0823F7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BFC155E-F5DF-4DCF-9214-622D0EAC0D64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-5468" y="107337"/>
            <a:ext cx="12202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-10961" y="5122047"/>
            <a:ext cx="12202936" cy="92333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accent5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-10887" y="6001597"/>
            <a:ext cx="12202789" cy="37965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5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accent5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accent5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>
            <a:extLst>
              <a:ext uri="{FF2B5EF4-FFF2-40B4-BE49-F238E27FC236}">
                <a16:creationId xmlns:a16="http://schemas.microsoft.com/office/drawing/2014/main" id="{BE9C3699-EF4F-4629-8D49-496400CF972A}"/>
              </a:ext>
            </a:extLst>
          </p:cNvPr>
          <p:cNvSpPr/>
          <p:nvPr/>
        </p:nvSpPr>
        <p:spPr>
          <a:xfrm flipH="1">
            <a:off x="5514042" y="4228516"/>
            <a:ext cx="2092510" cy="1618700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76900"/>
              <a:gd name="connsiteY0" fmla="*/ 35509 h 908486"/>
              <a:gd name="connsiteX1" fmla="*/ 1659145 w 1676900"/>
              <a:gd name="connsiteY1" fmla="*/ 0 h 908486"/>
              <a:gd name="connsiteX2" fmla="*/ 1676900 w 1676900"/>
              <a:gd name="connsiteY2" fmla="*/ 855218 h 908486"/>
              <a:gd name="connsiteX3" fmla="*/ 0 w 1676900"/>
              <a:gd name="connsiteY3" fmla="*/ 908486 h 908486"/>
              <a:gd name="connsiteX4" fmla="*/ 0 w 1676900"/>
              <a:gd name="connsiteY4" fmla="*/ 35509 h 908486"/>
              <a:gd name="connsiteX0" fmla="*/ 0 w 1676900"/>
              <a:gd name="connsiteY0" fmla="*/ 35509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35509 h 855218"/>
              <a:gd name="connsiteX0" fmla="*/ 0 w 1676900"/>
              <a:gd name="connsiteY0" fmla="*/ 8876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8876 h 855218"/>
              <a:gd name="connsiteX0" fmla="*/ 8878 w 1685778"/>
              <a:gd name="connsiteY0" fmla="*/ 8876 h 855218"/>
              <a:gd name="connsiteX1" fmla="*/ 1668023 w 1685778"/>
              <a:gd name="connsiteY1" fmla="*/ 0 h 855218"/>
              <a:gd name="connsiteX2" fmla="*/ 1685778 w 1685778"/>
              <a:gd name="connsiteY2" fmla="*/ 855218 h 855218"/>
              <a:gd name="connsiteX3" fmla="*/ 0 w 1685778"/>
              <a:gd name="connsiteY3" fmla="*/ 153884 h 855218"/>
              <a:gd name="connsiteX4" fmla="*/ 8878 w 1685778"/>
              <a:gd name="connsiteY4" fmla="*/ 8876 h 855218"/>
              <a:gd name="connsiteX0" fmla="*/ 8878 w 1685778"/>
              <a:gd name="connsiteY0" fmla="*/ 26632 h 872974"/>
              <a:gd name="connsiteX1" fmla="*/ 1676901 w 1685778"/>
              <a:gd name="connsiteY1" fmla="*/ 0 h 872974"/>
              <a:gd name="connsiteX2" fmla="*/ 1685778 w 1685778"/>
              <a:gd name="connsiteY2" fmla="*/ 872974 h 872974"/>
              <a:gd name="connsiteX3" fmla="*/ 0 w 1685778"/>
              <a:gd name="connsiteY3" fmla="*/ 171640 h 872974"/>
              <a:gd name="connsiteX4" fmla="*/ 8878 w 1685778"/>
              <a:gd name="connsiteY4" fmla="*/ 26632 h 872974"/>
              <a:gd name="connsiteX0" fmla="*/ 8878 w 1694655"/>
              <a:gd name="connsiteY0" fmla="*/ 26632 h 801953"/>
              <a:gd name="connsiteX1" fmla="*/ 1676901 w 1694655"/>
              <a:gd name="connsiteY1" fmla="*/ 0 h 801953"/>
              <a:gd name="connsiteX2" fmla="*/ 1694655 w 1694655"/>
              <a:gd name="connsiteY2" fmla="*/ 801953 h 801953"/>
              <a:gd name="connsiteX3" fmla="*/ 0 w 1694655"/>
              <a:gd name="connsiteY3" fmla="*/ 171640 h 801953"/>
              <a:gd name="connsiteX4" fmla="*/ 8878 w 1694655"/>
              <a:gd name="connsiteY4" fmla="*/ 26632 h 801953"/>
              <a:gd name="connsiteX0" fmla="*/ 8878 w 1721288"/>
              <a:gd name="connsiteY0" fmla="*/ 26632 h 872974"/>
              <a:gd name="connsiteX1" fmla="*/ 1676901 w 1721288"/>
              <a:gd name="connsiteY1" fmla="*/ 0 h 872974"/>
              <a:gd name="connsiteX2" fmla="*/ 1721288 w 1721288"/>
              <a:gd name="connsiteY2" fmla="*/ 872974 h 872974"/>
              <a:gd name="connsiteX3" fmla="*/ 0 w 1721288"/>
              <a:gd name="connsiteY3" fmla="*/ 171640 h 872974"/>
              <a:gd name="connsiteX4" fmla="*/ 8878 w 1721288"/>
              <a:gd name="connsiteY4" fmla="*/ 26632 h 872974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76900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68023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997262"/>
              <a:gd name="connsiteX1" fmla="*/ 1676901 w 1676901"/>
              <a:gd name="connsiteY1" fmla="*/ 0 h 997262"/>
              <a:gd name="connsiteX2" fmla="*/ 1641390 w 1676901"/>
              <a:gd name="connsiteY2" fmla="*/ 997262 h 997262"/>
              <a:gd name="connsiteX3" fmla="*/ 0 w 1676901"/>
              <a:gd name="connsiteY3" fmla="*/ 171640 h 997262"/>
              <a:gd name="connsiteX4" fmla="*/ 8878 w 1676901"/>
              <a:gd name="connsiteY4" fmla="*/ 26632 h 997262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50267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35118"/>
              <a:gd name="connsiteX1" fmla="*/ 1676901 w 1676901"/>
              <a:gd name="connsiteY1" fmla="*/ 0 h 935118"/>
              <a:gd name="connsiteX2" fmla="*/ 1668023 w 1676901"/>
              <a:gd name="connsiteY2" fmla="*/ 935118 h 935118"/>
              <a:gd name="connsiteX3" fmla="*/ 0 w 1676901"/>
              <a:gd name="connsiteY3" fmla="*/ 171640 h 935118"/>
              <a:gd name="connsiteX4" fmla="*/ 8878 w 1676901"/>
              <a:gd name="connsiteY4" fmla="*/ 26632 h 935118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59145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68023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642156"/>
              <a:gd name="connsiteX1" fmla="*/ 1676901 w 1676901"/>
              <a:gd name="connsiteY1" fmla="*/ 0 h 642156"/>
              <a:gd name="connsiteX2" fmla="*/ 1659145 w 1676901"/>
              <a:gd name="connsiteY2" fmla="*/ 642156 h 642156"/>
              <a:gd name="connsiteX3" fmla="*/ 0 w 1676901"/>
              <a:gd name="connsiteY3" fmla="*/ 171640 h 642156"/>
              <a:gd name="connsiteX4" fmla="*/ 8878 w 1676901"/>
              <a:gd name="connsiteY4" fmla="*/ 26632 h 64215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59145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72975"/>
              <a:gd name="connsiteX1" fmla="*/ 1676901 w 1676901"/>
              <a:gd name="connsiteY1" fmla="*/ 0 h 872975"/>
              <a:gd name="connsiteX2" fmla="*/ 1668022 w 1676901"/>
              <a:gd name="connsiteY2" fmla="*/ 872975 h 872975"/>
              <a:gd name="connsiteX3" fmla="*/ 0 w 1676901"/>
              <a:gd name="connsiteY3" fmla="*/ 171640 h 872975"/>
              <a:gd name="connsiteX4" fmla="*/ 8878 w 1676901"/>
              <a:gd name="connsiteY4" fmla="*/ 26632 h 872975"/>
              <a:gd name="connsiteX0" fmla="*/ 0 w 1676901"/>
              <a:gd name="connsiteY0" fmla="*/ 0 h 1618700"/>
              <a:gd name="connsiteX1" fmla="*/ 1676901 w 1676901"/>
              <a:gd name="connsiteY1" fmla="*/ 745725 h 1618700"/>
              <a:gd name="connsiteX2" fmla="*/ 1668022 w 1676901"/>
              <a:gd name="connsiteY2" fmla="*/ 1618700 h 1618700"/>
              <a:gd name="connsiteX3" fmla="*/ 0 w 1676901"/>
              <a:gd name="connsiteY3" fmla="*/ 917365 h 1618700"/>
              <a:gd name="connsiteX4" fmla="*/ 0 w 1676901"/>
              <a:gd name="connsiteY4" fmla="*/ 0 h 1618700"/>
              <a:gd name="connsiteX0" fmla="*/ 0 w 1676901"/>
              <a:gd name="connsiteY0" fmla="*/ 0 h 1618700"/>
              <a:gd name="connsiteX1" fmla="*/ 1676901 w 1676901"/>
              <a:gd name="connsiteY1" fmla="*/ 745725 h 1618700"/>
              <a:gd name="connsiteX2" fmla="*/ 1668022 w 1676901"/>
              <a:gd name="connsiteY2" fmla="*/ 1618700 h 1618700"/>
              <a:gd name="connsiteX3" fmla="*/ 0 w 1676901"/>
              <a:gd name="connsiteY3" fmla="*/ 100620 h 1618700"/>
              <a:gd name="connsiteX4" fmla="*/ 0 w 1676901"/>
              <a:gd name="connsiteY4" fmla="*/ 0 h 161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901" h="1618700">
                <a:moveTo>
                  <a:pt x="0" y="0"/>
                </a:moveTo>
                <a:lnTo>
                  <a:pt x="1676901" y="745725"/>
                </a:lnTo>
                <a:cubicBezTo>
                  <a:pt x="1676901" y="1030798"/>
                  <a:pt x="1668022" y="1333627"/>
                  <a:pt x="1668022" y="1618700"/>
                </a:cubicBezTo>
                <a:lnTo>
                  <a:pt x="0" y="10062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5000">
                <a:schemeClr val="accent3">
                  <a:alpha val="0"/>
                </a:schemeClr>
              </a:gs>
              <a:gs pos="80000">
                <a:schemeClr val="accent3">
                  <a:alpha val="85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A28F53CE-7DBA-407F-ABF4-DEFF99B7D024}"/>
              </a:ext>
            </a:extLst>
          </p:cNvPr>
          <p:cNvSpPr/>
          <p:nvPr/>
        </p:nvSpPr>
        <p:spPr>
          <a:xfrm flipH="1">
            <a:off x="5525124" y="4037879"/>
            <a:ext cx="2092510" cy="864097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76900"/>
              <a:gd name="connsiteY0" fmla="*/ 35509 h 908486"/>
              <a:gd name="connsiteX1" fmla="*/ 1659145 w 1676900"/>
              <a:gd name="connsiteY1" fmla="*/ 0 h 908486"/>
              <a:gd name="connsiteX2" fmla="*/ 1676900 w 1676900"/>
              <a:gd name="connsiteY2" fmla="*/ 855218 h 908486"/>
              <a:gd name="connsiteX3" fmla="*/ 0 w 1676900"/>
              <a:gd name="connsiteY3" fmla="*/ 908486 h 908486"/>
              <a:gd name="connsiteX4" fmla="*/ 0 w 1676900"/>
              <a:gd name="connsiteY4" fmla="*/ 35509 h 908486"/>
              <a:gd name="connsiteX0" fmla="*/ 0 w 1676900"/>
              <a:gd name="connsiteY0" fmla="*/ 35509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35509 h 855218"/>
              <a:gd name="connsiteX0" fmla="*/ 0 w 1676900"/>
              <a:gd name="connsiteY0" fmla="*/ 8876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8876 h 855218"/>
              <a:gd name="connsiteX0" fmla="*/ 8878 w 1685778"/>
              <a:gd name="connsiteY0" fmla="*/ 8876 h 855218"/>
              <a:gd name="connsiteX1" fmla="*/ 1668023 w 1685778"/>
              <a:gd name="connsiteY1" fmla="*/ 0 h 855218"/>
              <a:gd name="connsiteX2" fmla="*/ 1685778 w 1685778"/>
              <a:gd name="connsiteY2" fmla="*/ 855218 h 855218"/>
              <a:gd name="connsiteX3" fmla="*/ 0 w 1685778"/>
              <a:gd name="connsiteY3" fmla="*/ 153884 h 855218"/>
              <a:gd name="connsiteX4" fmla="*/ 8878 w 1685778"/>
              <a:gd name="connsiteY4" fmla="*/ 8876 h 855218"/>
              <a:gd name="connsiteX0" fmla="*/ 8878 w 1685778"/>
              <a:gd name="connsiteY0" fmla="*/ 26632 h 872974"/>
              <a:gd name="connsiteX1" fmla="*/ 1676901 w 1685778"/>
              <a:gd name="connsiteY1" fmla="*/ 0 h 872974"/>
              <a:gd name="connsiteX2" fmla="*/ 1685778 w 1685778"/>
              <a:gd name="connsiteY2" fmla="*/ 872974 h 872974"/>
              <a:gd name="connsiteX3" fmla="*/ 0 w 1685778"/>
              <a:gd name="connsiteY3" fmla="*/ 171640 h 872974"/>
              <a:gd name="connsiteX4" fmla="*/ 8878 w 1685778"/>
              <a:gd name="connsiteY4" fmla="*/ 26632 h 872974"/>
              <a:gd name="connsiteX0" fmla="*/ 8878 w 1694655"/>
              <a:gd name="connsiteY0" fmla="*/ 26632 h 801953"/>
              <a:gd name="connsiteX1" fmla="*/ 1676901 w 1694655"/>
              <a:gd name="connsiteY1" fmla="*/ 0 h 801953"/>
              <a:gd name="connsiteX2" fmla="*/ 1694655 w 1694655"/>
              <a:gd name="connsiteY2" fmla="*/ 801953 h 801953"/>
              <a:gd name="connsiteX3" fmla="*/ 0 w 1694655"/>
              <a:gd name="connsiteY3" fmla="*/ 171640 h 801953"/>
              <a:gd name="connsiteX4" fmla="*/ 8878 w 1694655"/>
              <a:gd name="connsiteY4" fmla="*/ 26632 h 801953"/>
              <a:gd name="connsiteX0" fmla="*/ 8878 w 1721288"/>
              <a:gd name="connsiteY0" fmla="*/ 26632 h 872974"/>
              <a:gd name="connsiteX1" fmla="*/ 1676901 w 1721288"/>
              <a:gd name="connsiteY1" fmla="*/ 0 h 872974"/>
              <a:gd name="connsiteX2" fmla="*/ 1721288 w 1721288"/>
              <a:gd name="connsiteY2" fmla="*/ 872974 h 872974"/>
              <a:gd name="connsiteX3" fmla="*/ 0 w 1721288"/>
              <a:gd name="connsiteY3" fmla="*/ 171640 h 872974"/>
              <a:gd name="connsiteX4" fmla="*/ 8878 w 1721288"/>
              <a:gd name="connsiteY4" fmla="*/ 26632 h 872974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76900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68023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901" h="864097">
                <a:moveTo>
                  <a:pt x="8878" y="26632"/>
                </a:moveTo>
                <a:lnTo>
                  <a:pt x="1676901" y="0"/>
                </a:lnTo>
                <a:cubicBezTo>
                  <a:pt x="1676901" y="285073"/>
                  <a:pt x="1659145" y="579024"/>
                  <a:pt x="1659145" y="864097"/>
                </a:cubicBezTo>
                <a:lnTo>
                  <a:pt x="0" y="171640"/>
                </a:lnTo>
                <a:lnTo>
                  <a:pt x="8878" y="26632"/>
                </a:lnTo>
                <a:close/>
              </a:path>
            </a:pathLst>
          </a:custGeom>
          <a:gradFill flip="none" rotWithShape="1">
            <a:gsLst>
              <a:gs pos="35000">
                <a:schemeClr val="accent2">
                  <a:alpha val="0"/>
                </a:schemeClr>
              </a:gs>
              <a:gs pos="80000">
                <a:schemeClr val="accent2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34B030-95EE-47C9-B3A6-4061B652496F}"/>
              </a:ext>
            </a:extLst>
          </p:cNvPr>
          <p:cNvSpPr/>
          <p:nvPr/>
        </p:nvSpPr>
        <p:spPr>
          <a:xfrm rot="10800000" flipH="1">
            <a:off x="-15271" y="2151361"/>
            <a:ext cx="5554693" cy="864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92D51D1A-4520-467C-A0B2-0C7B24363986}"/>
              </a:ext>
            </a:extLst>
          </p:cNvPr>
          <p:cNvSpPr/>
          <p:nvPr/>
        </p:nvSpPr>
        <p:spPr>
          <a:xfrm flipH="1">
            <a:off x="5525839" y="2144408"/>
            <a:ext cx="2084405" cy="1829838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68022"/>
              <a:gd name="connsiteY0" fmla="*/ 1713390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13390 h 1849518"/>
              <a:gd name="connsiteX0" fmla="*/ 0 w 1668022"/>
              <a:gd name="connsiteY0" fmla="*/ 1713390 h 1787374"/>
              <a:gd name="connsiteX1" fmla="*/ 1650267 w 1668022"/>
              <a:gd name="connsiteY1" fmla="*/ 0 h 1787374"/>
              <a:gd name="connsiteX2" fmla="*/ 1668022 w 1668022"/>
              <a:gd name="connsiteY2" fmla="*/ 855218 h 1787374"/>
              <a:gd name="connsiteX3" fmla="*/ 26633 w 1668022"/>
              <a:gd name="connsiteY3" fmla="*/ 1787374 h 1787374"/>
              <a:gd name="connsiteX4" fmla="*/ 0 w 1668022"/>
              <a:gd name="connsiteY4" fmla="*/ 1713390 h 1787374"/>
              <a:gd name="connsiteX0" fmla="*/ 0 w 1668022"/>
              <a:gd name="connsiteY0" fmla="*/ 1713390 h 1805129"/>
              <a:gd name="connsiteX1" fmla="*/ 1650267 w 1668022"/>
              <a:gd name="connsiteY1" fmla="*/ 0 h 1805129"/>
              <a:gd name="connsiteX2" fmla="*/ 1668022 w 1668022"/>
              <a:gd name="connsiteY2" fmla="*/ 855218 h 1805129"/>
              <a:gd name="connsiteX3" fmla="*/ 35511 w 1668022"/>
              <a:gd name="connsiteY3" fmla="*/ 1805129 h 1805129"/>
              <a:gd name="connsiteX4" fmla="*/ 0 w 1668022"/>
              <a:gd name="connsiteY4" fmla="*/ 1713390 h 1805129"/>
              <a:gd name="connsiteX0" fmla="*/ 0 w 1668022"/>
              <a:gd name="connsiteY0" fmla="*/ 1713390 h 1822885"/>
              <a:gd name="connsiteX1" fmla="*/ 1650267 w 1668022"/>
              <a:gd name="connsiteY1" fmla="*/ 0 h 1822885"/>
              <a:gd name="connsiteX2" fmla="*/ 1668022 w 1668022"/>
              <a:gd name="connsiteY2" fmla="*/ 855218 h 1822885"/>
              <a:gd name="connsiteX3" fmla="*/ 35511 w 1668022"/>
              <a:gd name="connsiteY3" fmla="*/ 1822885 h 1822885"/>
              <a:gd name="connsiteX4" fmla="*/ 0 w 1668022"/>
              <a:gd name="connsiteY4" fmla="*/ 1713390 h 1822885"/>
              <a:gd name="connsiteX0" fmla="*/ 0 w 1668022"/>
              <a:gd name="connsiteY0" fmla="*/ 1720343 h 1829838"/>
              <a:gd name="connsiteX1" fmla="*/ 1660710 w 1668022"/>
              <a:gd name="connsiteY1" fmla="*/ 0 h 1829838"/>
              <a:gd name="connsiteX2" fmla="*/ 1668022 w 1668022"/>
              <a:gd name="connsiteY2" fmla="*/ 862171 h 1829838"/>
              <a:gd name="connsiteX3" fmla="*/ 35511 w 1668022"/>
              <a:gd name="connsiteY3" fmla="*/ 1829838 h 1829838"/>
              <a:gd name="connsiteX4" fmla="*/ 0 w 1668022"/>
              <a:gd name="connsiteY4" fmla="*/ 1720343 h 1829838"/>
              <a:gd name="connsiteX0" fmla="*/ 0 w 1670406"/>
              <a:gd name="connsiteY0" fmla="*/ 1720343 h 1829838"/>
              <a:gd name="connsiteX1" fmla="*/ 1669865 w 1670406"/>
              <a:gd name="connsiteY1" fmla="*/ 0 h 1829838"/>
              <a:gd name="connsiteX2" fmla="*/ 1668022 w 1670406"/>
              <a:gd name="connsiteY2" fmla="*/ 862171 h 1829838"/>
              <a:gd name="connsiteX3" fmla="*/ 35511 w 1670406"/>
              <a:gd name="connsiteY3" fmla="*/ 1829838 h 1829838"/>
              <a:gd name="connsiteX4" fmla="*/ 0 w 1670406"/>
              <a:gd name="connsiteY4" fmla="*/ 1720343 h 182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406" h="1829838">
                <a:moveTo>
                  <a:pt x="0" y="1720343"/>
                </a:moveTo>
                <a:lnTo>
                  <a:pt x="1669865" y="0"/>
                </a:lnTo>
                <a:cubicBezTo>
                  <a:pt x="1672302" y="287390"/>
                  <a:pt x="1665585" y="574781"/>
                  <a:pt x="1668022" y="862171"/>
                </a:cubicBezTo>
                <a:lnTo>
                  <a:pt x="35511" y="1829838"/>
                </a:lnTo>
                <a:lnTo>
                  <a:pt x="0" y="1720343"/>
                </a:lnTo>
                <a:close/>
              </a:path>
            </a:pathLst>
          </a:custGeom>
          <a:gradFill flip="none" rotWithShape="1">
            <a:gsLst>
              <a:gs pos="35000">
                <a:schemeClr val="accent5">
                  <a:alpha val="0"/>
                </a:schemeClr>
              </a:gs>
              <a:gs pos="80000">
                <a:schemeClr val="accent5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42DF07-B472-4DE5-A866-A1C61838D25C}"/>
              </a:ext>
            </a:extLst>
          </p:cNvPr>
          <p:cNvSpPr/>
          <p:nvPr/>
        </p:nvSpPr>
        <p:spPr>
          <a:xfrm rot="10800000" flipH="1">
            <a:off x="-15270" y="3094369"/>
            <a:ext cx="5554693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C6B8C9-08BF-4816-83B3-4280267D0157}"/>
              </a:ext>
            </a:extLst>
          </p:cNvPr>
          <p:cNvSpPr/>
          <p:nvPr/>
        </p:nvSpPr>
        <p:spPr>
          <a:xfrm rot="10800000" flipH="1">
            <a:off x="-3731" y="4037377"/>
            <a:ext cx="5554693" cy="864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97169D-7B22-4BDF-B850-1A874136B76E}"/>
              </a:ext>
            </a:extLst>
          </p:cNvPr>
          <p:cNvSpPr/>
          <p:nvPr/>
        </p:nvSpPr>
        <p:spPr>
          <a:xfrm rot="10800000" flipH="1">
            <a:off x="-3731" y="4980385"/>
            <a:ext cx="5554693" cy="8640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FFB79082-D76B-4350-9B96-D4A1160A9FAF}"/>
              </a:ext>
            </a:extLst>
          </p:cNvPr>
          <p:cNvSpPr/>
          <p:nvPr/>
        </p:nvSpPr>
        <p:spPr>
          <a:xfrm flipH="1">
            <a:off x="5520185" y="3097573"/>
            <a:ext cx="2103587" cy="1002679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85778"/>
              <a:gd name="connsiteY0" fmla="*/ 905521 h 1002679"/>
              <a:gd name="connsiteX1" fmla="*/ 1678467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778" h="1002679">
                <a:moveTo>
                  <a:pt x="0" y="905521"/>
                </a:moveTo>
                <a:lnTo>
                  <a:pt x="1678467" y="0"/>
                </a:lnTo>
                <a:lnTo>
                  <a:pt x="1685778" y="855218"/>
                </a:lnTo>
                <a:lnTo>
                  <a:pt x="8878" y="908486"/>
                </a:lnTo>
                <a:cubicBezTo>
                  <a:pt x="8878" y="573106"/>
                  <a:pt x="0" y="1240901"/>
                  <a:pt x="0" y="905521"/>
                </a:cubicBezTo>
                <a:close/>
              </a:path>
            </a:pathLst>
          </a:custGeom>
          <a:gradFill flip="none" rotWithShape="1">
            <a:gsLst>
              <a:gs pos="35000">
                <a:schemeClr val="accent1">
                  <a:alpha val="0"/>
                </a:schemeClr>
              </a:gs>
              <a:gs pos="80000">
                <a:schemeClr val="accent1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E44142-7A21-4617-AD0F-1C8B360F7AE0}"/>
              </a:ext>
            </a:extLst>
          </p:cNvPr>
          <p:cNvGrpSpPr/>
          <p:nvPr/>
        </p:nvGrpSpPr>
        <p:grpSpPr>
          <a:xfrm>
            <a:off x="6652579" y="2873656"/>
            <a:ext cx="4824751" cy="2384876"/>
            <a:chOff x="7578165" y="3003464"/>
            <a:chExt cx="3791872" cy="18743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761CFAD-D4C8-4201-ACDF-001348305006}"/>
                </a:ext>
              </a:extLst>
            </p:cNvPr>
            <p:cNvSpPr/>
            <p:nvPr/>
          </p:nvSpPr>
          <p:spPr>
            <a:xfrm>
              <a:off x="7578165" y="3003464"/>
              <a:ext cx="3791872" cy="1707676"/>
            </a:xfrm>
            <a:custGeom>
              <a:avLst/>
              <a:gdLst>
                <a:gd name="connsiteX0" fmla="*/ 12191047 w 12182475"/>
                <a:gd name="connsiteY0" fmla="*/ 5340813 h 5486400"/>
                <a:gd name="connsiteX1" fmla="*/ 11958637 w 12182475"/>
                <a:gd name="connsiteY1" fmla="*/ 5487498 h 5486400"/>
                <a:gd name="connsiteX2" fmla="*/ 11426190 w 12182475"/>
                <a:gd name="connsiteY2" fmla="*/ 5475116 h 5486400"/>
                <a:gd name="connsiteX3" fmla="*/ 10988993 w 12182475"/>
                <a:gd name="connsiteY3" fmla="*/ 4417841 h 5486400"/>
                <a:gd name="connsiteX4" fmla="*/ 10042208 w 12182475"/>
                <a:gd name="connsiteY4" fmla="*/ 4475943 h 5486400"/>
                <a:gd name="connsiteX5" fmla="*/ 9699308 w 12182475"/>
                <a:gd name="connsiteY5" fmla="*/ 5466544 h 5486400"/>
                <a:gd name="connsiteX6" fmla="*/ 4673918 w 12182475"/>
                <a:gd name="connsiteY6" fmla="*/ 5446541 h 5486400"/>
                <a:gd name="connsiteX7" fmla="*/ 4697730 w 12182475"/>
                <a:gd name="connsiteY7" fmla="*/ 5079828 h 5486400"/>
                <a:gd name="connsiteX8" fmla="*/ 3293745 w 12182475"/>
                <a:gd name="connsiteY8" fmla="*/ 4471181 h 5486400"/>
                <a:gd name="connsiteX9" fmla="*/ 2934653 w 12182475"/>
                <a:gd name="connsiteY9" fmla="*/ 5398916 h 5486400"/>
                <a:gd name="connsiteX10" fmla="*/ 2901315 w 12182475"/>
                <a:gd name="connsiteY10" fmla="*/ 5440826 h 5486400"/>
                <a:gd name="connsiteX11" fmla="*/ 610553 w 12182475"/>
                <a:gd name="connsiteY11" fmla="*/ 5432253 h 5486400"/>
                <a:gd name="connsiteX12" fmla="*/ 238125 w 12182475"/>
                <a:gd name="connsiteY12" fmla="*/ 5458923 h 5486400"/>
                <a:gd name="connsiteX13" fmla="*/ 0 w 12182475"/>
                <a:gd name="connsiteY13" fmla="*/ 5312238 h 5486400"/>
                <a:gd name="connsiteX14" fmla="*/ 0 w 12182475"/>
                <a:gd name="connsiteY14" fmla="*/ 4988388 h 5486400"/>
                <a:gd name="connsiteX15" fmla="*/ 175260 w 12182475"/>
                <a:gd name="connsiteY15" fmla="*/ 4843608 h 5486400"/>
                <a:gd name="connsiteX16" fmla="*/ 198120 w 12182475"/>
                <a:gd name="connsiteY16" fmla="*/ 4815033 h 5486400"/>
                <a:gd name="connsiteX17" fmla="*/ 200025 w 12182475"/>
                <a:gd name="connsiteY17" fmla="*/ 4615008 h 5486400"/>
                <a:gd name="connsiteX18" fmla="*/ 158115 w 12182475"/>
                <a:gd name="connsiteY18" fmla="*/ 4588338 h 5486400"/>
                <a:gd name="connsiteX19" fmla="*/ 114300 w 12182475"/>
                <a:gd name="connsiteY19" fmla="*/ 4544523 h 5486400"/>
                <a:gd name="connsiteX20" fmla="*/ 114300 w 12182475"/>
                <a:gd name="connsiteY20" fmla="*/ 4092086 h 5486400"/>
                <a:gd name="connsiteX21" fmla="*/ 158115 w 12182475"/>
                <a:gd name="connsiteY21" fmla="*/ 4047318 h 5486400"/>
                <a:gd name="connsiteX22" fmla="*/ 203835 w 12182475"/>
                <a:gd name="connsiteY22" fmla="*/ 4005408 h 5486400"/>
                <a:gd name="connsiteX23" fmla="*/ 220980 w 12182475"/>
                <a:gd name="connsiteY23" fmla="*/ 1315548 h 5486400"/>
                <a:gd name="connsiteX24" fmla="*/ 212408 w 12182475"/>
                <a:gd name="connsiteY24" fmla="*/ 1035513 h 5486400"/>
                <a:gd name="connsiteX25" fmla="*/ 244793 w 12182475"/>
                <a:gd name="connsiteY25" fmla="*/ 709758 h 5486400"/>
                <a:gd name="connsiteX26" fmla="*/ 278130 w 12182475"/>
                <a:gd name="connsiteY26" fmla="*/ 493541 h 5486400"/>
                <a:gd name="connsiteX27" fmla="*/ 662940 w 12182475"/>
                <a:gd name="connsiteY27" fmla="*/ 72536 h 5486400"/>
                <a:gd name="connsiteX28" fmla="*/ 1245870 w 12182475"/>
                <a:gd name="connsiteY28" fmla="*/ 23958 h 5486400"/>
                <a:gd name="connsiteX29" fmla="*/ 3408045 w 12182475"/>
                <a:gd name="connsiteY29" fmla="*/ 19196 h 5486400"/>
                <a:gd name="connsiteX30" fmla="*/ 5926455 w 12182475"/>
                <a:gd name="connsiteY30" fmla="*/ 76346 h 5486400"/>
                <a:gd name="connsiteX31" fmla="*/ 8948737 w 12182475"/>
                <a:gd name="connsiteY31" fmla="*/ 141116 h 5486400"/>
                <a:gd name="connsiteX32" fmla="*/ 10033635 w 12182475"/>
                <a:gd name="connsiteY32" fmla="*/ 164928 h 5486400"/>
                <a:gd name="connsiteX33" fmla="*/ 10217468 w 12182475"/>
                <a:gd name="connsiteY33" fmla="*/ 295421 h 5486400"/>
                <a:gd name="connsiteX34" fmla="*/ 10264140 w 12182475"/>
                <a:gd name="connsiteY34" fmla="*/ 580218 h 5486400"/>
                <a:gd name="connsiteX35" fmla="*/ 10248900 w 12182475"/>
                <a:gd name="connsiteY35" fmla="*/ 1026941 h 5486400"/>
                <a:gd name="connsiteX36" fmla="*/ 10239375 w 12182475"/>
                <a:gd name="connsiteY36" fmla="*/ 1305071 h 5486400"/>
                <a:gd name="connsiteX37" fmla="*/ 10162222 w 12182475"/>
                <a:gd name="connsiteY37" fmla="*/ 1386033 h 5486400"/>
                <a:gd name="connsiteX38" fmla="*/ 10026015 w 12182475"/>
                <a:gd name="connsiteY38" fmla="*/ 1404131 h 5486400"/>
                <a:gd name="connsiteX39" fmla="*/ 9940290 w 12182475"/>
                <a:gd name="connsiteY39" fmla="*/ 1543196 h 5486400"/>
                <a:gd name="connsiteX40" fmla="*/ 10103168 w 12182475"/>
                <a:gd name="connsiteY40" fmla="*/ 1861331 h 5486400"/>
                <a:gd name="connsiteX41" fmla="*/ 10945177 w 12182475"/>
                <a:gd name="connsiteY41" fmla="*/ 2682386 h 5486400"/>
                <a:gd name="connsiteX42" fmla="*/ 11712893 w 12182475"/>
                <a:gd name="connsiteY42" fmla="*/ 3307226 h 5486400"/>
                <a:gd name="connsiteX43" fmla="*/ 11814810 w 12182475"/>
                <a:gd name="connsiteY43" fmla="*/ 3400571 h 5486400"/>
                <a:gd name="connsiteX44" fmla="*/ 11953875 w 12182475"/>
                <a:gd name="connsiteY44" fmla="*/ 3726326 h 5486400"/>
                <a:gd name="connsiteX45" fmla="*/ 11961495 w 12182475"/>
                <a:gd name="connsiteY45" fmla="*/ 4007313 h 5486400"/>
                <a:gd name="connsiteX46" fmla="*/ 11988165 w 12182475"/>
                <a:gd name="connsiteY46" fmla="*/ 4057796 h 5486400"/>
                <a:gd name="connsiteX47" fmla="*/ 12003405 w 12182475"/>
                <a:gd name="connsiteY47" fmla="*/ 4557858 h 5486400"/>
                <a:gd name="connsiteX48" fmla="*/ 11980545 w 12182475"/>
                <a:gd name="connsiteY48" fmla="*/ 4610246 h 5486400"/>
                <a:gd name="connsiteX49" fmla="*/ 11989118 w 12182475"/>
                <a:gd name="connsiteY49" fmla="*/ 4838846 h 5486400"/>
                <a:gd name="connsiteX50" fmla="*/ 12009120 w 12182475"/>
                <a:gd name="connsiteY50" fmla="*/ 4873136 h 5486400"/>
                <a:gd name="connsiteX51" fmla="*/ 12190095 w 12182475"/>
                <a:gd name="connsiteY51" fmla="*/ 5016963 h 5486400"/>
                <a:gd name="connsiteX52" fmla="*/ 12191047 w 12182475"/>
                <a:gd name="connsiteY52" fmla="*/ 5340813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182475" h="5486400">
                  <a:moveTo>
                    <a:pt x="12191047" y="5340813"/>
                  </a:moveTo>
                  <a:cubicBezTo>
                    <a:pt x="12151043" y="5448446"/>
                    <a:pt x="12073890" y="5488451"/>
                    <a:pt x="11958637" y="5487498"/>
                  </a:cubicBezTo>
                  <a:cubicBezTo>
                    <a:pt x="11781472" y="5486546"/>
                    <a:pt x="11604308" y="5461781"/>
                    <a:pt x="11426190" y="5475116"/>
                  </a:cubicBezTo>
                  <a:cubicBezTo>
                    <a:pt x="11524297" y="5018869"/>
                    <a:pt x="11400472" y="4650251"/>
                    <a:pt x="10988993" y="4417841"/>
                  </a:cubicBezTo>
                  <a:cubicBezTo>
                    <a:pt x="10669905" y="4237818"/>
                    <a:pt x="10339387" y="4260678"/>
                    <a:pt x="10042208" y="4475943"/>
                  </a:cubicBezTo>
                  <a:cubicBezTo>
                    <a:pt x="9705022" y="4719783"/>
                    <a:pt x="9606915" y="5060778"/>
                    <a:pt x="9699308" y="5466544"/>
                  </a:cubicBezTo>
                  <a:cubicBezTo>
                    <a:pt x="8025765" y="5459876"/>
                    <a:pt x="6351270" y="5453208"/>
                    <a:pt x="4673918" y="5446541"/>
                  </a:cubicBezTo>
                  <a:cubicBezTo>
                    <a:pt x="4705350" y="5322716"/>
                    <a:pt x="4713923" y="5202701"/>
                    <a:pt x="4697730" y="5079828"/>
                  </a:cubicBezTo>
                  <a:cubicBezTo>
                    <a:pt x="4610100" y="4418793"/>
                    <a:pt x="3831908" y="4078751"/>
                    <a:pt x="3293745" y="4471181"/>
                  </a:cubicBezTo>
                  <a:cubicBezTo>
                    <a:pt x="2978468" y="4700733"/>
                    <a:pt x="2861310" y="5015058"/>
                    <a:pt x="2934653" y="5398916"/>
                  </a:cubicBezTo>
                  <a:cubicBezTo>
                    <a:pt x="2941320" y="5433206"/>
                    <a:pt x="2937510" y="5440826"/>
                    <a:pt x="2901315" y="5440826"/>
                  </a:cubicBezTo>
                  <a:cubicBezTo>
                    <a:pt x="2137410" y="5437016"/>
                    <a:pt x="1374458" y="5433206"/>
                    <a:pt x="610553" y="5432253"/>
                  </a:cubicBezTo>
                  <a:cubicBezTo>
                    <a:pt x="486728" y="5432253"/>
                    <a:pt x="363855" y="5459876"/>
                    <a:pt x="238125" y="5458923"/>
                  </a:cubicBezTo>
                  <a:cubicBezTo>
                    <a:pt x="122873" y="5457971"/>
                    <a:pt x="41910" y="5422728"/>
                    <a:pt x="0" y="5312238"/>
                  </a:cubicBezTo>
                  <a:cubicBezTo>
                    <a:pt x="0" y="5204606"/>
                    <a:pt x="0" y="5096021"/>
                    <a:pt x="0" y="4988388"/>
                  </a:cubicBezTo>
                  <a:cubicBezTo>
                    <a:pt x="31433" y="4907426"/>
                    <a:pt x="82868" y="4851228"/>
                    <a:pt x="175260" y="4843608"/>
                  </a:cubicBezTo>
                  <a:cubicBezTo>
                    <a:pt x="195263" y="4841703"/>
                    <a:pt x="198120" y="4831226"/>
                    <a:pt x="198120" y="4815033"/>
                  </a:cubicBezTo>
                  <a:cubicBezTo>
                    <a:pt x="198120" y="4748358"/>
                    <a:pt x="197168" y="4681683"/>
                    <a:pt x="200025" y="4615008"/>
                  </a:cubicBezTo>
                  <a:cubicBezTo>
                    <a:pt x="200978" y="4578813"/>
                    <a:pt x="176213" y="4586433"/>
                    <a:pt x="158115" y="4588338"/>
                  </a:cubicBezTo>
                  <a:cubicBezTo>
                    <a:pt x="120968" y="4593101"/>
                    <a:pt x="113348" y="4578813"/>
                    <a:pt x="114300" y="4544523"/>
                  </a:cubicBezTo>
                  <a:cubicBezTo>
                    <a:pt x="116205" y="4394028"/>
                    <a:pt x="116205" y="4242581"/>
                    <a:pt x="114300" y="4092086"/>
                  </a:cubicBezTo>
                  <a:cubicBezTo>
                    <a:pt x="113348" y="4057796"/>
                    <a:pt x="120968" y="4040651"/>
                    <a:pt x="158115" y="4047318"/>
                  </a:cubicBezTo>
                  <a:cubicBezTo>
                    <a:pt x="191453" y="4053033"/>
                    <a:pt x="203835" y="4043508"/>
                    <a:pt x="203835" y="4005408"/>
                  </a:cubicBezTo>
                  <a:cubicBezTo>
                    <a:pt x="208598" y="3109106"/>
                    <a:pt x="215265" y="2211851"/>
                    <a:pt x="220980" y="1315548"/>
                  </a:cubicBezTo>
                  <a:cubicBezTo>
                    <a:pt x="221933" y="1222203"/>
                    <a:pt x="220980" y="1128858"/>
                    <a:pt x="212408" y="1035513"/>
                  </a:cubicBezTo>
                  <a:cubicBezTo>
                    <a:pt x="202883" y="925976"/>
                    <a:pt x="228600" y="817391"/>
                    <a:pt x="244793" y="709758"/>
                  </a:cubicBezTo>
                  <a:cubicBezTo>
                    <a:pt x="255270" y="637368"/>
                    <a:pt x="269558" y="565931"/>
                    <a:pt x="278130" y="493541"/>
                  </a:cubicBezTo>
                  <a:cubicBezTo>
                    <a:pt x="304800" y="244938"/>
                    <a:pt x="416243" y="121113"/>
                    <a:pt x="662940" y="72536"/>
                  </a:cubicBezTo>
                  <a:cubicBezTo>
                    <a:pt x="855345" y="35388"/>
                    <a:pt x="1050608" y="34436"/>
                    <a:pt x="1245870" y="23958"/>
                  </a:cubicBezTo>
                  <a:cubicBezTo>
                    <a:pt x="1964055" y="-14142"/>
                    <a:pt x="2686050" y="146"/>
                    <a:pt x="3408045" y="19196"/>
                  </a:cubicBezTo>
                  <a:cubicBezTo>
                    <a:pt x="4247198" y="42056"/>
                    <a:pt x="5086350" y="59201"/>
                    <a:pt x="5926455" y="76346"/>
                  </a:cubicBezTo>
                  <a:cubicBezTo>
                    <a:pt x="6934200" y="97301"/>
                    <a:pt x="7941945" y="119208"/>
                    <a:pt x="8948737" y="141116"/>
                  </a:cubicBezTo>
                  <a:cubicBezTo>
                    <a:pt x="9310687" y="148736"/>
                    <a:pt x="9672637" y="159213"/>
                    <a:pt x="10033635" y="164928"/>
                  </a:cubicBezTo>
                  <a:cubicBezTo>
                    <a:pt x="10128885" y="166833"/>
                    <a:pt x="10184130" y="213506"/>
                    <a:pt x="10217468" y="295421"/>
                  </a:cubicBezTo>
                  <a:cubicBezTo>
                    <a:pt x="10254615" y="386861"/>
                    <a:pt x="10261283" y="483063"/>
                    <a:pt x="10264140" y="580218"/>
                  </a:cubicBezTo>
                  <a:cubicBezTo>
                    <a:pt x="10268902" y="729761"/>
                    <a:pt x="10253662" y="878351"/>
                    <a:pt x="10248900" y="1026941"/>
                  </a:cubicBezTo>
                  <a:cubicBezTo>
                    <a:pt x="10246043" y="1119333"/>
                    <a:pt x="10231755" y="1211726"/>
                    <a:pt x="10239375" y="1305071"/>
                  </a:cubicBezTo>
                  <a:cubicBezTo>
                    <a:pt x="10244137" y="1365078"/>
                    <a:pt x="10225087" y="1384128"/>
                    <a:pt x="10162222" y="1386033"/>
                  </a:cubicBezTo>
                  <a:cubicBezTo>
                    <a:pt x="10115550" y="1386986"/>
                    <a:pt x="10070783" y="1390796"/>
                    <a:pt x="10026015" y="1404131"/>
                  </a:cubicBezTo>
                  <a:cubicBezTo>
                    <a:pt x="9950768" y="1426038"/>
                    <a:pt x="9926002" y="1466996"/>
                    <a:pt x="9940290" y="1543196"/>
                  </a:cubicBezTo>
                  <a:cubicBezTo>
                    <a:pt x="9963150" y="1666068"/>
                    <a:pt x="10031730" y="1764176"/>
                    <a:pt x="10103168" y="1861331"/>
                  </a:cubicBezTo>
                  <a:cubicBezTo>
                    <a:pt x="10338435" y="2181371"/>
                    <a:pt x="10633710" y="2439498"/>
                    <a:pt x="10945177" y="2682386"/>
                  </a:cubicBezTo>
                  <a:cubicBezTo>
                    <a:pt x="11205210" y="2885268"/>
                    <a:pt x="11465243" y="3089103"/>
                    <a:pt x="11712893" y="3307226"/>
                  </a:cubicBezTo>
                  <a:cubicBezTo>
                    <a:pt x="11747183" y="3337706"/>
                    <a:pt x="11781472" y="3368186"/>
                    <a:pt x="11814810" y="3400571"/>
                  </a:cubicBezTo>
                  <a:cubicBezTo>
                    <a:pt x="11906250" y="3490106"/>
                    <a:pt x="11959590" y="3593928"/>
                    <a:pt x="11953875" y="3726326"/>
                  </a:cubicBezTo>
                  <a:cubicBezTo>
                    <a:pt x="11950065" y="3819671"/>
                    <a:pt x="11959590" y="3913016"/>
                    <a:pt x="11961495" y="4007313"/>
                  </a:cubicBezTo>
                  <a:cubicBezTo>
                    <a:pt x="11961495" y="4030173"/>
                    <a:pt x="11970068" y="4043508"/>
                    <a:pt x="11988165" y="4057796"/>
                  </a:cubicBezTo>
                  <a:cubicBezTo>
                    <a:pt x="12154852" y="4186383"/>
                    <a:pt x="12161520" y="4417841"/>
                    <a:pt x="12003405" y="4557858"/>
                  </a:cubicBezTo>
                  <a:cubicBezTo>
                    <a:pt x="11986260" y="4573098"/>
                    <a:pt x="11979593" y="4587386"/>
                    <a:pt x="11980545" y="4610246"/>
                  </a:cubicBezTo>
                  <a:cubicBezTo>
                    <a:pt x="11984355" y="4686446"/>
                    <a:pt x="11986260" y="4762646"/>
                    <a:pt x="11989118" y="4838846"/>
                  </a:cubicBezTo>
                  <a:cubicBezTo>
                    <a:pt x="11990070" y="4853133"/>
                    <a:pt x="11983402" y="4872183"/>
                    <a:pt x="12009120" y="4873136"/>
                  </a:cubicBezTo>
                  <a:cubicBezTo>
                    <a:pt x="12104370" y="4876946"/>
                    <a:pt x="12155805" y="4936001"/>
                    <a:pt x="12190095" y="5016963"/>
                  </a:cubicBezTo>
                  <a:cubicBezTo>
                    <a:pt x="12191047" y="5125548"/>
                    <a:pt x="12191047" y="5233181"/>
                    <a:pt x="12191047" y="534081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2C20FA2-08FB-4D35-B18C-AF9887DAD7E4}"/>
                </a:ext>
              </a:extLst>
            </p:cNvPr>
            <p:cNvSpPr/>
            <p:nvPr/>
          </p:nvSpPr>
          <p:spPr>
            <a:xfrm>
              <a:off x="7646946" y="3011517"/>
              <a:ext cx="3655351" cy="1686623"/>
            </a:xfrm>
            <a:custGeom>
              <a:avLst/>
              <a:gdLst>
                <a:gd name="connsiteX0" fmla="*/ 3626442 w 3655351"/>
                <a:gd name="connsiteY0" fmla="*/ 1248735 h 1686623"/>
                <a:gd name="connsiteX1" fmla="*/ 3647491 w 3655351"/>
                <a:gd name="connsiteY1" fmla="*/ 1268006 h 1686623"/>
                <a:gd name="connsiteX2" fmla="*/ 3651642 w 3655351"/>
                <a:gd name="connsiteY2" fmla="*/ 1387780 h 1686623"/>
                <a:gd name="connsiteX3" fmla="*/ 3655199 w 3655351"/>
                <a:gd name="connsiteY3" fmla="*/ 1491545 h 1686623"/>
                <a:gd name="connsiteX4" fmla="*/ 3638300 w 3655351"/>
                <a:gd name="connsiteY4" fmla="*/ 1509630 h 1686623"/>
                <a:gd name="connsiteX5" fmla="*/ 3592348 w 3655351"/>
                <a:gd name="connsiteY5" fmla="*/ 1509333 h 1686623"/>
                <a:gd name="connsiteX6" fmla="*/ 3536314 w 3655351"/>
                <a:gd name="connsiteY6" fmla="*/ 1565960 h 1686623"/>
                <a:gd name="connsiteX7" fmla="*/ 3536018 w 3655351"/>
                <a:gd name="connsiteY7" fmla="*/ 1623772 h 1686623"/>
                <a:gd name="connsiteX8" fmla="*/ 3555881 w 3655351"/>
                <a:gd name="connsiteY8" fmla="*/ 1686623 h 1686623"/>
                <a:gd name="connsiteX9" fmla="*/ 3496884 w 3655351"/>
                <a:gd name="connsiteY9" fmla="*/ 1686623 h 1686623"/>
                <a:gd name="connsiteX10" fmla="*/ 3497476 w 3655351"/>
                <a:gd name="connsiteY10" fmla="*/ 1539574 h 1686623"/>
                <a:gd name="connsiteX11" fmla="*/ 3265042 w 3655351"/>
                <a:gd name="connsiteY11" fmla="*/ 1328190 h 1686623"/>
                <a:gd name="connsiteX12" fmla="*/ 2935662 w 3655351"/>
                <a:gd name="connsiteY12" fmla="*/ 1561809 h 1686623"/>
                <a:gd name="connsiteX13" fmla="*/ 2936848 w 3655351"/>
                <a:gd name="connsiteY13" fmla="*/ 1666167 h 1686623"/>
                <a:gd name="connsiteX14" fmla="*/ 2922025 w 3655351"/>
                <a:gd name="connsiteY14" fmla="*/ 1684845 h 1686623"/>
                <a:gd name="connsiteX15" fmla="*/ 2597388 w 3655351"/>
                <a:gd name="connsiteY15" fmla="*/ 1683955 h 1686623"/>
                <a:gd name="connsiteX16" fmla="*/ 1411798 w 3655351"/>
                <a:gd name="connsiteY16" fmla="*/ 1679508 h 1686623"/>
                <a:gd name="connsiteX17" fmla="*/ 1399050 w 3655351"/>
                <a:gd name="connsiteY17" fmla="*/ 1665278 h 1686623"/>
                <a:gd name="connsiteX18" fmla="*/ 1153571 w 3655351"/>
                <a:gd name="connsiteY18" fmla="*/ 1327004 h 1686623"/>
                <a:gd name="connsiteX19" fmla="*/ 832196 w 3655351"/>
                <a:gd name="connsiteY19" fmla="*/ 1571592 h 1686623"/>
                <a:gd name="connsiteX20" fmla="*/ 834271 w 3655351"/>
                <a:gd name="connsiteY20" fmla="*/ 1664092 h 1686623"/>
                <a:gd name="connsiteX21" fmla="*/ 822412 w 3655351"/>
                <a:gd name="connsiteY21" fmla="*/ 1677729 h 1686623"/>
                <a:gd name="connsiteX22" fmla="*/ 359917 w 3655351"/>
                <a:gd name="connsiteY22" fmla="*/ 1675358 h 1686623"/>
                <a:gd name="connsiteX23" fmla="*/ 105841 w 3655351"/>
                <a:gd name="connsiteY23" fmla="*/ 1675358 h 1686623"/>
                <a:gd name="connsiteX24" fmla="*/ 120664 w 3655351"/>
                <a:gd name="connsiteY24" fmla="*/ 1556473 h 1686623"/>
                <a:gd name="connsiteX25" fmla="*/ 64631 w 3655351"/>
                <a:gd name="connsiteY25" fmla="*/ 1500143 h 1686623"/>
                <a:gd name="connsiteX26" fmla="*/ 11266 w 3655351"/>
                <a:gd name="connsiteY26" fmla="*/ 1500143 h 1686623"/>
                <a:gd name="connsiteX27" fmla="*/ 0 w 3655351"/>
                <a:gd name="connsiteY27" fmla="*/ 1489767 h 1686623"/>
                <a:gd name="connsiteX28" fmla="*/ 2075 w 3655351"/>
                <a:gd name="connsiteY28" fmla="*/ 1258519 h 1686623"/>
                <a:gd name="connsiteX29" fmla="*/ 11266 w 3655351"/>
                <a:gd name="connsiteY29" fmla="*/ 1249032 h 1686623"/>
                <a:gd name="connsiteX30" fmla="*/ 23125 w 3655351"/>
                <a:gd name="connsiteY30" fmla="*/ 1249032 h 1686623"/>
                <a:gd name="connsiteX31" fmla="*/ 3626442 w 3655351"/>
                <a:gd name="connsiteY31" fmla="*/ 1248735 h 1686623"/>
                <a:gd name="connsiteX32" fmla="*/ 2591755 w 3655351"/>
                <a:gd name="connsiteY32" fmla="*/ 514671 h 1686623"/>
                <a:gd name="connsiteX33" fmla="*/ 2530089 w 3655351"/>
                <a:gd name="connsiteY33" fmla="*/ 577523 h 1686623"/>
                <a:gd name="connsiteX34" fmla="*/ 2530089 w 3655351"/>
                <a:gd name="connsiteY34" fmla="*/ 919651 h 1686623"/>
                <a:gd name="connsiteX35" fmla="*/ 2593238 w 3655351"/>
                <a:gd name="connsiteY35" fmla="*/ 982207 h 1686623"/>
                <a:gd name="connsiteX36" fmla="*/ 2901271 w 3655351"/>
                <a:gd name="connsiteY36" fmla="*/ 982207 h 1686623"/>
                <a:gd name="connsiteX37" fmla="*/ 2901271 w 3655351"/>
                <a:gd name="connsiteY37" fmla="*/ 983986 h 1686623"/>
                <a:gd name="connsiteX38" fmla="*/ 3083602 w 3655351"/>
                <a:gd name="connsiteY38" fmla="*/ 983986 h 1686623"/>
                <a:gd name="connsiteX39" fmla="*/ 3234505 w 3655351"/>
                <a:gd name="connsiteY39" fmla="*/ 982800 h 1686623"/>
                <a:gd name="connsiteX40" fmla="*/ 3252294 w 3655351"/>
                <a:gd name="connsiteY40" fmla="*/ 973609 h 1686623"/>
                <a:gd name="connsiteX41" fmla="*/ 3249626 w 3655351"/>
                <a:gd name="connsiteY41" fmla="*/ 946927 h 1686623"/>
                <a:gd name="connsiteX42" fmla="*/ 3195075 w 3655351"/>
                <a:gd name="connsiteY42" fmla="*/ 875181 h 1686623"/>
                <a:gd name="connsiteX43" fmla="*/ 2989027 w 3655351"/>
                <a:gd name="connsiteY43" fmla="*/ 568036 h 1686623"/>
                <a:gd name="connsiteX44" fmla="*/ 2890895 w 3655351"/>
                <a:gd name="connsiteY44" fmla="*/ 514671 h 1686623"/>
                <a:gd name="connsiteX45" fmla="*/ 2591755 w 3655351"/>
                <a:gd name="connsiteY45" fmla="*/ 514671 h 1686623"/>
                <a:gd name="connsiteX46" fmla="*/ 2371180 w 3655351"/>
                <a:gd name="connsiteY46" fmla="*/ 514375 h 1686623"/>
                <a:gd name="connsiteX47" fmla="*/ 2123626 w 3655351"/>
                <a:gd name="connsiteY47" fmla="*/ 514671 h 1686623"/>
                <a:gd name="connsiteX48" fmla="*/ 2060774 w 3655351"/>
                <a:gd name="connsiteY48" fmla="*/ 578116 h 1686623"/>
                <a:gd name="connsiteX49" fmla="*/ 2060774 w 3655351"/>
                <a:gd name="connsiteY49" fmla="*/ 920541 h 1686623"/>
                <a:gd name="connsiteX50" fmla="*/ 2122144 w 3655351"/>
                <a:gd name="connsiteY50" fmla="*/ 982207 h 1686623"/>
                <a:gd name="connsiteX51" fmla="*/ 2387486 w 3655351"/>
                <a:gd name="connsiteY51" fmla="*/ 982207 h 1686623"/>
                <a:gd name="connsiteX52" fmla="*/ 2448263 w 3655351"/>
                <a:gd name="connsiteY52" fmla="*/ 921727 h 1686623"/>
                <a:gd name="connsiteX53" fmla="*/ 2448559 w 3655351"/>
                <a:gd name="connsiteY53" fmla="*/ 748588 h 1686623"/>
                <a:gd name="connsiteX54" fmla="*/ 2448559 w 3655351"/>
                <a:gd name="connsiteY54" fmla="*/ 569222 h 1686623"/>
                <a:gd name="connsiteX55" fmla="*/ 2402310 w 3655351"/>
                <a:gd name="connsiteY55" fmla="*/ 515857 h 1686623"/>
                <a:gd name="connsiteX56" fmla="*/ 2371180 w 3655351"/>
                <a:gd name="connsiteY56" fmla="*/ 514375 h 1686623"/>
                <a:gd name="connsiteX57" fmla="*/ 1630594 w 3655351"/>
                <a:gd name="connsiteY57" fmla="*/ 514375 h 1686623"/>
                <a:gd name="connsiteX58" fmla="*/ 1573078 w 3655351"/>
                <a:gd name="connsiteY58" fmla="*/ 575152 h 1686623"/>
                <a:gd name="connsiteX59" fmla="*/ 1573078 w 3655351"/>
                <a:gd name="connsiteY59" fmla="*/ 747105 h 1686623"/>
                <a:gd name="connsiteX60" fmla="*/ 1573078 w 3655351"/>
                <a:gd name="connsiteY60" fmla="*/ 923506 h 1686623"/>
                <a:gd name="connsiteX61" fmla="*/ 1631187 w 3655351"/>
                <a:gd name="connsiteY61" fmla="*/ 981910 h 1686623"/>
                <a:gd name="connsiteX62" fmla="*/ 1900976 w 3655351"/>
                <a:gd name="connsiteY62" fmla="*/ 981910 h 1686623"/>
                <a:gd name="connsiteX63" fmla="*/ 1960863 w 3655351"/>
                <a:gd name="connsiteY63" fmla="*/ 924395 h 1686623"/>
                <a:gd name="connsiteX64" fmla="*/ 1960863 w 3655351"/>
                <a:gd name="connsiteY64" fmla="*/ 574855 h 1686623"/>
                <a:gd name="connsiteX65" fmla="*/ 1901866 w 3655351"/>
                <a:gd name="connsiteY65" fmla="*/ 514375 h 1686623"/>
                <a:gd name="connsiteX66" fmla="*/ 1630594 w 3655351"/>
                <a:gd name="connsiteY66" fmla="*/ 514375 h 1686623"/>
                <a:gd name="connsiteX67" fmla="*/ 655203 w 3655351"/>
                <a:gd name="connsiteY67" fmla="*/ 514375 h 1686623"/>
                <a:gd name="connsiteX68" fmla="*/ 596798 w 3655351"/>
                <a:gd name="connsiteY68" fmla="*/ 574559 h 1686623"/>
                <a:gd name="connsiteX69" fmla="*/ 596798 w 3655351"/>
                <a:gd name="connsiteY69" fmla="*/ 922913 h 1686623"/>
                <a:gd name="connsiteX70" fmla="*/ 655796 w 3655351"/>
                <a:gd name="connsiteY70" fmla="*/ 982207 h 1686623"/>
                <a:gd name="connsiteX71" fmla="*/ 924102 w 3655351"/>
                <a:gd name="connsiteY71" fmla="*/ 982207 h 1686623"/>
                <a:gd name="connsiteX72" fmla="*/ 983990 w 3655351"/>
                <a:gd name="connsiteY72" fmla="*/ 922320 h 1686623"/>
                <a:gd name="connsiteX73" fmla="*/ 983990 w 3655351"/>
                <a:gd name="connsiteY73" fmla="*/ 748884 h 1686623"/>
                <a:gd name="connsiteX74" fmla="*/ 983990 w 3655351"/>
                <a:gd name="connsiteY74" fmla="*/ 575448 h 1686623"/>
                <a:gd name="connsiteX75" fmla="*/ 924992 w 3655351"/>
                <a:gd name="connsiteY75" fmla="*/ 514375 h 1686623"/>
                <a:gd name="connsiteX76" fmla="*/ 655203 w 3655351"/>
                <a:gd name="connsiteY76" fmla="*/ 514375 h 1686623"/>
                <a:gd name="connsiteX77" fmla="*/ 170175 w 3655351"/>
                <a:gd name="connsiteY77" fmla="*/ 514375 h 1686623"/>
                <a:gd name="connsiteX78" fmla="*/ 108806 w 3655351"/>
                <a:gd name="connsiteY78" fmla="*/ 576337 h 1686623"/>
                <a:gd name="connsiteX79" fmla="*/ 108806 w 3655351"/>
                <a:gd name="connsiteY79" fmla="*/ 748291 h 1686623"/>
                <a:gd name="connsiteX80" fmla="*/ 108806 w 3655351"/>
                <a:gd name="connsiteY80" fmla="*/ 920244 h 1686623"/>
                <a:gd name="connsiteX81" fmla="*/ 171065 w 3655351"/>
                <a:gd name="connsiteY81" fmla="*/ 982207 h 1686623"/>
                <a:gd name="connsiteX82" fmla="*/ 433442 w 3655351"/>
                <a:gd name="connsiteY82" fmla="*/ 982207 h 1686623"/>
                <a:gd name="connsiteX83" fmla="*/ 496887 w 3655351"/>
                <a:gd name="connsiteY83" fmla="*/ 919059 h 1686623"/>
                <a:gd name="connsiteX84" fmla="*/ 496887 w 3655351"/>
                <a:gd name="connsiteY84" fmla="*/ 581081 h 1686623"/>
                <a:gd name="connsiteX85" fmla="*/ 431070 w 3655351"/>
                <a:gd name="connsiteY85" fmla="*/ 514375 h 1686623"/>
                <a:gd name="connsiteX86" fmla="*/ 272458 w 3655351"/>
                <a:gd name="connsiteY86" fmla="*/ 514375 h 1686623"/>
                <a:gd name="connsiteX87" fmla="*/ 170175 w 3655351"/>
                <a:gd name="connsiteY87" fmla="*/ 514375 h 1686623"/>
                <a:gd name="connsiteX88" fmla="*/ 1143788 w 3655351"/>
                <a:gd name="connsiteY88" fmla="*/ 514078 h 1686623"/>
                <a:gd name="connsiteX89" fmla="*/ 1084493 w 3655351"/>
                <a:gd name="connsiteY89" fmla="*/ 575152 h 1686623"/>
                <a:gd name="connsiteX90" fmla="*/ 1084493 w 3655351"/>
                <a:gd name="connsiteY90" fmla="*/ 748588 h 1686623"/>
                <a:gd name="connsiteX91" fmla="*/ 1084493 w 3655351"/>
                <a:gd name="connsiteY91" fmla="*/ 923506 h 1686623"/>
                <a:gd name="connsiteX92" fmla="*/ 1143195 w 3655351"/>
                <a:gd name="connsiteY92" fmla="*/ 981910 h 1686623"/>
                <a:gd name="connsiteX93" fmla="*/ 1412984 w 3655351"/>
                <a:gd name="connsiteY93" fmla="*/ 981910 h 1686623"/>
                <a:gd name="connsiteX94" fmla="*/ 1472575 w 3655351"/>
                <a:gd name="connsiteY94" fmla="*/ 921430 h 1686623"/>
                <a:gd name="connsiteX95" fmla="*/ 1472575 w 3655351"/>
                <a:gd name="connsiteY95" fmla="*/ 576041 h 1686623"/>
                <a:gd name="connsiteX96" fmla="*/ 1412095 w 3655351"/>
                <a:gd name="connsiteY96" fmla="*/ 514375 h 1686623"/>
                <a:gd name="connsiteX97" fmla="*/ 1143788 w 3655351"/>
                <a:gd name="connsiteY97" fmla="*/ 514078 h 1686623"/>
                <a:gd name="connsiteX98" fmla="*/ 25497 w 3655351"/>
                <a:gd name="connsiteY98" fmla="*/ 360506 h 1686623"/>
                <a:gd name="connsiteX99" fmla="*/ 2238361 w 3655351"/>
                <a:gd name="connsiteY99" fmla="*/ 361099 h 1686623"/>
                <a:gd name="connsiteX100" fmla="*/ 3093682 w 3655351"/>
                <a:gd name="connsiteY100" fmla="*/ 361099 h 1686623"/>
                <a:gd name="connsiteX101" fmla="*/ 3109691 w 3655351"/>
                <a:gd name="connsiteY101" fmla="*/ 375923 h 1686623"/>
                <a:gd name="connsiteX102" fmla="*/ 3073225 w 3655351"/>
                <a:gd name="connsiteY102" fmla="*/ 417429 h 1686623"/>
                <a:gd name="connsiteX103" fmla="*/ 3022825 w 3655351"/>
                <a:gd name="connsiteY103" fmla="*/ 495401 h 1686623"/>
                <a:gd name="connsiteX104" fmla="*/ 3076782 w 3655351"/>
                <a:gd name="connsiteY104" fmla="*/ 586417 h 1686623"/>
                <a:gd name="connsiteX105" fmla="*/ 3357244 w 3655351"/>
                <a:gd name="connsiteY105" fmla="*/ 852945 h 1686623"/>
                <a:gd name="connsiteX106" fmla="*/ 3587306 w 3655351"/>
                <a:gd name="connsiteY106" fmla="*/ 1041798 h 1686623"/>
                <a:gd name="connsiteX107" fmla="*/ 3640968 w 3655351"/>
                <a:gd name="connsiteY107" fmla="*/ 1119473 h 1686623"/>
                <a:gd name="connsiteX108" fmla="*/ 3645415 w 3655351"/>
                <a:gd name="connsiteY108" fmla="*/ 1208118 h 1686623"/>
                <a:gd name="connsiteX109" fmla="*/ 3638003 w 3655351"/>
                <a:gd name="connsiteY109" fmla="*/ 1214641 h 1686623"/>
                <a:gd name="connsiteX110" fmla="*/ 3626144 w 3655351"/>
                <a:gd name="connsiteY110" fmla="*/ 1214641 h 1686623"/>
                <a:gd name="connsiteX111" fmla="*/ 1823894 w 3655351"/>
                <a:gd name="connsiteY111" fmla="*/ 1214641 h 1686623"/>
                <a:gd name="connsiteX112" fmla="*/ 20160 w 3655351"/>
                <a:gd name="connsiteY112" fmla="*/ 1214937 h 1686623"/>
                <a:gd name="connsiteX113" fmla="*/ 1779 w 3655351"/>
                <a:gd name="connsiteY113" fmla="*/ 1196556 h 1686623"/>
                <a:gd name="connsiteX114" fmla="*/ 7709 w 3655351"/>
                <a:gd name="connsiteY114" fmla="*/ 378294 h 1686623"/>
                <a:gd name="connsiteX115" fmla="*/ 25497 w 3655351"/>
                <a:gd name="connsiteY115" fmla="*/ 360506 h 1686623"/>
                <a:gd name="connsiteX116" fmla="*/ 687814 w 3655351"/>
                <a:gd name="connsiteY116" fmla="*/ 293 h 1686623"/>
                <a:gd name="connsiteX117" fmla="*/ 1172545 w 3655351"/>
                <a:gd name="connsiteY117" fmla="*/ 10966 h 1686623"/>
                <a:gd name="connsiteX118" fmla="*/ 1487991 w 3655351"/>
                <a:gd name="connsiteY118" fmla="*/ 17785 h 1686623"/>
                <a:gd name="connsiteX119" fmla="*/ 1978355 w 3655351"/>
                <a:gd name="connsiteY119" fmla="*/ 28755 h 1686623"/>
                <a:gd name="connsiteX120" fmla="*/ 2307142 w 3655351"/>
                <a:gd name="connsiteY120" fmla="*/ 35574 h 1686623"/>
                <a:gd name="connsiteX121" fmla="*/ 2810848 w 3655351"/>
                <a:gd name="connsiteY121" fmla="*/ 46543 h 1686623"/>
                <a:gd name="connsiteX122" fmla="*/ 3046542 w 3655351"/>
                <a:gd name="connsiteY122" fmla="*/ 51286 h 1686623"/>
                <a:gd name="connsiteX123" fmla="*/ 3107022 w 3655351"/>
                <a:gd name="connsiteY123" fmla="*/ 95757 h 1686623"/>
                <a:gd name="connsiteX124" fmla="*/ 3117992 w 3655351"/>
                <a:gd name="connsiteY124" fmla="*/ 177583 h 1686623"/>
                <a:gd name="connsiteX125" fmla="*/ 3112655 w 3655351"/>
                <a:gd name="connsiteY125" fmla="*/ 318111 h 1686623"/>
                <a:gd name="connsiteX126" fmla="*/ 3099907 w 3655351"/>
                <a:gd name="connsiteY126" fmla="*/ 326412 h 1686623"/>
                <a:gd name="connsiteX127" fmla="*/ 2914612 w 3655351"/>
                <a:gd name="connsiteY127" fmla="*/ 326709 h 1686623"/>
                <a:gd name="connsiteX128" fmla="*/ 1558551 w 3655351"/>
                <a:gd name="connsiteY128" fmla="*/ 326709 h 1686623"/>
                <a:gd name="connsiteX129" fmla="*/ 1558551 w 3655351"/>
                <a:gd name="connsiteY129" fmla="*/ 326412 h 1686623"/>
                <a:gd name="connsiteX130" fmla="*/ 458938 w 3655351"/>
                <a:gd name="connsiteY130" fmla="*/ 326116 h 1686623"/>
                <a:gd name="connsiteX131" fmla="*/ 18678 w 3655351"/>
                <a:gd name="connsiteY131" fmla="*/ 322855 h 1686623"/>
                <a:gd name="connsiteX132" fmla="*/ 4151 w 3655351"/>
                <a:gd name="connsiteY132" fmla="*/ 307735 h 1686623"/>
                <a:gd name="connsiteX133" fmla="*/ 21050 w 3655351"/>
                <a:gd name="connsiteY133" fmla="*/ 174322 h 1686623"/>
                <a:gd name="connsiteX134" fmla="*/ 27572 w 3655351"/>
                <a:gd name="connsiteY134" fmla="*/ 128962 h 1686623"/>
                <a:gd name="connsiteX135" fmla="*/ 122146 w 3655351"/>
                <a:gd name="connsiteY135" fmla="*/ 26679 h 1686623"/>
                <a:gd name="connsiteX136" fmla="*/ 234806 w 3655351"/>
                <a:gd name="connsiteY136" fmla="*/ 12449 h 1686623"/>
                <a:gd name="connsiteX137" fmla="*/ 687814 w 3655351"/>
                <a:gd name="connsiteY137" fmla="*/ 293 h 168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655351" h="1686623">
                  <a:moveTo>
                    <a:pt x="3626442" y="1248735"/>
                  </a:moveTo>
                  <a:cubicBezTo>
                    <a:pt x="3641858" y="1248735"/>
                    <a:pt x="3647491" y="1251403"/>
                    <a:pt x="3647491" y="1268006"/>
                  </a:cubicBezTo>
                  <a:cubicBezTo>
                    <a:pt x="3647491" y="1308030"/>
                    <a:pt x="3650456" y="1348053"/>
                    <a:pt x="3651642" y="1387780"/>
                  </a:cubicBezTo>
                  <a:cubicBezTo>
                    <a:pt x="3652828" y="1422467"/>
                    <a:pt x="3653124" y="1456858"/>
                    <a:pt x="3655199" y="1491545"/>
                  </a:cubicBezTo>
                  <a:cubicBezTo>
                    <a:pt x="3656089" y="1505183"/>
                    <a:pt x="3653420" y="1511113"/>
                    <a:pt x="3638300" y="1509630"/>
                  </a:cubicBezTo>
                  <a:cubicBezTo>
                    <a:pt x="3623180" y="1508148"/>
                    <a:pt x="3607764" y="1509037"/>
                    <a:pt x="3592348" y="1509333"/>
                  </a:cubicBezTo>
                  <a:cubicBezTo>
                    <a:pt x="3560625" y="1509927"/>
                    <a:pt x="3536610" y="1534237"/>
                    <a:pt x="3536314" y="1565960"/>
                  </a:cubicBezTo>
                  <a:cubicBezTo>
                    <a:pt x="3536314" y="1585230"/>
                    <a:pt x="3536907" y="1604501"/>
                    <a:pt x="3536018" y="1623772"/>
                  </a:cubicBezTo>
                  <a:cubicBezTo>
                    <a:pt x="3534832" y="1646600"/>
                    <a:pt x="3536314" y="1668242"/>
                    <a:pt x="3555881" y="1686623"/>
                  </a:cubicBezTo>
                  <a:cubicBezTo>
                    <a:pt x="3534239" y="1686623"/>
                    <a:pt x="3515858" y="1686623"/>
                    <a:pt x="3496884" y="1686623"/>
                  </a:cubicBezTo>
                  <a:cubicBezTo>
                    <a:pt x="3509335" y="1637113"/>
                    <a:pt x="3509335" y="1588491"/>
                    <a:pt x="3497476" y="1539574"/>
                  </a:cubicBezTo>
                  <a:cubicBezTo>
                    <a:pt x="3471387" y="1431955"/>
                    <a:pt x="3375034" y="1343903"/>
                    <a:pt x="3265042" y="1328190"/>
                  </a:cubicBezTo>
                  <a:cubicBezTo>
                    <a:pt x="3105541" y="1305361"/>
                    <a:pt x="2966792" y="1403493"/>
                    <a:pt x="2935662" y="1561809"/>
                  </a:cubicBezTo>
                  <a:cubicBezTo>
                    <a:pt x="2928844" y="1596496"/>
                    <a:pt x="2929140" y="1631480"/>
                    <a:pt x="2936848" y="1666167"/>
                  </a:cubicBezTo>
                  <a:cubicBezTo>
                    <a:pt x="2940999" y="1684845"/>
                    <a:pt x="2940703" y="1684845"/>
                    <a:pt x="2922025" y="1684845"/>
                  </a:cubicBezTo>
                  <a:cubicBezTo>
                    <a:pt x="2813813" y="1684548"/>
                    <a:pt x="2705600" y="1684252"/>
                    <a:pt x="2597388" y="1683955"/>
                  </a:cubicBezTo>
                  <a:cubicBezTo>
                    <a:pt x="2202192" y="1682473"/>
                    <a:pt x="1806995" y="1680694"/>
                    <a:pt x="1411798" y="1679508"/>
                  </a:cubicBezTo>
                  <a:cubicBezTo>
                    <a:pt x="1400236" y="1679508"/>
                    <a:pt x="1396974" y="1677433"/>
                    <a:pt x="1399050" y="1665278"/>
                  </a:cubicBezTo>
                  <a:cubicBezTo>
                    <a:pt x="1427808" y="1499550"/>
                    <a:pt x="1320485" y="1348350"/>
                    <a:pt x="1153571" y="1327004"/>
                  </a:cubicBezTo>
                  <a:cubicBezTo>
                    <a:pt x="981618" y="1304768"/>
                    <a:pt x="850874" y="1429879"/>
                    <a:pt x="832196" y="1571592"/>
                  </a:cubicBezTo>
                  <a:cubicBezTo>
                    <a:pt x="828046" y="1602722"/>
                    <a:pt x="827749" y="1633555"/>
                    <a:pt x="834271" y="1664092"/>
                  </a:cubicBezTo>
                  <a:cubicBezTo>
                    <a:pt x="836940" y="1675951"/>
                    <a:pt x="833678" y="1678026"/>
                    <a:pt x="822412" y="1677729"/>
                  </a:cubicBezTo>
                  <a:cubicBezTo>
                    <a:pt x="668247" y="1676544"/>
                    <a:pt x="514082" y="1675951"/>
                    <a:pt x="359917" y="1675358"/>
                  </a:cubicBezTo>
                  <a:cubicBezTo>
                    <a:pt x="276016" y="1675061"/>
                    <a:pt x="191818" y="1675358"/>
                    <a:pt x="105841" y="1675358"/>
                  </a:cubicBezTo>
                  <a:cubicBezTo>
                    <a:pt x="131337" y="1637113"/>
                    <a:pt x="118589" y="1595903"/>
                    <a:pt x="120664" y="1556473"/>
                  </a:cubicBezTo>
                  <a:cubicBezTo>
                    <a:pt x="122147" y="1524750"/>
                    <a:pt x="96354" y="1500439"/>
                    <a:pt x="64631" y="1500143"/>
                  </a:cubicBezTo>
                  <a:cubicBezTo>
                    <a:pt x="46843" y="1500143"/>
                    <a:pt x="29054" y="1499847"/>
                    <a:pt x="11266" y="1500143"/>
                  </a:cubicBezTo>
                  <a:cubicBezTo>
                    <a:pt x="3261" y="1500439"/>
                    <a:pt x="0" y="1498661"/>
                    <a:pt x="0" y="1489767"/>
                  </a:cubicBezTo>
                  <a:cubicBezTo>
                    <a:pt x="889" y="1412684"/>
                    <a:pt x="1779" y="1335602"/>
                    <a:pt x="2075" y="1258519"/>
                  </a:cubicBezTo>
                  <a:cubicBezTo>
                    <a:pt x="2075" y="1251700"/>
                    <a:pt x="3854" y="1248142"/>
                    <a:pt x="11266" y="1249032"/>
                  </a:cubicBezTo>
                  <a:cubicBezTo>
                    <a:pt x="15120" y="1249328"/>
                    <a:pt x="19271" y="1249032"/>
                    <a:pt x="23125" y="1249032"/>
                  </a:cubicBezTo>
                  <a:cubicBezTo>
                    <a:pt x="1224132" y="1249032"/>
                    <a:pt x="2425138" y="1249032"/>
                    <a:pt x="3626442" y="1248735"/>
                  </a:cubicBezTo>
                  <a:close/>
                  <a:moveTo>
                    <a:pt x="2591755" y="514671"/>
                  </a:moveTo>
                  <a:cubicBezTo>
                    <a:pt x="2551732" y="514671"/>
                    <a:pt x="2530089" y="537203"/>
                    <a:pt x="2530089" y="577523"/>
                  </a:cubicBezTo>
                  <a:cubicBezTo>
                    <a:pt x="2530089" y="691368"/>
                    <a:pt x="2530089" y="805510"/>
                    <a:pt x="2530089" y="919651"/>
                  </a:cubicBezTo>
                  <a:cubicBezTo>
                    <a:pt x="2530089" y="960861"/>
                    <a:pt x="2551732" y="982207"/>
                    <a:pt x="2593238" y="982207"/>
                  </a:cubicBezTo>
                  <a:cubicBezTo>
                    <a:pt x="2695816" y="982207"/>
                    <a:pt x="2798692" y="982207"/>
                    <a:pt x="2901271" y="982207"/>
                  </a:cubicBezTo>
                  <a:cubicBezTo>
                    <a:pt x="2901271" y="982800"/>
                    <a:pt x="2901271" y="983393"/>
                    <a:pt x="2901271" y="983986"/>
                  </a:cubicBezTo>
                  <a:cubicBezTo>
                    <a:pt x="2962048" y="983986"/>
                    <a:pt x="3022825" y="983986"/>
                    <a:pt x="3083602" y="983986"/>
                  </a:cubicBezTo>
                  <a:cubicBezTo>
                    <a:pt x="3133705" y="983986"/>
                    <a:pt x="3184105" y="986654"/>
                    <a:pt x="3234505" y="982800"/>
                  </a:cubicBezTo>
                  <a:cubicBezTo>
                    <a:pt x="3241324" y="982207"/>
                    <a:pt x="3249329" y="983986"/>
                    <a:pt x="3252294" y="973609"/>
                  </a:cubicBezTo>
                  <a:cubicBezTo>
                    <a:pt x="3254962" y="963826"/>
                    <a:pt x="3257926" y="955821"/>
                    <a:pt x="3249626" y="946927"/>
                  </a:cubicBezTo>
                  <a:cubicBezTo>
                    <a:pt x="3230058" y="924098"/>
                    <a:pt x="3211974" y="900084"/>
                    <a:pt x="3195075" y="875181"/>
                  </a:cubicBezTo>
                  <a:cubicBezTo>
                    <a:pt x="3126294" y="772898"/>
                    <a:pt x="3057512" y="670615"/>
                    <a:pt x="2989027" y="568036"/>
                  </a:cubicBezTo>
                  <a:cubicBezTo>
                    <a:pt x="2965606" y="532756"/>
                    <a:pt x="2932994" y="514671"/>
                    <a:pt x="2890895" y="514671"/>
                  </a:cubicBezTo>
                  <a:cubicBezTo>
                    <a:pt x="2791280" y="514375"/>
                    <a:pt x="2691370" y="514375"/>
                    <a:pt x="2591755" y="514671"/>
                  </a:cubicBezTo>
                  <a:close/>
                  <a:moveTo>
                    <a:pt x="2371180" y="514375"/>
                  </a:moveTo>
                  <a:cubicBezTo>
                    <a:pt x="2288761" y="514375"/>
                    <a:pt x="2206046" y="514078"/>
                    <a:pt x="2123626" y="514671"/>
                  </a:cubicBezTo>
                  <a:cubicBezTo>
                    <a:pt x="2081824" y="514968"/>
                    <a:pt x="2060774" y="536907"/>
                    <a:pt x="2060774" y="578116"/>
                  </a:cubicBezTo>
                  <a:cubicBezTo>
                    <a:pt x="2060774" y="692258"/>
                    <a:pt x="2060774" y="806399"/>
                    <a:pt x="2060774" y="920541"/>
                  </a:cubicBezTo>
                  <a:cubicBezTo>
                    <a:pt x="2060774" y="959972"/>
                    <a:pt x="2083306" y="982207"/>
                    <a:pt x="2122144" y="982207"/>
                  </a:cubicBezTo>
                  <a:cubicBezTo>
                    <a:pt x="2210492" y="982207"/>
                    <a:pt x="2299138" y="982207"/>
                    <a:pt x="2387486" y="982207"/>
                  </a:cubicBezTo>
                  <a:cubicBezTo>
                    <a:pt x="2425731" y="981910"/>
                    <a:pt x="2448263" y="959972"/>
                    <a:pt x="2448263" y="921727"/>
                  </a:cubicBezTo>
                  <a:cubicBezTo>
                    <a:pt x="2448263" y="863915"/>
                    <a:pt x="2448263" y="806103"/>
                    <a:pt x="2448559" y="748588"/>
                  </a:cubicBezTo>
                  <a:cubicBezTo>
                    <a:pt x="2448559" y="688700"/>
                    <a:pt x="2448856" y="629109"/>
                    <a:pt x="2448559" y="569222"/>
                  </a:cubicBezTo>
                  <a:cubicBezTo>
                    <a:pt x="2448263" y="542243"/>
                    <a:pt x="2428992" y="520601"/>
                    <a:pt x="2402310" y="515857"/>
                  </a:cubicBezTo>
                  <a:cubicBezTo>
                    <a:pt x="2391933" y="513782"/>
                    <a:pt x="2381557" y="514375"/>
                    <a:pt x="2371180" y="514375"/>
                  </a:cubicBezTo>
                  <a:close/>
                  <a:moveTo>
                    <a:pt x="1630594" y="514375"/>
                  </a:moveTo>
                  <a:cubicBezTo>
                    <a:pt x="1594128" y="514671"/>
                    <a:pt x="1573078" y="538389"/>
                    <a:pt x="1573078" y="575152"/>
                  </a:cubicBezTo>
                  <a:cubicBezTo>
                    <a:pt x="1573078" y="632371"/>
                    <a:pt x="1573078" y="689886"/>
                    <a:pt x="1573078" y="747105"/>
                  </a:cubicBezTo>
                  <a:cubicBezTo>
                    <a:pt x="1573078" y="805806"/>
                    <a:pt x="1573078" y="864804"/>
                    <a:pt x="1573078" y="923506"/>
                  </a:cubicBezTo>
                  <a:cubicBezTo>
                    <a:pt x="1573078" y="958786"/>
                    <a:pt x="1595907" y="981910"/>
                    <a:pt x="1631187" y="981910"/>
                  </a:cubicBezTo>
                  <a:cubicBezTo>
                    <a:pt x="1721018" y="982207"/>
                    <a:pt x="1811145" y="981910"/>
                    <a:pt x="1900976" y="981910"/>
                  </a:cubicBezTo>
                  <a:cubicBezTo>
                    <a:pt x="1935960" y="981910"/>
                    <a:pt x="1960567" y="959379"/>
                    <a:pt x="1960863" y="924395"/>
                  </a:cubicBezTo>
                  <a:cubicBezTo>
                    <a:pt x="1961456" y="807882"/>
                    <a:pt x="1961456" y="691368"/>
                    <a:pt x="1960863" y="574855"/>
                  </a:cubicBezTo>
                  <a:cubicBezTo>
                    <a:pt x="1960567" y="538092"/>
                    <a:pt x="1938035" y="514671"/>
                    <a:pt x="1901866" y="514375"/>
                  </a:cubicBezTo>
                  <a:cubicBezTo>
                    <a:pt x="1811442" y="513485"/>
                    <a:pt x="1721018" y="513485"/>
                    <a:pt x="1630594" y="514375"/>
                  </a:cubicBezTo>
                  <a:close/>
                  <a:moveTo>
                    <a:pt x="655203" y="514375"/>
                  </a:moveTo>
                  <a:cubicBezTo>
                    <a:pt x="618737" y="514671"/>
                    <a:pt x="596798" y="538092"/>
                    <a:pt x="596798" y="574559"/>
                  </a:cubicBezTo>
                  <a:cubicBezTo>
                    <a:pt x="596798" y="690775"/>
                    <a:pt x="596798" y="806696"/>
                    <a:pt x="596798" y="922913"/>
                  </a:cubicBezTo>
                  <a:cubicBezTo>
                    <a:pt x="596798" y="959675"/>
                    <a:pt x="619330" y="982207"/>
                    <a:pt x="655796" y="982207"/>
                  </a:cubicBezTo>
                  <a:cubicBezTo>
                    <a:pt x="745330" y="982207"/>
                    <a:pt x="834568" y="982207"/>
                    <a:pt x="924102" y="982207"/>
                  </a:cubicBezTo>
                  <a:cubicBezTo>
                    <a:pt x="961458" y="982207"/>
                    <a:pt x="983990" y="959675"/>
                    <a:pt x="983990" y="922320"/>
                  </a:cubicBezTo>
                  <a:cubicBezTo>
                    <a:pt x="984286" y="864508"/>
                    <a:pt x="983990" y="806696"/>
                    <a:pt x="983990" y="748884"/>
                  </a:cubicBezTo>
                  <a:cubicBezTo>
                    <a:pt x="983990" y="691072"/>
                    <a:pt x="983990" y="633260"/>
                    <a:pt x="983990" y="575448"/>
                  </a:cubicBezTo>
                  <a:cubicBezTo>
                    <a:pt x="983990" y="538092"/>
                    <a:pt x="962347" y="514671"/>
                    <a:pt x="924992" y="514375"/>
                  </a:cubicBezTo>
                  <a:cubicBezTo>
                    <a:pt x="834864" y="513782"/>
                    <a:pt x="745033" y="513782"/>
                    <a:pt x="655203" y="514375"/>
                  </a:cubicBezTo>
                  <a:close/>
                  <a:moveTo>
                    <a:pt x="170175" y="514375"/>
                  </a:moveTo>
                  <a:cubicBezTo>
                    <a:pt x="130448" y="514968"/>
                    <a:pt x="108806" y="537203"/>
                    <a:pt x="108806" y="576337"/>
                  </a:cubicBezTo>
                  <a:cubicBezTo>
                    <a:pt x="108806" y="633556"/>
                    <a:pt x="108806" y="691072"/>
                    <a:pt x="108806" y="748291"/>
                  </a:cubicBezTo>
                  <a:cubicBezTo>
                    <a:pt x="108806" y="805510"/>
                    <a:pt x="108806" y="863025"/>
                    <a:pt x="108806" y="920244"/>
                  </a:cubicBezTo>
                  <a:cubicBezTo>
                    <a:pt x="108806" y="960268"/>
                    <a:pt x="130745" y="982207"/>
                    <a:pt x="171065" y="982207"/>
                  </a:cubicBezTo>
                  <a:cubicBezTo>
                    <a:pt x="258524" y="982207"/>
                    <a:pt x="345983" y="982207"/>
                    <a:pt x="433442" y="982207"/>
                  </a:cubicBezTo>
                  <a:cubicBezTo>
                    <a:pt x="474059" y="982207"/>
                    <a:pt x="496590" y="959675"/>
                    <a:pt x="496887" y="919059"/>
                  </a:cubicBezTo>
                  <a:cubicBezTo>
                    <a:pt x="496887" y="806399"/>
                    <a:pt x="496887" y="693740"/>
                    <a:pt x="496887" y="581081"/>
                  </a:cubicBezTo>
                  <a:cubicBezTo>
                    <a:pt x="496887" y="536314"/>
                    <a:pt x="475837" y="514671"/>
                    <a:pt x="431070" y="514375"/>
                  </a:cubicBezTo>
                  <a:cubicBezTo>
                    <a:pt x="378298" y="514078"/>
                    <a:pt x="325230" y="514375"/>
                    <a:pt x="272458" y="514375"/>
                  </a:cubicBezTo>
                  <a:cubicBezTo>
                    <a:pt x="238364" y="514375"/>
                    <a:pt x="204270" y="513782"/>
                    <a:pt x="170175" y="514375"/>
                  </a:cubicBezTo>
                  <a:close/>
                  <a:moveTo>
                    <a:pt x="1143788" y="514078"/>
                  </a:moveTo>
                  <a:cubicBezTo>
                    <a:pt x="1107025" y="514375"/>
                    <a:pt x="1084493" y="538389"/>
                    <a:pt x="1084493" y="575152"/>
                  </a:cubicBezTo>
                  <a:cubicBezTo>
                    <a:pt x="1084493" y="632963"/>
                    <a:pt x="1084493" y="690775"/>
                    <a:pt x="1084493" y="748588"/>
                  </a:cubicBezTo>
                  <a:cubicBezTo>
                    <a:pt x="1084493" y="806992"/>
                    <a:pt x="1084493" y="865101"/>
                    <a:pt x="1084493" y="923506"/>
                  </a:cubicBezTo>
                  <a:cubicBezTo>
                    <a:pt x="1084790" y="958193"/>
                    <a:pt x="1108211" y="981910"/>
                    <a:pt x="1143195" y="981910"/>
                  </a:cubicBezTo>
                  <a:cubicBezTo>
                    <a:pt x="1233026" y="982207"/>
                    <a:pt x="1323153" y="982207"/>
                    <a:pt x="1412984" y="981910"/>
                  </a:cubicBezTo>
                  <a:cubicBezTo>
                    <a:pt x="1449746" y="981910"/>
                    <a:pt x="1472575" y="958489"/>
                    <a:pt x="1472575" y="921430"/>
                  </a:cubicBezTo>
                  <a:cubicBezTo>
                    <a:pt x="1472575" y="806399"/>
                    <a:pt x="1472575" y="691072"/>
                    <a:pt x="1472575" y="576041"/>
                  </a:cubicBezTo>
                  <a:cubicBezTo>
                    <a:pt x="1472278" y="538092"/>
                    <a:pt x="1450339" y="514671"/>
                    <a:pt x="1412095" y="514375"/>
                  </a:cubicBezTo>
                  <a:cubicBezTo>
                    <a:pt x="1322560" y="513782"/>
                    <a:pt x="1233322" y="513485"/>
                    <a:pt x="1143788" y="514078"/>
                  </a:cubicBezTo>
                  <a:close/>
                  <a:moveTo>
                    <a:pt x="25497" y="360506"/>
                  </a:moveTo>
                  <a:cubicBezTo>
                    <a:pt x="763118" y="361099"/>
                    <a:pt x="1500739" y="361099"/>
                    <a:pt x="2238361" y="361099"/>
                  </a:cubicBezTo>
                  <a:cubicBezTo>
                    <a:pt x="2523566" y="361395"/>
                    <a:pt x="2808476" y="361395"/>
                    <a:pt x="3093682" y="361099"/>
                  </a:cubicBezTo>
                  <a:cubicBezTo>
                    <a:pt x="3105244" y="361099"/>
                    <a:pt x="3109691" y="362878"/>
                    <a:pt x="3109691" y="375923"/>
                  </a:cubicBezTo>
                  <a:cubicBezTo>
                    <a:pt x="3109394" y="413574"/>
                    <a:pt x="3109987" y="413574"/>
                    <a:pt x="3073225" y="417429"/>
                  </a:cubicBezTo>
                  <a:cubicBezTo>
                    <a:pt x="3020156" y="423061"/>
                    <a:pt x="3006222" y="444704"/>
                    <a:pt x="3022825" y="495401"/>
                  </a:cubicBezTo>
                  <a:cubicBezTo>
                    <a:pt x="3034090" y="529791"/>
                    <a:pt x="3055733" y="557660"/>
                    <a:pt x="3076782" y="586417"/>
                  </a:cubicBezTo>
                  <a:cubicBezTo>
                    <a:pt x="3154162" y="692258"/>
                    <a:pt x="3255258" y="773195"/>
                    <a:pt x="3357244" y="852945"/>
                  </a:cubicBezTo>
                  <a:cubicBezTo>
                    <a:pt x="3435513" y="914019"/>
                    <a:pt x="3512892" y="976278"/>
                    <a:pt x="3587306" y="1041798"/>
                  </a:cubicBezTo>
                  <a:cubicBezTo>
                    <a:pt x="3611617" y="1063144"/>
                    <a:pt x="3635039" y="1086268"/>
                    <a:pt x="3640968" y="1119473"/>
                  </a:cubicBezTo>
                  <a:cubicBezTo>
                    <a:pt x="3646008" y="1148527"/>
                    <a:pt x="3644526" y="1178471"/>
                    <a:pt x="3645415" y="1208118"/>
                  </a:cubicBezTo>
                  <a:cubicBezTo>
                    <a:pt x="3645415" y="1213455"/>
                    <a:pt x="3642747" y="1214641"/>
                    <a:pt x="3638003" y="1214641"/>
                  </a:cubicBezTo>
                  <a:cubicBezTo>
                    <a:pt x="3634149" y="1214641"/>
                    <a:pt x="3629998" y="1214641"/>
                    <a:pt x="3626144" y="1214641"/>
                  </a:cubicBezTo>
                  <a:cubicBezTo>
                    <a:pt x="3025493" y="1214641"/>
                    <a:pt x="2424545" y="1214641"/>
                    <a:pt x="1823894" y="1214641"/>
                  </a:cubicBezTo>
                  <a:cubicBezTo>
                    <a:pt x="1222649" y="1214641"/>
                    <a:pt x="621405" y="1214641"/>
                    <a:pt x="20160" y="1214937"/>
                  </a:cubicBezTo>
                  <a:cubicBezTo>
                    <a:pt x="5337" y="1214937"/>
                    <a:pt x="1779" y="1211676"/>
                    <a:pt x="1779" y="1196556"/>
                  </a:cubicBezTo>
                  <a:cubicBezTo>
                    <a:pt x="4151" y="923802"/>
                    <a:pt x="6226" y="651048"/>
                    <a:pt x="7709" y="378294"/>
                  </a:cubicBezTo>
                  <a:cubicBezTo>
                    <a:pt x="7709" y="364064"/>
                    <a:pt x="10970" y="360506"/>
                    <a:pt x="25497" y="360506"/>
                  </a:cubicBezTo>
                  <a:close/>
                  <a:moveTo>
                    <a:pt x="687814" y="293"/>
                  </a:moveTo>
                  <a:cubicBezTo>
                    <a:pt x="849688" y="2072"/>
                    <a:pt x="1010968" y="6816"/>
                    <a:pt x="1172545" y="10966"/>
                  </a:cubicBezTo>
                  <a:cubicBezTo>
                    <a:pt x="1277792" y="13635"/>
                    <a:pt x="1383040" y="15710"/>
                    <a:pt x="1487991" y="17785"/>
                  </a:cubicBezTo>
                  <a:cubicBezTo>
                    <a:pt x="1651347" y="21343"/>
                    <a:pt x="1814999" y="25197"/>
                    <a:pt x="1978355" y="28755"/>
                  </a:cubicBezTo>
                  <a:cubicBezTo>
                    <a:pt x="2088050" y="31126"/>
                    <a:pt x="2197744" y="33202"/>
                    <a:pt x="2307142" y="35574"/>
                  </a:cubicBezTo>
                  <a:cubicBezTo>
                    <a:pt x="2474945" y="39131"/>
                    <a:pt x="2643044" y="42985"/>
                    <a:pt x="2810848" y="46543"/>
                  </a:cubicBezTo>
                  <a:cubicBezTo>
                    <a:pt x="2889412" y="48322"/>
                    <a:pt x="2967978" y="49804"/>
                    <a:pt x="3046542" y="51286"/>
                  </a:cubicBezTo>
                  <a:cubicBezTo>
                    <a:pt x="3082119" y="51879"/>
                    <a:pt x="3095756" y="61663"/>
                    <a:pt x="3107022" y="95757"/>
                  </a:cubicBezTo>
                  <a:cubicBezTo>
                    <a:pt x="3115916" y="122143"/>
                    <a:pt x="3117399" y="149715"/>
                    <a:pt x="3117992" y="177583"/>
                  </a:cubicBezTo>
                  <a:cubicBezTo>
                    <a:pt x="3118881" y="224426"/>
                    <a:pt x="3114434" y="271269"/>
                    <a:pt x="3112655" y="318111"/>
                  </a:cubicBezTo>
                  <a:cubicBezTo>
                    <a:pt x="3112359" y="329081"/>
                    <a:pt x="3105540" y="326412"/>
                    <a:pt x="3099907" y="326412"/>
                  </a:cubicBezTo>
                  <a:cubicBezTo>
                    <a:pt x="3038241" y="326709"/>
                    <a:pt x="2976278" y="326709"/>
                    <a:pt x="2914612" y="326709"/>
                  </a:cubicBezTo>
                  <a:cubicBezTo>
                    <a:pt x="2462493" y="326709"/>
                    <a:pt x="2010670" y="326709"/>
                    <a:pt x="1558551" y="326709"/>
                  </a:cubicBezTo>
                  <a:cubicBezTo>
                    <a:pt x="1558551" y="326709"/>
                    <a:pt x="1558551" y="326709"/>
                    <a:pt x="1558551" y="326412"/>
                  </a:cubicBezTo>
                  <a:cubicBezTo>
                    <a:pt x="1192112" y="326412"/>
                    <a:pt x="825377" y="326709"/>
                    <a:pt x="458938" y="326116"/>
                  </a:cubicBezTo>
                  <a:cubicBezTo>
                    <a:pt x="312185" y="325819"/>
                    <a:pt x="165431" y="323448"/>
                    <a:pt x="18678" y="322855"/>
                  </a:cubicBezTo>
                  <a:cubicBezTo>
                    <a:pt x="6522" y="322855"/>
                    <a:pt x="3854" y="318704"/>
                    <a:pt x="4151" y="307735"/>
                  </a:cubicBezTo>
                  <a:cubicBezTo>
                    <a:pt x="5040" y="262671"/>
                    <a:pt x="14527" y="218793"/>
                    <a:pt x="21050" y="174322"/>
                  </a:cubicBezTo>
                  <a:cubicBezTo>
                    <a:pt x="23125" y="159202"/>
                    <a:pt x="25793" y="144082"/>
                    <a:pt x="27572" y="128962"/>
                  </a:cubicBezTo>
                  <a:cubicBezTo>
                    <a:pt x="34391" y="72040"/>
                    <a:pt x="69671" y="41503"/>
                    <a:pt x="122146" y="26679"/>
                  </a:cubicBezTo>
                  <a:cubicBezTo>
                    <a:pt x="158909" y="16303"/>
                    <a:pt x="197154" y="14821"/>
                    <a:pt x="234806" y="12449"/>
                  </a:cubicBezTo>
                  <a:cubicBezTo>
                    <a:pt x="385710" y="2962"/>
                    <a:pt x="536614" y="-1189"/>
                    <a:pt x="687814" y="293"/>
                  </a:cubicBezTo>
                  <a:close/>
                </a:path>
              </a:pathLst>
            </a:custGeom>
            <a:solidFill>
              <a:srgbClr val="FCD018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9D3FBE6-4BE6-46B7-9CA1-6C84DE4C3043}"/>
                </a:ext>
              </a:extLst>
            </p:cNvPr>
            <p:cNvSpPr/>
            <p:nvPr/>
          </p:nvSpPr>
          <p:spPr>
            <a:xfrm>
              <a:off x="7766186" y="3539422"/>
              <a:ext cx="3121798" cy="441062"/>
            </a:xfrm>
            <a:custGeom>
              <a:avLst/>
              <a:gdLst>
                <a:gd name="connsiteX0" fmla="*/ 1028200 w 3121798"/>
                <a:gd name="connsiteY0" fmla="*/ 128 h 441062"/>
                <a:gd name="connsiteX1" fmla="*/ 1290085 w 3121798"/>
                <a:gd name="connsiteY1" fmla="*/ 128 h 441062"/>
                <a:gd name="connsiteX2" fmla="*/ 1343046 w 3121798"/>
                <a:gd name="connsiteY2" fmla="*/ 52971 h 441062"/>
                <a:gd name="connsiteX3" fmla="*/ 1343046 w 3121798"/>
                <a:gd name="connsiteY3" fmla="*/ 221606 h 441062"/>
                <a:gd name="connsiteX4" fmla="*/ 1343046 w 3121798"/>
                <a:gd name="connsiteY4" fmla="*/ 390529 h 441062"/>
                <a:gd name="connsiteX5" fmla="*/ 1292133 w 3121798"/>
                <a:gd name="connsiteY5" fmla="*/ 441062 h 441062"/>
                <a:gd name="connsiteX6" fmla="*/ 1028785 w 3121798"/>
                <a:gd name="connsiteY6" fmla="*/ 441062 h 441062"/>
                <a:gd name="connsiteX7" fmla="*/ 976116 w 3121798"/>
                <a:gd name="connsiteY7" fmla="*/ 389085 h 441062"/>
                <a:gd name="connsiteX8" fmla="*/ 976116 w 3121798"/>
                <a:gd name="connsiteY8" fmla="*/ 51239 h 441062"/>
                <a:gd name="connsiteX9" fmla="*/ 1028200 w 3121798"/>
                <a:gd name="connsiteY9" fmla="*/ 128 h 441062"/>
                <a:gd name="connsiteX10" fmla="*/ 2474329 w 3121798"/>
                <a:gd name="connsiteY10" fmla="*/ 1 h 441062"/>
                <a:gd name="connsiteX11" fmla="*/ 2768008 w 3121798"/>
                <a:gd name="connsiteY11" fmla="*/ 1 h 441062"/>
                <a:gd name="connsiteX12" fmla="*/ 2856403 w 3121798"/>
                <a:gd name="connsiteY12" fmla="*/ 46187 h 441062"/>
                <a:gd name="connsiteX13" fmla="*/ 3057036 w 3121798"/>
                <a:gd name="connsiteY13" fmla="*/ 340803 h 441062"/>
                <a:gd name="connsiteX14" fmla="*/ 3112863 w 3121798"/>
                <a:gd name="connsiteY14" fmla="*/ 421100 h 441062"/>
                <a:gd name="connsiteX15" fmla="*/ 3116062 w 3121798"/>
                <a:gd name="connsiteY15" fmla="*/ 436791 h 441062"/>
                <a:gd name="connsiteX16" fmla="*/ 2860474 w 3121798"/>
                <a:gd name="connsiteY16" fmla="*/ 438339 h 441062"/>
                <a:gd name="connsiteX17" fmla="*/ 2784873 w 3121798"/>
                <a:gd name="connsiteY17" fmla="*/ 438339 h 441062"/>
                <a:gd name="connsiteX18" fmla="*/ 2784873 w 3121798"/>
                <a:gd name="connsiteY18" fmla="*/ 438053 h 441062"/>
                <a:gd name="connsiteX19" fmla="*/ 2475202 w 3121798"/>
                <a:gd name="connsiteY19" fmla="*/ 438053 h 441062"/>
                <a:gd name="connsiteX20" fmla="*/ 2421118 w 3121798"/>
                <a:gd name="connsiteY20" fmla="*/ 385268 h 441062"/>
                <a:gd name="connsiteX21" fmla="*/ 2421118 w 3121798"/>
                <a:gd name="connsiteY21" fmla="*/ 52499 h 441062"/>
                <a:gd name="connsiteX22" fmla="*/ 2474329 w 3121798"/>
                <a:gd name="connsiteY22" fmla="*/ 1 h 441062"/>
                <a:gd name="connsiteX23" fmla="*/ 2006229 w 3121798"/>
                <a:gd name="connsiteY23" fmla="*/ 0 h 441062"/>
                <a:gd name="connsiteX24" fmla="*/ 2265187 w 3121798"/>
                <a:gd name="connsiteY24" fmla="*/ 0 h 441062"/>
                <a:gd name="connsiteX25" fmla="*/ 2319612 w 3121798"/>
                <a:gd name="connsiteY25" fmla="*/ 53420 h 441062"/>
                <a:gd name="connsiteX26" fmla="*/ 2319612 w 3121798"/>
                <a:gd name="connsiteY26" fmla="*/ 389823 h 441062"/>
                <a:gd name="connsiteX27" fmla="*/ 2267235 w 3121798"/>
                <a:gd name="connsiteY27" fmla="*/ 440934 h 441062"/>
                <a:gd name="connsiteX28" fmla="*/ 2003888 w 3121798"/>
                <a:gd name="connsiteY28" fmla="*/ 440934 h 441062"/>
                <a:gd name="connsiteX29" fmla="*/ 1951804 w 3121798"/>
                <a:gd name="connsiteY29" fmla="*/ 389823 h 441062"/>
                <a:gd name="connsiteX30" fmla="*/ 1951804 w 3121798"/>
                <a:gd name="connsiteY30" fmla="*/ 220900 h 441062"/>
                <a:gd name="connsiteX31" fmla="*/ 1951804 w 3121798"/>
                <a:gd name="connsiteY31" fmla="*/ 53420 h 441062"/>
                <a:gd name="connsiteX32" fmla="*/ 2006229 w 3121798"/>
                <a:gd name="connsiteY32" fmla="*/ 0 h 441062"/>
                <a:gd name="connsiteX33" fmla="*/ 1516772 w 3121798"/>
                <a:gd name="connsiteY33" fmla="*/ 0 h 441062"/>
                <a:gd name="connsiteX34" fmla="*/ 1777193 w 3121798"/>
                <a:gd name="connsiteY34" fmla="*/ 0 h 441062"/>
                <a:gd name="connsiteX35" fmla="*/ 1831618 w 3121798"/>
                <a:gd name="connsiteY35" fmla="*/ 53420 h 441062"/>
                <a:gd name="connsiteX36" fmla="*/ 1831618 w 3121798"/>
                <a:gd name="connsiteY36" fmla="*/ 220323 h 441062"/>
                <a:gd name="connsiteX37" fmla="*/ 1831618 w 3121798"/>
                <a:gd name="connsiteY37" fmla="*/ 387802 h 441062"/>
                <a:gd name="connsiteX38" fmla="*/ 1778071 w 3121798"/>
                <a:gd name="connsiteY38" fmla="*/ 440645 h 441062"/>
                <a:gd name="connsiteX39" fmla="*/ 1520576 w 3121798"/>
                <a:gd name="connsiteY39" fmla="*/ 440645 h 441062"/>
                <a:gd name="connsiteX40" fmla="*/ 1463810 w 3121798"/>
                <a:gd name="connsiteY40" fmla="*/ 385203 h 441062"/>
                <a:gd name="connsiteX41" fmla="*/ 1463810 w 3121798"/>
                <a:gd name="connsiteY41" fmla="*/ 128209 h 441062"/>
                <a:gd name="connsiteX42" fmla="*/ 1463810 w 3121798"/>
                <a:gd name="connsiteY42" fmla="*/ 51688 h 441062"/>
                <a:gd name="connsiteX43" fmla="*/ 1516772 w 3121798"/>
                <a:gd name="connsiteY43" fmla="*/ 0 h 441062"/>
                <a:gd name="connsiteX44" fmla="*/ 543427 w 3121798"/>
                <a:gd name="connsiteY44" fmla="*/ 0 h 441062"/>
                <a:gd name="connsiteX45" fmla="*/ 800922 w 3121798"/>
                <a:gd name="connsiteY45" fmla="*/ 0 h 441062"/>
                <a:gd name="connsiteX46" fmla="*/ 855932 w 3121798"/>
                <a:gd name="connsiteY46" fmla="*/ 54287 h 441062"/>
                <a:gd name="connsiteX47" fmla="*/ 855640 w 3121798"/>
                <a:gd name="connsiteY47" fmla="*/ 220323 h 441062"/>
                <a:gd name="connsiteX48" fmla="*/ 855640 w 3121798"/>
                <a:gd name="connsiteY48" fmla="*/ 387802 h 441062"/>
                <a:gd name="connsiteX49" fmla="*/ 802678 w 3121798"/>
                <a:gd name="connsiteY49" fmla="*/ 440934 h 441062"/>
                <a:gd name="connsiteX50" fmla="*/ 540794 w 3121798"/>
                <a:gd name="connsiteY50" fmla="*/ 440934 h 441062"/>
                <a:gd name="connsiteX51" fmla="*/ 488124 w 3121798"/>
                <a:gd name="connsiteY51" fmla="*/ 388668 h 441062"/>
                <a:gd name="connsiteX52" fmla="*/ 488124 w 3121798"/>
                <a:gd name="connsiteY52" fmla="*/ 53709 h 441062"/>
                <a:gd name="connsiteX53" fmla="*/ 543427 w 3121798"/>
                <a:gd name="connsiteY53" fmla="*/ 0 h 441062"/>
                <a:gd name="connsiteX54" fmla="*/ 56896 w 3121798"/>
                <a:gd name="connsiteY54" fmla="*/ 0 h 441062"/>
                <a:gd name="connsiteX55" fmla="*/ 312928 w 3121798"/>
                <a:gd name="connsiteY55" fmla="*/ 0 h 441062"/>
                <a:gd name="connsiteX56" fmla="*/ 367061 w 3121798"/>
                <a:gd name="connsiteY56" fmla="*/ 53132 h 441062"/>
                <a:gd name="connsiteX57" fmla="*/ 367061 w 3121798"/>
                <a:gd name="connsiteY57" fmla="*/ 389535 h 441062"/>
                <a:gd name="connsiteX58" fmla="*/ 315562 w 3121798"/>
                <a:gd name="connsiteY58" fmla="*/ 440934 h 441062"/>
                <a:gd name="connsiteX59" fmla="*/ 52214 w 3121798"/>
                <a:gd name="connsiteY59" fmla="*/ 440934 h 441062"/>
                <a:gd name="connsiteX60" fmla="*/ 130 w 3121798"/>
                <a:gd name="connsiteY60" fmla="*/ 390112 h 441062"/>
                <a:gd name="connsiteX61" fmla="*/ 130 w 3121798"/>
                <a:gd name="connsiteY61" fmla="*/ 219456 h 441062"/>
                <a:gd name="connsiteX62" fmla="*/ 130 w 3121798"/>
                <a:gd name="connsiteY62" fmla="*/ 56308 h 441062"/>
                <a:gd name="connsiteX63" fmla="*/ 56896 w 3121798"/>
                <a:gd name="connsiteY63" fmla="*/ 0 h 44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21798" h="441062">
                  <a:moveTo>
                    <a:pt x="1028200" y="128"/>
                  </a:moveTo>
                  <a:cubicBezTo>
                    <a:pt x="1115397" y="128"/>
                    <a:pt x="1202595" y="-160"/>
                    <a:pt x="1290085" y="128"/>
                  </a:cubicBezTo>
                  <a:cubicBezTo>
                    <a:pt x="1324027" y="128"/>
                    <a:pt x="1343046" y="19186"/>
                    <a:pt x="1343046" y="52971"/>
                  </a:cubicBezTo>
                  <a:cubicBezTo>
                    <a:pt x="1343046" y="108990"/>
                    <a:pt x="1343046" y="165298"/>
                    <a:pt x="1343046" y="221606"/>
                  </a:cubicBezTo>
                  <a:cubicBezTo>
                    <a:pt x="1343046" y="277913"/>
                    <a:pt x="1343046" y="334221"/>
                    <a:pt x="1343046" y="390529"/>
                  </a:cubicBezTo>
                  <a:cubicBezTo>
                    <a:pt x="1343046" y="421426"/>
                    <a:pt x="1323442" y="440773"/>
                    <a:pt x="1292133" y="441062"/>
                  </a:cubicBezTo>
                  <a:cubicBezTo>
                    <a:pt x="1204350" y="441062"/>
                    <a:pt x="1116568" y="441062"/>
                    <a:pt x="1028785" y="441062"/>
                  </a:cubicBezTo>
                  <a:cubicBezTo>
                    <a:pt x="995721" y="441062"/>
                    <a:pt x="976116" y="422004"/>
                    <a:pt x="976116" y="389085"/>
                  </a:cubicBezTo>
                  <a:cubicBezTo>
                    <a:pt x="976116" y="276470"/>
                    <a:pt x="976116" y="163854"/>
                    <a:pt x="976116" y="51239"/>
                  </a:cubicBezTo>
                  <a:cubicBezTo>
                    <a:pt x="976116" y="19186"/>
                    <a:pt x="995721" y="128"/>
                    <a:pt x="1028200" y="128"/>
                  </a:cubicBezTo>
                  <a:close/>
                  <a:moveTo>
                    <a:pt x="2474329" y="1"/>
                  </a:moveTo>
                  <a:lnTo>
                    <a:pt x="2768008" y="1"/>
                  </a:lnTo>
                  <a:cubicBezTo>
                    <a:pt x="2805518" y="1"/>
                    <a:pt x="2835177" y="15492"/>
                    <a:pt x="2856403" y="46187"/>
                  </a:cubicBezTo>
                  <a:lnTo>
                    <a:pt x="3057036" y="340803"/>
                  </a:lnTo>
                  <a:cubicBezTo>
                    <a:pt x="3074191" y="366335"/>
                    <a:pt x="3093091" y="397863"/>
                    <a:pt x="3112863" y="421100"/>
                  </a:cubicBezTo>
                  <a:cubicBezTo>
                    <a:pt x="3118098" y="427124"/>
                    <a:pt x="3128205" y="441526"/>
                    <a:pt x="3116062" y="436791"/>
                  </a:cubicBezTo>
                  <a:cubicBezTo>
                    <a:pt x="3073997" y="440855"/>
                    <a:pt x="2915672" y="437288"/>
                    <a:pt x="2860474" y="438339"/>
                  </a:cubicBezTo>
                  <a:lnTo>
                    <a:pt x="2784873" y="438339"/>
                  </a:lnTo>
                  <a:lnTo>
                    <a:pt x="2784873" y="438053"/>
                  </a:lnTo>
                  <a:lnTo>
                    <a:pt x="2475202" y="438053"/>
                  </a:lnTo>
                  <a:cubicBezTo>
                    <a:pt x="2440309" y="438053"/>
                    <a:pt x="2421118" y="419119"/>
                    <a:pt x="2421118" y="385268"/>
                  </a:cubicBezTo>
                  <a:lnTo>
                    <a:pt x="2421118" y="52499"/>
                  </a:lnTo>
                  <a:cubicBezTo>
                    <a:pt x="2421118" y="19221"/>
                    <a:pt x="2440309" y="1"/>
                    <a:pt x="2474329" y="1"/>
                  </a:cubicBezTo>
                  <a:close/>
                  <a:moveTo>
                    <a:pt x="2006229" y="0"/>
                  </a:moveTo>
                  <a:cubicBezTo>
                    <a:pt x="2092548" y="0"/>
                    <a:pt x="2178868" y="0"/>
                    <a:pt x="2265187" y="0"/>
                  </a:cubicBezTo>
                  <a:cubicBezTo>
                    <a:pt x="2300008" y="0"/>
                    <a:pt x="2319612" y="19058"/>
                    <a:pt x="2319612" y="53420"/>
                  </a:cubicBezTo>
                  <a:cubicBezTo>
                    <a:pt x="2319905" y="165459"/>
                    <a:pt x="2319612" y="277785"/>
                    <a:pt x="2319612" y="389823"/>
                  </a:cubicBezTo>
                  <a:cubicBezTo>
                    <a:pt x="2319612" y="421298"/>
                    <a:pt x="2299422" y="440934"/>
                    <a:pt x="2267235" y="440934"/>
                  </a:cubicBezTo>
                  <a:cubicBezTo>
                    <a:pt x="2179453" y="440934"/>
                    <a:pt x="2091671" y="440934"/>
                    <a:pt x="2003888" y="440934"/>
                  </a:cubicBezTo>
                  <a:cubicBezTo>
                    <a:pt x="1971701" y="440934"/>
                    <a:pt x="1951804" y="421298"/>
                    <a:pt x="1951804" y="389823"/>
                  </a:cubicBezTo>
                  <a:cubicBezTo>
                    <a:pt x="1951804" y="333515"/>
                    <a:pt x="1952096" y="277208"/>
                    <a:pt x="1951804" y="220900"/>
                  </a:cubicBezTo>
                  <a:cubicBezTo>
                    <a:pt x="1951804" y="165170"/>
                    <a:pt x="1951804" y="109151"/>
                    <a:pt x="1951804" y="53420"/>
                  </a:cubicBezTo>
                  <a:cubicBezTo>
                    <a:pt x="1951804" y="18770"/>
                    <a:pt x="1971116" y="0"/>
                    <a:pt x="2006229" y="0"/>
                  </a:cubicBezTo>
                  <a:close/>
                  <a:moveTo>
                    <a:pt x="1516772" y="0"/>
                  </a:moveTo>
                  <a:cubicBezTo>
                    <a:pt x="1603677" y="0"/>
                    <a:pt x="1690289" y="0"/>
                    <a:pt x="1777193" y="0"/>
                  </a:cubicBezTo>
                  <a:cubicBezTo>
                    <a:pt x="1812306" y="0"/>
                    <a:pt x="1831618" y="19058"/>
                    <a:pt x="1831618" y="53420"/>
                  </a:cubicBezTo>
                  <a:cubicBezTo>
                    <a:pt x="1831618" y="108862"/>
                    <a:pt x="1831618" y="164592"/>
                    <a:pt x="1831618" y="220323"/>
                  </a:cubicBezTo>
                  <a:cubicBezTo>
                    <a:pt x="1831618" y="276053"/>
                    <a:pt x="1831618" y="332072"/>
                    <a:pt x="1831618" y="387802"/>
                  </a:cubicBezTo>
                  <a:cubicBezTo>
                    <a:pt x="1831618" y="421009"/>
                    <a:pt x="1811721" y="440356"/>
                    <a:pt x="1778071" y="440645"/>
                  </a:cubicBezTo>
                  <a:cubicBezTo>
                    <a:pt x="1692337" y="440645"/>
                    <a:pt x="1606310" y="440645"/>
                    <a:pt x="1520576" y="440645"/>
                  </a:cubicBezTo>
                  <a:cubicBezTo>
                    <a:pt x="1482830" y="440645"/>
                    <a:pt x="1463810" y="422453"/>
                    <a:pt x="1463810" y="385203"/>
                  </a:cubicBezTo>
                  <a:cubicBezTo>
                    <a:pt x="1463517" y="299442"/>
                    <a:pt x="1463810" y="213970"/>
                    <a:pt x="1463810" y="128209"/>
                  </a:cubicBezTo>
                  <a:cubicBezTo>
                    <a:pt x="1463810" y="102798"/>
                    <a:pt x="1463517" y="77099"/>
                    <a:pt x="1463810" y="51688"/>
                  </a:cubicBezTo>
                  <a:cubicBezTo>
                    <a:pt x="1464103" y="19058"/>
                    <a:pt x="1484000" y="0"/>
                    <a:pt x="1516772" y="0"/>
                  </a:cubicBezTo>
                  <a:close/>
                  <a:moveTo>
                    <a:pt x="543427" y="0"/>
                  </a:moveTo>
                  <a:cubicBezTo>
                    <a:pt x="629161" y="0"/>
                    <a:pt x="715188" y="0"/>
                    <a:pt x="800922" y="0"/>
                  </a:cubicBezTo>
                  <a:cubicBezTo>
                    <a:pt x="836620" y="0"/>
                    <a:pt x="855932" y="19058"/>
                    <a:pt x="855932" y="54287"/>
                  </a:cubicBezTo>
                  <a:cubicBezTo>
                    <a:pt x="855640" y="109439"/>
                    <a:pt x="855640" y="164881"/>
                    <a:pt x="855640" y="220323"/>
                  </a:cubicBezTo>
                  <a:cubicBezTo>
                    <a:pt x="855640" y="276053"/>
                    <a:pt x="855640" y="332072"/>
                    <a:pt x="855640" y="387802"/>
                  </a:cubicBezTo>
                  <a:cubicBezTo>
                    <a:pt x="855640" y="421298"/>
                    <a:pt x="836035" y="440934"/>
                    <a:pt x="802678" y="440934"/>
                  </a:cubicBezTo>
                  <a:cubicBezTo>
                    <a:pt x="715481" y="440934"/>
                    <a:pt x="627991" y="440934"/>
                    <a:pt x="540794" y="440934"/>
                  </a:cubicBezTo>
                  <a:cubicBezTo>
                    <a:pt x="508022" y="440934"/>
                    <a:pt x="488124" y="421298"/>
                    <a:pt x="488124" y="388668"/>
                  </a:cubicBezTo>
                  <a:cubicBezTo>
                    <a:pt x="488124" y="276919"/>
                    <a:pt x="488124" y="165459"/>
                    <a:pt x="488124" y="53709"/>
                  </a:cubicBezTo>
                  <a:cubicBezTo>
                    <a:pt x="488124" y="18192"/>
                    <a:pt x="507144" y="0"/>
                    <a:pt x="543427" y="0"/>
                  </a:cubicBezTo>
                  <a:close/>
                  <a:moveTo>
                    <a:pt x="56896" y="0"/>
                  </a:moveTo>
                  <a:cubicBezTo>
                    <a:pt x="142338" y="0"/>
                    <a:pt x="227487" y="0"/>
                    <a:pt x="312928" y="0"/>
                  </a:cubicBezTo>
                  <a:cubicBezTo>
                    <a:pt x="348334" y="0"/>
                    <a:pt x="367061" y="18481"/>
                    <a:pt x="367061" y="53132"/>
                  </a:cubicBezTo>
                  <a:cubicBezTo>
                    <a:pt x="367061" y="165170"/>
                    <a:pt x="367061" y="277208"/>
                    <a:pt x="367061" y="389535"/>
                  </a:cubicBezTo>
                  <a:cubicBezTo>
                    <a:pt x="367061" y="421298"/>
                    <a:pt x="347456" y="440934"/>
                    <a:pt x="315562" y="440934"/>
                  </a:cubicBezTo>
                  <a:cubicBezTo>
                    <a:pt x="227779" y="440934"/>
                    <a:pt x="139997" y="440934"/>
                    <a:pt x="52214" y="440934"/>
                  </a:cubicBezTo>
                  <a:cubicBezTo>
                    <a:pt x="19735" y="440934"/>
                    <a:pt x="423" y="422164"/>
                    <a:pt x="130" y="390112"/>
                  </a:cubicBezTo>
                  <a:cubicBezTo>
                    <a:pt x="-163" y="333227"/>
                    <a:pt x="130" y="276342"/>
                    <a:pt x="130" y="219456"/>
                  </a:cubicBezTo>
                  <a:cubicBezTo>
                    <a:pt x="130" y="165170"/>
                    <a:pt x="130" y="110595"/>
                    <a:pt x="130" y="56308"/>
                  </a:cubicBezTo>
                  <a:cubicBezTo>
                    <a:pt x="130" y="17037"/>
                    <a:pt x="17394" y="0"/>
                    <a:pt x="5689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07EAA8E-BB1F-4D40-8C07-B695201B3C38}"/>
                </a:ext>
              </a:extLst>
            </p:cNvPr>
            <p:cNvSpPr/>
            <p:nvPr/>
          </p:nvSpPr>
          <p:spPr>
            <a:xfrm>
              <a:off x="11301839" y="4271021"/>
              <a:ext cx="41506" cy="148236"/>
            </a:xfrm>
            <a:custGeom>
              <a:avLst/>
              <a:gdLst>
                <a:gd name="connsiteX0" fmla="*/ 16221 w 133350"/>
                <a:gd name="connsiteY0" fmla="*/ 482610 h 476250"/>
                <a:gd name="connsiteX1" fmla="*/ 8601 w 133350"/>
                <a:gd name="connsiteY1" fmla="*/ 334020 h 476250"/>
                <a:gd name="connsiteX2" fmla="*/ 28 w 133350"/>
                <a:gd name="connsiteY2" fmla="*/ 30173 h 476250"/>
                <a:gd name="connsiteX3" fmla="*/ 25746 w 133350"/>
                <a:gd name="connsiteY3" fmla="*/ 8265 h 476250"/>
                <a:gd name="connsiteX4" fmla="*/ 138140 w 133350"/>
                <a:gd name="connsiteY4" fmla="*/ 238770 h 476250"/>
                <a:gd name="connsiteX5" fmla="*/ 16221 w 133350"/>
                <a:gd name="connsiteY5" fmla="*/ 48261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476250">
                  <a:moveTo>
                    <a:pt x="16221" y="482610"/>
                  </a:moveTo>
                  <a:cubicBezTo>
                    <a:pt x="13363" y="427365"/>
                    <a:pt x="9553" y="380693"/>
                    <a:pt x="8601" y="334020"/>
                  </a:cubicBezTo>
                  <a:cubicBezTo>
                    <a:pt x="4790" y="233055"/>
                    <a:pt x="2886" y="131137"/>
                    <a:pt x="28" y="30173"/>
                  </a:cubicBezTo>
                  <a:cubicBezTo>
                    <a:pt x="28" y="13027"/>
                    <a:pt x="-1877" y="-13642"/>
                    <a:pt x="25746" y="8265"/>
                  </a:cubicBezTo>
                  <a:cubicBezTo>
                    <a:pt x="100040" y="66367"/>
                    <a:pt x="138140" y="146377"/>
                    <a:pt x="138140" y="238770"/>
                  </a:cubicBezTo>
                  <a:cubicBezTo>
                    <a:pt x="138140" y="334973"/>
                    <a:pt x="101946" y="416887"/>
                    <a:pt x="16221" y="4826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213C5B-4474-460C-89AA-C97CDDA7BBA7}"/>
                </a:ext>
              </a:extLst>
            </p:cNvPr>
            <p:cNvSpPr/>
            <p:nvPr/>
          </p:nvSpPr>
          <p:spPr>
            <a:xfrm>
              <a:off x="7618776" y="4268246"/>
              <a:ext cx="20753" cy="157130"/>
            </a:xfrm>
            <a:custGeom>
              <a:avLst/>
              <a:gdLst>
                <a:gd name="connsiteX0" fmla="*/ 68596 w 66675"/>
                <a:gd name="connsiteY0" fmla="*/ 253399 h 504825"/>
                <a:gd name="connsiteX1" fmla="*/ 68596 w 66675"/>
                <a:gd name="connsiteY1" fmla="*/ 461997 h 504825"/>
                <a:gd name="connsiteX2" fmla="*/ 35259 w 66675"/>
                <a:gd name="connsiteY2" fmla="*/ 508669 h 504825"/>
                <a:gd name="connsiteX3" fmla="*/ 16 w 66675"/>
                <a:gd name="connsiteY3" fmla="*/ 463902 h 504825"/>
                <a:gd name="connsiteX4" fmla="*/ 16 w 66675"/>
                <a:gd name="connsiteY4" fmla="*/ 41944 h 504825"/>
                <a:gd name="connsiteX5" fmla="*/ 33354 w 66675"/>
                <a:gd name="connsiteY5" fmla="*/ 34 h 504825"/>
                <a:gd name="connsiteX6" fmla="*/ 69549 w 66675"/>
                <a:gd name="connsiteY6" fmla="*/ 43849 h 504825"/>
                <a:gd name="connsiteX7" fmla="*/ 69549 w 66675"/>
                <a:gd name="connsiteY7" fmla="*/ 252447 h 504825"/>
                <a:gd name="connsiteX8" fmla="*/ 68596 w 66675"/>
                <a:gd name="connsiteY8" fmla="*/ 25339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04825">
                  <a:moveTo>
                    <a:pt x="68596" y="253399"/>
                  </a:moveTo>
                  <a:cubicBezTo>
                    <a:pt x="68596" y="322932"/>
                    <a:pt x="68596" y="392464"/>
                    <a:pt x="68596" y="461997"/>
                  </a:cubicBezTo>
                  <a:cubicBezTo>
                    <a:pt x="68596" y="484857"/>
                    <a:pt x="74311" y="508669"/>
                    <a:pt x="35259" y="508669"/>
                  </a:cubicBezTo>
                  <a:cubicBezTo>
                    <a:pt x="-1889" y="508669"/>
                    <a:pt x="16" y="489619"/>
                    <a:pt x="16" y="463902"/>
                  </a:cubicBezTo>
                  <a:cubicBezTo>
                    <a:pt x="969" y="322932"/>
                    <a:pt x="969" y="182914"/>
                    <a:pt x="16" y="41944"/>
                  </a:cubicBezTo>
                  <a:cubicBezTo>
                    <a:pt x="16" y="18132"/>
                    <a:pt x="-936" y="987"/>
                    <a:pt x="33354" y="34"/>
                  </a:cubicBezTo>
                  <a:cubicBezTo>
                    <a:pt x="70501" y="-918"/>
                    <a:pt x="69549" y="18132"/>
                    <a:pt x="69549" y="43849"/>
                  </a:cubicBezTo>
                  <a:cubicBezTo>
                    <a:pt x="68596" y="113382"/>
                    <a:pt x="69549" y="182914"/>
                    <a:pt x="69549" y="252447"/>
                  </a:cubicBezTo>
                  <a:cubicBezTo>
                    <a:pt x="69549" y="253399"/>
                    <a:pt x="69549" y="253399"/>
                    <a:pt x="68596" y="25339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ED1779D-337B-4043-9A00-F12932B3F303}"/>
                </a:ext>
              </a:extLst>
            </p:cNvPr>
            <p:cNvSpPr/>
            <p:nvPr/>
          </p:nvSpPr>
          <p:spPr>
            <a:xfrm>
              <a:off x="8201340" y="4048976"/>
              <a:ext cx="2031845" cy="139653"/>
            </a:xfrm>
            <a:custGeom>
              <a:avLst/>
              <a:gdLst>
                <a:gd name="connsiteX0" fmla="*/ 1474955 w 2031845"/>
                <a:gd name="connsiteY0" fmla="*/ 75789 h 139653"/>
                <a:gd name="connsiteX1" fmla="*/ 1466653 w 2031845"/>
                <a:gd name="connsiteY1" fmla="*/ 92984 h 139653"/>
                <a:gd name="connsiteX2" fmla="*/ 1475548 w 2031845"/>
                <a:gd name="connsiteY2" fmla="*/ 113144 h 139653"/>
                <a:gd name="connsiteX3" fmla="*/ 1495708 w 2031845"/>
                <a:gd name="connsiteY3" fmla="*/ 94466 h 139653"/>
                <a:gd name="connsiteX4" fmla="*/ 1474955 w 2031845"/>
                <a:gd name="connsiteY4" fmla="*/ 75789 h 139653"/>
                <a:gd name="connsiteX5" fmla="*/ 1476437 w 2031845"/>
                <a:gd name="connsiteY5" fmla="*/ 25685 h 139653"/>
                <a:gd name="connsiteX6" fmla="*/ 1466357 w 2031845"/>
                <a:gd name="connsiteY6" fmla="*/ 40805 h 139653"/>
                <a:gd name="connsiteX7" fmla="*/ 1476437 w 2031845"/>
                <a:gd name="connsiteY7" fmla="*/ 55925 h 139653"/>
                <a:gd name="connsiteX8" fmla="*/ 1496004 w 2031845"/>
                <a:gd name="connsiteY8" fmla="*/ 39916 h 139653"/>
                <a:gd name="connsiteX9" fmla="*/ 1476437 w 2031845"/>
                <a:gd name="connsiteY9" fmla="*/ 25685 h 139653"/>
                <a:gd name="connsiteX10" fmla="*/ 785954 w 2031845"/>
                <a:gd name="connsiteY10" fmla="*/ 22127 h 139653"/>
                <a:gd name="connsiteX11" fmla="*/ 772316 w 2031845"/>
                <a:gd name="connsiteY11" fmla="*/ 37248 h 139653"/>
                <a:gd name="connsiteX12" fmla="*/ 772316 w 2031845"/>
                <a:gd name="connsiteY12" fmla="*/ 68081 h 139653"/>
                <a:gd name="connsiteX13" fmla="*/ 772316 w 2031845"/>
                <a:gd name="connsiteY13" fmla="*/ 103361 h 139653"/>
                <a:gd name="connsiteX14" fmla="*/ 785361 w 2031845"/>
                <a:gd name="connsiteY14" fmla="*/ 116702 h 139653"/>
                <a:gd name="connsiteX15" fmla="*/ 799592 w 2031845"/>
                <a:gd name="connsiteY15" fmla="*/ 102768 h 139653"/>
                <a:gd name="connsiteX16" fmla="*/ 799888 w 2031845"/>
                <a:gd name="connsiteY16" fmla="*/ 36655 h 139653"/>
                <a:gd name="connsiteX17" fmla="*/ 785954 w 2031845"/>
                <a:gd name="connsiteY17" fmla="*/ 22127 h 139653"/>
                <a:gd name="connsiteX18" fmla="*/ 1016312 w 2031845"/>
                <a:gd name="connsiteY18" fmla="*/ 21831 h 139653"/>
                <a:gd name="connsiteX19" fmla="*/ 1001489 w 2031845"/>
                <a:gd name="connsiteY19" fmla="*/ 32504 h 139653"/>
                <a:gd name="connsiteX20" fmla="*/ 1001489 w 2031845"/>
                <a:gd name="connsiteY20" fmla="*/ 106325 h 139653"/>
                <a:gd name="connsiteX21" fmla="*/ 1016312 w 2031845"/>
                <a:gd name="connsiteY21" fmla="*/ 116405 h 139653"/>
                <a:gd name="connsiteX22" fmla="*/ 1028468 w 2031845"/>
                <a:gd name="connsiteY22" fmla="*/ 105139 h 139653"/>
                <a:gd name="connsiteX23" fmla="*/ 1028468 w 2031845"/>
                <a:gd name="connsiteY23" fmla="*/ 69859 h 139653"/>
                <a:gd name="connsiteX24" fmla="*/ 1028468 w 2031845"/>
                <a:gd name="connsiteY24" fmla="*/ 34579 h 139653"/>
                <a:gd name="connsiteX25" fmla="*/ 1016312 w 2031845"/>
                <a:gd name="connsiteY25" fmla="*/ 21831 h 139653"/>
                <a:gd name="connsiteX26" fmla="*/ 1623783 w 2031845"/>
                <a:gd name="connsiteY26" fmla="*/ 3153 h 139653"/>
                <a:gd name="connsiteX27" fmla="*/ 1684560 w 2031845"/>
                <a:gd name="connsiteY27" fmla="*/ 3153 h 139653"/>
                <a:gd name="connsiteX28" fmla="*/ 1697901 w 2031845"/>
                <a:gd name="connsiteY28" fmla="*/ 15901 h 139653"/>
                <a:gd name="connsiteX29" fmla="*/ 1697605 w 2031845"/>
                <a:gd name="connsiteY29" fmla="*/ 100396 h 139653"/>
                <a:gd name="connsiteX30" fmla="*/ 1710650 w 2031845"/>
                <a:gd name="connsiteY30" fmla="*/ 116702 h 139653"/>
                <a:gd name="connsiteX31" fmla="*/ 1722508 w 2031845"/>
                <a:gd name="connsiteY31" fmla="*/ 100989 h 139653"/>
                <a:gd name="connsiteX32" fmla="*/ 1722212 w 2031845"/>
                <a:gd name="connsiteY32" fmla="*/ 58000 h 139653"/>
                <a:gd name="connsiteX33" fmla="*/ 1722212 w 2031845"/>
                <a:gd name="connsiteY33" fmla="*/ 13530 h 139653"/>
                <a:gd name="connsiteX34" fmla="*/ 1731995 w 2031845"/>
                <a:gd name="connsiteY34" fmla="*/ 3153 h 139653"/>
                <a:gd name="connsiteX35" fmla="*/ 1798701 w 2031845"/>
                <a:gd name="connsiteY35" fmla="*/ 3153 h 139653"/>
                <a:gd name="connsiteX36" fmla="*/ 1808188 w 2031845"/>
                <a:gd name="connsiteY36" fmla="*/ 13530 h 139653"/>
                <a:gd name="connsiteX37" fmla="*/ 1808188 w 2031845"/>
                <a:gd name="connsiteY37" fmla="*/ 99506 h 139653"/>
                <a:gd name="connsiteX38" fmla="*/ 1792179 w 2031845"/>
                <a:gd name="connsiteY38" fmla="*/ 125299 h 139653"/>
                <a:gd name="connsiteX39" fmla="*/ 1733478 w 2031845"/>
                <a:gd name="connsiteY39" fmla="*/ 138344 h 139653"/>
                <a:gd name="connsiteX40" fmla="*/ 1639793 w 2031845"/>
                <a:gd name="connsiteY40" fmla="*/ 129746 h 139653"/>
                <a:gd name="connsiteX41" fmla="*/ 1612221 w 2031845"/>
                <a:gd name="connsiteY41" fmla="*/ 92688 h 139653"/>
                <a:gd name="connsiteX42" fmla="*/ 1611924 w 2031845"/>
                <a:gd name="connsiteY42" fmla="*/ 15605 h 139653"/>
                <a:gd name="connsiteX43" fmla="*/ 1623783 w 2031845"/>
                <a:gd name="connsiteY43" fmla="*/ 3153 h 139653"/>
                <a:gd name="connsiteX44" fmla="*/ 1156544 w 2031845"/>
                <a:gd name="connsiteY44" fmla="*/ 3153 h 139653"/>
                <a:gd name="connsiteX45" fmla="*/ 1221768 w 2031845"/>
                <a:gd name="connsiteY45" fmla="*/ 3153 h 139653"/>
                <a:gd name="connsiteX46" fmla="*/ 1232441 w 2031845"/>
                <a:gd name="connsiteY46" fmla="*/ 13826 h 139653"/>
                <a:gd name="connsiteX47" fmla="*/ 1232441 w 2031845"/>
                <a:gd name="connsiteY47" fmla="*/ 96838 h 139653"/>
                <a:gd name="connsiteX48" fmla="*/ 1245486 w 2031845"/>
                <a:gd name="connsiteY48" fmla="*/ 110179 h 139653"/>
                <a:gd name="connsiteX49" fmla="*/ 1270686 w 2031845"/>
                <a:gd name="connsiteY49" fmla="*/ 109883 h 139653"/>
                <a:gd name="connsiteX50" fmla="*/ 1285806 w 2031845"/>
                <a:gd name="connsiteY50" fmla="*/ 131228 h 139653"/>
                <a:gd name="connsiteX51" fmla="*/ 1275133 w 2031845"/>
                <a:gd name="connsiteY51" fmla="*/ 135676 h 139653"/>
                <a:gd name="connsiteX52" fmla="*/ 1217321 w 2031845"/>
                <a:gd name="connsiteY52" fmla="*/ 136269 h 139653"/>
                <a:gd name="connsiteX53" fmla="*/ 1158026 w 2031845"/>
                <a:gd name="connsiteY53" fmla="*/ 136565 h 139653"/>
                <a:gd name="connsiteX54" fmla="*/ 1146760 w 2031845"/>
                <a:gd name="connsiteY54" fmla="*/ 126189 h 139653"/>
                <a:gd name="connsiteX55" fmla="*/ 1146760 w 2031845"/>
                <a:gd name="connsiteY55" fmla="*/ 13530 h 139653"/>
                <a:gd name="connsiteX56" fmla="*/ 1156544 w 2031845"/>
                <a:gd name="connsiteY56" fmla="*/ 3153 h 139653"/>
                <a:gd name="connsiteX57" fmla="*/ 1460724 w 2031845"/>
                <a:gd name="connsiteY57" fmla="*/ 2857 h 139653"/>
                <a:gd name="connsiteX58" fmla="*/ 1532470 w 2031845"/>
                <a:gd name="connsiteY58" fmla="*/ 6118 h 139653"/>
                <a:gd name="connsiteX59" fmla="*/ 1559153 w 2031845"/>
                <a:gd name="connsiteY59" fmla="*/ 13826 h 139653"/>
                <a:gd name="connsiteX60" fmla="*/ 1574570 w 2031845"/>
                <a:gd name="connsiteY60" fmla="*/ 43177 h 139653"/>
                <a:gd name="connsiteX61" fmla="*/ 1553816 w 2031845"/>
                <a:gd name="connsiteY61" fmla="*/ 60372 h 139653"/>
                <a:gd name="connsiteX62" fmla="*/ 1536028 w 2031845"/>
                <a:gd name="connsiteY62" fmla="*/ 63930 h 139653"/>
                <a:gd name="connsiteX63" fmla="*/ 1557078 w 2031845"/>
                <a:gd name="connsiteY63" fmla="*/ 68377 h 139653"/>
                <a:gd name="connsiteX64" fmla="*/ 1581388 w 2031845"/>
                <a:gd name="connsiteY64" fmla="*/ 96542 h 139653"/>
                <a:gd name="connsiteX65" fmla="*/ 1547887 w 2031845"/>
                <a:gd name="connsiteY65" fmla="*/ 133601 h 139653"/>
                <a:gd name="connsiteX66" fmla="*/ 1419218 w 2031845"/>
                <a:gd name="connsiteY66" fmla="*/ 135972 h 139653"/>
                <a:gd name="connsiteX67" fmla="*/ 1383641 w 2031845"/>
                <a:gd name="connsiteY67" fmla="*/ 133601 h 139653"/>
                <a:gd name="connsiteX68" fmla="*/ 1381270 w 2031845"/>
                <a:gd name="connsiteY68" fmla="*/ 98024 h 139653"/>
                <a:gd name="connsiteX69" fmla="*/ 1380973 w 2031845"/>
                <a:gd name="connsiteY69" fmla="*/ 13530 h 139653"/>
                <a:gd name="connsiteX70" fmla="*/ 1388978 w 2031845"/>
                <a:gd name="connsiteY70" fmla="*/ 3153 h 139653"/>
                <a:gd name="connsiteX71" fmla="*/ 1460724 w 2031845"/>
                <a:gd name="connsiteY71" fmla="*/ 2857 h 139653"/>
                <a:gd name="connsiteX72" fmla="*/ 631233 w 2031845"/>
                <a:gd name="connsiteY72" fmla="*/ 1485 h 139653"/>
                <a:gd name="connsiteX73" fmla="*/ 651356 w 2031845"/>
                <a:gd name="connsiteY73" fmla="*/ 6414 h 139653"/>
                <a:gd name="connsiteX74" fmla="*/ 654024 w 2031845"/>
                <a:gd name="connsiteY74" fmla="*/ 50588 h 139653"/>
                <a:gd name="connsiteX75" fmla="*/ 654320 w 2031845"/>
                <a:gd name="connsiteY75" fmla="*/ 123223 h 139653"/>
                <a:gd name="connsiteX76" fmla="*/ 642462 w 2031845"/>
                <a:gd name="connsiteY76" fmla="*/ 135972 h 139653"/>
                <a:gd name="connsiteX77" fmla="*/ 580203 w 2031845"/>
                <a:gd name="connsiteY77" fmla="*/ 135972 h 139653"/>
                <a:gd name="connsiteX78" fmla="*/ 568344 w 2031845"/>
                <a:gd name="connsiteY78" fmla="*/ 123223 h 139653"/>
                <a:gd name="connsiteX79" fmla="*/ 568640 w 2031845"/>
                <a:gd name="connsiteY79" fmla="*/ 93576 h 139653"/>
                <a:gd name="connsiteX80" fmla="*/ 555299 w 2031845"/>
                <a:gd name="connsiteY80" fmla="*/ 79346 h 139653"/>
                <a:gd name="connsiteX81" fmla="*/ 541661 w 2031845"/>
                <a:gd name="connsiteY81" fmla="*/ 93576 h 139653"/>
                <a:gd name="connsiteX82" fmla="*/ 541958 w 2031845"/>
                <a:gd name="connsiteY82" fmla="*/ 127671 h 139653"/>
                <a:gd name="connsiteX83" fmla="*/ 533360 w 2031845"/>
                <a:gd name="connsiteY83" fmla="*/ 136268 h 139653"/>
                <a:gd name="connsiteX84" fmla="*/ 465172 w 2031845"/>
                <a:gd name="connsiteY84" fmla="*/ 136268 h 139653"/>
                <a:gd name="connsiteX85" fmla="*/ 455684 w 2031845"/>
                <a:gd name="connsiteY85" fmla="*/ 125595 h 139653"/>
                <a:gd name="connsiteX86" fmla="*/ 455684 w 2031845"/>
                <a:gd name="connsiteY86" fmla="*/ 69266 h 139653"/>
                <a:gd name="connsiteX87" fmla="*/ 455388 w 2031845"/>
                <a:gd name="connsiteY87" fmla="*/ 12936 h 139653"/>
                <a:gd name="connsiteX88" fmla="*/ 465468 w 2031845"/>
                <a:gd name="connsiteY88" fmla="*/ 3153 h 139653"/>
                <a:gd name="connsiteX89" fmla="*/ 532174 w 2031845"/>
                <a:gd name="connsiteY89" fmla="*/ 3153 h 139653"/>
                <a:gd name="connsiteX90" fmla="*/ 541661 w 2031845"/>
                <a:gd name="connsiteY90" fmla="*/ 13529 h 139653"/>
                <a:gd name="connsiteX91" fmla="*/ 541661 w 2031845"/>
                <a:gd name="connsiteY91" fmla="*/ 37247 h 139653"/>
                <a:gd name="connsiteX92" fmla="*/ 565379 w 2031845"/>
                <a:gd name="connsiteY92" fmla="*/ 50588 h 139653"/>
                <a:gd name="connsiteX93" fmla="*/ 568047 w 2031845"/>
                <a:gd name="connsiteY93" fmla="*/ 45845 h 139653"/>
                <a:gd name="connsiteX94" fmla="*/ 568047 w 2031845"/>
                <a:gd name="connsiteY94" fmla="*/ 39915 h 139653"/>
                <a:gd name="connsiteX95" fmla="*/ 571308 w 2031845"/>
                <a:gd name="connsiteY95" fmla="*/ 4932 h 139653"/>
                <a:gd name="connsiteX96" fmla="*/ 605996 w 2031845"/>
                <a:gd name="connsiteY96" fmla="*/ 3449 h 139653"/>
                <a:gd name="connsiteX97" fmla="*/ 631233 w 2031845"/>
                <a:gd name="connsiteY97" fmla="*/ 1485 h 139653"/>
                <a:gd name="connsiteX98" fmla="*/ 1907766 w 2031845"/>
                <a:gd name="connsiteY98" fmla="*/ 1078 h 139653"/>
                <a:gd name="connsiteX99" fmla="*/ 1957907 w 2031845"/>
                <a:gd name="connsiteY99" fmla="*/ 1671 h 139653"/>
                <a:gd name="connsiteX100" fmla="*/ 2005638 w 2031845"/>
                <a:gd name="connsiteY100" fmla="*/ 9972 h 139653"/>
                <a:gd name="connsiteX101" fmla="*/ 2021648 w 2031845"/>
                <a:gd name="connsiteY101" fmla="*/ 22127 h 139653"/>
                <a:gd name="connsiteX102" fmla="*/ 2009789 w 2031845"/>
                <a:gd name="connsiteY102" fmla="*/ 42584 h 139653"/>
                <a:gd name="connsiteX103" fmla="*/ 1956424 w 2031845"/>
                <a:gd name="connsiteY103" fmla="*/ 42584 h 139653"/>
                <a:gd name="connsiteX104" fmla="*/ 1945159 w 2031845"/>
                <a:gd name="connsiteY104" fmla="*/ 33690 h 139653"/>
                <a:gd name="connsiteX105" fmla="*/ 1931817 w 2031845"/>
                <a:gd name="connsiteY105" fmla="*/ 22424 h 139653"/>
                <a:gd name="connsiteX106" fmla="*/ 1916104 w 2031845"/>
                <a:gd name="connsiteY106" fmla="*/ 32504 h 139653"/>
                <a:gd name="connsiteX107" fmla="*/ 1927963 w 2031845"/>
                <a:gd name="connsiteY107" fmla="*/ 47031 h 139653"/>
                <a:gd name="connsiteX108" fmla="*/ 2005935 w 2031845"/>
                <a:gd name="connsiteY108" fmla="*/ 68970 h 139653"/>
                <a:gd name="connsiteX109" fmla="*/ 2030839 w 2031845"/>
                <a:gd name="connsiteY109" fmla="*/ 93577 h 139653"/>
                <a:gd name="connsiteX110" fmla="*/ 2010086 w 2031845"/>
                <a:gd name="connsiteY110" fmla="*/ 130043 h 139653"/>
                <a:gd name="connsiteX111" fmla="*/ 1913436 w 2031845"/>
                <a:gd name="connsiteY111" fmla="*/ 138344 h 139653"/>
                <a:gd name="connsiteX112" fmla="*/ 1859775 w 2031845"/>
                <a:gd name="connsiteY112" fmla="*/ 128561 h 139653"/>
                <a:gd name="connsiteX113" fmla="*/ 1843172 w 2031845"/>
                <a:gd name="connsiteY113" fmla="*/ 116998 h 139653"/>
                <a:gd name="connsiteX114" fmla="*/ 1838725 w 2031845"/>
                <a:gd name="connsiteY114" fmla="*/ 91501 h 139653"/>
                <a:gd name="connsiteX115" fmla="*/ 1856513 w 2031845"/>
                <a:gd name="connsiteY115" fmla="*/ 89130 h 139653"/>
                <a:gd name="connsiteX116" fmla="*/ 1877266 w 2031845"/>
                <a:gd name="connsiteY116" fmla="*/ 89130 h 139653"/>
                <a:gd name="connsiteX117" fmla="*/ 1895055 w 2031845"/>
                <a:gd name="connsiteY117" fmla="*/ 89130 h 139653"/>
                <a:gd name="connsiteX118" fmla="*/ 1917883 w 2031845"/>
                <a:gd name="connsiteY118" fmla="*/ 107215 h 139653"/>
                <a:gd name="connsiteX119" fmla="*/ 1933300 w 2031845"/>
                <a:gd name="connsiteY119" fmla="*/ 116702 h 139653"/>
                <a:gd name="connsiteX120" fmla="*/ 1949902 w 2031845"/>
                <a:gd name="connsiteY120" fmla="*/ 107807 h 139653"/>
                <a:gd name="connsiteX121" fmla="*/ 1940711 w 2031845"/>
                <a:gd name="connsiteY121" fmla="*/ 89723 h 139653"/>
                <a:gd name="connsiteX122" fmla="*/ 1899798 w 2031845"/>
                <a:gd name="connsiteY122" fmla="*/ 77567 h 139653"/>
                <a:gd name="connsiteX123" fmla="*/ 1856217 w 2031845"/>
                <a:gd name="connsiteY123" fmla="*/ 63930 h 139653"/>
                <a:gd name="connsiteX124" fmla="*/ 1835464 w 2031845"/>
                <a:gd name="connsiteY124" fmla="*/ 35172 h 139653"/>
                <a:gd name="connsiteX125" fmla="*/ 1858292 w 2031845"/>
                <a:gd name="connsiteY125" fmla="*/ 9379 h 139653"/>
                <a:gd name="connsiteX126" fmla="*/ 1907766 w 2031845"/>
                <a:gd name="connsiteY126" fmla="*/ 1078 h 139653"/>
                <a:gd name="connsiteX127" fmla="*/ 69975 w 2031845"/>
                <a:gd name="connsiteY127" fmla="*/ 670 h 139653"/>
                <a:gd name="connsiteX128" fmla="*/ 119486 w 2031845"/>
                <a:gd name="connsiteY128" fmla="*/ 1078 h 139653"/>
                <a:gd name="connsiteX129" fmla="*/ 167514 w 2031845"/>
                <a:gd name="connsiteY129" fmla="*/ 8786 h 139653"/>
                <a:gd name="connsiteX130" fmla="*/ 182041 w 2031845"/>
                <a:gd name="connsiteY130" fmla="*/ 15901 h 139653"/>
                <a:gd name="connsiteX131" fmla="*/ 188860 w 2031845"/>
                <a:gd name="connsiteY131" fmla="*/ 38729 h 139653"/>
                <a:gd name="connsiteX132" fmla="*/ 173147 w 2031845"/>
                <a:gd name="connsiteY132" fmla="*/ 41990 h 139653"/>
                <a:gd name="connsiteX133" fmla="*/ 148837 w 2031845"/>
                <a:gd name="connsiteY133" fmla="*/ 42287 h 139653"/>
                <a:gd name="connsiteX134" fmla="*/ 122154 w 2031845"/>
                <a:gd name="connsiteY134" fmla="*/ 42287 h 139653"/>
                <a:gd name="connsiteX135" fmla="*/ 108813 w 2031845"/>
                <a:gd name="connsiteY135" fmla="*/ 31021 h 139653"/>
                <a:gd name="connsiteX136" fmla="*/ 96361 w 2031845"/>
                <a:gd name="connsiteY136" fmla="*/ 22127 h 139653"/>
                <a:gd name="connsiteX137" fmla="*/ 80055 w 2031845"/>
                <a:gd name="connsiteY137" fmla="*/ 31318 h 139653"/>
                <a:gd name="connsiteX138" fmla="*/ 88653 w 2031845"/>
                <a:gd name="connsiteY138" fmla="*/ 44955 h 139653"/>
                <a:gd name="connsiteX139" fmla="*/ 149430 w 2031845"/>
                <a:gd name="connsiteY139" fmla="*/ 62151 h 139653"/>
                <a:gd name="connsiteX140" fmla="*/ 175815 w 2031845"/>
                <a:gd name="connsiteY140" fmla="*/ 71341 h 139653"/>
                <a:gd name="connsiteX141" fmla="*/ 195679 w 2031845"/>
                <a:gd name="connsiteY141" fmla="*/ 104249 h 139653"/>
                <a:gd name="connsiteX142" fmla="*/ 171961 w 2031845"/>
                <a:gd name="connsiteY142" fmla="*/ 130339 h 139653"/>
                <a:gd name="connsiteX143" fmla="*/ 28766 w 2031845"/>
                <a:gd name="connsiteY143" fmla="*/ 130043 h 139653"/>
                <a:gd name="connsiteX144" fmla="*/ 2083 w 2031845"/>
                <a:gd name="connsiteY144" fmla="*/ 97727 h 139653"/>
                <a:gd name="connsiteX145" fmla="*/ 10088 w 2031845"/>
                <a:gd name="connsiteY145" fmla="*/ 88833 h 139653"/>
                <a:gd name="connsiteX146" fmla="*/ 73829 w 2031845"/>
                <a:gd name="connsiteY146" fmla="*/ 88833 h 139653"/>
                <a:gd name="connsiteX147" fmla="*/ 82131 w 2031845"/>
                <a:gd name="connsiteY147" fmla="*/ 100099 h 139653"/>
                <a:gd name="connsiteX148" fmla="*/ 92211 w 2031845"/>
                <a:gd name="connsiteY148" fmla="*/ 116108 h 139653"/>
                <a:gd name="connsiteX149" fmla="*/ 114446 w 2031845"/>
                <a:gd name="connsiteY149" fmla="*/ 107214 h 139653"/>
                <a:gd name="connsiteX150" fmla="*/ 99622 w 2031845"/>
                <a:gd name="connsiteY150" fmla="*/ 87351 h 139653"/>
                <a:gd name="connsiteX151" fmla="*/ 34399 w 2031845"/>
                <a:gd name="connsiteY151" fmla="*/ 68673 h 139653"/>
                <a:gd name="connsiteX152" fmla="*/ 19279 w 2031845"/>
                <a:gd name="connsiteY152" fmla="*/ 63040 h 139653"/>
                <a:gd name="connsiteX153" fmla="*/ 8 w 2031845"/>
                <a:gd name="connsiteY153" fmla="*/ 36061 h 139653"/>
                <a:gd name="connsiteX154" fmla="*/ 21354 w 2031845"/>
                <a:gd name="connsiteY154" fmla="*/ 9378 h 139653"/>
                <a:gd name="connsiteX155" fmla="*/ 69975 w 2031845"/>
                <a:gd name="connsiteY155" fmla="*/ 670 h 139653"/>
                <a:gd name="connsiteX156" fmla="*/ 1031840 w 2031845"/>
                <a:gd name="connsiteY156" fmla="*/ 633 h 139653"/>
                <a:gd name="connsiteX157" fmla="*/ 1076496 w 2031845"/>
                <a:gd name="connsiteY157" fmla="*/ 6711 h 139653"/>
                <a:gd name="connsiteX158" fmla="*/ 1114148 w 2031845"/>
                <a:gd name="connsiteY158" fmla="*/ 53554 h 139653"/>
                <a:gd name="connsiteX159" fmla="*/ 1114148 w 2031845"/>
                <a:gd name="connsiteY159" fmla="*/ 69563 h 139653"/>
                <a:gd name="connsiteX160" fmla="*/ 1114148 w 2031845"/>
                <a:gd name="connsiteY160" fmla="*/ 87351 h 139653"/>
                <a:gd name="connsiteX161" fmla="*/ 1081833 w 2031845"/>
                <a:gd name="connsiteY161" fmla="*/ 130636 h 139653"/>
                <a:gd name="connsiteX162" fmla="*/ 946049 w 2031845"/>
                <a:gd name="connsiteY162" fmla="*/ 130043 h 139653"/>
                <a:gd name="connsiteX163" fmla="*/ 915809 w 2031845"/>
                <a:gd name="connsiteY163" fmla="*/ 87944 h 139653"/>
                <a:gd name="connsiteX164" fmla="*/ 915809 w 2031845"/>
                <a:gd name="connsiteY164" fmla="*/ 46438 h 139653"/>
                <a:gd name="connsiteX165" fmla="*/ 942195 w 2031845"/>
                <a:gd name="connsiteY165" fmla="*/ 10268 h 139653"/>
                <a:gd name="connsiteX166" fmla="*/ 986962 w 2031845"/>
                <a:gd name="connsiteY166" fmla="*/ 1671 h 139653"/>
                <a:gd name="connsiteX167" fmla="*/ 1031840 w 2031845"/>
                <a:gd name="connsiteY167" fmla="*/ 633 h 139653"/>
                <a:gd name="connsiteX168" fmla="*/ 344101 w 2031845"/>
                <a:gd name="connsiteY168" fmla="*/ 522 h 139653"/>
                <a:gd name="connsiteX169" fmla="*/ 394315 w 2031845"/>
                <a:gd name="connsiteY169" fmla="*/ 8786 h 139653"/>
                <a:gd name="connsiteX170" fmla="*/ 412993 w 2031845"/>
                <a:gd name="connsiteY170" fmla="*/ 17384 h 139653"/>
                <a:gd name="connsiteX171" fmla="*/ 423666 w 2031845"/>
                <a:gd name="connsiteY171" fmla="*/ 55332 h 139653"/>
                <a:gd name="connsiteX172" fmla="*/ 401134 w 2031845"/>
                <a:gd name="connsiteY172" fmla="*/ 59483 h 139653"/>
                <a:gd name="connsiteX173" fmla="*/ 380381 w 2031845"/>
                <a:gd name="connsiteY173" fmla="*/ 60076 h 139653"/>
                <a:gd name="connsiteX174" fmla="*/ 367040 w 2031845"/>
                <a:gd name="connsiteY174" fmla="*/ 60076 h 139653"/>
                <a:gd name="connsiteX175" fmla="*/ 342433 w 2031845"/>
                <a:gd name="connsiteY175" fmla="*/ 59186 h 139653"/>
                <a:gd name="connsiteX176" fmla="*/ 339172 w 2031845"/>
                <a:gd name="connsiteY176" fmla="*/ 35765 h 139653"/>
                <a:gd name="connsiteX177" fmla="*/ 322569 w 2031845"/>
                <a:gd name="connsiteY177" fmla="*/ 21831 h 139653"/>
                <a:gd name="connsiteX178" fmla="*/ 307153 w 2031845"/>
                <a:gd name="connsiteY178" fmla="*/ 36951 h 139653"/>
                <a:gd name="connsiteX179" fmla="*/ 307449 w 2031845"/>
                <a:gd name="connsiteY179" fmla="*/ 103657 h 139653"/>
                <a:gd name="connsiteX180" fmla="*/ 319901 w 2031845"/>
                <a:gd name="connsiteY180" fmla="*/ 116406 h 139653"/>
                <a:gd name="connsiteX181" fmla="*/ 338875 w 2031845"/>
                <a:gd name="connsiteY181" fmla="*/ 105436 h 139653"/>
                <a:gd name="connsiteX182" fmla="*/ 341543 w 2031845"/>
                <a:gd name="connsiteY182" fmla="*/ 84683 h 139653"/>
                <a:gd name="connsiteX183" fmla="*/ 366151 w 2031845"/>
                <a:gd name="connsiteY183" fmla="*/ 83201 h 139653"/>
                <a:gd name="connsiteX184" fmla="*/ 415068 w 2031845"/>
                <a:gd name="connsiteY184" fmla="*/ 83201 h 139653"/>
                <a:gd name="connsiteX185" fmla="*/ 424259 w 2031845"/>
                <a:gd name="connsiteY185" fmla="*/ 92391 h 139653"/>
                <a:gd name="connsiteX186" fmla="*/ 400838 w 2031845"/>
                <a:gd name="connsiteY186" fmla="*/ 127079 h 139653"/>
                <a:gd name="connsiteX187" fmla="*/ 246672 w 2031845"/>
                <a:gd name="connsiteY187" fmla="*/ 128561 h 139653"/>
                <a:gd name="connsiteX188" fmla="*/ 221769 w 2031845"/>
                <a:gd name="connsiteY188" fmla="*/ 94170 h 139653"/>
                <a:gd name="connsiteX189" fmla="*/ 221769 w 2031845"/>
                <a:gd name="connsiteY189" fmla="*/ 40805 h 139653"/>
                <a:gd name="connsiteX190" fmla="*/ 238964 w 2031845"/>
                <a:gd name="connsiteY190" fmla="*/ 14122 h 139653"/>
                <a:gd name="connsiteX191" fmla="*/ 293219 w 2031845"/>
                <a:gd name="connsiteY191" fmla="*/ 1374 h 139653"/>
                <a:gd name="connsiteX192" fmla="*/ 344101 w 2031845"/>
                <a:gd name="connsiteY192" fmla="*/ 522 h 139653"/>
                <a:gd name="connsiteX193" fmla="*/ 803668 w 2031845"/>
                <a:gd name="connsiteY193" fmla="*/ 448 h 139653"/>
                <a:gd name="connsiteX194" fmla="*/ 848213 w 2031845"/>
                <a:gd name="connsiteY194" fmla="*/ 7007 h 139653"/>
                <a:gd name="connsiteX195" fmla="*/ 885272 w 2031845"/>
                <a:gd name="connsiteY195" fmla="*/ 54443 h 139653"/>
                <a:gd name="connsiteX196" fmla="*/ 884975 w 2031845"/>
                <a:gd name="connsiteY196" fmla="*/ 70749 h 139653"/>
                <a:gd name="connsiteX197" fmla="*/ 828646 w 2031845"/>
                <a:gd name="connsiteY197" fmla="*/ 136566 h 139653"/>
                <a:gd name="connsiteX198" fmla="*/ 728735 w 2031845"/>
                <a:gd name="connsiteY198" fmla="*/ 133898 h 139653"/>
                <a:gd name="connsiteX199" fmla="*/ 686636 w 2031845"/>
                <a:gd name="connsiteY199" fmla="*/ 82904 h 139653"/>
                <a:gd name="connsiteX200" fmla="*/ 686636 w 2031845"/>
                <a:gd name="connsiteY200" fmla="*/ 45845 h 139653"/>
                <a:gd name="connsiteX201" fmla="*/ 708279 w 2031845"/>
                <a:gd name="connsiteY201" fmla="*/ 12344 h 139653"/>
                <a:gd name="connsiteX202" fmla="*/ 758679 w 2031845"/>
                <a:gd name="connsiteY202" fmla="*/ 1671 h 139653"/>
                <a:gd name="connsiteX203" fmla="*/ 803668 w 2031845"/>
                <a:gd name="connsiteY203" fmla="*/ 448 h 13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2031845" h="139653">
                  <a:moveTo>
                    <a:pt x="1474955" y="75789"/>
                  </a:moveTo>
                  <a:cubicBezTo>
                    <a:pt x="1458649" y="75789"/>
                    <a:pt x="1470804" y="88537"/>
                    <a:pt x="1466653" y="92984"/>
                  </a:cubicBezTo>
                  <a:cubicBezTo>
                    <a:pt x="1466653" y="113144"/>
                    <a:pt x="1466653" y="113144"/>
                    <a:pt x="1475548" y="113144"/>
                  </a:cubicBezTo>
                  <a:cubicBezTo>
                    <a:pt x="1493040" y="113441"/>
                    <a:pt x="1496004" y="110773"/>
                    <a:pt x="1495708" y="94466"/>
                  </a:cubicBezTo>
                  <a:cubicBezTo>
                    <a:pt x="1495708" y="78457"/>
                    <a:pt x="1492743" y="75789"/>
                    <a:pt x="1474955" y="75789"/>
                  </a:cubicBezTo>
                  <a:close/>
                  <a:moveTo>
                    <a:pt x="1476437" y="25685"/>
                  </a:moveTo>
                  <a:cubicBezTo>
                    <a:pt x="1463392" y="24499"/>
                    <a:pt x="1466950" y="33393"/>
                    <a:pt x="1466357" y="40805"/>
                  </a:cubicBezTo>
                  <a:cubicBezTo>
                    <a:pt x="1468136" y="46438"/>
                    <a:pt x="1461910" y="57111"/>
                    <a:pt x="1476437" y="55925"/>
                  </a:cubicBezTo>
                  <a:cubicBezTo>
                    <a:pt x="1487110" y="55332"/>
                    <a:pt x="1496301" y="53850"/>
                    <a:pt x="1496004" y="39916"/>
                  </a:cubicBezTo>
                  <a:cubicBezTo>
                    <a:pt x="1495708" y="26278"/>
                    <a:pt x="1486221" y="26575"/>
                    <a:pt x="1476437" y="25685"/>
                  </a:cubicBezTo>
                  <a:close/>
                  <a:moveTo>
                    <a:pt x="785954" y="22127"/>
                  </a:moveTo>
                  <a:cubicBezTo>
                    <a:pt x="775874" y="22424"/>
                    <a:pt x="772020" y="27464"/>
                    <a:pt x="772316" y="37248"/>
                  </a:cubicBezTo>
                  <a:cubicBezTo>
                    <a:pt x="772613" y="47328"/>
                    <a:pt x="772316" y="57704"/>
                    <a:pt x="772316" y="68081"/>
                  </a:cubicBezTo>
                  <a:cubicBezTo>
                    <a:pt x="772316" y="79643"/>
                    <a:pt x="772613" y="91502"/>
                    <a:pt x="772316" y="103361"/>
                  </a:cubicBezTo>
                  <a:cubicBezTo>
                    <a:pt x="772020" y="112552"/>
                    <a:pt x="775874" y="116702"/>
                    <a:pt x="785361" y="116702"/>
                  </a:cubicBezTo>
                  <a:cubicBezTo>
                    <a:pt x="795145" y="116702"/>
                    <a:pt x="799592" y="112848"/>
                    <a:pt x="799592" y="102768"/>
                  </a:cubicBezTo>
                  <a:cubicBezTo>
                    <a:pt x="799295" y="80533"/>
                    <a:pt x="799295" y="58594"/>
                    <a:pt x="799888" y="36655"/>
                  </a:cubicBezTo>
                  <a:cubicBezTo>
                    <a:pt x="800185" y="26278"/>
                    <a:pt x="795738" y="22127"/>
                    <a:pt x="785954" y="22127"/>
                  </a:cubicBezTo>
                  <a:close/>
                  <a:moveTo>
                    <a:pt x="1016312" y="21831"/>
                  </a:moveTo>
                  <a:cubicBezTo>
                    <a:pt x="1008604" y="21534"/>
                    <a:pt x="1001786" y="23906"/>
                    <a:pt x="1001489" y="32504"/>
                  </a:cubicBezTo>
                  <a:cubicBezTo>
                    <a:pt x="1000896" y="57111"/>
                    <a:pt x="1001193" y="81718"/>
                    <a:pt x="1001489" y="106325"/>
                  </a:cubicBezTo>
                  <a:cubicBezTo>
                    <a:pt x="1001786" y="115219"/>
                    <a:pt x="1008604" y="116405"/>
                    <a:pt x="1016312" y="116405"/>
                  </a:cubicBezTo>
                  <a:cubicBezTo>
                    <a:pt x="1024021" y="116405"/>
                    <a:pt x="1028468" y="113441"/>
                    <a:pt x="1028468" y="105139"/>
                  </a:cubicBezTo>
                  <a:cubicBezTo>
                    <a:pt x="1028468" y="93577"/>
                    <a:pt x="1028468" y="81718"/>
                    <a:pt x="1028468" y="69859"/>
                  </a:cubicBezTo>
                  <a:cubicBezTo>
                    <a:pt x="1028468" y="58297"/>
                    <a:pt x="1028171" y="46438"/>
                    <a:pt x="1028468" y="34579"/>
                  </a:cubicBezTo>
                  <a:cubicBezTo>
                    <a:pt x="1029061" y="25389"/>
                    <a:pt x="1024317" y="22127"/>
                    <a:pt x="1016312" y="21831"/>
                  </a:cubicBezTo>
                  <a:close/>
                  <a:moveTo>
                    <a:pt x="1623783" y="3153"/>
                  </a:moveTo>
                  <a:cubicBezTo>
                    <a:pt x="1643943" y="4043"/>
                    <a:pt x="1664400" y="4043"/>
                    <a:pt x="1684560" y="3153"/>
                  </a:cubicBezTo>
                  <a:cubicBezTo>
                    <a:pt x="1694640" y="2857"/>
                    <a:pt x="1698198" y="5228"/>
                    <a:pt x="1697901" y="15901"/>
                  </a:cubicBezTo>
                  <a:cubicBezTo>
                    <a:pt x="1697012" y="44066"/>
                    <a:pt x="1697605" y="72231"/>
                    <a:pt x="1697605" y="100396"/>
                  </a:cubicBezTo>
                  <a:cubicBezTo>
                    <a:pt x="1697605" y="109586"/>
                    <a:pt x="1697901" y="116998"/>
                    <a:pt x="1710650" y="116702"/>
                  </a:cubicBezTo>
                  <a:cubicBezTo>
                    <a:pt x="1722508" y="116405"/>
                    <a:pt x="1722508" y="109290"/>
                    <a:pt x="1722508" y="100989"/>
                  </a:cubicBezTo>
                  <a:cubicBezTo>
                    <a:pt x="1721915" y="86461"/>
                    <a:pt x="1722212" y="72231"/>
                    <a:pt x="1722212" y="58000"/>
                  </a:cubicBezTo>
                  <a:cubicBezTo>
                    <a:pt x="1722212" y="43177"/>
                    <a:pt x="1722508" y="28353"/>
                    <a:pt x="1722212" y="13530"/>
                  </a:cubicBezTo>
                  <a:cubicBezTo>
                    <a:pt x="1721915" y="6118"/>
                    <a:pt x="1723991" y="3153"/>
                    <a:pt x="1731995" y="3153"/>
                  </a:cubicBezTo>
                  <a:cubicBezTo>
                    <a:pt x="1754231" y="3746"/>
                    <a:pt x="1776466" y="3746"/>
                    <a:pt x="1798701" y="3153"/>
                  </a:cubicBezTo>
                  <a:cubicBezTo>
                    <a:pt x="1807003" y="2857"/>
                    <a:pt x="1808188" y="6414"/>
                    <a:pt x="1808188" y="13530"/>
                  </a:cubicBezTo>
                  <a:cubicBezTo>
                    <a:pt x="1807892" y="42287"/>
                    <a:pt x="1807595" y="70749"/>
                    <a:pt x="1808188" y="99506"/>
                  </a:cubicBezTo>
                  <a:cubicBezTo>
                    <a:pt x="1808485" y="111958"/>
                    <a:pt x="1802852" y="119666"/>
                    <a:pt x="1792179" y="125299"/>
                  </a:cubicBezTo>
                  <a:cubicBezTo>
                    <a:pt x="1773798" y="135379"/>
                    <a:pt x="1753638" y="136862"/>
                    <a:pt x="1733478" y="138344"/>
                  </a:cubicBezTo>
                  <a:cubicBezTo>
                    <a:pt x="1701755" y="140716"/>
                    <a:pt x="1670329" y="138640"/>
                    <a:pt x="1639793" y="129746"/>
                  </a:cubicBezTo>
                  <a:cubicBezTo>
                    <a:pt x="1617261" y="123224"/>
                    <a:pt x="1612221" y="115516"/>
                    <a:pt x="1612221" y="92688"/>
                  </a:cubicBezTo>
                  <a:cubicBezTo>
                    <a:pt x="1612221" y="66894"/>
                    <a:pt x="1612517" y="41398"/>
                    <a:pt x="1611924" y="15605"/>
                  </a:cubicBezTo>
                  <a:cubicBezTo>
                    <a:pt x="1611628" y="6414"/>
                    <a:pt x="1613703" y="2560"/>
                    <a:pt x="1623783" y="3153"/>
                  </a:cubicBezTo>
                  <a:close/>
                  <a:moveTo>
                    <a:pt x="1156544" y="3153"/>
                  </a:moveTo>
                  <a:cubicBezTo>
                    <a:pt x="1178186" y="3746"/>
                    <a:pt x="1200125" y="3746"/>
                    <a:pt x="1221768" y="3153"/>
                  </a:cubicBezTo>
                  <a:cubicBezTo>
                    <a:pt x="1230365" y="2857"/>
                    <a:pt x="1232737" y="5525"/>
                    <a:pt x="1232441" y="13826"/>
                  </a:cubicBezTo>
                  <a:cubicBezTo>
                    <a:pt x="1232144" y="41398"/>
                    <a:pt x="1232737" y="69266"/>
                    <a:pt x="1232441" y="96838"/>
                  </a:cubicBezTo>
                  <a:cubicBezTo>
                    <a:pt x="1232144" y="106918"/>
                    <a:pt x="1234516" y="111365"/>
                    <a:pt x="1245486" y="110179"/>
                  </a:cubicBezTo>
                  <a:cubicBezTo>
                    <a:pt x="1253787" y="109290"/>
                    <a:pt x="1262384" y="109883"/>
                    <a:pt x="1270686" y="109883"/>
                  </a:cubicBezTo>
                  <a:cubicBezTo>
                    <a:pt x="1285213" y="110179"/>
                    <a:pt x="1289660" y="116702"/>
                    <a:pt x="1285806" y="131228"/>
                  </a:cubicBezTo>
                  <a:cubicBezTo>
                    <a:pt x="1284027" y="138047"/>
                    <a:pt x="1278987" y="135676"/>
                    <a:pt x="1275133" y="135676"/>
                  </a:cubicBezTo>
                  <a:cubicBezTo>
                    <a:pt x="1255862" y="135972"/>
                    <a:pt x="1236591" y="135972"/>
                    <a:pt x="1217321" y="136269"/>
                  </a:cubicBezTo>
                  <a:cubicBezTo>
                    <a:pt x="1197457" y="136269"/>
                    <a:pt x="1177890" y="135972"/>
                    <a:pt x="1158026" y="136565"/>
                  </a:cubicBezTo>
                  <a:cubicBezTo>
                    <a:pt x="1150021" y="136862"/>
                    <a:pt x="1146464" y="135083"/>
                    <a:pt x="1146760" y="126189"/>
                  </a:cubicBezTo>
                  <a:cubicBezTo>
                    <a:pt x="1147353" y="88537"/>
                    <a:pt x="1147057" y="51181"/>
                    <a:pt x="1146760" y="13530"/>
                  </a:cubicBezTo>
                  <a:cubicBezTo>
                    <a:pt x="1146760" y="5821"/>
                    <a:pt x="1148835" y="3153"/>
                    <a:pt x="1156544" y="3153"/>
                  </a:cubicBezTo>
                  <a:close/>
                  <a:moveTo>
                    <a:pt x="1460724" y="2857"/>
                  </a:moveTo>
                  <a:cubicBezTo>
                    <a:pt x="1484664" y="2709"/>
                    <a:pt x="1508604" y="3153"/>
                    <a:pt x="1532470" y="6118"/>
                  </a:cubicBezTo>
                  <a:cubicBezTo>
                    <a:pt x="1541661" y="7008"/>
                    <a:pt x="1550555" y="9676"/>
                    <a:pt x="1559153" y="13826"/>
                  </a:cubicBezTo>
                  <a:cubicBezTo>
                    <a:pt x="1571605" y="20052"/>
                    <a:pt x="1575459" y="30132"/>
                    <a:pt x="1574570" y="43177"/>
                  </a:cubicBezTo>
                  <a:cubicBezTo>
                    <a:pt x="1573680" y="56222"/>
                    <a:pt x="1563600" y="58001"/>
                    <a:pt x="1553816" y="60372"/>
                  </a:cubicBezTo>
                  <a:cubicBezTo>
                    <a:pt x="1549073" y="61558"/>
                    <a:pt x="1544033" y="62448"/>
                    <a:pt x="1536028" y="63930"/>
                  </a:cubicBezTo>
                  <a:cubicBezTo>
                    <a:pt x="1545515" y="66005"/>
                    <a:pt x="1551444" y="66895"/>
                    <a:pt x="1557078" y="68377"/>
                  </a:cubicBezTo>
                  <a:cubicBezTo>
                    <a:pt x="1575162" y="72824"/>
                    <a:pt x="1580499" y="79050"/>
                    <a:pt x="1581388" y="96542"/>
                  </a:cubicBezTo>
                  <a:cubicBezTo>
                    <a:pt x="1582871" y="120853"/>
                    <a:pt x="1573680" y="131229"/>
                    <a:pt x="1547887" y="133601"/>
                  </a:cubicBezTo>
                  <a:cubicBezTo>
                    <a:pt x="1505195" y="137455"/>
                    <a:pt x="1462206" y="135972"/>
                    <a:pt x="1419218" y="135972"/>
                  </a:cubicBezTo>
                  <a:cubicBezTo>
                    <a:pt x="1407063" y="135972"/>
                    <a:pt x="1391349" y="141309"/>
                    <a:pt x="1383641" y="133601"/>
                  </a:cubicBezTo>
                  <a:cubicBezTo>
                    <a:pt x="1375933" y="125892"/>
                    <a:pt x="1381566" y="110180"/>
                    <a:pt x="1381270" y="98024"/>
                  </a:cubicBezTo>
                  <a:cubicBezTo>
                    <a:pt x="1380676" y="69860"/>
                    <a:pt x="1380973" y="41695"/>
                    <a:pt x="1380973" y="13530"/>
                  </a:cubicBezTo>
                  <a:cubicBezTo>
                    <a:pt x="1380973" y="7897"/>
                    <a:pt x="1380380" y="2857"/>
                    <a:pt x="1388978" y="3153"/>
                  </a:cubicBezTo>
                  <a:cubicBezTo>
                    <a:pt x="1412844" y="3746"/>
                    <a:pt x="1436784" y="3005"/>
                    <a:pt x="1460724" y="2857"/>
                  </a:cubicBezTo>
                  <a:close/>
                  <a:moveTo>
                    <a:pt x="631233" y="1485"/>
                  </a:moveTo>
                  <a:cubicBezTo>
                    <a:pt x="639497" y="929"/>
                    <a:pt x="646909" y="1522"/>
                    <a:pt x="651356" y="6414"/>
                  </a:cubicBezTo>
                  <a:cubicBezTo>
                    <a:pt x="659064" y="15012"/>
                    <a:pt x="653727" y="35468"/>
                    <a:pt x="654024" y="50588"/>
                  </a:cubicBezTo>
                  <a:cubicBezTo>
                    <a:pt x="654320" y="74899"/>
                    <a:pt x="653727" y="98913"/>
                    <a:pt x="654320" y="123223"/>
                  </a:cubicBezTo>
                  <a:cubicBezTo>
                    <a:pt x="654617" y="132414"/>
                    <a:pt x="652542" y="136565"/>
                    <a:pt x="642462" y="135972"/>
                  </a:cubicBezTo>
                  <a:cubicBezTo>
                    <a:pt x="621709" y="135082"/>
                    <a:pt x="600956" y="135082"/>
                    <a:pt x="580203" y="135972"/>
                  </a:cubicBezTo>
                  <a:cubicBezTo>
                    <a:pt x="569530" y="136565"/>
                    <a:pt x="567751" y="132117"/>
                    <a:pt x="568344" y="123223"/>
                  </a:cubicBezTo>
                  <a:cubicBezTo>
                    <a:pt x="568937" y="113440"/>
                    <a:pt x="567751" y="103360"/>
                    <a:pt x="568640" y="93576"/>
                  </a:cubicBezTo>
                  <a:cubicBezTo>
                    <a:pt x="569530" y="82903"/>
                    <a:pt x="566861" y="79049"/>
                    <a:pt x="555299" y="79346"/>
                  </a:cubicBezTo>
                  <a:cubicBezTo>
                    <a:pt x="544033" y="79642"/>
                    <a:pt x="540772" y="82607"/>
                    <a:pt x="541661" y="93576"/>
                  </a:cubicBezTo>
                  <a:cubicBezTo>
                    <a:pt x="542551" y="104842"/>
                    <a:pt x="541661" y="116405"/>
                    <a:pt x="541958" y="127671"/>
                  </a:cubicBezTo>
                  <a:cubicBezTo>
                    <a:pt x="542254" y="134193"/>
                    <a:pt x="539882" y="136268"/>
                    <a:pt x="533360" y="136268"/>
                  </a:cubicBezTo>
                  <a:cubicBezTo>
                    <a:pt x="510532" y="135972"/>
                    <a:pt x="488000" y="135675"/>
                    <a:pt x="465172" y="136268"/>
                  </a:cubicBezTo>
                  <a:cubicBezTo>
                    <a:pt x="456574" y="136565"/>
                    <a:pt x="455388" y="132710"/>
                    <a:pt x="455684" y="125595"/>
                  </a:cubicBezTo>
                  <a:cubicBezTo>
                    <a:pt x="455981" y="106918"/>
                    <a:pt x="455684" y="88240"/>
                    <a:pt x="455684" y="69266"/>
                  </a:cubicBezTo>
                  <a:cubicBezTo>
                    <a:pt x="455684" y="50588"/>
                    <a:pt x="455981" y="31614"/>
                    <a:pt x="455388" y="12936"/>
                  </a:cubicBezTo>
                  <a:cubicBezTo>
                    <a:pt x="455091" y="4932"/>
                    <a:pt x="457760" y="2856"/>
                    <a:pt x="465468" y="3153"/>
                  </a:cubicBezTo>
                  <a:cubicBezTo>
                    <a:pt x="487703" y="3746"/>
                    <a:pt x="509939" y="3746"/>
                    <a:pt x="532174" y="3153"/>
                  </a:cubicBezTo>
                  <a:cubicBezTo>
                    <a:pt x="540475" y="2856"/>
                    <a:pt x="542254" y="6117"/>
                    <a:pt x="541661" y="13529"/>
                  </a:cubicBezTo>
                  <a:cubicBezTo>
                    <a:pt x="541068" y="21534"/>
                    <a:pt x="541365" y="29242"/>
                    <a:pt x="541661" y="37247"/>
                  </a:cubicBezTo>
                  <a:cubicBezTo>
                    <a:pt x="541661" y="49402"/>
                    <a:pt x="554410" y="56518"/>
                    <a:pt x="565379" y="50588"/>
                  </a:cubicBezTo>
                  <a:cubicBezTo>
                    <a:pt x="567454" y="49402"/>
                    <a:pt x="568047" y="47920"/>
                    <a:pt x="568047" y="45845"/>
                  </a:cubicBezTo>
                  <a:cubicBezTo>
                    <a:pt x="568047" y="43769"/>
                    <a:pt x="568047" y="41990"/>
                    <a:pt x="568047" y="39915"/>
                  </a:cubicBezTo>
                  <a:cubicBezTo>
                    <a:pt x="569233" y="27760"/>
                    <a:pt x="562414" y="11750"/>
                    <a:pt x="571308" y="4932"/>
                  </a:cubicBezTo>
                  <a:cubicBezTo>
                    <a:pt x="578720" y="-998"/>
                    <a:pt x="594137" y="2856"/>
                    <a:pt x="605996" y="3449"/>
                  </a:cubicBezTo>
                  <a:cubicBezTo>
                    <a:pt x="613853" y="3746"/>
                    <a:pt x="622969" y="2041"/>
                    <a:pt x="631233" y="1485"/>
                  </a:cubicBezTo>
                  <a:close/>
                  <a:moveTo>
                    <a:pt x="1907766" y="1078"/>
                  </a:moveTo>
                  <a:cubicBezTo>
                    <a:pt x="1924406" y="114"/>
                    <a:pt x="1941156" y="633"/>
                    <a:pt x="1957907" y="1671"/>
                  </a:cubicBezTo>
                  <a:cubicBezTo>
                    <a:pt x="1974213" y="2856"/>
                    <a:pt x="1990222" y="4339"/>
                    <a:pt x="2005638" y="9972"/>
                  </a:cubicBezTo>
                  <a:cubicBezTo>
                    <a:pt x="2012161" y="12344"/>
                    <a:pt x="2018387" y="15012"/>
                    <a:pt x="2021648" y="22127"/>
                  </a:cubicBezTo>
                  <a:cubicBezTo>
                    <a:pt x="2028763" y="36654"/>
                    <a:pt x="2025502" y="42584"/>
                    <a:pt x="2009789" y="42584"/>
                  </a:cubicBezTo>
                  <a:cubicBezTo>
                    <a:pt x="1992001" y="42584"/>
                    <a:pt x="1974213" y="42287"/>
                    <a:pt x="1956424" y="42584"/>
                  </a:cubicBezTo>
                  <a:cubicBezTo>
                    <a:pt x="1949902" y="42584"/>
                    <a:pt x="1944566" y="42287"/>
                    <a:pt x="1945159" y="33690"/>
                  </a:cubicBezTo>
                  <a:cubicBezTo>
                    <a:pt x="1945751" y="24202"/>
                    <a:pt x="1938932" y="22424"/>
                    <a:pt x="1931817" y="22424"/>
                  </a:cubicBezTo>
                  <a:cubicBezTo>
                    <a:pt x="1924702" y="22424"/>
                    <a:pt x="1916994" y="23906"/>
                    <a:pt x="1916104" y="32504"/>
                  </a:cubicBezTo>
                  <a:cubicBezTo>
                    <a:pt x="1915215" y="40508"/>
                    <a:pt x="1920848" y="44955"/>
                    <a:pt x="1927963" y="47031"/>
                  </a:cubicBezTo>
                  <a:cubicBezTo>
                    <a:pt x="1953756" y="54739"/>
                    <a:pt x="1980735" y="59483"/>
                    <a:pt x="2005935" y="68970"/>
                  </a:cubicBezTo>
                  <a:cubicBezTo>
                    <a:pt x="2017794" y="73417"/>
                    <a:pt x="2028170" y="79346"/>
                    <a:pt x="2030839" y="93577"/>
                  </a:cubicBezTo>
                  <a:cubicBezTo>
                    <a:pt x="2034396" y="112848"/>
                    <a:pt x="2028763" y="124707"/>
                    <a:pt x="2010086" y="130043"/>
                  </a:cubicBezTo>
                  <a:cubicBezTo>
                    <a:pt x="1978660" y="139233"/>
                    <a:pt x="1946048" y="141309"/>
                    <a:pt x="1913436" y="138344"/>
                  </a:cubicBezTo>
                  <a:cubicBezTo>
                    <a:pt x="1895351" y="136862"/>
                    <a:pt x="1876970" y="135379"/>
                    <a:pt x="1859775" y="128561"/>
                  </a:cubicBezTo>
                  <a:cubicBezTo>
                    <a:pt x="1853252" y="125892"/>
                    <a:pt x="1847026" y="123224"/>
                    <a:pt x="1843172" y="116998"/>
                  </a:cubicBezTo>
                  <a:cubicBezTo>
                    <a:pt x="1838429" y="108993"/>
                    <a:pt x="1835464" y="99506"/>
                    <a:pt x="1838725" y="91501"/>
                  </a:cubicBezTo>
                  <a:cubicBezTo>
                    <a:pt x="1841097" y="86165"/>
                    <a:pt x="1850288" y="89723"/>
                    <a:pt x="1856513" y="89130"/>
                  </a:cubicBezTo>
                  <a:cubicBezTo>
                    <a:pt x="1863332" y="88833"/>
                    <a:pt x="1870151" y="89130"/>
                    <a:pt x="1877266" y="89130"/>
                  </a:cubicBezTo>
                  <a:cubicBezTo>
                    <a:pt x="1883196" y="89130"/>
                    <a:pt x="1889125" y="89426"/>
                    <a:pt x="1895055" y="89130"/>
                  </a:cubicBezTo>
                  <a:cubicBezTo>
                    <a:pt x="1908396" y="88240"/>
                    <a:pt x="1920551" y="86758"/>
                    <a:pt x="1917883" y="107215"/>
                  </a:cubicBezTo>
                  <a:cubicBezTo>
                    <a:pt x="1916697" y="116109"/>
                    <a:pt x="1925888" y="116702"/>
                    <a:pt x="1933300" y="116702"/>
                  </a:cubicBezTo>
                  <a:cubicBezTo>
                    <a:pt x="1940415" y="116405"/>
                    <a:pt x="1948123" y="116702"/>
                    <a:pt x="1949902" y="107807"/>
                  </a:cubicBezTo>
                  <a:cubicBezTo>
                    <a:pt x="1951384" y="99803"/>
                    <a:pt x="1949012" y="92687"/>
                    <a:pt x="1940711" y="89723"/>
                  </a:cubicBezTo>
                  <a:cubicBezTo>
                    <a:pt x="1927074" y="85276"/>
                    <a:pt x="1913436" y="81422"/>
                    <a:pt x="1899798" y="77567"/>
                  </a:cubicBezTo>
                  <a:cubicBezTo>
                    <a:pt x="1885271" y="73120"/>
                    <a:pt x="1870448" y="68970"/>
                    <a:pt x="1856217" y="63930"/>
                  </a:cubicBezTo>
                  <a:cubicBezTo>
                    <a:pt x="1843172" y="59186"/>
                    <a:pt x="1834575" y="49995"/>
                    <a:pt x="1835464" y="35172"/>
                  </a:cubicBezTo>
                  <a:cubicBezTo>
                    <a:pt x="1836353" y="20941"/>
                    <a:pt x="1845248" y="13233"/>
                    <a:pt x="1858292" y="9379"/>
                  </a:cubicBezTo>
                  <a:cubicBezTo>
                    <a:pt x="1874598" y="4487"/>
                    <a:pt x="1891126" y="2041"/>
                    <a:pt x="1907766" y="1078"/>
                  </a:cubicBezTo>
                  <a:close/>
                  <a:moveTo>
                    <a:pt x="69975" y="670"/>
                  </a:moveTo>
                  <a:cubicBezTo>
                    <a:pt x="86355" y="-405"/>
                    <a:pt x="102884" y="40"/>
                    <a:pt x="119486" y="1078"/>
                  </a:cubicBezTo>
                  <a:cubicBezTo>
                    <a:pt x="135495" y="2263"/>
                    <a:pt x="152098" y="3153"/>
                    <a:pt x="167514" y="8786"/>
                  </a:cubicBezTo>
                  <a:cubicBezTo>
                    <a:pt x="172554" y="10565"/>
                    <a:pt x="177891" y="12343"/>
                    <a:pt x="182041" y="15901"/>
                  </a:cubicBezTo>
                  <a:cubicBezTo>
                    <a:pt x="188860" y="21831"/>
                    <a:pt x="191528" y="30725"/>
                    <a:pt x="188860" y="38729"/>
                  </a:cubicBezTo>
                  <a:cubicBezTo>
                    <a:pt x="186488" y="45548"/>
                    <a:pt x="178484" y="41398"/>
                    <a:pt x="173147" y="41990"/>
                  </a:cubicBezTo>
                  <a:cubicBezTo>
                    <a:pt x="164846" y="42880"/>
                    <a:pt x="156841" y="42287"/>
                    <a:pt x="148837" y="42287"/>
                  </a:cubicBezTo>
                  <a:cubicBezTo>
                    <a:pt x="139943" y="42287"/>
                    <a:pt x="131048" y="41990"/>
                    <a:pt x="122154" y="42287"/>
                  </a:cubicBezTo>
                  <a:cubicBezTo>
                    <a:pt x="113853" y="42584"/>
                    <a:pt x="107627" y="42287"/>
                    <a:pt x="108813" y="31021"/>
                  </a:cubicBezTo>
                  <a:cubicBezTo>
                    <a:pt x="109703" y="22720"/>
                    <a:pt x="101994" y="22127"/>
                    <a:pt x="96361" y="22127"/>
                  </a:cubicBezTo>
                  <a:cubicBezTo>
                    <a:pt x="89246" y="21831"/>
                    <a:pt x="81834" y="22720"/>
                    <a:pt x="80055" y="31318"/>
                  </a:cubicBezTo>
                  <a:cubicBezTo>
                    <a:pt x="78573" y="38136"/>
                    <a:pt x="82131" y="43177"/>
                    <a:pt x="88653" y="44955"/>
                  </a:cubicBezTo>
                  <a:cubicBezTo>
                    <a:pt x="108813" y="50885"/>
                    <a:pt x="129269" y="56221"/>
                    <a:pt x="149430" y="62151"/>
                  </a:cubicBezTo>
                  <a:cubicBezTo>
                    <a:pt x="158324" y="64819"/>
                    <a:pt x="167218" y="67784"/>
                    <a:pt x="175815" y="71341"/>
                  </a:cubicBezTo>
                  <a:cubicBezTo>
                    <a:pt x="190639" y="77271"/>
                    <a:pt x="195976" y="88833"/>
                    <a:pt x="195679" y="104249"/>
                  </a:cubicBezTo>
                  <a:cubicBezTo>
                    <a:pt x="195383" y="119963"/>
                    <a:pt x="185303" y="127078"/>
                    <a:pt x="171961" y="130339"/>
                  </a:cubicBezTo>
                  <a:cubicBezTo>
                    <a:pt x="124229" y="141902"/>
                    <a:pt x="76498" y="142494"/>
                    <a:pt x="28766" y="130043"/>
                  </a:cubicBezTo>
                  <a:cubicBezTo>
                    <a:pt x="9495" y="125002"/>
                    <a:pt x="2083" y="114330"/>
                    <a:pt x="2083" y="97727"/>
                  </a:cubicBezTo>
                  <a:cubicBezTo>
                    <a:pt x="2083" y="91798"/>
                    <a:pt x="2973" y="88833"/>
                    <a:pt x="10088" y="88833"/>
                  </a:cubicBezTo>
                  <a:cubicBezTo>
                    <a:pt x="31434" y="89130"/>
                    <a:pt x="52483" y="89426"/>
                    <a:pt x="73829" y="88833"/>
                  </a:cubicBezTo>
                  <a:cubicBezTo>
                    <a:pt x="83613" y="88537"/>
                    <a:pt x="82131" y="94466"/>
                    <a:pt x="82131" y="100099"/>
                  </a:cubicBezTo>
                  <a:cubicBezTo>
                    <a:pt x="82131" y="107511"/>
                    <a:pt x="80945" y="115812"/>
                    <a:pt x="92211" y="116108"/>
                  </a:cubicBezTo>
                  <a:cubicBezTo>
                    <a:pt x="100808" y="116405"/>
                    <a:pt x="111481" y="119073"/>
                    <a:pt x="114446" y="107214"/>
                  </a:cubicBezTo>
                  <a:cubicBezTo>
                    <a:pt x="117114" y="95949"/>
                    <a:pt x="109703" y="90019"/>
                    <a:pt x="99622" y="87351"/>
                  </a:cubicBezTo>
                  <a:cubicBezTo>
                    <a:pt x="77980" y="81125"/>
                    <a:pt x="56041" y="74899"/>
                    <a:pt x="34399" y="68673"/>
                  </a:cubicBezTo>
                  <a:cubicBezTo>
                    <a:pt x="29359" y="67191"/>
                    <a:pt x="24022" y="65412"/>
                    <a:pt x="19279" y="63040"/>
                  </a:cubicBezTo>
                  <a:cubicBezTo>
                    <a:pt x="7420" y="58000"/>
                    <a:pt x="-288" y="49402"/>
                    <a:pt x="8" y="36061"/>
                  </a:cubicBezTo>
                  <a:cubicBezTo>
                    <a:pt x="304" y="22127"/>
                    <a:pt x="8309" y="13233"/>
                    <a:pt x="21354" y="9378"/>
                  </a:cubicBezTo>
                  <a:cubicBezTo>
                    <a:pt x="37364" y="4339"/>
                    <a:pt x="53595" y="1745"/>
                    <a:pt x="69975" y="670"/>
                  </a:cubicBezTo>
                  <a:close/>
                  <a:moveTo>
                    <a:pt x="1031840" y="633"/>
                  </a:moveTo>
                  <a:cubicBezTo>
                    <a:pt x="1046775" y="1374"/>
                    <a:pt x="1061673" y="3301"/>
                    <a:pt x="1076496" y="6711"/>
                  </a:cubicBezTo>
                  <a:cubicBezTo>
                    <a:pt x="1106440" y="13530"/>
                    <a:pt x="1113555" y="22720"/>
                    <a:pt x="1114148" y="53554"/>
                  </a:cubicBezTo>
                  <a:cubicBezTo>
                    <a:pt x="1114148" y="58890"/>
                    <a:pt x="1114148" y="64226"/>
                    <a:pt x="1114148" y="69563"/>
                  </a:cubicBezTo>
                  <a:cubicBezTo>
                    <a:pt x="1114148" y="75492"/>
                    <a:pt x="1114148" y="81422"/>
                    <a:pt x="1114148" y="87351"/>
                  </a:cubicBezTo>
                  <a:cubicBezTo>
                    <a:pt x="1113852" y="115516"/>
                    <a:pt x="1108811" y="123521"/>
                    <a:pt x="1081833" y="130636"/>
                  </a:cubicBezTo>
                  <a:cubicBezTo>
                    <a:pt x="1036769" y="142791"/>
                    <a:pt x="991112" y="142495"/>
                    <a:pt x="946049" y="130043"/>
                  </a:cubicBezTo>
                  <a:cubicBezTo>
                    <a:pt x="922331" y="123521"/>
                    <a:pt x="916105" y="113441"/>
                    <a:pt x="915809" y="87944"/>
                  </a:cubicBezTo>
                  <a:cubicBezTo>
                    <a:pt x="915809" y="74010"/>
                    <a:pt x="916105" y="60372"/>
                    <a:pt x="915809" y="46438"/>
                  </a:cubicBezTo>
                  <a:cubicBezTo>
                    <a:pt x="915512" y="27760"/>
                    <a:pt x="924999" y="16198"/>
                    <a:pt x="942195" y="10268"/>
                  </a:cubicBezTo>
                  <a:cubicBezTo>
                    <a:pt x="956722" y="5229"/>
                    <a:pt x="971842" y="3153"/>
                    <a:pt x="986962" y="1671"/>
                  </a:cubicBezTo>
                  <a:cubicBezTo>
                    <a:pt x="1001934" y="336"/>
                    <a:pt x="1016905" y="-108"/>
                    <a:pt x="1031840" y="633"/>
                  </a:cubicBezTo>
                  <a:close/>
                  <a:moveTo>
                    <a:pt x="344101" y="522"/>
                  </a:moveTo>
                  <a:cubicBezTo>
                    <a:pt x="360963" y="1522"/>
                    <a:pt x="377713" y="4042"/>
                    <a:pt x="394315" y="8786"/>
                  </a:cubicBezTo>
                  <a:cubicBezTo>
                    <a:pt x="401134" y="10861"/>
                    <a:pt x="407360" y="13233"/>
                    <a:pt x="412993" y="17384"/>
                  </a:cubicBezTo>
                  <a:cubicBezTo>
                    <a:pt x="421591" y="24202"/>
                    <a:pt x="428410" y="45252"/>
                    <a:pt x="423666" y="55332"/>
                  </a:cubicBezTo>
                  <a:cubicBezTo>
                    <a:pt x="418923" y="65116"/>
                    <a:pt x="408843" y="58297"/>
                    <a:pt x="401134" y="59483"/>
                  </a:cubicBezTo>
                  <a:cubicBezTo>
                    <a:pt x="394612" y="60965"/>
                    <a:pt x="387497" y="60076"/>
                    <a:pt x="380381" y="60076"/>
                  </a:cubicBezTo>
                  <a:cubicBezTo>
                    <a:pt x="375934" y="60076"/>
                    <a:pt x="371487" y="60076"/>
                    <a:pt x="367040" y="60076"/>
                  </a:cubicBezTo>
                  <a:cubicBezTo>
                    <a:pt x="358739" y="60076"/>
                    <a:pt x="348659" y="62744"/>
                    <a:pt x="342433" y="59186"/>
                  </a:cubicBezTo>
                  <a:cubicBezTo>
                    <a:pt x="335021" y="54739"/>
                    <a:pt x="340061" y="43770"/>
                    <a:pt x="339172" y="35765"/>
                  </a:cubicBezTo>
                  <a:cubicBezTo>
                    <a:pt x="337986" y="25092"/>
                    <a:pt x="332649" y="21238"/>
                    <a:pt x="322569" y="21831"/>
                  </a:cubicBezTo>
                  <a:cubicBezTo>
                    <a:pt x="312786" y="22424"/>
                    <a:pt x="306856" y="25981"/>
                    <a:pt x="307153" y="36951"/>
                  </a:cubicBezTo>
                  <a:cubicBezTo>
                    <a:pt x="307746" y="59186"/>
                    <a:pt x="307449" y="81422"/>
                    <a:pt x="307449" y="103657"/>
                  </a:cubicBezTo>
                  <a:cubicBezTo>
                    <a:pt x="307449" y="112551"/>
                    <a:pt x="311303" y="116406"/>
                    <a:pt x="319901" y="116406"/>
                  </a:cubicBezTo>
                  <a:cubicBezTo>
                    <a:pt x="328202" y="116406"/>
                    <a:pt x="337096" y="117591"/>
                    <a:pt x="338875" y="105436"/>
                  </a:cubicBezTo>
                  <a:cubicBezTo>
                    <a:pt x="340061" y="98321"/>
                    <a:pt x="335614" y="87944"/>
                    <a:pt x="341543" y="84683"/>
                  </a:cubicBezTo>
                  <a:cubicBezTo>
                    <a:pt x="348066" y="81125"/>
                    <a:pt x="357850" y="83201"/>
                    <a:pt x="366151" y="83201"/>
                  </a:cubicBezTo>
                  <a:cubicBezTo>
                    <a:pt x="382457" y="83201"/>
                    <a:pt x="398763" y="83497"/>
                    <a:pt x="415068" y="83201"/>
                  </a:cubicBezTo>
                  <a:cubicBezTo>
                    <a:pt x="422184" y="82904"/>
                    <a:pt x="424259" y="84979"/>
                    <a:pt x="424259" y="92391"/>
                  </a:cubicBezTo>
                  <a:cubicBezTo>
                    <a:pt x="423963" y="111365"/>
                    <a:pt x="418923" y="121149"/>
                    <a:pt x="400838" y="127079"/>
                  </a:cubicBezTo>
                  <a:cubicBezTo>
                    <a:pt x="349845" y="143977"/>
                    <a:pt x="298258" y="143088"/>
                    <a:pt x="246672" y="128561"/>
                  </a:cubicBezTo>
                  <a:cubicBezTo>
                    <a:pt x="229477" y="123817"/>
                    <a:pt x="222065" y="111365"/>
                    <a:pt x="221769" y="94170"/>
                  </a:cubicBezTo>
                  <a:cubicBezTo>
                    <a:pt x="221472" y="76382"/>
                    <a:pt x="221769" y="58593"/>
                    <a:pt x="221769" y="40805"/>
                  </a:cubicBezTo>
                  <a:cubicBezTo>
                    <a:pt x="221769" y="28057"/>
                    <a:pt x="227995" y="19756"/>
                    <a:pt x="238964" y="14122"/>
                  </a:cubicBezTo>
                  <a:cubicBezTo>
                    <a:pt x="256159" y="5525"/>
                    <a:pt x="274541" y="2856"/>
                    <a:pt x="293219" y="1374"/>
                  </a:cubicBezTo>
                  <a:cubicBezTo>
                    <a:pt x="310266" y="40"/>
                    <a:pt x="327239" y="-479"/>
                    <a:pt x="344101" y="522"/>
                  </a:cubicBezTo>
                  <a:close/>
                  <a:moveTo>
                    <a:pt x="803668" y="448"/>
                  </a:moveTo>
                  <a:cubicBezTo>
                    <a:pt x="818640" y="1226"/>
                    <a:pt x="833538" y="3301"/>
                    <a:pt x="848213" y="7007"/>
                  </a:cubicBezTo>
                  <a:cubicBezTo>
                    <a:pt x="878453" y="14716"/>
                    <a:pt x="884975" y="23313"/>
                    <a:pt x="885272" y="54443"/>
                  </a:cubicBezTo>
                  <a:cubicBezTo>
                    <a:pt x="885569" y="59779"/>
                    <a:pt x="885272" y="65116"/>
                    <a:pt x="884975" y="70749"/>
                  </a:cubicBezTo>
                  <a:cubicBezTo>
                    <a:pt x="885272" y="120260"/>
                    <a:pt x="877267" y="129747"/>
                    <a:pt x="828646" y="136566"/>
                  </a:cubicBezTo>
                  <a:cubicBezTo>
                    <a:pt x="795441" y="141309"/>
                    <a:pt x="761940" y="140716"/>
                    <a:pt x="728735" y="133898"/>
                  </a:cubicBezTo>
                  <a:cubicBezTo>
                    <a:pt x="694641" y="126782"/>
                    <a:pt x="686636" y="116998"/>
                    <a:pt x="686636" y="82904"/>
                  </a:cubicBezTo>
                  <a:cubicBezTo>
                    <a:pt x="686636" y="70452"/>
                    <a:pt x="687229" y="58297"/>
                    <a:pt x="686636" y="45845"/>
                  </a:cubicBezTo>
                  <a:cubicBezTo>
                    <a:pt x="686043" y="29243"/>
                    <a:pt x="693455" y="18866"/>
                    <a:pt x="708279" y="12344"/>
                  </a:cubicBezTo>
                  <a:cubicBezTo>
                    <a:pt x="724584" y="5229"/>
                    <a:pt x="741483" y="3153"/>
                    <a:pt x="758679" y="1671"/>
                  </a:cubicBezTo>
                  <a:cubicBezTo>
                    <a:pt x="773651" y="188"/>
                    <a:pt x="788696" y="-331"/>
                    <a:pt x="803668" y="4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AD80170-B82B-446E-82EC-C1D0E4BBAFB1}"/>
                </a:ext>
              </a:extLst>
            </p:cNvPr>
            <p:cNvGrpSpPr/>
            <p:nvPr/>
          </p:nvGrpSpPr>
          <p:grpSpPr>
            <a:xfrm>
              <a:off x="8508195" y="4367574"/>
              <a:ext cx="509931" cy="509931"/>
              <a:chOff x="8508195" y="4367574"/>
              <a:chExt cx="509931" cy="509931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CC8E902-F28D-46C7-81D6-D4DB8F685FB1}"/>
                  </a:ext>
                </a:extLst>
              </p:cNvPr>
              <p:cNvSpPr/>
              <p:nvPr/>
            </p:nvSpPr>
            <p:spPr>
              <a:xfrm>
                <a:off x="8508195" y="4367574"/>
                <a:ext cx="509931" cy="509931"/>
              </a:xfrm>
              <a:custGeom>
                <a:avLst/>
                <a:gdLst>
                  <a:gd name="connsiteX0" fmla="*/ 2 w 1638300"/>
                  <a:gd name="connsiteY0" fmla="*/ 822010 h 1638300"/>
                  <a:gd name="connsiteX1" fmla="*/ 822962 w 1638300"/>
                  <a:gd name="connsiteY1" fmla="*/ 2 h 1638300"/>
                  <a:gd name="connsiteX2" fmla="*/ 1641160 w 1638300"/>
                  <a:gd name="connsiteY2" fmla="*/ 822010 h 1638300"/>
                  <a:gd name="connsiteX3" fmla="*/ 817247 w 1638300"/>
                  <a:gd name="connsiteY3" fmla="*/ 1643064 h 1638300"/>
                  <a:gd name="connsiteX4" fmla="*/ 2 w 1638300"/>
                  <a:gd name="connsiteY4" fmla="*/ 82201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2" y="822010"/>
                    </a:moveTo>
                    <a:cubicBezTo>
                      <a:pt x="954" y="365762"/>
                      <a:pt x="365762" y="954"/>
                      <a:pt x="822962" y="2"/>
                    </a:cubicBezTo>
                    <a:cubicBezTo>
                      <a:pt x="1272542" y="-951"/>
                      <a:pt x="1642112" y="369572"/>
                      <a:pt x="1641160" y="822010"/>
                    </a:cubicBezTo>
                    <a:cubicBezTo>
                      <a:pt x="1640207" y="1277304"/>
                      <a:pt x="1273495" y="1644017"/>
                      <a:pt x="817247" y="1643064"/>
                    </a:cubicBezTo>
                    <a:cubicBezTo>
                      <a:pt x="364810" y="1643064"/>
                      <a:pt x="-950" y="1275399"/>
                      <a:pt x="2" y="82201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00991BA-0917-4E00-91DE-633CD7B2B223}"/>
                  </a:ext>
                </a:extLst>
              </p:cNvPr>
              <p:cNvSpPr/>
              <p:nvPr/>
            </p:nvSpPr>
            <p:spPr>
              <a:xfrm>
                <a:off x="8600101" y="4457998"/>
                <a:ext cx="326119" cy="329083"/>
              </a:xfrm>
              <a:custGeom>
                <a:avLst/>
                <a:gdLst>
                  <a:gd name="connsiteX0" fmla="*/ 602 w 1047750"/>
                  <a:gd name="connsiteY0" fmla="*/ 531506 h 1057275"/>
                  <a:gd name="connsiteX1" fmla="*/ 520667 w 1047750"/>
                  <a:gd name="connsiteY1" fmla="*/ 11 h 1057275"/>
                  <a:gd name="connsiteX2" fmla="*/ 1052162 w 1047750"/>
                  <a:gd name="connsiteY2" fmla="*/ 533411 h 1057275"/>
                  <a:gd name="connsiteX3" fmla="*/ 521620 w 1047750"/>
                  <a:gd name="connsiteY3" fmla="*/ 1058238 h 1057275"/>
                  <a:gd name="connsiteX4" fmla="*/ 602 w 1047750"/>
                  <a:gd name="connsiteY4" fmla="*/ 531506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57275">
                    <a:moveTo>
                      <a:pt x="602" y="531506"/>
                    </a:moveTo>
                    <a:cubicBezTo>
                      <a:pt x="-13685" y="243851"/>
                      <a:pt x="228250" y="963"/>
                      <a:pt x="520667" y="11"/>
                    </a:cubicBezTo>
                    <a:cubicBezTo>
                      <a:pt x="830230" y="-1894"/>
                      <a:pt x="1053115" y="249566"/>
                      <a:pt x="1052162" y="533411"/>
                    </a:cubicBezTo>
                    <a:cubicBezTo>
                      <a:pt x="1051210" y="821066"/>
                      <a:pt x="807370" y="1058238"/>
                      <a:pt x="521620" y="1058238"/>
                    </a:cubicBezTo>
                    <a:cubicBezTo>
                      <a:pt x="240632" y="1057286"/>
                      <a:pt x="-11780" y="816303"/>
                      <a:pt x="602" y="53150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92A49E6-A95C-4F6C-AEDC-A54A51F64F2D}"/>
                  </a:ext>
                </a:extLst>
              </p:cNvPr>
              <p:cNvSpPr/>
              <p:nvPr/>
            </p:nvSpPr>
            <p:spPr>
              <a:xfrm>
                <a:off x="8631457" y="4489639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4CD336F-9963-4F03-9D1B-A3017F25F238}"/>
                </a:ext>
              </a:extLst>
            </p:cNvPr>
            <p:cNvGrpSpPr/>
            <p:nvPr/>
          </p:nvGrpSpPr>
          <p:grpSpPr>
            <a:xfrm>
              <a:off x="10610455" y="4367857"/>
              <a:ext cx="509931" cy="509931"/>
              <a:chOff x="10610455" y="4367857"/>
              <a:chExt cx="509931" cy="50993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D7FF9F8-CF61-4AAB-AD90-D824390EC279}"/>
                  </a:ext>
                </a:extLst>
              </p:cNvPr>
              <p:cNvSpPr/>
              <p:nvPr/>
            </p:nvSpPr>
            <p:spPr>
              <a:xfrm>
                <a:off x="10610455" y="4367857"/>
                <a:ext cx="509931" cy="509931"/>
              </a:xfrm>
              <a:custGeom>
                <a:avLst/>
                <a:gdLst>
                  <a:gd name="connsiteX0" fmla="*/ 830647 w 1638300"/>
                  <a:gd name="connsiteY0" fmla="*/ 46 h 1638300"/>
                  <a:gd name="connsiteX1" fmla="*/ 1641224 w 1638300"/>
                  <a:gd name="connsiteY1" fmla="*/ 838246 h 1638300"/>
                  <a:gd name="connsiteX2" fmla="*/ 801120 w 1638300"/>
                  <a:gd name="connsiteY2" fmla="*/ 1642156 h 1638300"/>
                  <a:gd name="connsiteX3" fmla="*/ 67 w 1638300"/>
                  <a:gd name="connsiteY3" fmla="*/ 803956 h 1638300"/>
                  <a:gd name="connsiteX4" fmla="*/ 830647 w 1638300"/>
                  <a:gd name="connsiteY4" fmla="*/ 46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830647" y="46"/>
                    </a:moveTo>
                    <a:cubicBezTo>
                      <a:pt x="1286895" y="4809"/>
                      <a:pt x="1645987" y="376284"/>
                      <a:pt x="1641224" y="838246"/>
                    </a:cubicBezTo>
                    <a:cubicBezTo>
                      <a:pt x="1636462" y="1288779"/>
                      <a:pt x="1261178" y="1648824"/>
                      <a:pt x="801120" y="1642156"/>
                    </a:cubicBezTo>
                    <a:cubicBezTo>
                      <a:pt x="352492" y="1636441"/>
                      <a:pt x="-5648" y="1261156"/>
                      <a:pt x="67" y="803956"/>
                    </a:cubicBezTo>
                    <a:cubicBezTo>
                      <a:pt x="4830" y="357234"/>
                      <a:pt x="379162" y="-4716"/>
                      <a:pt x="830647" y="4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17515DE-9A57-46E1-BCD9-86BDEAD0E64C}"/>
                  </a:ext>
                </a:extLst>
              </p:cNvPr>
              <p:cNvSpPr/>
              <p:nvPr/>
            </p:nvSpPr>
            <p:spPr>
              <a:xfrm>
                <a:off x="10702361" y="4459763"/>
                <a:ext cx="326119" cy="326119"/>
              </a:xfrm>
              <a:custGeom>
                <a:avLst/>
                <a:gdLst>
                  <a:gd name="connsiteX0" fmla="*/ 524853 w 1047750"/>
                  <a:gd name="connsiteY0" fmla="*/ 1056348 h 1047750"/>
                  <a:gd name="connsiteX1" fmla="*/ 25 w 1047750"/>
                  <a:gd name="connsiteY1" fmla="*/ 527711 h 1047750"/>
                  <a:gd name="connsiteX2" fmla="*/ 526757 w 1047750"/>
                  <a:gd name="connsiteY2" fmla="*/ 26 h 1047750"/>
                  <a:gd name="connsiteX3" fmla="*/ 1055395 w 1047750"/>
                  <a:gd name="connsiteY3" fmla="*/ 526759 h 1047750"/>
                  <a:gd name="connsiteX4" fmla="*/ 524853 w 1047750"/>
                  <a:gd name="connsiteY4" fmla="*/ 1056348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524853" y="1056348"/>
                    </a:moveTo>
                    <a:cubicBezTo>
                      <a:pt x="237197" y="1061111"/>
                      <a:pt x="-2833" y="815366"/>
                      <a:pt x="25" y="527711"/>
                    </a:cubicBezTo>
                    <a:cubicBezTo>
                      <a:pt x="2882" y="231484"/>
                      <a:pt x="232434" y="-2832"/>
                      <a:pt x="526757" y="26"/>
                    </a:cubicBezTo>
                    <a:cubicBezTo>
                      <a:pt x="835367" y="2884"/>
                      <a:pt x="1053490" y="225768"/>
                      <a:pt x="1055395" y="526759"/>
                    </a:cubicBezTo>
                    <a:cubicBezTo>
                      <a:pt x="1056347" y="824891"/>
                      <a:pt x="832509" y="1055396"/>
                      <a:pt x="524853" y="105634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20313CA-7D91-4D02-BDF5-B7F7E49BA37B}"/>
                  </a:ext>
                </a:extLst>
              </p:cNvPr>
              <p:cNvSpPr/>
              <p:nvPr/>
            </p:nvSpPr>
            <p:spPr>
              <a:xfrm>
                <a:off x="10733163" y="4489801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02FA52-AB6E-411A-A2A9-F974C811724F}"/>
              </a:ext>
            </a:extLst>
          </p:cNvPr>
          <p:cNvGrpSpPr/>
          <p:nvPr/>
        </p:nvGrpSpPr>
        <p:grpSpPr>
          <a:xfrm>
            <a:off x="506994" y="2245267"/>
            <a:ext cx="4126951" cy="677510"/>
            <a:chOff x="6417575" y="2011204"/>
            <a:chExt cx="2232250" cy="64884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1A85F7-878F-4DE4-989B-113553E6AA66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C6DB99-A570-415B-9188-9C61B350D651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83E010-29ED-41FC-8779-C09B4E571511}"/>
              </a:ext>
            </a:extLst>
          </p:cNvPr>
          <p:cNvGrpSpPr/>
          <p:nvPr/>
        </p:nvGrpSpPr>
        <p:grpSpPr>
          <a:xfrm>
            <a:off x="506994" y="3193561"/>
            <a:ext cx="4126951" cy="677510"/>
            <a:chOff x="6417575" y="2011204"/>
            <a:chExt cx="2232250" cy="6488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2D2AA8-C50C-4719-86B1-6C64F65BA370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DA97DF1-9C28-48C2-83A4-E543946ED2F2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01F584E-E528-4113-8DD2-AAFEA15BEB32}"/>
              </a:ext>
            </a:extLst>
          </p:cNvPr>
          <p:cNvGrpSpPr/>
          <p:nvPr/>
        </p:nvGrpSpPr>
        <p:grpSpPr>
          <a:xfrm>
            <a:off x="506994" y="4132977"/>
            <a:ext cx="4126951" cy="677510"/>
            <a:chOff x="6417575" y="2011204"/>
            <a:chExt cx="2232250" cy="64884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B84D1C-C338-48A1-877F-E9D2E4407B18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36824A-2E41-43E4-A42B-192796FCA5D2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6657ABC-ABB4-4565-9D0A-1B920535B97A}"/>
              </a:ext>
            </a:extLst>
          </p:cNvPr>
          <p:cNvGrpSpPr/>
          <p:nvPr/>
        </p:nvGrpSpPr>
        <p:grpSpPr>
          <a:xfrm>
            <a:off x="506994" y="5072393"/>
            <a:ext cx="4126951" cy="677510"/>
            <a:chOff x="6417575" y="2011204"/>
            <a:chExt cx="2232250" cy="64884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7981B78-EA02-484F-866A-21F96068D5A4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07262F0-2AC1-483C-8318-DC67698DF5EE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Freeform 19">
            <a:extLst>
              <a:ext uri="{FF2B5EF4-FFF2-40B4-BE49-F238E27FC236}">
                <a16:creationId xmlns:a16="http://schemas.microsoft.com/office/drawing/2014/main" id="{72CFD75F-3AB2-4D91-B498-634203E123DA}"/>
              </a:ext>
            </a:extLst>
          </p:cNvPr>
          <p:cNvSpPr/>
          <p:nvPr/>
        </p:nvSpPr>
        <p:spPr>
          <a:xfrm>
            <a:off x="4751117" y="2380694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6950D305-0123-4F21-96DD-40932E4D1830}"/>
              </a:ext>
            </a:extLst>
          </p:cNvPr>
          <p:cNvSpPr/>
          <p:nvPr/>
        </p:nvSpPr>
        <p:spPr>
          <a:xfrm>
            <a:off x="4793837" y="3377141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Oval 66">
            <a:extLst>
              <a:ext uri="{FF2B5EF4-FFF2-40B4-BE49-F238E27FC236}">
                <a16:creationId xmlns:a16="http://schemas.microsoft.com/office/drawing/2014/main" id="{015B6927-8C96-46F9-AEBF-896A444AC574}"/>
              </a:ext>
            </a:extLst>
          </p:cNvPr>
          <p:cNvSpPr/>
          <p:nvPr/>
        </p:nvSpPr>
        <p:spPr>
          <a:xfrm rot="20700000">
            <a:off x="4772445" y="5305300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836BC7B1-2928-423F-BB55-E6BD12018EDB}"/>
              </a:ext>
            </a:extLst>
          </p:cNvPr>
          <p:cNvSpPr/>
          <p:nvPr/>
        </p:nvSpPr>
        <p:spPr>
          <a:xfrm>
            <a:off x="4780430" y="4284778"/>
            <a:ext cx="394507" cy="3692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F8B76A1-0506-4DC9-8407-14F20714B02B}"/>
              </a:ext>
            </a:extLst>
          </p:cNvPr>
          <p:cNvSpPr txBox="1"/>
          <p:nvPr/>
        </p:nvSpPr>
        <p:spPr>
          <a:xfrm>
            <a:off x="5640080" y="1982204"/>
            <a:ext cx="5658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73358-D4BB-47D0-A265-FC781E9D6918}"/>
              </a:ext>
            </a:extLst>
          </p:cNvPr>
          <p:cNvSpPr txBox="1"/>
          <p:nvPr/>
        </p:nvSpPr>
        <p:spPr>
          <a:xfrm>
            <a:off x="5640079" y="529613"/>
            <a:ext cx="414594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4000" b="1" dirty="0">
                <a:latin typeface="+mj-lt"/>
              </a:rPr>
              <a:t>Infographic</a:t>
            </a:r>
            <a:endParaRPr lang="ko-KR" altLang="en-US" sz="4000" b="1" dirty="0">
              <a:latin typeface="+mj-lt"/>
            </a:endParaRPr>
          </a:p>
        </p:txBody>
      </p:sp>
      <p:sp>
        <p:nvSpPr>
          <p:cNvPr id="11" name="Oval 57">
            <a:extLst>
              <a:ext uri="{FF2B5EF4-FFF2-40B4-BE49-F238E27FC236}">
                <a16:creationId xmlns:a16="http://schemas.microsoft.com/office/drawing/2014/main" id="{990A5F33-98FD-414C-8E10-FE5DA61ADA67}"/>
              </a:ext>
            </a:extLst>
          </p:cNvPr>
          <p:cNvSpPr/>
          <p:nvPr/>
        </p:nvSpPr>
        <p:spPr>
          <a:xfrm>
            <a:off x="9461330" y="4166970"/>
            <a:ext cx="468000" cy="4680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7A54BD-A9C0-4580-9E8D-B793ABA9C94C}"/>
              </a:ext>
            </a:extLst>
          </p:cNvPr>
          <p:cNvSpPr txBox="1"/>
          <p:nvPr/>
        </p:nvSpPr>
        <p:spPr>
          <a:xfrm>
            <a:off x="9967620" y="4258217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75FDC5-61AB-4490-8BD9-3E9F359F3270}"/>
              </a:ext>
            </a:extLst>
          </p:cNvPr>
          <p:cNvSpPr txBox="1"/>
          <p:nvPr/>
        </p:nvSpPr>
        <p:spPr>
          <a:xfrm>
            <a:off x="9461332" y="4724350"/>
            <a:ext cx="202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73">
            <a:extLst>
              <a:ext uri="{FF2B5EF4-FFF2-40B4-BE49-F238E27FC236}">
                <a16:creationId xmlns:a16="http://schemas.microsoft.com/office/drawing/2014/main" id="{7970F0B0-20DC-4BAA-AA3F-44952621534A}"/>
              </a:ext>
            </a:extLst>
          </p:cNvPr>
          <p:cNvSpPr/>
          <p:nvPr/>
        </p:nvSpPr>
        <p:spPr>
          <a:xfrm>
            <a:off x="7043699" y="4166970"/>
            <a:ext cx="468000" cy="4680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9FBDEF-1160-4736-939B-D4FCD69C18D7}"/>
              </a:ext>
            </a:extLst>
          </p:cNvPr>
          <p:cNvSpPr txBox="1"/>
          <p:nvPr/>
        </p:nvSpPr>
        <p:spPr>
          <a:xfrm>
            <a:off x="7549988" y="4258217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1CF8AA-8E5B-4B78-8797-9776DDD3A122}"/>
              </a:ext>
            </a:extLst>
          </p:cNvPr>
          <p:cNvSpPr txBox="1"/>
          <p:nvPr/>
        </p:nvSpPr>
        <p:spPr>
          <a:xfrm>
            <a:off x="7043700" y="4724350"/>
            <a:ext cx="202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19B66F-CA98-47CD-9BD6-792881AD794D}"/>
              </a:ext>
            </a:extLst>
          </p:cNvPr>
          <p:cNvSpPr/>
          <p:nvPr/>
        </p:nvSpPr>
        <p:spPr>
          <a:xfrm rot="2700000">
            <a:off x="7197106" y="4271309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F6BFA3F1-3064-4DC9-92B2-2CB6B3473090}"/>
              </a:ext>
            </a:extLst>
          </p:cNvPr>
          <p:cNvSpPr/>
          <p:nvPr/>
        </p:nvSpPr>
        <p:spPr>
          <a:xfrm>
            <a:off x="9574092" y="4282842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58CB7-8305-41C6-A90D-CB7D053CF6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1680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EF7F13-6CE4-40B5-AD91-9C3D120D54FB}"/>
              </a:ext>
            </a:extLst>
          </p:cNvPr>
          <p:cNvSpPr/>
          <p:nvPr/>
        </p:nvSpPr>
        <p:spPr>
          <a:xfrm>
            <a:off x="864354" y="1751786"/>
            <a:ext cx="2376264" cy="42925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EADE42-C117-4109-A482-A399FAC2006D}"/>
              </a:ext>
            </a:extLst>
          </p:cNvPr>
          <p:cNvSpPr/>
          <p:nvPr/>
        </p:nvSpPr>
        <p:spPr>
          <a:xfrm>
            <a:off x="3542960" y="1751785"/>
            <a:ext cx="2376264" cy="11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B54499-F707-46FA-8EFD-FC82D950D7D8}"/>
              </a:ext>
            </a:extLst>
          </p:cNvPr>
          <p:cNvSpPr/>
          <p:nvPr/>
        </p:nvSpPr>
        <p:spPr>
          <a:xfrm>
            <a:off x="6251618" y="1751785"/>
            <a:ext cx="2376264" cy="237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42080F-B6C6-4DF8-83DF-694A72627CD4}"/>
              </a:ext>
            </a:extLst>
          </p:cNvPr>
          <p:cNvSpPr/>
          <p:nvPr/>
        </p:nvSpPr>
        <p:spPr>
          <a:xfrm>
            <a:off x="6239155" y="4451628"/>
            <a:ext cx="2376264" cy="159268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EF260-BEFA-466A-96A2-1F412ACEE1AA}"/>
              </a:ext>
            </a:extLst>
          </p:cNvPr>
          <p:cNvSpPr/>
          <p:nvPr/>
        </p:nvSpPr>
        <p:spPr>
          <a:xfrm>
            <a:off x="3542960" y="3227785"/>
            <a:ext cx="2376264" cy="28165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BA27CFF-2E9B-414A-8BBC-9C28C147E982}"/>
              </a:ext>
            </a:extLst>
          </p:cNvPr>
          <p:cNvSpPr/>
          <p:nvPr/>
        </p:nvSpPr>
        <p:spPr>
          <a:xfrm>
            <a:off x="3125764" y="2333840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75B9793-5635-48BA-BCC6-0BBB0E41C58D}"/>
              </a:ext>
            </a:extLst>
          </p:cNvPr>
          <p:cNvSpPr/>
          <p:nvPr/>
        </p:nvSpPr>
        <p:spPr>
          <a:xfrm>
            <a:off x="5818831" y="2333840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D0A4295-51DB-47B4-9B1D-5B86F8DD09E5}"/>
              </a:ext>
            </a:extLst>
          </p:cNvPr>
          <p:cNvSpPr/>
          <p:nvPr/>
        </p:nvSpPr>
        <p:spPr>
          <a:xfrm rot="10800000">
            <a:off x="5590142" y="5325885"/>
            <a:ext cx="747760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9B4BE8C-0235-4A73-8C28-62095B36081C}"/>
              </a:ext>
            </a:extLst>
          </p:cNvPr>
          <p:cNvSpPr/>
          <p:nvPr/>
        </p:nvSpPr>
        <p:spPr>
          <a:xfrm rot="10800000">
            <a:off x="2919240" y="5325886"/>
            <a:ext cx="747760" cy="4846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368A0E-305E-4350-BD86-BAFC159460C0}"/>
              </a:ext>
            </a:extLst>
          </p:cNvPr>
          <p:cNvSpPr/>
          <p:nvPr/>
        </p:nvSpPr>
        <p:spPr>
          <a:xfrm>
            <a:off x="864618" y="1741152"/>
            <a:ext cx="23760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241063-7075-4674-8F3C-3E5D8925C9EC}"/>
              </a:ext>
            </a:extLst>
          </p:cNvPr>
          <p:cNvSpPr/>
          <p:nvPr/>
        </p:nvSpPr>
        <p:spPr>
          <a:xfrm>
            <a:off x="3543224" y="1741152"/>
            <a:ext cx="2376000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BCA81A-2096-4994-8135-0045A41D7433}"/>
              </a:ext>
            </a:extLst>
          </p:cNvPr>
          <p:cNvSpPr/>
          <p:nvPr/>
        </p:nvSpPr>
        <p:spPr>
          <a:xfrm>
            <a:off x="6251882" y="1732118"/>
            <a:ext cx="2376000" cy="4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01FD77-85A1-41BA-A82C-DA56715B3CD4}"/>
              </a:ext>
            </a:extLst>
          </p:cNvPr>
          <p:cNvSpPr/>
          <p:nvPr/>
        </p:nvSpPr>
        <p:spPr>
          <a:xfrm>
            <a:off x="6239419" y="4451626"/>
            <a:ext cx="2376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17A460-959A-4E13-AF07-C8837F75A1BD}"/>
              </a:ext>
            </a:extLst>
          </p:cNvPr>
          <p:cNvSpPr/>
          <p:nvPr/>
        </p:nvSpPr>
        <p:spPr>
          <a:xfrm>
            <a:off x="3542960" y="3219081"/>
            <a:ext cx="2376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1C8FB3-4984-4571-9DFB-820E1151A337}"/>
              </a:ext>
            </a:extLst>
          </p:cNvPr>
          <p:cNvSpPr txBox="1"/>
          <p:nvPr/>
        </p:nvSpPr>
        <p:spPr>
          <a:xfrm>
            <a:off x="878359" y="1728831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B343F7-21C4-4B10-905B-8E10A5BC66D1}"/>
              </a:ext>
            </a:extLst>
          </p:cNvPr>
          <p:cNvSpPr txBox="1"/>
          <p:nvPr/>
        </p:nvSpPr>
        <p:spPr>
          <a:xfrm>
            <a:off x="3542213" y="1732222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49322F-E308-47C0-A794-ACA917474094}"/>
              </a:ext>
            </a:extLst>
          </p:cNvPr>
          <p:cNvSpPr txBox="1"/>
          <p:nvPr/>
        </p:nvSpPr>
        <p:spPr>
          <a:xfrm>
            <a:off x="6237966" y="1724980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4BE2F2-CAAC-4AD7-BA38-02E8CD1DD8AF}"/>
              </a:ext>
            </a:extLst>
          </p:cNvPr>
          <p:cNvSpPr txBox="1"/>
          <p:nvPr/>
        </p:nvSpPr>
        <p:spPr>
          <a:xfrm>
            <a:off x="6250052" y="4439326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0C6CC8-601F-4E19-8988-A50FF7876B8F}"/>
              </a:ext>
            </a:extLst>
          </p:cNvPr>
          <p:cNvSpPr txBox="1"/>
          <p:nvPr/>
        </p:nvSpPr>
        <p:spPr>
          <a:xfrm>
            <a:off x="3547211" y="3208450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51999F-1A1C-496C-A52B-794B72601B69}"/>
              </a:ext>
            </a:extLst>
          </p:cNvPr>
          <p:cNvSpPr txBox="1"/>
          <p:nvPr/>
        </p:nvSpPr>
        <p:spPr>
          <a:xfrm>
            <a:off x="1476107" y="1820252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8AA407-A11E-40A6-8E1B-2B63FA2D50DF}"/>
              </a:ext>
            </a:extLst>
          </p:cNvPr>
          <p:cNvSpPr txBox="1"/>
          <p:nvPr/>
        </p:nvSpPr>
        <p:spPr>
          <a:xfrm>
            <a:off x="1138175" y="2332460"/>
            <a:ext cx="18286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EB1050-DED7-4A3A-8C9C-F1E2643A9334}"/>
              </a:ext>
            </a:extLst>
          </p:cNvPr>
          <p:cNvSpPr txBox="1"/>
          <p:nvPr/>
        </p:nvSpPr>
        <p:spPr>
          <a:xfrm>
            <a:off x="3816781" y="2259124"/>
            <a:ext cx="18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9D9265-DCC4-469B-9AAA-EE531BFE956C}"/>
              </a:ext>
            </a:extLst>
          </p:cNvPr>
          <p:cNvSpPr txBox="1"/>
          <p:nvPr/>
        </p:nvSpPr>
        <p:spPr>
          <a:xfrm>
            <a:off x="3816781" y="3779992"/>
            <a:ext cx="1828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5F8FEA-27D9-45C3-A41E-489B07F417C2}"/>
              </a:ext>
            </a:extLst>
          </p:cNvPr>
          <p:cNvSpPr txBox="1"/>
          <p:nvPr/>
        </p:nvSpPr>
        <p:spPr>
          <a:xfrm>
            <a:off x="6525571" y="2332460"/>
            <a:ext cx="1828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633D1E-E6F2-4206-8ACD-8BDE13E19C5D}"/>
              </a:ext>
            </a:extLst>
          </p:cNvPr>
          <p:cNvSpPr txBox="1"/>
          <p:nvPr/>
        </p:nvSpPr>
        <p:spPr>
          <a:xfrm>
            <a:off x="6570503" y="5047752"/>
            <a:ext cx="18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47333E-AEC8-4E9E-A5D6-FC31E7AC313C}"/>
              </a:ext>
            </a:extLst>
          </p:cNvPr>
          <p:cNvSpPr txBox="1"/>
          <p:nvPr/>
        </p:nvSpPr>
        <p:spPr>
          <a:xfrm>
            <a:off x="4202736" y="1809619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9395C4-EC1D-49E8-B049-B151CF07F96F}"/>
              </a:ext>
            </a:extLst>
          </p:cNvPr>
          <p:cNvSpPr txBox="1"/>
          <p:nvPr/>
        </p:nvSpPr>
        <p:spPr>
          <a:xfrm>
            <a:off x="6898489" y="1798986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05A153-8F0B-4B73-856A-B62C490F4A0A}"/>
              </a:ext>
            </a:extLst>
          </p:cNvPr>
          <p:cNvSpPr txBox="1"/>
          <p:nvPr/>
        </p:nvSpPr>
        <p:spPr>
          <a:xfrm>
            <a:off x="4202736" y="3296582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FCB227-194F-48A5-8746-7FA4FC4B99F8}"/>
              </a:ext>
            </a:extLst>
          </p:cNvPr>
          <p:cNvSpPr txBox="1"/>
          <p:nvPr/>
        </p:nvSpPr>
        <p:spPr>
          <a:xfrm>
            <a:off x="6898489" y="4531657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E412DB84-B091-4781-9B8E-0BFAB472AC7D}"/>
              </a:ext>
            </a:extLst>
          </p:cNvPr>
          <p:cNvSpPr/>
          <p:nvPr/>
        </p:nvSpPr>
        <p:spPr>
          <a:xfrm>
            <a:off x="8900378" y="1741153"/>
            <a:ext cx="2376264" cy="43046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11D209C2-7D45-4B9E-9FE7-A348DD7E0F86}"/>
              </a:ext>
            </a:extLst>
          </p:cNvPr>
          <p:cNvSpPr/>
          <p:nvPr/>
        </p:nvSpPr>
        <p:spPr>
          <a:xfrm>
            <a:off x="8900642" y="1746950"/>
            <a:ext cx="2376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2A7C3D-1A95-4DDC-BD60-59F540637FAC}"/>
              </a:ext>
            </a:extLst>
          </p:cNvPr>
          <p:cNvSpPr txBox="1"/>
          <p:nvPr/>
        </p:nvSpPr>
        <p:spPr>
          <a:xfrm>
            <a:off x="8911275" y="1732119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81B526-DAA5-45E2-98FB-C75D1285F36B}"/>
              </a:ext>
            </a:extLst>
          </p:cNvPr>
          <p:cNvSpPr txBox="1"/>
          <p:nvPr/>
        </p:nvSpPr>
        <p:spPr>
          <a:xfrm>
            <a:off x="9559712" y="1824451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8E5DF4-4B72-4F89-9802-E127C87BA2C7}"/>
              </a:ext>
            </a:extLst>
          </p:cNvPr>
          <p:cNvSpPr txBox="1"/>
          <p:nvPr/>
        </p:nvSpPr>
        <p:spPr>
          <a:xfrm>
            <a:off x="9174199" y="2332460"/>
            <a:ext cx="18286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ight Arrow 8">
            <a:extLst>
              <a:ext uri="{FF2B5EF4-FFF2-40B4-BE49-F238E27FC236}">
                <a16:creationId xmlns:a16="http://schemas.microsoft.com/office/drawing/2014/main" id="{7E2A6543-3673-430C-BD8D-47D883DCF585}"/>
              </a:ext>
            </a:extLst>
          </p:cNvPr>
          <p:cNvSpPr/>
          <p:nvPr/>
        </p:nvSpPr>
        <p:spPr>
          <a:xfrm>
            <a:off x="8511899" y="2337418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Right Arrow 15">
            <a:extLst>
              <a:ext uri="{FF2B5EF4-FFF2-40B4-BE49-F238E27FC236}">
                <a16:creationId xmlns:a16="http://schemas.microsoft.com/office/drawing/2014/main" id="{210744AB-E7D7-44E0-9DDD-EDD362491196}"/>
              </a:ext>
            </a:extLst>
          </p:cNvPr>
          <p:cNvSpPr/>
          <p:nvPr/>
        </p:nvSpPr>
        <p:spPr>
          <a:xfrm flipH="1">
            <a:off x="8287547" y="5325886"/>
            <a:ext cx="74776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D6586962-0C27-483C-819C-084558BF6AB8}"/>
              </a:ext>
            </a:extLst>
          </p:cNvPr>
          <p:cNvGrpSpPr/>
          <p:nvPr/>
        </p:nvGrpSpPr>
        <p:grpSpPr>
          <a:xfrm>
            <a:off x="3810001" y="2446594"/>
            <a:ext cx="4298774" cy="3434985"/>
            <a:chOff x="3810001" y="2347204"/>
            <a:chExt cx="4298774" cy="343498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77A9E1C-4FAB-4FDF-9E34-85DC6CE9C46D}"/>
                </a:ext>
              </a:extLst>
            </p:cNvPr>
            <p:cNvSpPr/>
            <p:nvPr/>
          </p:nvSpPr>
          <p:spPr>
            <a:xfrm>
              <a:off x="3809665" y="4867987"/>
              <a:ext cx="4285330" cy="910842"/>
            </a:xfrm>
            <a:custGeom>
              <a:avLst/>
              <a:gdLst>
                <a:gd name="connsiteX0" fmla="*/ 2584642 w 4285329"/>
                <a:gd name="connsiteY0" fmla="*/ 914202 h 910842"/>
                <a:gd name="connsiteX1" fmla="*/ 2568845 w 4285329"/>
                <a:gd name="connsiteY1" fmla="*/ 910841 h 910842"/>
                <a:gd name="connsiteX2" fmla="*/ 2466670 w 4285329"/>
                <a:gd name="connsiteY2" fmla="*/ 908152 h 910842"/>
                <a:gd name="connsiteX3" fmla="*/ 2295256 w 4285329"/>
                <a:gd name="connsiteY3" fmla="*/ 881936 h 910842"/>
                <a:gd name="connsiteX4" fmla="*/ 1951758 w 4285329"/>
                <a:gd name="connsiteY4" fmla="*/ 813035 h 910842"/>
                <a:gd name="connsiteX5" fmla="*/ 1640861 w 4285329"/>
                <a:gd name="connsiteY5" fmla="*/ 751192 h 910842"/>
                <a:gd name="connsiteX6" fmla="*/ 1354500 w 4285329"/>
                <a:gd name="connsiteY6" fmla="*/ 694726 h 910842"/>
                <a:gd name="connsiteX7" fmla="*/ 1164938 w 4285329"/>
                <a:gd name="connsiteY7" fmla="*/ 655402 h 910842"/>
                <a:gd name="connsiteX8" fmla="*/ 940756 w 4285329"/>
                <a:gd name="connsiteY8" fmla="*/ 611372 h 910842"/>
                <a:gd name="connsiteX9" fmla="*/ 649690 w 4285329"/>
                <a:gd name="connsiteY9" fmla="*/ 553899 h 910842"/>
                <a:gd name="connsiteX10" fmla="*/ 458446 w 4285329"/>
                <a:gd name="connsiteY10" fmla="*/ 514574 h 910842"/>
                <a:gd name="connsiteX11" fmla="*/ 250734 w 4285329"/>
                <a:gd name="connsiteY11" fmla="*/ 473570 h 910842"/>
                <a:gd name="connsiteX12" fmla="*/ 185866 w 4285329"/>
                <a:gd name="connsiteY12" fmla="*/ 443320 h 910842"/>
                <a:gd name="connsiteX13" fmla="*/ 181496 w 4285329"/>
                <a:gd name="connsiteY13" fmla="*/ 370722 h 910842"/>
                <a:gd name="connsiteX14" fmla="*/ 188555 w 4285329"/>
                <a:gd name="connsiteY14" fmla="*/ 363664 h 910842"/>
                <a:gd name="connsiteX15" fmla="*/ 184857 w 4285329"/>
                <a:gd name="connsiteY15" fmla="*/ 352572 h 910842"/>
                <a:gd name="connsiteX16" fmla="*/ 18150 w 4285329"/>
                <a:gd name="connsiteY16" fmla="*/ 319298 h 910842"/>
                <a:gd name="connsiteX17" fmla="*/ 0 w 4285329"/>
                <a:gd name="connsiteY17" fmla="*/ 314929 h 910842"/>
                <a:gd name="connsiteX18" fmla="*/ 64196 w 4285329"/>
                <a:gd name="connsiteY18" fmla="*/ 265857 h 910842"/>
                <a:gd name="connsiteX19" fmla="*/ 276278 w 4285329"/>
                <a:gd name="connsiteY19" fmla="*/ 170740 h 910842"/>
                <a:gd name="connsiteX20" fmla="*/ 582469 w 4285329"/>
                <a:gd name="connsiteY20" fmla="*/ 80328 h 910842"/>
                <a:gd name="connsiteX21" fmla="*/ 871519 w 4285329"/>
                <a:gd name="connsiteY21" fmla="*/ 21173 h 910842"/>
                <a:gd name="connsiteX22" fmla="*/ 1015035 w 4285329"/>
                <a:gd name="connsiteY22" fmla="*/ 671 h 910842"/>
                <a:gd name="connsiteX23" fmla="*/ 1095700 w 4285329"/>
                <a:gd name="connsiteY23" fmla="*/ 12771 h 910842"/>
                <a:gd name="connsiteX24" fmla="*/ 1314840 w 4285329"/>
                <a:gd name="connsiteY24" fmla="*/ 56801 h 910842"/>
                <a:gd name="connsiteX25" fmla="*/ 1354500 w 4285329"/>
                <a:gd name="connsiteY25" fmla="*/ 54112 h 910842"/>
                <a:gd name="connsiteX26" fmla="*/ 1514150 w 4285329"/>
                <a:gd name="connsiteY26" fmla="*/ 40331 h 910842"/>
                <a:gd name="connsiteX27" fmla="*/ 1666741 w 4285329"/>
                <a:gd name="connsiteY27" fmla="*/ 37643 h 910842"/>
                <a:gd name="connsiteX28" fmla="*/ 1888570 w 4285329"/>
                <a:gd name="connsiteY28" fmla="*/ 62514 h 910842"/>
                <a:gd name="connsiteX29" fmla="*/ 2155101 w 4285329"/>
                <a:gd name="connsiteY29" fmla="*/ 114947 h 910842"/>
                <a:gd name="connsiteX30" fmla="*/ 2324833 w 4285329"/>
                <a:gd name="connsiteY30" fmla="*/ 149901 h 910842"/>
                <a:gd name="connsiteX31" fmla="*/ 2338614 w 4285329"/>
                <a:gd name="connsiteY31" fmla="*/ 148221 h 910842"/>
                <a:gd name="connsiteX32" fmla="*/ 2355083 w 4285329"/>
                <a:gd name="connsiteY32" fmla="*/ 157632 h 910842"/>
                <a:gd name="connsiteX33" fmla="*/ 2719756 w 4285329"/>
                <a:gd name="connsiteY33" fmla="*/ 523985 h 910842"/>
                <a:gd name="connsiteX34" fmla="*/ 2916377 w 4285329"/>
                <a:gd name="connsiteY34" fmla="*/ 629858 h 910842"/>
                <a:gd name="connsiteX35" fmla="*/ 3440700 w 4285329"/>
                <a:gd name="connsiteY35" fmla="*/ 736067 h 910842"/>
                <a:gd name="connsiteX36" fmla="*/ 3825539 w 4285329"/>
                <a:gd name="connsiteY36" fmla="*/ 813371 h 910842"/>
                <a:gd name="connsiteX37" fmla="*/ 3840328 w 4285329"/>
                <a:gd name="connsiteY37" fmla="*/ 816732 h 910842"/>
                <a:gd name="connsiteX38" fmla="*/ 4098120 w 4285329"/>
                <a:gd name="connsiteY38" fmla="*/ 869164 h 910842"/>
                <a:gd name="connsiteX39" fmla="*/ 4268861 w 4285329"/>
                <a:gd name="connsiteY39" fmla="*/ 903783 h 910842"/>
                <a:gd name="connsiteX40" fmla="*/ 4286338 w 4285329"/>
                <a:gd name="connsiteY40" fmla="*/ 909161 h 910842"/>
                <a:gd name="connsiteX41" fmla="*/ 4287347 w 4285329"/>
                <a:gd name="connsiteY41" fmla="*/ 914202 h 910842"/>
                <a:gd name="connsiteX42" fmla="*/ 2584642 w 4285329"/>
                <a:gd name="connsiteY42" fmla="*/ 914202 h 9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85329" h="910842">
                  <a:moveTo>
                    <a:pt x="2584642" y="914202"/>
                  </a:moveTo>
                  <a:cubicBezTo>
                    <a:pt x="2580273" y="909161"/>
                    <a:pt x="2574223" y="911177"/>
                    <a:pt x="2568845" y="910841"/>
                  </a:cubicBezTo>
                  <a:cubicBezTo>
                    <a:pt x="2534899" y="909497"/>
                    <a:pt x="2500952" y="909833"/>
                    <a:pt x="2466670" y="908152"/>
                  </a:cubicBezTo>
                  <a:cubicBezTo>
                    <a:pt x="2408524" y="905464"/>
                    <a:pt x="2352058" y="893028"/>
                    <a:pt x="2295256" y="881936"/>
                  </a:cubicBezTo>
                  <a:cubicBezTo>
                    <a:pt x="2180645" y="859081"/>
                    <a:pt x="2066369" y="835890"/>
                    <a:pt x="1951758" y="813035"/>
                  </a:cubicBezTo>
                  <a:cubicBezTo>
                    <a:pt x="1848238" y="792197"/>
                    <a:pt x="1744717" y="771694"/>
                    <a:pt x="1640861" y="751192"/>
                  </a:cubicBezTo>
                  <a:cubicBezTo>
                    <a:pt x="1545408" y="732370"/>
                    <a:pt x="1449954" y="713884"/>
                    <a:pt x="1354500" y="694726"/>
                  </a:cubicBezTo>
                  <a:cubicBezTo>
                    <a:pt x="1291313" y="681954"/>
                    <a:pt x="1228125" y="668174"/>
                    <a:pt x="1164938" y="655402"/>
                  </a:cubicBezTo>
                  <a:cubicBezTo>
                    <a:pt x="1090322" y="640277"/>
                    <a:pt x="1015371" y="625825"/>
                    <a:pt x="940756" y="611372"/>
                  </a:cubicBezTo>
                  <a:cubicBezTo>
                    <a:pt x="843622" y="592215"/>
                    <a:pt x="746488" y="573393"/>
                    <a:pt x="649690" y="553899"/>
                  </a:cubicBezTo>
                  <a:cubicBezTo>
                    <a:pt x="585830" y="541127"/>
                    <a:pt x="522306" y="527346"/>
                    <a:pt x="458446" y="514574"/>
                  </a:cubicBezTo>
                  <a:cubicBezTo>
                    <a:pt x="389209" y="500794"/>
                    <a:pt x="319971" y="487686"/>
                    <a:pt x="250734" y="473570"/>
                  </a:cubicBezTo>
                  <a:cubicBezTo>
                    <a:pt x="227207" y="468528"/>
                    <a:pt x="204351" y="459453"/>
                    <a:pt x="185866" y="443320"/>
                  </a:cubicBezTo>
                  <a:cubicBezTo>
                    <a:pt x="162338" y="422482"/>
                    <a:pt x="160994" y="395257"/>
                    <a:pt x="181496" y="370722"/>
                  </a:cubicBezTo>
                  <a:cubicBezTo>
                    <a:pt x="183513" y="368033"/>
                    <a:pt x="186202" y="366016"/>
                    <a:pt x="188555" y="363664"/>
                  </a:cubicBezTo>
                  <a:cubicBezTo>
                    <a:pt x="194941" y="357278"/>
                    <a:pt x="194941" y="354589"/>
                    <a:pt x="184857" y="352572"/>
                  </a:cubicBezTo>
                  <a:cubicBezTo>
                    <a:pt x="129064" y="341817"/>
                    <a:pt x="73607" y="330389"/>
                    <a:pt x="18150" y="319298"/>
                  </a:cubicBezTo>
                  <a:cubicBezTo>
                    <a:pt x="12772" y="318290"/>
                    <a:pt x="7394" y="316609"/>
                    <a:pt x="0" y="314929"/>
                  </a:cubicBezTo>
                  <a:cubicBezTo>
                    <a:pt x="18150" y="292746"/>
                    <a:pt x="41341" y="278965"/>
                    <a:pt x="64196" y="265857"/>
                  </a:cubicBezTo>
                  <a:cubicBezTo>
                    <a:pt x="131417" y="226197"/>
                    <a:pt x="203343" y="197292"/>
                    <a:pt x="276278" y="170740"/>
                  </a:cubicBezTo>
                  <a:cubicBezTo>
                    <a:pt x="376437" y="133768"/>
                    <a:pt x="479285" y="105872"/>
                    <a:pt x="582469" y="80328"/>
                  </a:cubicBezTo>
                  <a:cubicBezTo>
                    <a:pt x="677922" y="56464"/>
                    <a:pt x="774720" y="38651"/>
                    <a:pt x="871519" y="21173"/>
                  </a:cubicBezTo>
                  <a:cubicBezTo>
                    <a:pt x="918909" y="12771"/>
                    <a:pt x="966972" y="6385"/>
                    <a:pt x="1015035" y="671"/>
                  </a:cubicBezTo>
                  <a:cubicBezTo>
                    <a:pt x="1042596" y="-2690"/>
                    <a:pt x="1069148" y="7393"/>
                    <a:pt x="1095700" y="12771"/>
                  </a:cubicBezTo>
                  <a:cubicBezTo>
                    <a:pt x="1168971" y="26887"/>
                    <a:pt x="1241569" y="42684"/>
                    <a:pt x="1314840" y="56801"/>
                  </a:cubicBezTo>
                  <a:cubicBezTo>
                    <a:pt x="1327612" y="59153"/>
                    <a:pt x="1341392" y="55792"/>
                    <a:pt x="1354500" y="54112"/>
                  </a:cubicBezTo>
                  <a:cubicBezTo>
                    <a:pt x="1407605" y="47053"/>
                    <a:pt x="1460709" y="44365"/>
                    <a:pt x="1514150" y="40331"/>
                  </a:cubicBezTo>
                  <a:cubicBezTo>
                    <a:pt x="1565238" y="36298"/>
                    <a:pt x="1615990" y="38987"/>
                    <a:pt x="1666741" y="37643"/>
                  </a:cubicBezTo>
                  <a:cubicBezTo>
                    <a:pt x="1741692" y="35626"/>
                    <a:pt x="1815299" y="47389"/>
                    <a:pt x="1888570" y="62514"/>
                  </a:cubicBezTo>
                  <a:cubicBezTo>
                    <a:pt x="1977302" y="81000"/>
                    <a:pt x="2066369" y="97469"/>
                    <a:pt x="2155101" y="114947"/>
                  </a:cubicBezTo>
                  <a:cubicBezTo>
                    <a:pt x="2211903" y="126374"/>
                    <a:pt x="2268368" y="138138"/>
                    <a:pt x="2324833" y="149901"/>
                  </a:cubicBezTo>
                  <a:cubicBezTo>
                    <a:pt x="2329875" y="150910"/>
                    <a:pt x="2334581" y="152926"/>
                    <a:pt x="2338614" y="148221"/>
                  </a:cubicBezTo>
                  <a:cubicBezTo>
                    <a:pt x="2346680" y="146540"/>
                    <a:pt x="2350714" y="153262"/>
                    <a:pt x="2355083" y="157632"/>
                  </a:cubicBezTo>
                  <a:cubicBezTo>
                    <a:pt x="2477089" y="279301"/>
                    <a:pt x="2601111" y="399291"/>
                    <a:pt x="2719756" y="523985"/>
                  </a:cubicBezTo>
                  <a:cubicBezTo>
                    <a:pt x="2775213" y="582131"/>
                    <a:pt x="2839073" y="616414"/>
                    <a:pt x="2916377" y="629858"/>
                  </a:cubicBezTo>
                  <a:cubicBezTo>
                    <a:pt x="3091151" y="664813"/>
                    <a:pt x="3265926" y="701112"/>
                    <a:pt x="3440700" y="736067"/>
                  </a:cubicBezTo>
                  <a:cubicBezTo>
                    <a:pt x="3569092" y="761947"/>
                    <a:pt x="3697148" y="788835"/>
                    <a:pt x="3825539" y="813371"/>
                  </a:cubicBezTo>
                  <a:cubicBezTo>
                    <a:pt x="3830581" y="814379"/>
                    <a:pt x="3835286" y="815388"/>
                    <a:pt x="3840328" y="816732"/>
                  </a:cubicBezTo>
                  <a:cubicBezTo>
                    <a:pt x="3926034" y="834882"/>
                    <a:pt x="4012077" y="851687"/>
                    <a:pt x="4098120" y="869164"/>
                  </a:cubicBezTo>
                  <a:cubicBezTo>
                    <a:pt x="4154921" y="880928"/>
                    <a:pt x="4212059" y="892020"/>
                    <a:pt x="4268861" y="903783"/>
                  </a:cubicBezTo>
                  <a:cubicBezTo>
                    <a:pt x="4274911" y="905127"/>
                    <a:pt x="4280961" y="905464"/>
                    <a:pt x="4286338" y="909161"/>
                  </a:cubicBezTo>
                  <a:cubicBezTo>
                    <a:pt x="4288019" y="910505"/>
                    <a:pt x="4288355" y="912186"/>
                    <a:pt x="4287347" y="914202"/>
                  </a:cubicBezTo>
                  <a:cubicBezTo>
                    <a:pt x="3720675" y="914202"/>
                    <a:pt x="3152659" y="914202"/>
                    <a:pt x="2584642" y="914202"/>
                  </a:cubicBezTo>
                  <a:close/>
                </a:path>
              </a:pathLst>
            </a:custGeom>
            <a:solidFill>
              <a:srgbClr val="E0E5E0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6C4F510-0709-4951-84ED-BD8644E29FEE}"/>
                </a:ext>
              </a:extLst>
            </p:cNvPr>
            <p:cNvSpPr/>
            <p:nvPr/>
          </p:nvSpPr>
          <p:spPr>
            <a:xfrm>
              <a:off x="5407841" y="2347204"/>
              <a:ext cx="342826" cy="608349"/>
            </a:xfrm>
            <a:custGeom>
              <a:avLst/>
              <a:gdLst>
                <a:gd name="connsiteX0" fmla="*/ 109234 w 342826"/>
                <a:gd name="connsiteY0" fmla="*/ 0 h 608348"/>
                <a:gd name="connsiteX1" fmla="*/ 122678 w 342826"/>
                <a:gd name="connsiteY1" fmla="*/ 21511 h 608348"/>
                <a:gd name="connsiteX2" fmla="*/ 321652 w 342826"/>
                <a:gd name="connsiteY2" fmla="*/ 217459 h 608348"/>
                <a:gd name="connsiteX3" fmla="*/ 344507 w 342826"/>
                <a:gd name="connsiteY3" fmla="*/ 228551 h 608348"/>
                <a:gd name="connsiteX4" fmla="*/ 300477 w 342826"/>
                <a:gd name="connsiteY4" fmla="*/ 386520 h 608348"/>
                <a:gd name="connsiteX5" fmla="*/ 240315 w 342826"/>
                <a:gd name="connsiteY5" fmla="*/ 603307 h 608348"/>
                <a:gd name="connsiteX6" fmla="*/ 235609 w 342826"/>
                <a:gd name="connsiteY6" fmla="*/ 609021 h 608348"/>
                <a:gd name="connsiteX7" fmla="*/ 219476 w 342826"/>
                <a:gd name="connsiteY7" fmla="*/ 597929 h 608348"/>
                <a:gd name="connsiteX8" fmla="*/ 11092 w 342826"/>
                <a:gd name="connsiteY8" fmla="*/ 389545 h 608348"/>
                <a:gd name="connsiteX9" fmla="*/ 0 w 342826"/>
                <a:gd name="connsiteY9" fmla="*/ 373412 h 608348"/>
                <a:gd name="connsiteX10" fmla="*/ 39324 w 342826"/>
                <a:gd name="connsiteY10" fmla="*/ 227879 h 608348"/>
                <a:gd name="connsiteX11" fmla="*/ 95790 w 342826"/>
                <a:gd name="connsiteY11" fmla="*/ 24536 h 608348"/>
                <a:gd name="connsiteX12" fmla="*/ 95790 w 342826"/>
                <a:gd name="connsiteY12" fmla="*/ 3361 h 608348"/>
                <a:gd name="connsiteX13" fmla="*/ 95790 w 342826"/>
                <a:gd name="connsiteY13" fmla="*/ 0 h 608348"/>
                <a:gd name="connsiteX14" fmla="*/ 109234 w 342826"/>
                <a:gd name="connsiteY14" fmla="*/ 0 h 60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826" h="608348">
                  <a:moveTo>
                    <a:pt x="109234" y="0"/>
                  </a:moveTo>
                  <a:cubicBezTo>
                    <a:pt x="107890" y="10755"/>
                    <a:pt x="116292" y="15797"/>
                    <a:pt x="122678" y="21511"/>
                  </a:cubicBezTo>
                  <a:cubicBezTo>
                    <a:pt x="191916" y="84026"/>
                    <a:pt x="255103" y="152255"/>
                    <a:pt x="321652" y="217459"/>
                  </a:cubicBezTo>
                  <a:cubicBezTo>
                    <a:pt x="328374" y="223845"/>
                    <a:pt x="334424" y="230231"/>
                    <a:pt x="344507" y="228551"/>
                  </a:cubicBezTo>
                  <a:cubicBezTo>
                    <a:pt x="329046" y="280983"/>
                    <a:pt x="314930" y="333752"/>
                    <a:pt x="300477" y="386520"/>
                  </a:cubicBezTo>
                  <a:cubicBezTo>
                    <a:pt x="280647" y="458782"/>
                    <a:pt x="259136" y="530709"/>
                    <a:pt x="240315" y="603307"/>
                  </a:cubicBezTo>
                  <a:cubicBezTo>
                    <a:pt x="239306" y="605660"/>
                    <a:pt x="237962" y="608013"/>
                    <a:pt x="235609" y="609021"/>
                  </a:cubicBezTo>
                  <a:cubicBezTo>
                    <a:pt x="227879" y="608685"/>
                    <a:pt x="224182" y="602635"/>
                    <a:pt x="219476" y="597929"/>
                  </a:cubicBezTo>
                  <a:cubicBezTo>
                    <a:pt x="149903" y="528692"/>
                    <a:pt x="80329" y="459118"/>
                    <a:pt x="11092" y="389545"/>
                  </a:cubicBezTo>
                  <a:cubicBezTo>
                    <a:pt x="6386" y="384839"/>
                    <a:pt x="672" y="380806"/>
                    <a:pt x="0" y="373412"/>
                  </a:cubicBezTo>
                  <a:cubicBezTo>
                    <a:pt x="11092" y="324341"/>
                    <a:pt x="25880" y="276278"/>
                    <a:pt x="39324" y="227879"/>
                  </a:cubicBezTo>
                  <a:cubicBezTo>
                    <a:pt x="57810" y="159986"/>
                    <a:pt x="76968" y="92093"/>
                    <a:pt x="95790" y="24536"/>
                  </a:cubicBezTo>
                  <a:cubicBezTo>
                    <a:pt x="97806" y="17141"/>
                    <a:pt x="98479" y="10419"/>
                    <a:pt x="95790" y="3361"/>
                  </a:cubicBezTo>
                  <a:cubicBezTo>
                    <a:pt x="95790" y="2353"/>
                    <a:pt x="95790" y="1008"/>
                    <a:pt x="95790" y="0"/>
                  </a:cubicBezTo>
                  <a:cubicBezTo>
                    <a:pt x="100159" y="0"/>
                    <a:pt x="104528" y="0"/>
                    <a:pt x="109234" y="0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1E880E-5938-4FC7-8B50-3183F09583E5}"/>
                </a:ext>
              </a:extLst>
            </p:cNvPr>
            <p:cNvSpPr/>
            <p:nvPr/>
          </p:nvSpPr>
          <p:spPr>
            <a:xfrm>
              <a:off x="7841320" y="5327448"/>
              <a:ext cx="265522" cy="453741"/>
            </a:xfrm>
            <a:custGeom>
              <a:avLst/>
              <a:gdLst>
                <a:gd name="connsiteX0" fmla="*/ 257036 w 265522"/>
                <a:gd name="connsiteY0" fmla="*/ 454741 h 453740"/>
                <a:gd name="connsiteX1" fmla="*/ 256363 w 265522"/>
                <a:gd name="connsiteY1" fmla="*/ 451716 h 453740"/>
                <a:gd name="connsiteX2" fmla="*/ 179059 w 265522"/>
                <a:gd name="connsiteY2" fmla="*/ 373403 h 453740"/>
                <a:gd name="connsiteX3" fmla="*/ 135366 w 265522"/>
                <a:gd name="connsiteY3" fmla="*/ 327357 h 453740"/>
                <a:gd name="connsiteX4" fmla="*/ 7646 w 265522"/>
                <a:gd name="connsiteY4" fmla="*/ 202326 h 453740"/>
                <a:gd name="connsiteX5" fmla="*/ 252 w 265522"/>
                <a:gd name="connsiteY5" fmla="*/ 193252 h 453740"/>
                <a:gd name="connsiteX6" fmla="*/ 252 w 265522"/>
                <a:gd name="connsiteY6" fmla="*/ 188546 h 453740"/>
                <a:gd name="connsiteX7" fmla="*/ 58062 w 265522"/>
                <a:gd name="connsiteY7" fmla="*/ 126031 h 453740"/>
                <a:gd name="connsiteX8" fmla="*/ 156205 w 265522"/>
                <a:gd name="connsiteY8" fmla="*/ 12091 h 453740"/>
                <a:gd name="connsiteX9" fmla="*/ 175698 w 265522"/>
                <a:gd name="connsiteY9" fmla="*/ 1000 h 453740"/>
                <a:gd name="connsiteX10" fmla="*/ 202923 w 265522"/>
                <a:gd name="connsiteY10" fmla="*/ 140483 h 453740"/>
                <a:gd name="connsiteX11" fmla="*/ 261405 w 265522"/>
                <a:gd name="connsiteY11" fmla="*/ 429197 h 453740"/>
                <a:gd name="connsiteX12" fmla="*/ 266783 w 265522"/>
                <a:gd name="connsiteY12" fmla="*/ 444657 h 453740"/>
                <a:gd name="connsiteX13" fmla="*/ 257036 w 265522"/>
                <a:gd name="connsiteY13" fmla="*/ 454741 h 45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522" h="453740">
                  <a:moveTo>
                    <a:pt x="257036" y="454741"/>
                  </a:moveTo>
                  <a:cubicBezTo>
                    <a:pt x="257036" y="453732"/>
                    <a:pt x="256700" y="452724"/>
                    <a:pt x="256363" y="451716"/>
                  </a:cubicBezTo>
                  <a:cubicBezTo>
                    <a:pt x="233172" y="423147"/>
                    <a:pt x="207292" y="397267"/>
                    <a:pt x="179059" y="373403"/>
                  </a:cubicBezTo>
                  <a:cubicBezTo>
                    <a:pt x="162591" y="359623"/>
                    <a:pt x="151163" y="341473"/>
                    <a:pt x="135366" y="327357"/>
                  </a:cubicBezTo>
                  <a:cubicBezTo>
                    <a:pt x="91000" y="287361"/>
                    <a:pt x="53020" y="240978"/>
                    <a:pt x="7646" y="202326"/>
                  </a:cubicBezTo>
                  <a:cubicBezTo>
                    <a:pt x="4622" y="199637"/>
                    <a:pt x="1933" y="196949"/>
                    <a:pt x="252" y="193252"/>
                  </a:cubicBezTo>
                  <a:cubicBezTo>
                    <a:pt x="-84" y="191571"/>
                    <a:pt x="-84" y="190227"/>
                    <a:pt x="252" y="188546"/>
                  </a:cubicBezTo>
                  <a:cubicBezTo>
                    <a:pt x="17729" y="166027"/>
                    <a:pt x="38904" y="146869"/>
                    <a:pt x="58062" y="126031"/>
                  </a:cubicBezTo>
                  <a:cubicBezTo>
                    <a:pt x="92009" y="89059"/>
                    <a:pt x="124275" y="50743"/>
                    <a:pt x="156205" y="12091"/>
                  </a:cubicBezTo>
                  <a:cubicBezTo>
                    <a:pt x="161246" y="6041"/>
                    <a:pt x="164943" y="-3033"/>
                    <a:pt x="175698" y="1000"/>
                  </a:cubicBezTo>
                  <a:cubicBezTo>
                    <a:pt x="184773" y="47382"/>
                    <a:pt x="193848" y="94101"/>
                    <a:pt x="202923" y="140483"/>
                  </a:cubicBezTo>
                  <a:cubicBezTo>
                    <a:pt x="222417" y="236609"/>
                    <a:pt x="241575" y="333071"/>
                    <a:pt x="261405" y="429197"/>
                  </a:cubicBezTo>
                  <a:cubicBezTo>
                    <a:pt x="262413" y="434238"/>
                    <a:pt x="261405" y="440624"/>
                    <a:pt x="266783" y="444657"/>
                  </a:cubicBezTo>
                  <a:cubicBezTo>
                    <a:pt x="268799" y="453060"/>
                    <a:pt x="265438" y="456421"/>
                    <a:pt x="257036" y="454741"/>
                  </a:cubicBezTo>
                  <a:close/>
                </a:path>
              </a:pathLst>
            </a:custGeom>
            <a:solidFill>
              <a:srgbClr val="757A7C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9D7B86-5B8A-42F4-A006-03C850337EB4}"/>
                </a:ext>
              </a:extLst>
            </p:cNvPr>
            <p:cNvSpPr/>
            <p:nvPr/>
          </p:nvSpPr>
          <p:spPr>
            <a:xfrm>
              <a:off x="4932253" y="3793696"/>
              <a:ext cx="2023348" cy="1710770"/>
            </a:xfrm>
            <a:custGeom>
              <a:avLst/>
              <a:gdLst>
                <a:gd name="connsiteX0" fmla="*/ 1792780 w 2023347"/>
                <a:gd name="connsiteY0" fmla="*/ 1706838 h 1710770"/>
                <a:gd name="connsiteX1" fmla="*/ 1600865 w 2023347"/>
                <a:gd name="connsiteY1" fmla="*/ 1606679 h 1710770"/>
                <a:gd name="connsiteX2" fmla="*/ 1332317 w 2023347"/>
                <a:gd name="connsiteY2" fmla="*/ 1336451 h 1710770"/>
                <a:gd name="connsiteX3" fmla="*/ 1216698 w 2023347"/>
                <a:gd name="connsiteY3" fmla="*/ 1221840 h 1710770"/>
                <a:gd name="connsiteX4" fmla="*/ 1142419 w 2023347"/>
                <a:gd name="connsiteY4" fmla="*/ 1146552 h 1710770"/>
                <a:gd name="connsiteX5" fmla="*/ 12100 w 2023347"/>
                <a:gd name="connsiteY5" fmla="*/ 16906 h 1710770"/>
                <a:gd name="connsiteX6" fmla="*/ 0 w 2023347"/>
                <a:gd name="connsiteY6" fmla="*/ 5478 h 1710770"/>
                <a:gd name="connsiteX7" fmla="*/ 17477 w 2023347"/>
                <a:gd name="connsiteY7" fmla="*/ 5814 h 1710770"/>
                <a:gd name="connsiteX8" fmla="*/ 98143 w 2023347"/>
                <a:gd name="connsiteY8" fmla="*/ 38753 h 1710770"/>
                <a:gd name="connsiteX9" fmla="*/ 327702 w 2023347"/>
                <a:gd name="connsiteY9" fmla="*/ 38080 h 1710770"/>
                <a:gd name="connsiteX10" fmla="*/ 372068 w 2023347"/>
                <a:gd name="connsiteY10" fmla="*/ 29342 h 1710770"/>
                <a:gd name="connsiteX11" fmla="*/ 391898 w 2023347"/>
                <a:gd name="connsiteY11" fmla="*/ 43794 h 1710770"/>
                <a:gd name="connsiteX12" fmla="*/ 572722 w 2023347"/>
                <a:gd name="connsiteY12" fmla="*/ 224282 h 1710770"/>
                <a:gd name="connsiteX13" fmla="*/ 577763 w 2023347"/>
                <a:gd name="connsiteY13" fmla="*/ 229324 h 1710770"/>
                <a:gd name="connsiteX14" fmla="*/ 1198884 w 2023347"/>
                <a:gd name="connsiteY14" fmla="*/ 850444 h 1710770"/>
                <a:gd name="connsiteX15" fmla="*/ 2006207 w 2023347"/>
                <a:gd name="connsiteY15" fmla="*/ 1658103 h 1710770"/>
                <a:gd name="connsiteX16" fmla="*/ 2020323 w 2023347"/>
                <a:gd name="connsiteY16" fmla="*/ 1672555 h 1710770"/>
                <a:gd name="connsiteX17" fmla="*/ 2020323 w 2023347"/>
                <a:gd name="connsiteY17" fmla="*/ 1686672 h 1710770"/>
                <a:gd name="connsiteX18" fmla="*/ 1912434 w 2023347"/>
                <a:gd name="connsiteY18" fmla="*/ 1707510 h 1710770"/>
                <a:gd name="connsiteX19" fmla="*/ 1806225 w 2023347"/>
                <a:gd name="connsiteY19" fmla="*/ 1706502 h 1710770"/>
                <a:gd name="connsiteX20" fmla="*/ 1792780 w 2023347"/>
                <a:gd name="connsiteY20" fmla="*/ 1706838 h 17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3347" h="1710770">
                  <a:moveTo>
                    <a:pt x="1792780" y="1706838"/>
                  </a:moveTo>
                  <a:cubicBezTo>
                    <a:pt x="1717493" y="1695074"/>
                    <a:pt x="1654305" y="1662808"/>
                    <a:pt x="1600865" y="1606679"/>
                  </a:cubicBezTo>
                  <a:cubicBezTo>
                    <a:pt x="1513478" y="1514586"/>
                    <a:pt x="1422057" y="1426191"/>
                    <a:pt x="1332317" y="1336451"/>
                  </a:cubicBezTo>
                  <a:cubicBezTo>
                    <a:pt x="1294002" y="1298135"/>
                    <a:pt x="1255350" y="1260155"/>
                    <a:pt x="1216698" y="1221840"/>
                  </a:cubicBezTo>
                  <a:cubicBezTo>
                    <a:pt x="1191826" y="1196632"/>
                    <a:pt x="1167290" y="1171424"/>
                    <a:pt x="1142419" y="1146552"/>
                  </a:cubicBezTo>
                  <a:cubicBezTo>
                    <a:pt x="765982" y="770115"/>
                    <a:pt x="388873" y="393343"/>
                    <a:pt x="12100" y="16906"/>
                  </a:cubicBezTo>
                  <a:cubicBezTo>
                    <a:pt x="8066" y="12873"/>
                    <a:pt x="4033" y="9175"/>
                    <a:pt x="0" y="5478"/>
                  </a:cubicBezTo>
                  <a:cubicBezTo>
                    <a:pt x="5714" y="-5613"/>
                    <a:pt x="12436" y="3125"/>
                    <a:pt x="17477" y="5814"/>
                  </a:cubicBezTo>
                  <a:cubicBezTo>
                    <a:pt x="43357" y="19259"/>
                    <a:pt x="69574" y="31358"/>
                    <a:pt x="98143" y="38753"/>
                  </a:cubicBezTo>
                  <a:cubicBezTo>
                    <a:pt x="174774" y="58247"/>
                    <a:pt x="251070" y="54213"/>
                    <a:pt x="327702" y="38080"/>
                  </a:cubicBezTo>
                  <a:cubicBezTo>
                    <a:pt x="342490" y="35055"/>
                    <a:pt x="356943" y="30350"/>
                    <a:pt x="372068" y="29342"/>
                  </a:cubicBezTo>
                  <a:cubicBezTo>
                    <a:pt x="381142" y="30686"/>
                    <a:pt x="386184" y="38080"/>
                    <a:pt x="391898" y="43794"/>
                  </a:cubicBezTo>
                  <a:cubicBezTo>
                    <a:pt x="452060" y="103957"/>
                    <a:pt x="512223" y="164119"/>
                    <a:pt x="572722" y="224282"/>
                  </a:cubicBezTo>
                  <a:cubicBezTo>
                    <a:pt x="574402" y="225963"/>
                    <a:pt x="576083" y="227643"/>
                    <a:pt x="577763" y="229324"/>
                  </a:cubicBezTo>
                  <a:cubicBezTo>
                    <a:pt x="784804" y="436364"/>
                    <a:pt x="991844" y="643404"/>
                    <a:pt x="1198884" y="850444"/>
                  </a:cubicBezTo>
                  <a:cubicBezTo>
                    <a:pt x="1468104" y="1119664"/>
                    <a:pt x="1737323" y="1388883"/>
                    <a:pt x="2006207" y="1658103"/>
                  </a:cubicBezTo>
                  <a:cubicBezTo>
                    <a:pt x="2010912" y="1662808"/>
                    <a:pt x="2015954" y="1667178"/>
                    <a:pt x="2020323" y="1672555"/>
                  </a:cubicBezTo>
                  <a:cubicBezTo>
                    <a:pt x="2024020" y="1676925"/>
                    <a:pt x="2027381" y="1681966"/>
                    <a:pt x="2020323" y="1686672"/>
                  </a:cubicBezTo>
                  <a:cubicBezTo>
                    <a:pt x="1985368" y="1699444"/>
                    <a:pt x="1948733" y="1703141"/>
                    <a:pt x="1912434" y="1707510"/>
                  </a:cubicBezTo>
                  <a:cubicBezTo>
                    <a:pt x="1877143" y="1711543"/>
                    <a:pt x="1841516" y="1714904"/>
                    <a:pt x="1806225" y="1706502"/>
                  </a:cubicBezTo>
                  <a:cubicBezTo>
                    <a:pt x="1801519" y="1705493"/>
                    <a:pt x="1797150" y="1708518"/>
                    <a:pt x="1792780" y="170683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6ED318A-3F09-4108-AF59-00CFDD4F7344}"/>
                </a:ext>
              </a:extLst>
            </p:cNvPr>
            <p:cNvSpPr/>
            <p:nvPr/>
          </p:nvSpPr>
          <p:spPr>
            <a:xfrm>
              <a:off x="4805416" y="3242132"/>
              <a:ext cx="604988" cy="604988"/>
            </a:xfrm>
            <a:custGeom>
              <a:avLst/>
              <a:gdLst>
                <a:gd name="connsiteX0" fmla="*/ 503274 w 604987"/>
                <a:gd name="connsiteY0" fmla="*/ 583595 h 604987"/>
                <a:gd name="connsiteX1" fmla="*/ 384966 w 604987"/>
                <a:gd name="connsiteY1" fmla="*/ 605105 h 604987"/>
                <a:gd name="connsiteX2" fmla="*/ 138937 w 604987"/>
                <a:gd name="connsiteY2" fmla="*/ 559395 h 604987"/>
                <a:gd name="connsiteX3" fmla="*/ 126838 w 604987"/>
                <a:gd name="connsiteY3" fmla="*/ 557042 h 604987"/>
                <a:gd name="connsiteX4" fmla="*/ 5168 w 604987"/>
                <a:gd name="connsiteY4" fmla="*/ 347313 h 604987"/>
                <a:gd name="connsiteX5" fmla="*/ 25670 w 604987"/>
                <a:gd name="connsiteY5" fmla="*/ 106999 h 604987"/>
                <a:gd name="connsiteX6" fmla="*/ 45164 w 604987"/>
                <a:gd name="connsiteY6" fmla="*/ 96244 h 604987"/>
                <a:gd name="connsiteX7" fmla="*/ 252205 w 604987"/>
                <a:gd name="connsiteY7" fmla="*/ 38770 h 604987"/>
                <a:gd name="connsiteX8" fmla="*/ 379924 w 604987"/>
                <a:gd name="connsiteY8" fmla="*/ 3479 h 604987"/>
                <a:gd name="connsiteX9" fmla="*/ 398074 w 604987"/>
                <a:gd name="connsiteY9" fmla="*/ 118 h 604987"/>
                <a:gd name="connsiteX10" fmla="*/ 402779 w 604987"/>
                <a:gd name="connsiteY10" fmla="*/ 2470 h 604987"/>
                <a:gd name="connsiteX11" fmla="*/ 395049 w 604987"/>
                <a:gd name="connsiteY11" fmla="*/ 61961 h 604987"/>
                <a:gd name="connsiteX12" fmla="*/ 523105 w 604987"/>
                <a:gd name="connsiteY12" fmla="*/ 213208 h 604987"/>
                <a:gd name="connsiteX13" fmla="*/ 582931 w 604987"/>
                <a:gd name="connsiteY13" fmla="*/ 207494 h 604987"/>
                <a:gd name="connsiteX14" fmla="*/ 604106 w 604987"/>
                <a:gd name="connsiteY14" fmla="*/ 207158 h 604987"/>
                <a:gd name="connsiteX15" fmla="*/ 604778 w 604987"/>
                <a:gd name="connsiteY15" fmla="*/ 226316 h 604987"/>
                <a:gd name="connsiteX16" fmla="*/ 509997 w 604987"/>
                <a:gd name="connsiteY16" fmla="*/ 567462 h 604987"/>
                <a:gd name="connsiteX17" fmla="*/ 503274 w 604987"/>
                <a:gd name="connsiteY17" fmla="*/ 583595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4987" h="604987">
                  <a:moveTo>
                    <a:pt x="503274" y="583595"/>
                  </a:moveTo>
                  <a:cubicBezTo>
                    <a:pt x="463950" y="591661"/>
                    <a:pt x="425298" y="601744"/>
                    <a:pt x="384966" y="605105"/>
                  </a:cubicBezTo>
                  <a:cubicBezTo>
                    <a:pt x="298587" y="612836"/>
                    <a:pt x="215569" y="604097"/>
                    <a:pt x="138937" y="559395"/>
                  </a:cubicBezTo>
                  <a:cubicBezTo>
                    <a:pt x="135576" y="557379"/>
                    <a:pt x="132551" y="549648"/>
                    <a:pt x="126838" y="557042"/>
                  </a:cubicBezTo>
                  <a:cubicBezTo>
                    <a:pt x="60625" y="501921"/>
                    <a:pt x="18276" y="433692"/>
                    <a:pt x="5168" y="347313"/>
                  </a:cubicBezTo>
                  <a:cubicBezTo>
                    <a:pt x="-6932" y="265304"/>
                    <a:pt x="3151" y="185647"/>
                    <a:pt x="25670" y="106999"/>
                  </a:cubicBezTo>
                  <a:cubicBezTo>
                    <a:pt x="29367" y="98260"/>
                    <a:pt x="38106" y="98260"/>
                    <a:pt x="45164" y="96244"/>
                  </a:cubicBezTo>
                  <a:cubicBezTo>
                    <a:pt x="114066" y="77086"/>
                    <a:pt x="182967" y="57928"/>
                    <a:pt x="252205" y="38770"/>
                  </a:cubicBezTo>
                  <a:cubicBezTo>
                    <a:pt x="294890" y="27006"/>
                    <a:pt x="337239" y="14570"/>
                    <a:pt x="379924" y="3479"/>
                  </a:cubicBezTo>
                  <a:cubicBezTo>
                    <a:pt x="385974" y="1798"/>
                    <a:pt x="391688" y="-554"/>
                    <a:pt x="398074" y="118"/>
                  </a:cubicBezTo>
                  <a:cubicBezTo>
                    <a:pt x="399754" y="454"/>
                    <a:pt x="401435" y="1462"/>
                    <a:pt x="402779" y="2470"/>
                  </a:cubicBezTo>
                  <a:cubicBezTo>
                    <a:pt x="402779" y="22637"/>
                    <a:pt x="396393" y="41795"/>
                    <a:pt x="395049" y="61961"/>
                  </a:cubicBezTo>
                  <a:cubicBezTo>
                    <a:pt x="389335" y="145315"/>
                    <a:pt x="434037" y="208166"/>
                    <a:pt x="523105" y="213208"/>
                  </a:cubicBezTo>
                  <a:cubicBezTo>
                    <a:pt x="543271" y="214216"/>
                    <a:pt x="563101" y="211527"/>
                    <a:pt x="582931" y="207494"/>
                  </a:cubicBezTo>
                  <a:cubicBezTo>
                    <a:pt x="589989" y="206150"/>
                    <a:pt x="597048" y="203125"/>
                    <a:pt x="604106" y="207158"/>
                  </a:cubicBezTo>
                  <a:cubicBezTo>
                    <a:pt x="608811" y="213544"/>
                    <a:pt x="606795" y="219930"/>
                    <a:pt x="604778" y="226316"/>
                  </a:cubicBezTo>
                  <a:cubicBezTo>
                    <a:pt x="574192" y="340255"/>
                    <a:pt x="541926" y="453858"/>
                    <a:pt x="509997" y="567462"/>
                  </a:cubicBezTo>
                  <a:cubicBezTo>
                    <a:pt x="508988" y="573175"/>
                    <a:pt x="508316" y="579561"/>
                    <a:pt x="503274" y="583595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91311E0-F0AD-437B-8DAD-0560E362319D}"/>
                </a:ext>
              </a:extLst>
            </p:cNvPr>
            <p:cNvSpPr/>
            <p:nvPr/>
          </p:nvSpPr>
          <p:spPr>
            <a:xfrm>
              <a:off x="4673789" y="2350532"/>
              <a:ext cx="836900" cy="840261"/>
            </a:xfrm>
            <a:custGeom>
              <a:avLst/>
              <a:gdLst>
                <a:gd name="connsiteX0" fmla="*/ 829842 w 836899"/>
                <a:gd name="connsiteY0" fmla="*/ 33 h 840260"/>
                <a:gd name="connsiteX1" fmla="*/ 836227 w 836899"/>
                <a:gd name="connsiteY1" fmla="*/ 14486 h 840260"/>
                <a:gd name="connsiteX2" fmla="*/ 799928 w 836899"/>
                <a:gd name="connsiteY2" fmla="*/ 145902 h 840260"/>
                <a:gd name="connsiteX3" fmla="*/ 755562 w 836899"/>
                <a:gd name="connsiteY3" fmla="*/ 307905 h 840260"/>
                <a:gd name="connsiteX4" fmla="*/ 735732 w 836899"/>
                <a:gd name="connsiteY4" fmla="*/ 373109 h 840260"/>
                <a:gd name="connsiteX5" fmla="*/ 723969 w 836899"/>
                <a:gd name="connsiteY5" fmla="*/ 381511 h 840260"/>
                <a:gd name="connsiteX6" fmla="*/ 528356 w 836899"/>
                <a:gd name="connsiteY6" fmla="*/ 504189 h 840260"/>
                <a:gd name="connsiteX7" fmla="*/ 403325 w 836899"/>
                <a:gd name="connsiteY7" fmla="*/ 670897 h 840260"/>
                <a:gd name="connsiteX8" fmla="*/ 376437 w 836899"/>
                <a:gd name="connsiteY8" fmla="*/ 735765 h 840260"/>
                <a:gd name="connsiteX9" fmla="*/ 334760 w 836899"/>
                <a:gd name="connsiteY9" fmla="*/ 752234 h 840260"/>
                <a:gd name="connsiteX10" fmla="*/ 96798 w 836899"/>
                <a:gd name="connsiteY10" fmla="*/ 818111 h 840260"/>
                <a:gd name="connsiteX11" fmla="*/ 20839 w 836899"/>
                <a:gd name="connsiteY11" fmla="*/ 838949 h 840260"/>
                <a:gd name="connsiteX12" fmla="*/ 0 w 836899"/>
                <a:gd name="connsiteY12" fmla="*/ 837605 h 840260"/>
                <a:gd name="connsiteX13" fmla="*/ 55457 w 836899"/>
                <a:gd name="connsiteY13" fmla="*/ 689047 h 840260"/>
                <a:gd name="connsiteX14" fmla="*/ 230568 w 836899"/>
                <a:gd name="connsiteY14" fmla="*/ 419155 h 840260"/>
                <a:gd name="connsiteX15" fmla="*/ 345179 w 836899"/>
                <a:gd name="connsiteY15" fmla="*/ 295133 h 840260"/>
                <a:gd name="connsiteX16" fmla="*/ 611038 w 836899"/>
                <a:gd name="connsiteY16" fmla="*/ 95823 h 840260"/>
                <a:gd name="connsiteX17" fmla="*/ 829842 w 836899"/>
                <a:gd name="connsiteY17" fmla="*/ 33 h 8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6899" h="840260">
                  <a:moveTo>
                    <a:pt x="829842" y="33"/>
                  </a:moveTo>
                  <a:cubicBezTo>
                    <a:pt x="844294" y="-639"/>
                    <a:pt x="837572" y="9108"/>
                    <a:pt x="836227" y="14486"/>
                  </a:cubicBezTo>
                  <a:cubicBezTo>
                    <a:pt x="824464" y="58515"/>
                    <a:pt x="811692" y="101873"/>
                    <a:pt x="799928" y="145902"/>
                  </a:cubicBezTo>
                  <a:cubicBezTo>
                    <a:pt x="785140" y="200015"/>
                    <a:pt x="770687" y="253792"/>
                    <a:pt x="755562" y="307905"/>
                  </a:cubicBezTo>
                  <a:cubicBezTo>
                    <a:pt x="749513" y="329751"/>
                    <a:pt x="742454" y="351262"/>
                    <a:pt x="735732" y="373109"/>
                  </a:cubicBezTo>
                  <a:cubicBezTo>
                    <a:pt x="734052" y="379159"/>
                    <a:pt x="728674" y="379831"/>
                    <a:pt x="723969" y="381511"/>
                  </a:cubicBezTo>
                  <a:cubicBezTo>
                    <a:pt x="649354" y="407391"/>
                    <a:pt x="584822" y="449404"/>
                    <a:pt x="528356" y="504189"/>
                  </a:cubicBezTo>
                  <a:cubicBezTo>
                    <a:pt x="477604" y="553261"/>
                    <a:pt x="434583" y="607373"/>
                    <a:pt x="403325" y="670897"/>
                  </a:cubicBezTo>
                  <a:cubicBezTo>
                    <a:pt x="392906" y="692072"/>
                    <a:pt x="386520" y="714591"/>
                    <a:pt x="376437" y="735765"/>
                  </a:cubicBezTo>
                  <a:cubicBezTo>
                    <a:pt x="364673" y="746857"/>
                    <a:pt x="349212" y="748201"/>
                    <a:pt x="334760" y="752234"/>
                  </a:cubicBezTo>
                  <a:cubicBezTo>
                    <a:pt x="255439" y="773745"/>
                    <a:pt x="176119" y="795928"/>
                    <a:pt x="96798" y="818111"/>
                  </a:cubicBezTo>
                  <a:cubicBezTo>
                    <a:pt x="71590" y="825169"/>
                    <a:pt x="46046" y="831891"/>
                    <a:pt x="20839" y="838949"/>
                  </a:cubicBezTo>
                  <a:cubicBezTo>
                    <a:pt x="13780" y="840966"/>
                    <a:pt x="6722" y="842982"/>
                    <a:pt x="0" y="837605"/>
                  </a:cubicBezTo>
                  <a:cubicBezTo>
                    <a:pt x="11428" y="785509"/>
                    <a:pt x="32938" y="737110"/>
                    <a:pt x="55457" y="689047"/>
                  </a:cubicBezTo>
                  <a:cubicBezTo>
                    <a:pt x="101504" y="591240"/>
                    <a:pt x="160658" y="501837"/>
                    <a:pt x="230568" y="419155"/>
                  </a:cubicBezTo>
                  <a:cubicBezTo>
                    <a:pt x="266867" y="376134"/>
                    <a:pt x="304174" y="333785"/>
                    <a:pt x="345179" y="295133"/>
                  </a:cubicBezTo>
                  <a:cubicBezTo>
                    <a:pt x="426852" y="218837"/>
                    <a:pt x="514240" y="151280"/>
                    <a:pt x="611038" y="95823"/>
                  </a:cubicBezTo>
                  <a:cubicBezTo>
                    <a:pt x="680611" y="56162"/>
                    <a:pt x="753210" y="23896"/>
                    <a:pt x="829842" y="33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C5C347-DBE5-463B-8CB5-DB9F7258C4D3}"/>
                </a:ext>
              </a:extLst>
            </p:cNvPr>
            <p:cNvSpPr/>
            <p:nvPr/>
          </p:nvSpPr>
          <p:spPr>
            <a:xfrm>
              <a:off x="4673657" y="3083272"/>
              <a:ext cx="531045" cy="265522"/>
            </a:xfrm>
            <a:custGeom>
              <a:avLst/>
              <a:gdLst>
                <a:gd name="connsiteX0" fmla="*/ 132 w 531044"/>
                <a:gd name="connsiteY0" fmla="*/ 104528 h 265522"/>
                <a:gd name="connsiteX1" fmla="*/ 62983 w 531044"/>
                <a:gd name="connsiteY1" fmla="*/ 89068 h 265522"/>
                <a:gd name="connsiteX2" fmla="*/ 316406 w 531044"/>
                <a:gd name="connsiteY2" fmla="*/ 18486 h 265522"/>
                <a:gd name="connsiteX3" fmla="*/ 374888 w 531044"/>
                <a:gd name="connsiteY3" fmla="*/ 0 h 265522"/>
                <a:gd name="connsiteX4" fmla="*/ 382283 w 531044"/>
                <a:gd name="connsiteY4" fmla="*/ 5714 h 265522"/>
                <a:gd name="connsiteX5" fmla="*/ 518741 w 531044"/>
                <a:gd name="connsiteY5" fmla="*/ 142508 h 265522"/>
                <a:gd name="connsiteX6" fmla="*/ 531177 w 531044"/>
                <a:gd name="connsiteY6" fmla="*/ 161330 h 265522"/>
                <a:gd name="connsiteX7" fmla="*/ 246832 w 531044"/>
                <a:gd name="connsiteY7" fmla="*/ 240651 h 265522"/>
                <a:gd name="connsiteX8" fmla="*/ 157093 w 531044"/>
                <a:gd name="connsiteY8" fmla="*/ 265858 h 265522"/>
                <a:gd name="connsiteX9" fmla="*/ 3493 w 531044"/>
                <a:gd name="connsiteY9" fmla="*/ 113603 h 265522"/>
                <a:gd name="connsiteX10" fmla="*/ 132 w 531044"/>
                <a:gd name="connsiteY10" fmla="*/ 104528 h 2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44" h="265522">
                  <a:moveTo>
                    <a:pt x="132" y="104528"/>
                  </a:moveTo>
                  <a:cubicBezTo>
                    <a:pt x="22315" y="103856"/>
                    <a:pt x="42145" y="94781"/>
                    <a:pt x="62983" y="89068"/>
                  </a:cubicBezTo>
                  <a:cubicBezTo>
                    <a:pt x="147682" y="65876"/>
                    <a:pt x="232044" y="41677"/>
                    <a:pt x="316406" y="18486"/>
                  </a:cubicBezTo>
                  <a:cubicBezTo>
                    <a:pt x="336236" y="13108"/>
                    <a:pt x="356739" y="10419"/>
                    <a:pt x="374888" y="0"/>
                  </a:cubicBezTo>
                  <a:cubicBezTo>
                    <a:pt x="378249" y="672"/>
                    <a:pt x="379930" y="3361"/>
                    <a:pt x="382283" y="5714"/>
                  </a:cubicBezTo>
                  <a:cubicBezTo>
                    <a:pt x="427320" y="51760"/>
                    <a:pt x="473367" y="96798"/>
                    <a:pt x="518741" y="142508"/>
                  </a:cubicBezTo>
                  <a:cubicBezTo>
                    <a:pt x="524118" y="147886"/>
                    <a:pt x="531849" y="151919"/>
                    <a:pt x="531177" y="161330"/>
                  </a:cubicBezTo>
                  <a:cubicBezTo>
                    <a:pt x="436395" y="187882"/>
                    <a:pt x="341950" y="214771"/>
                    <a:pt x="246832" y="240651"/>
                  </a:cubicBezTo>
                  <a:cubicBezTo>
                    <a:pt x="216919" y="248717"/>
                    <a:pt x="186670" y="256784"/>
                    <a:pt x="157093" y="265858"/>
                  </a:cubicBezTo>
                  <a:cubicBezTo>
                    <a:pt x="106005" y="215107"/>
                    <a:pt x="54917" y="164355"/>
                    <a:pt x="3493" y="113603"/>
                  </a:cubicBezTo>
                  <a:cubicBezTo>
                    <a:pt x="1476" y="110914"/>
                    <a:pt x="-540" y="108226"/>
                    <a:pt x="132" y="104528"/>
                  </a:cubicBezTo>
                  <a:close/>
                </a:path>
              </a:pathLst>
            </a:custGeom>
            <a:solidFill>
              <a:srgbClr val="FAD69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B259BC3-F07B-41F4-BE68-A7CB2C5AE7A1}"/>
                </a:ext>
              </a:extLst>
            </p:cNvPr>
            <p:cNvSpPr/>
            <p:nvPr/>
          </p:nvSpPr>
          <p:spPr>
            <a:xfrm>
              <a:off x="6187223" y="2672889"/>
              <a:ext cx="1650272" cy="1962849"/>
            </a:xfrm>
            <a:custGeom>
              <a:avLst/>
              <a:gdLst>
                <a:gd name="connsiteX0" fmla="*/ 5085 w 1650272"/>
                <a:gd name="connsiteY0" fmla="*/ 0 h 1962848"/>
                <a:gd name="connsiteX1" fmla="*/ 101883 w 1650272"/>
                <a:gd name="connsiteY1" fmla="*/ 97806 h 1962848"/>
                <a:gd name="connsiteX2" fmla="*/ 1530327 w 1650272"/>
                <a:gd name="connsiteY2" fmla="*/ 1524905 h 1962848"/>
                <a:gd name="connsiteX3" fmla="*/ 1630822 w 1650272"/>
                <a:gd name="connsiteY3" fmla="*/ 1682538 h 1962848"/>
                <a:gd name="connsiteX4" fmla="*/ 1644938 w 1650272"/>
                <a:gd name="connsiteY4" fmla="*/ 1764883 h 1962848"/>
                <a:gd name="connsiteX5" fmla="*/ 1646955 w 1650272"/>
                <a:gd name="connsiteY5" fmla="*/ 1850590 h 1962848"/>
                <a:gd name="connsiteX6" fmla="*/ 1624100 w 1650272"/>
                <a:gd name="connsiteY6" fmla="*/ 1961504 h 1962848"/>
                <a:gd name="connsiteX7" fmla="*/ 1607967 w 1650272"/>
                <a:gd name="connsiteY7" fmla="*/ 1959488 h 1962848"/>
                <a:gd name="connsiteX8" fmla="*/ 1592170 w 1650272"/>
                <a:gd name="connsiteY8" fmla="*/ 1944363 h 1962848"/>
                <a:gd name="connsiteX9" fmla="*/ 172802 w 1650272"/>
                <a:gd name="connsiteY9" fmla="*/ 524995 h 1962848"/>
                <a:gd name="connsiteX10" fmla="*/ 159693 w 1650272"/>
                <a:gd name="connsiteY10" fmla="*/ 511887 h 1962848"/>
                <a:gd name="connsiteX11" fmla="*/ 156332 w 1650272"/>
                <a:gd name="connsiteY11" fmla="*/ 508526 h 1962848"/>
                <a:gd name="connsiteX12" fmla="*/ 45418 w 1650272"/>
                <a:gd name="connsiteY12" fmla="*/ 397275 h 1962848"/>
                <a:gd name="connsiteX13" fmla="*/ 33318 w 1650272"/>
                <a:gd name="connsiteY13" fmla="*/ 376437 h 1962848"/>
                <a:gd name="connsiteX14" fmla="*/ 52812 w 1650272"/>
                <a:gd name="connsiteY14" fmla="*/ 272917 h 1962848"/>
                <a:gd name="connsiteX15" fmla="*/ 5085 w 1650272"/>
                <a:gd name="connsiteY15" fmla="*/ 16469 h 1962848"/>
                <a:gd name="connsiteX16" fmla="*/ 5085 w 1650272"/>
                <a:gd name="connsiteY16" fmla="*/ 0 h 19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0272" h="1962848">
                  <a:moveTo>
                    <a:pt x="5085" y="0"/>
                  </a:moveTo>
                  <a:cubicBezTo>
                    <a:pt x="37352" y="32602"/>
                    <a:pt x="69617" y="65540"/>
                    <a:pt x="101883" y="97806"/>
                  </a:cubicBezTo>
                  <a:cubicBezTo>
                    <a:pt x="577807" y="573730"/>
                    <a:pt x="1053395" y="1049654"/>
                    <a:pt x="1530327" y="1524905"/>
                  </a:cubicBezTo>
                  <a:cubicBezTo>
                    <a:pt x="1576373" y="1570615"/>
                    <a:pt x="1613345" y="1619686"/>
                    <a:pt x="1630822" y="1682538"/>
                  </a:cubicBezTo>
                  <a:cubicBezTo>
                    <a:pt x="1638216" y="1709426"/>
                    <a:pt x="1641577" y="1737323"/>
                    <a:pt x="1644938" y="1764883"/>
                  </a:cubicBezTo>
                  <a:cubicBezTo>
                    <a:pt x="1653341" y="1793116"/>
                    <a:pt x="1650316" y="1822021"/>
                    <a:pt x="1646955" y="1850590"/>
                  </a:cubicBezTo>
                  <a:cubicBezTo>
                    <a:pt x="1642250" y="1888234"/>
                    <a:pt x="1638553" y="1925877"/>
                    <a:pt x="1624100" y="1961504"/>
                  </a:cubicBezTo>
                  <a:cubicBezTo>
                    <a:pt x="1618050" y="1967554"/>
                    <a:pt x="1613008" y="1963185"/>
                    <a:pt x="1607967" y="1959488"/>
                  </a:cubicBezTo>
                  <a:cubicBezTo>
                    <a:pt x="1602253" y="1954782"/>
                    <a:pt x="1597548" y="1949405"/>
                    <a:pt x="1592170" y="1944363"/>
                  </a:cubicBezTo>
                  <a:cubicBezTo>
                    <a:pt x="1118935" y="1471128"/>
                    <a:pt x="646036" y="998230"/>
                    <a:pt x="172802" y="524995"/>
                  </a:cubicBezTo>
                  <a:cubicBezTo>
                    <a:pt x="168432" y="520625"/>
                    <a:pt x="164063" y="516256"/>
                    <a:pt x="159693" y="511887"/>
                  </a:cubicBezTo>
                  <a:cubicBezTo>
                    <a:pt x="158349" y="510878"/>
                    <a:pt x="157341" y="509534"/>
                    <a:pt x="156332" y="508526"/>
                  </a:cubicBezTo>
                  <a:cubicBezTo>
                    <a:pt x="119697" y="471218"/>
                    <a:pt x="82053" y="434583"/>
                    <a:pt x="45418" y="397275"/>
                  </a:cubicBezTo>
                  <a:cubicBezTo>
                    <a:pt x="39704" y="391561"/>
                    <a:pt x="32646" y="386184"/>
                    <a:pt x="33318" y="376437"/>
                  </a:cubicBezTo>
                  <a:cubicBezTo>
                    <a:pt x="40713" y="342154"/>
                    <a:pt x="49115" y="307871"/>
                    <a:pt x="52812" y="272917"/>
                  </a:cubicBezTo>
                  <a:cubicBezTo>
                    <a:pt x="61887" y="182841"/>
                    <a:pt x="54157" y="95790"/>
                    <a:pt x="5085" y="16469"/>
                  </a:cubicBezTo>
                  <a:cubicBezTo>
                    <a:pt x="2061" y="11428"/>
                    <a:pt x="-4661" y="5378"/>
                    <a:pt x="5085" y="0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1394DA6-24F1-4A0E-9841-35C9DB63738C}"/>
                </a:ext>
              </a:extLst>
            </p:cNvPr>
            <p:cNvSpPr/>
            <p:nvPr/>
          </p:nvSpPr>
          <p:spPr>
            <a:xfrm>
              <a:off x="5644794" y="2552582"/>
              <a:ext cx="601627" cy="604988"/>
            </a:xfrm>
            <a:custGeom>
              <a:avLst/>
              <a:gdLst>
                <a:gd name="connsiteX0" fmla="*/ 547514 w 601626"/>
                <a:gd name="connsiteY0" fmla="*/ 120307 h 604987"/>
                <a:gd name="connsiteX1" fmla="*/ 548186 w 601626"/>
                <a:gd name="connsiteY1" fmla="*/ 129718 h 604987"/>
                <a:gd name="connsiteX2" fmla="*/ 602299 w 601626"/>
                <a:gd name="connsiteY2" fmla="*/ 355580 h 604987"/>
                <a:gd name="connsiteX3" fmla="*/ 577763 w 601626"/>
                <a:gd name="connsiteY3" fmla="*/ 500441 h 604987"/>
                <a:gd name="connsiteX4" fmla="*/ 555244 w 601626"/>
                <a:gd name="connsiteY4" fmla="*/ 512877 h 604987"/>
                <a:gd name="connsiteX5" fmla="*/ 224518 w 601626"/>
                <a:gd name="connsiteY5" fmla="*/ 604633 h 604987"/>
                <a:gd name="connsiteX6" fmla="*/ 201999 w 601626"/>
                <a:gd name="connsiteY6" fmla="*/ 604969 h 604987"/>
                <a:gd name="connsiteX7" fmla="*/ 202671 w 601626"/>
                <a:gd name="connsiteY7" fmla="*/ 583795 h 604987"/>
                <a:gd name="connsiteX8" fmla="*/ 198974 w 601626"/>
                <a:gd name="connsiteY8" fmla="*/ 477922 h 604987"/>
                <a:gd name="connsiteX9" fmla="*/ 95454 w 601626"/>
                <a:gd name="connsiteY9" fmla="*/ 397257 h 604987"/>
                <a:gd name="connsiteX10" fmla="*/ 19158 w 601626"/>
                <a:gd name="connsiteY10" fmla="*/ 400954 h 604987"/>
                <a:gd name="connsiteX11" fmla="*/ 0 w 601626"/>
                <a:gd name="connsiteY11" fmla="*/ 399274 h 604987"/>
                <a:gd name="connsiteX12" fmla="*/ 22183 w 601626"/>
                <a:gd name="connsiteY12" fmla="*/ 310542 h 604987"/>
                <a:gd name="connsiteX13" fmla="*/ 94445 w 601626"/>
                <a:gd name="connsiteY13" fmla="*/ 50733 h 604987"/>
                <a:gd name="connsiteX14" fmla="*/ 107553 w 601626"/>
                <a:gd name="connsiteY14" fmla="*/ 22501 h 604987"/>
                <a:gd name="connsiteX15" fmla="*/ 200654 w 601626"/>
                <a:gd name="connsiteY15" fmla="*/ 5023 h 604987"/>
                <a:gd name="connsiteX16" fmla="*/ 393578 w 601626"/>
                <a:gd name="connsiteY16" fmla="*/ 17459 h 604987"/>
                <a:gd name="connsiteX17" fmla="*/ 547514 w 601626"/>
                <a:gd name="connsiteY17" fmla="*/ 120307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1626" h="604987">
                  <a:moveTo>
                    <a:pt x="547514" y="120307"/>
                  </a:moveTo>
                  <a:cubicBezTo>
                    <a:pt x="541464" y="124004"/>
                    <a:pt x="546506" y="127029"/>
                    <a:pt x="548186" y="129718"/>
                  </a:cubicBezTo>
                  <a:cubicBezTo>
                    <a:pt x="593224" y="198619"/>
                    <a:pt x="605996" y="274915"/>
                    <a:pt x="602299" y="355580"/>
                  </a:cubicBezTo>
                  <a:cubicBezTo>
                    <a:pt x="599946" y="404987"/>
                    <a:pt x="592552" y="453386"/>
                    <a:pt x="577763" y="500441"/>
                  </a:cubicBezTo>
                  <a:cubicBezTo>
                    <a:pt x="573058" y="509852"/>
                    <a:pt x="563647" y="510860"/>
                    <a:pt x="555244" y="512877"/>
                  </a:cubicBezTo>
                  <a:cubicBezTo>
                    <a:pt x="445002" y="543126"/>
                    <a:pt x="334424" y="573712"/>
                    <a:pt x="224518" y="604633"/>
                  </a:cubicBezTo>
                  <a:cubicBezTo>
                    <a:pt x="217123" y="606650"/>
                    <a:pt x="209729" y="610347"/>
                    <a:pt x="201999" y="604969"/>
                  </a:cubicBezTo>
                  <a:cubicBezTo>
                    <a:pt x="197965" y="597911"/>
                    <a:pt x="201326" y="590853"/>
                    <a:pt x="202671" y="583795"/>
                  </a:cubicBezTo>
                  <a:cubicBezTo>
                    <a:pt x="208721" y="548168"/>
                    <a:pt x="211073" y="512877"/>
                    <a:pt x="198974" y="477922"/>
                  </a:cubicBezTo>
                  <a:cubicBezTo>
                    <a:pt x="181832" y="428515"/>
                    <a:pt x="145197" y="404651"/>
                    <a:pt x="95454" y="397257"/>
                  </a:cubicBezTo>
                  <a:cubicBezTo>
                    <a:pt x="69910" y="393560"/>
                    <a:pt x="44366" y="396249"/>
                    <a:pt x="19158" y="400954"/>
                  </a:cubicBezTo>
                  <a:cubicBezTo>
                    <a:pt x="12772" y="402299"/>
                    <a:pt x="6050" y="404651"/>
                    <a:pt x="0" y="399274"/>
                  </a:cubicBezTo>
                  <a:cubicBezTo>
                    <a:pt x="4033" y="369024"/>
                    <a:pt x="14116" y="340119"/>
                    <a:pt x="22183" y="310542"/>
                  </a:cubicBezTo>
                  <a:cubicBezTo>
                    <a:pt x="46046" y="223827"/>
                    <a:pt x="69910" y="137112"/>
                    <a:pt x="94445" y="50733"/>
                  </a:cubicBezTo>
                  <a:cubicBezTo>
                    <a:pt x="97134" y="40986"/>
                    <a:pt x="98479" y="29895"/>
                    <a:pt x="107553" y="22501"/>
                  </a:cubicBezTo>
                  <a:cubicBezTo>
                    <a:pt x="138475" y="16451"/>
                    <a:pt x="169396" y="9393"/>
                    <a:pt x="200654" y="5023"/>
                  </a:cubicBezTo>
                  <a:cubicBezTo>
                    <a:pt x="265858" y="-4051"/>
                    <a:pt x="330054" y="-1363"/>
                    <a:pt x="393578" y="17459"/>
                  </a:cubicBezTo>
                  <a:cubicBezTo>
                    <a:pt x="455421" y="36281"/>
                    <a:pt x="504492" y="73589"/>
                    <a:pt x="547514" y="120307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AB2E2B6-2F36-4346-B73B-4044520C8FFA}"/>
                </a:ext>
              </a:extLst>
            </p:cNvPr>
            <p:cNvSpPr/>
            <p:nvPr/>
          </p:nvSpPr>
          <p:spPr>
            <a:xfrm>
              <a:off x="7484094" y="4437772"/>
              <a:ext cx="531045" cy="1078895"/>
            </a:xfrm>
            <a:custGeom>
              <a:avLst/>
              <a:gdLst>
                <a:gd name="connsiteX0" fmla="*/ 322187 w 531044"/>
                <a:gd name="connsiteY0" fmla="*/ 199310 h 1078894"/>
                <a:gd name="connsiteX1" fmla="*/ 347731 w 531044"/>
                <a:gd name="connsiteY1" fmla="*/ 0 h 1078894"/>
                <a:gd name="connsiteX2" fmla="*/ 364536 w 531044"/>
                <a:gd name="connsiteY2" fmla="*/ 68901 h 1078894"/>
                <a:gd name="connsiteX3" fmla="*/ 417641 w 531044"/>
                <a:gd name="connsiteY3" fmla="*/ 327029 h 1078894"/>
                <a:gd name="connsiteX4" fmla="*/ 493265 w 531044"/>
                <a:gd name="connsiteY4" fmla="*/ 703130 h 1078894"/>
                <a:gd name="connsiteX5" fmla="*/ 532925 w 531044"/>
                <a:gd name="connsiteY5" fmla="*/ 890676 h 1078894"/>
                <a:gd name="connsiteX6" fmla="*/ 517128 w 531044"/>
                <a:gd name="connsiteY6" fmla="*/ 903784 h 1078894"/>
                <a:gd name="connsiteX7" fmla="*/ 366553 w 531044"/>
                <a:gd name="connsiteY7" fmla="*/ 1072509 h 1078894"/>
                <a:gd name="connsiteX8" fmla="*/ 358823 w 531044"/>
                <a:gd name="connsiteY8" fmla="*/ 1078895 h 1078894"/>
                <a:gd name="connsiteX9" fmla="*/ 343698 w 531044"/>
                <a:gd name="connsiteY9" fmla="*/ 1070828 h 1078894"/>
                <a:gd name="connsiteX10" fmla="*/ 9610 w 531044"/>
                <a:gd name="connsiteY10" fmla="*/ 736740 h 1078894"/>
                <a:gd name="connsiteX11" fmla="*/ 199 w 531044"/>
                <a:gd name="connsiteY11" fmla="*/ 718255 h 1078894"/>
                <a:gd name="connsiteX12" fmla="*/ 19021 w 531044"/>
                <a:gd name="connsiteY12" fmla="*/ 695063 h 1078894"/>
                <a:gd name="connsiteX13" fmla="*/ 289921 w 531044"/>
                <a:gd name="connsiteY13" fmla="*/ 286697 h 1078894"/>
                <a:gd name="connsiteX14" fmla="*/ 315129 w 531044"/>
                <a:gd name="connsiteY14" fmla="*/ 213762 h 1078894"/>
                <a:gd name="connsiteX15" fmla="*/ 322187 w 531044"/>
                <a:gd name="connsiteY15" fmla="*/ 199310 h 10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044" h="1078894">
                  <a:moveTo>
                    <a:pt x="322187" y="199310"/>
                  </a:moveTo>
                  <a:cubicBezTo>
                    <a:pt x="342354" y="134442"/>
                    <a:pt x="350084" y="67893"/>
                    <a:pt x="347731" y="0"/>
                  </a:cubicBezTo>
                  <a:cubicBezTo>
                    <a:pt x="359159" y="21511"/>
                    <a:pt x="359495" y="45710"/>
                    <a:pt x="364536" y="68901"/>
                  </a:cubicBezTo>
                  <a:cubicBezTo>
                    <a:pt x="383022" y="154944"/>
                    <a:pt x="400163" y="240987"/>
                    <a:pt x="417641" y="327029"/>
                  </a:cubicBezTo>
                  <a:cubicBezTo>
                    <a:pt x="442849" y="452396"/>
                    <a:pt x="467721" y="577763"/>
                    <a:pt x="493265" y="703130"/>
                  </a:cubicBezTo>
                  <a:cubicBezTo>
                    <a:pt x="506036" y="765645"/>
                    <a:pt x="519817" y="828161"/>
                    <a:pt x="532925" y="890676"/>
                  </a:cubicBezTo>
                  <a:cubicBezTo>
                    <a:pt x="523850" y="890676"/>
                    <a:pt x="521161" y="898407"/>
                    <a:pt x="517128" y="903784"/>
                  </a:cubicBezTo>
                  <a:cubicBezTo>
                    <a:pt x="469737" y="962603"/>
                    <a:pt x="419658" y="1019068"/>
                    <a:pt x="366553" y="1072509"/>
                  </a:cubicBezTo>
                  <a:cubicBezTo>
                    <a:pt x="364200" y="1074861"/>
                    <a:pt x="361511" y="1076542"/>
                    <a:pt x="358823" y="1078895"/>
                  </a:cubicBezTo>
                  <a:cubicBezTo>
                    <a:pt x="351092" y="1081247"/>
                    <a:pt x="347731" y="1074861"/>
                    <a:pt x="343698" y="1070828"/>
                  </a:cubicBezTo>
                  <a:cubicBezTo>
                    <a:pt x="232111" y="959578"/>
                    <a:pt x="120861" y="848327"/>
                    <a:pt x="9610" y="736740"/>
                  </a:cubicBezTo>
                  <a:cubicBezTo>
                    <a:pt x="4569" y="731699"/>
                    <a:pt x="-1145" y="726657"/>
                    <a:pt x="199" y="718255"/>
                  </a:cubicBezTo>
                  <a:cubicBezTo>
                    <a:pt x="3560" y="708172"/>
                    <a:pt x="12299" y="702458"/>
                    <a:pt x="19021" y="695063"/>
                  </a:cubicBezTo>
                  <a:cubicBezTo>
                    <a:pt x="133969" y="575410"/>
                    <a:pt x="226398" y="440633"/>
                    <a:pt x="289921" y="286697"/>
                  </a:cubicBezTo>
                  <a:cubicBezTo>
                    <a:pt x="299669" y="262834"/>
                    <a:pt x="306391" y="237962"/>
                    <a:pt x="315129" y="213762"/>
                  </a:cubicBezTo>
                  <a:cubicBezTo>
                    <a:pt x="316810" y="208721"/>
                    <a:pt x="317146" y="202671"/>
                    <a:pt x="322187" y="199310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7B45C0-2FDE-4615-AFF3-86ABA895B9B6}"/>
                </a:ext>
              </a:extLst>
            </p:cNvPr>
            <p:cNvSpPr/>
            <p:nvPr/>
          </p:nvSpPr>
          <p:spPr>
            <a:xfrm>
              <a:off x="6724361" y="5156038"/>
              <a:ext cx="1115866" cy="531045"/>
            </a:xfrm>
            <a:custGeom>
              <a:avLst/>
              <a:gdLst>
                <a:gd name="connsiteX0" fmla="*/ 761949 w 1115866"/>
                <a:gd name="connsiteY0" fmla="*/ 1669 h 531044"/>
                <a:gd name="connsiteX1" fmla="*/ 770015 w 1115866"/>
                <a:gd name="connsiteY1" fmla="*/ 13769 h 531044"/>
                <a:gd name="connsiteX2" fmla="*/ 1111833 w 1115866"/>
                <a:gd name="connsiteY2" fmla="*/ 355587 h 531044"/>
                <a:gd name="connsiteX3" fmla="*/ 1118219 w 1115866"/>
                <a:gd name="connsiteY3" fmla="*/ 360628 h 531044"/>
                <a:gd name="connsiteX4" fmla="*/ 1117547 w 1115866"/>
                <a:gd name="connsiteY4" fmla="*/ 363317 h 531044"/>
                <a:gd name="connsiteX5" fmla="*/ 1085953 w 1115866"/>
                <a:gd name="connsiteY5" fmla="*/ 399280 h 531044"/>
                <a:gd name="connsiteX6" fmla="*/ 941765 w 1115866"/>
                <a:gd name="connsiteY6" fmla="*/ 523975 h 531044"/>
                <a:gd name="connsiteX7" fmla="*/ 925631 w 1115866"/>
                <a:gd name="connsiteY7" fmla="*/ 532378 h 531044"/>
                <a:gd name="connsiteX8" fmla="*/ 745480 w 1115866"/>
                <a:gd name="connsiteY8" fmla="*/ 496751 h 531044"/>
                <a:gd name="connsiteX9" fmla="*/ 405006 w 1115866"/>
                <a:gd name="connsiteY9" fmla="*/ 427849 h 531044"/>
                <a:gd name="connsiteX10" fmla="*/ 185866 w 1115866"/>
                <a:gd name="connsiteY10" fmla="*/ 383483 h 531044"/>
                <a:gd name="connsiteX11" fmla="*/ 5714 w 1115866"/>
                <a:gd name="connsiteY11" fmla="*/ 347184 h 531044"/>
                <a:gd name="connsiteX12" fmla="*/ 0 w 1115866"/>
                <a:gd name="connsiteY12" fmla="*/ 344831 h 531044"/>
                <a:gd name="connsiteX13" fmla="*/ 16133 w 1115866"/>
                <a:gd name="connsiteY13" fmla="*/ 341134 h 531044"/>
                <a:gd name="connsiteX14" fmla="*/ 231576 w 1115866"/>
                <a:gd name="connsiteY14" fmla="*/ 319960 h 531044"/>
                <a:gd name="connsiteX15" fmla="*/ 343163 w 1115866"/>
                <a:gd name="connsiteY15" fmla="*/ 284669 h 531044"/>
                <a:gd name="connsiteX16" fmla="*/ 632885 w 1115866"/>
                <a:gd name="connsiteY16" fmla="*/ 110231 h 531044"/>
                <a:gd name="connsiteX17" fmla="*/ 735060 w 1115866"/>
                <a:gd name="connsiteY17" fmla="*/ 20491 h 531044"/>
                <a:gd name="connsiteX18" fmla="*/ 757243 w 1115866"/>
                <a:gd name="connsiteY18" fmla="*/ 325 h 531044"/>
                <a:gd name="connsiteX19" fmla="*/ 761949 w 1115866"/>
                <a:gd name="connsiteY19" fmla="*/ 1669 h 5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5866" h="531044">
                  <a:moveTo>
                    <a:pt x="761949" y="1669"/>
                  </a:moveTo>
                  <a:cubicBezTo>
                    <a:pt x="762285" y="7383"/>
                    <a:pt x="766654" y="10408"/>
                    <a:pt x="770015" y="13769"/>
                  </a:cubicBezTo>
                  <a:cubicBezTo>
                    <a:pt x="883954" y="127708"/>
                    <a:pt x="997894" y="241647"/>
                    <a:pt x="1111833" y="355587"/>
                  </a:cubicBezTo>
                  <a:cubicBezTo>
                    <a:pt x="1113850" y="357603"/>
                    <a:pt x="1116202" y="358948"/>
                    <a:pt x="1118219" y="360628"/>
                  </a:cubicBezTo>
                  <a:cubicBezTo>
                    <a:pt x="1117883" y="361637"/>
                    <a:pt x="1117883" y="362645"/>
                    <a:pt x="1117547" y="363317"/>
                  </a:cubicBezTo>
                  <a:cubicBezTo>
                    <a:pt x="1111833" y="379450"/>
                    <a:pt x="1097717" y="388525"/>
                    <a:pt x="1085953" y="399280"/>
                  </a:cubicBezTo>
                  <a:cubicBezTo>
                    <a:pt x="1038898" y="441966"/>
                    <a:pt x="992180" y="484987"/>
                    <a:pt x="941765" y="523975"/>
                  </a:cubicBezTo>
                  <a:cubicBezTo>
                    <a:pt x="936723" y="527672"/>
                    <a:pt x="932353" y="532042"/>
                    <a:pt x="925631" y="532378"/>
                  </a:cubicBezTo>
                  <a:cubicBezTo>
                    <a:pt x="865469" y="520614"/>
                    <a:pt x="805306" y="508850"/>
                    <a:pt x="745480" y="496751"/>
                  </a:cubicBezTo>
                  <a:cubicBezTo>
                    <a:pt x="631876" y="473896"/>
                    <a:pt x="518609" y="450704"/>
                    <a:pt x="405006" y="427849"/>
                  </a:cubicBezTo>
                  <a:cubicBezTo>
                    <a:pt x="332071" y="413061"/>
                    <a:pt x="258800" y="398272"/>
                    <a:pt x="185866" y="383483"/>
                  </a:cubicBezTo>
                  <a:cubicBezTo>
                    <a:pt x="125703" y="371384"/>
                    <a:pt x="65877" y="359284"/>
                    <a:pt x="5714" y="347184"/>
                  </a:cubicBezTo>
                  <a:cubicBezTo>
                    <a:pt x="3697" y="346848"/>
                    <a:pt x="1681" y="345504"/>
                    <a:pt x="0" y="344831"/>
                  </a:cubicBezTo>
                  <a:cubicBezTo>
                    <a:pt x="5042" y="342815"/>
                    <a:pt x="10083" y="340462"/>
                    <a:pt x="16133" y="341134"/>
                  </a:cubicBezTo>
                  <a:cubicBezTo>
                    <a:pt x="89404" y="350209"/>
                    <a:pt x="160658" y="337437"/>
                    <a:pt x="231576" y="319960"/>
                  </a:cubicBezTo>
                  <a:cubicBezTo>
                    <a:pt x="270900" y="314918"/>
                    <a:pt x="307199" y="299794"/>
                    <a:pt x="343163" y="284669"/>
                  </a:cubicBezTo>
                  <a:cubicBezTo>
                    <a:pt x="448027" y="240303"/>
                    <a:pt x="544153" y="181149"/>
                    <a:pt x="632885" y="110231"/>
                  </a:cubicBezTo>
                  <a:cubicBezTo>
                    <a:pt x="668176" y="81998"/>
                    <a:pt x="702794" y="52757"/>
                    <a:pt x="735060" y="20491"/>
                  </a:cubicBezTo>
                  <a:cubicBezTo>
                    <a:pt x="742118" y="13433"/>
                    <a:pt x="748505" y="5366"/>
                    <a:pt x="757243" y="325"/>
                  </a:cubicBezTo>
                  <a:cubicBezTo>
                    <a:pt x="759260" y="-348"/>
                    <a:pt x="760940" y="-11"/>
                    <a:pt x="761949" y="1669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D615006-B6D9-44D3-87F9-AD6E0E1B61DF}"/>
                </a:ext>
              </a:extLst>
            </p:cNvPr>
            <p:cNvSpPr/>
            <p:nvPr/>
          </p:nvSpPr>
          <p:spPr>
            <a:xfrm>
              <a:off x="7650665" y="5519355"/>
              <a:ext cx="450380" cy="258800"/>
            </a:xfrm>
            <a:custGeom>
              <a:avLst/>
              <a:gdLst>
                <a:gd name="connsiteX0" fmla="*/ 0 w 450379"/>
                <a:gd name="connsiteY0" fmla="*/ 169060 h 258800"/>
                <a:gd name="connsiteX1" fmla="*/ 191579 w 450379"/>
                <a:gd name="connsiteY1" fmla="*/ 0 h 258800"/>
                <a:gd name="connsiteX2" fmla="*/ 262498 w 450379"/>
                <a:gd name="connsiteY2" fmla="*/ 68229 h 258800"/>
                <a:gd name="connsiteX3" fmla="*/ 302494 w 450379"/>
                <a:gd name="connsiteY3" fmla="*/ 106209 h 258800"/>
                <a:gd name="connsiteX4" fmla="*/ 429541 w 450379"/>
                <a:gd name="connsiteY4" fmla="*/ 232920 h 258800"/>
                <a:gd name="connsiteX5" fmla="*/ 450716 w 450379"/>
                <a:gd name="connsiteY5" fmla="*/ 256447 h 258800"/>
                <a:gd name="connsiteX6" fmla="*/ 447019 w 450379"/>
                <a:gd name="connsiteY6" fmla="*/ 259472 h 258800"/>
                <a:gd name="connsiteX7" fmla="*/ 291067 w 450379"/>
                <a:gd name="connsiteY7" fmla="*/ 228887 h 258800"/>
                <a:gd name="connsiteX8" fmla="*/ 4033 w 450379"/>
                <a:gd name="connsiteY8" fmla="*/ 171077 h 258800"/>
                <a:gd name="connsiteX9" fmla="*/ 0 w 450379"/>
                <a:gd name="connsiteY9" fmla="*/ 169060 h 2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379" h="258800">
                  <a:moveTo>
                    <a:pt x="0" y="169060"/>
                  </a:moveTo>
                  <a:cubicBezTo>
                    <a:pt x="66549" y="115620"/>
                    <a:pt x="130409" y="59490"/>
                    <a:pt x="191579" y="0"/>
                  </a:cubicBezTo>
                  <a:cubicBezTo>
                    <a:pt x="217796" y="20166"/>
                    <a:pt x="241323" y="43021"/>
                    <a:pt x="262498" y="68229"/>
                  </a:cubicBezTo>
                  <a:cubicBezTo>
                    <a:pt x="274261" y="82010"/>
                    <a:pt x="290058" y="92765"/>
                    <a:pt x="302494" y="106209"/>
                  </a:cubicBezTo>
                  <a:cubicBezTo>
                    <a:pt x="343499" y="149903"/>
                    <a:pt x="387192" y="190571"/>
                    <a:pt x="429541" y="232920"/>
                  </a:cubicBezTo>
                  <a:cubicBezTo>
                    <a:pt x="436936" y="240315"/>
                    <a:pt x="444330" y="248045"/>
                    <a:pt x="450716" y="256447"/>
                  </a:cubicBezTo>
                  <a:cubicBezTo>
                    <a:pt x="452733" y="259136"/>
                    <a:pt x="448363" y="258464"/>
                    <a:pt x="447019" y="259472"/>
                  </a:cubicBezTo>
                  <a:cubicBezTo>
                    <a:pt x="394923" y="249389"/>
                    <a:pt x="343163" y="239306"/>
                    <a:pt x="291067" y="228887"/>
                  </a:cubicBezTo>
                  <a:cubicBezTo>
                    <a:pt x="195277" y="209729"/>
                    <a:pt x="99823" y="190235"/>
                    <a:pt x="4033" y="171077"/>
                  </a:cubicBezTo>
                  <a:cubicBezTo>
                    <a:pt x="2689" y="171077"/>
                    <a:pt x="1344" y="169733"/>
                    <a:pt x="0" y="169060"/>
                  </a:cubicBezTo>
                  <a:close/>
                </a:path>
              </a:pathLst>
            </a:custGeom>
            <a:solidFill>
              <a:srgbClr val="5E626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735B27C-F5A7-4B13-A464-64BAEBA63351}"/>
                </a:ext>
              </a:extLst>
            </p:cNvPr>
            <p:cNvSpPr/>
            <p:nvPr/>
          </p:nvSpPr>
          <p:spPr>
            <a:xfrm>
              <a:off x="5048881" y="2723305"/>
              <a:ext cx="591544" cy="510878"/>
            </a:xfrm>
            <a:custGeom>
              <a:avLst/>
              <a:gdLst>
                <a:gd name="connsiteX0" fmla="*/ 4033 w 591543"/>
                <a:gd name="connsiteY0" fmla="*/ 367026 h 510878"/>
                <a:gd name="connsiteX1" fmla="*/ 0 w 591543"/>
                <a:gd name="connsiteY1" fmla="*/ 359968 h 510878"/>
                <a:gd name="connsiteX2" fmla="*/ 100495 w 591543"/>
                <a:gd name="connsiteY2" fmla="*/ 179816 h 510878"/>
                <a:gd name="connsiteX3" fmla="*/ 333415 w 591543"/>
                <a:gd name="connsiteY3" fmla="*/ 9075 h 510878"/>
                <a:gd name="connsiteX4" fmla="*/ 360304 w 591543"/>
                <a:gd name="connsiteY4" fmla="*/ 0 h 510878"/>
                <a:gd name="connsiteX5" fmla="*/ 502812 w 591543"/>
                <a:gd name="connsiteY5" fmla="*/ 141500 h 510878"/>
                <a:gd name="connsiteX6" fmla="*/ 592888 w 591543"/>
                <a:gd name="connsiteY6" fmla="*/ 231240 h 510878"/>
                <a:gd name="connsiteX7" fmla="*/ 592552 w 591543"/>
                <a:gd name="connsiteY7" fmla="*/ 246028 h 510878"/>
                <a:gd name="connsiteX8" fmla="*/ 521970 w 591543"/>
                <a:gd name="connsiteY8" fmla="*/ 499787 h 510878"/>
                <a:gd name="connsiteX9" fmla="*/ 513567 w 591543"/>
                <a:gd name="connsiteY9" fmla="*/ 512559 h 510878"/>
                <a:gd name="connsiteX10" fmla="*/ 495754 w 591543"/>
                <a:gd name="connsiteY10" fmla="*/ 502812 h 510878"/>
                <a:gd name="connsiteX11" fmla="*/ 438616 w 591543"/>
                <a:gd name="connsiteY11" fmla="*/ 447691 h 510878"/>
                <a:gd name="connsiteX12" fmla="*/ 434583 w 591543"/>
                <a:gd name="connsiteY12" fmla="*/ 445002 h 510878"/>
                <a:gd name="connsiteX13" fmla="*/ 294427 w 591543"/>
                <a:gd name="connsiteY13" fmla="*/ 305183 h 510878"/>
                <a:gd name="connsiteX14" fmla="*/ 260817 w 591543"/>
                <a:gd name="connsiteY14" fmla="*/ 295772 h 510878"/>
                <a:gd name="connsiteX15" fmla="*/ 10755 w 591543"/>
                <a:gd name="connsiteY15" fmla="*/ 366354 h 510878"/>
                <a:gd name="connsiteX16" fmla="*/ 4033 w 591543"/>
                <a:gd name="connsiteY16" fmla="*/ 367026 h 5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1543" h="510878">
                  <a:moveTo>
                    <a:pt x="4033" y="367026"/>
                  </a:moveTo>
                  <a:cubicBezTo>
                    <a:pt x="1008" y="365681"/>
                    <a:pt x="672" y="362656"/>
                    <a:pt x="0" y="359968"/>
                  </a:cubicBezTo>
                  <a:cubicBezTo>
                    <a:pt x="19494" y="292075"/>
                    <a:pt x="55457" y="233256"/>
                    <a:pt x="100495" y="179816"/>
                  </a:cubicBezTo>
                  <a:cubicBezTo>
                    <a:pt x="164355" y="104528"/>
                    <a:pt x="239978" y="44702"/>
                    <a:pt x="333415" y="9075"/>
                  </a:cubicBezTo>
                  <a:cubicBezTo>
                    <a:pt x="342154" y="5714"/>
                    <a:pt x="351229" y="3025"/>
                    <a:pt x="360304" y="0"/>
                  </a:cubicBezTo>
                  <a:cubicBezTo>
                    <a:pt x="407694" y="47055"/>
                    <a:pt x="455421" y="94109"/>
                    <a:pt x="502812" y="141500"/>
                  </a:cubicBezTo>
                  <a:cubicBezTo>
                    <a:pt x="532725" y="171413"/>
                    <a:pt x="562639" y="201326"/>
                    <a:pt x="592888" y="231240"/>
                  </a:cubicBezTo>
                  <a:cubicBezTo>
                    <a:pt x="595577" y="236281"/>
                    <a:pt x="593896" y="240987"/>
                    <a:pt x="592552" y="246028"/>
                  </a:cubicBezTo>
                  <a:cubicBezTo>
                    <a:pt x="568688" y="330390"/>
                    <a:pt x="546169" y="415425"/>
                    <a:pt x="521970" y="499787"/>
                  </a:cubicBezTo>
                  <a:cubicBezTo>
                    <a:pt x="519953" y="504492"/>
                    <a:pt x="518609" y="509870"/>
                    <a:pt x="513567" y="512559"/>
                  </a:cubicBezTo>
                  <a:cubicBezTo>
                    <a:pt x="504829" y="514239"/>
                    <a:pt x="500795" y="507517"/>
                    <a:pt x="495754" y="502812"/>
                  </a:cubicBezTo>
                  <a:cubicBezTo>
                    <a:pt x="476260" y="484662"/>
                    <a:pt x="459455" y="464160"/>
                    <a:pt x="438616" y="447691"/>
                  </a:cubicBezTo>
                  <a:cubicBezTo>
                    <a:pt x="437272" y="446683"/>
                    <a:pt x="435927" y="446010"/>
                    <a:pt x="434583" y="445002"/>
                  </a:cubicBezTo>
                  <a:cubicBezTo>
                    <a:pt x="387192" y="398956"/>
                    <a:pt x="340810" y="351901"/>
                    <a:pt x="294427" y="305183"/>
                  </a:cubicBezTo>
                  <a:cubicBezTo>
                    <a:pt x="284344" y="295099"/>
                    <a:pt x="275606" y="291402"/>
                    <a:pt x="260817" y="295772"/>
                  </a:cubicBezTo>
                  <a:cubicBezTo>
                    <a:pt x="177463" y="319635"/>
                    <a:pt x="93773" y="341818"/>
                    <a:pt x="10755" y="366354"/>
                  </a:cubicBezTo>
                  <a:cubicBezTo>
                    <a:pt x="8403" y="366354"/>
                    <a:pt x="6386" y="366690"/>
                    <a:pt x="4033" y="367026"/>
                  </a:cubicBezTo>
                  <a:close/>
                </a:path>
              </a:pathLst>
            </a:custGeom>
            <a:solidFill>
              <a:schemeClr val="accent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206F211-AD98-4721-A505-03B762F215E1}"/>
                </a:ext>
              </a:extLst>
            </p:cNvPr>
            <p:cNvSpPr/>
            <p:nvPr/>
          </p:nvSpPr>
          <p:spPr>
            <a:xfrm>
              <a:off x="5566006" y="2944288"/>
              <a:ext cx="289050" cy="289050"/>
            </a:xfrm>
            <a:custGeom>
              <a:avLst/>
              <a:gdLst>
                <a:gd name="connsiteX0" fmla="*/ 1485 w 289049"/>
                <a:gd name="connsiteY0" fmla="*/ 280148 h 289049"/>
                <a:gd name="connsiteX1" fmla="*/ 41145 w 289049"/>
                <a:gd name="connsiteY1" fmla="*/ 133942 h 289049"/>
                <a:gd name="connsiteX2" fmla="*/ 76100 w 289049"/>
                <a:gd name="connsiteY2" fmla="*/ 10592 h 289049"/>
                <a:gd name="connsiteX3" fmla="*/ 79125 w 289049"/>
                <a:gd name="connsiteY3" fmla="*/ 8239 h 289049"/>
                <a:gd name="connsiteX4" fmla="*/ 171890 w 289049"/>
                <a:gd name="connsiteY4" fmla="*/ 845 h 289049"/>
                <a:gd name="connsiteX5" fmla="*/ 290871 w 289049"/>
                <a:gd name="connsiteY5" fmla="*/ 123859 h 289049"/>
                <a:gd name="connsiteX6" fmla="*/ 281460 w 289049"/>
                <a:gd name="connsiteY6" fmla="*/ 213263 h 289049"/>
                <a:gd name="connsiteX7" fmla="*/ 280115 w 289049"/>
                <a:gd name="connsiteY7" fmla="*/ 215616 h 289049"/>
                <a:gd name="connsiteX8" fmla="*/ 271377 w 289049"/>
                <a:gd name="connsiteY8" fmla="*/ 220321 h 289049"/>
                <a:gd name="connsiteX9" fmla="*/ 61984 w 289049"/>
                <a:gd name="connsiteY9" fmla="*/ 277795 h 289049"/>
                <a:gd name="connsiteX10" fmla="*/ 13585 w 289049"/>
                <a:gd name="connsiteY10" fmla="*/ 291239 h 289049"/>
                <a:gd name="connsiteX11" fmla="*/ 1485 w 289049"/>
                <a:gd name="connsiteY11" fmla="*/ 280148 h 2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049" h="289049">
                  <a:moveTo>
                    <a:pt x="1485" y="280148"/>
                  </a:moveTo>
                  <a:cubicBezTo>
                    <a:pt x="12240" y="230740"/>
                    <a:pt x="27701" y="182677"/>
                    <a:pt x="41145" y="133942"/>
                  </a:cubicBezTo>
                  <a:cubicBezTo>
                    <a:pt x="52573" y="92601"/>
                    <a:pt x="64336" y="51597"/>
                    <a:pt x="76100" y="10592"/>
                  </a:cubicBezTo>
                  <a:cubicBezTo>
                    <a:pt x="77108" y="9920"/>
                    <a:pt x="78117" y="9248"/>
                    <a:pt x="79125" y="8239"/>
                  </a:cubicBezTo>
                  <a:cubicBezTo>
                    <a:pt x="109710" y="3534"/>
                    <a:pt x="140296" y="-2180"/>
                    <a:pt x="171890" y="845"/>
                  </a:cubicBezTo>
                  <a:cubicBezTo>
                    <a:pt x="238102" y="7231"/>
                    <a:pt x="287846" y="57311"/>
                    <a:pt x="290871" y="123859"/>
                  </a:cubicBezTo>
                  <a:cubicBezTo>
                    <a:pt x="292215" y="154109"/>
                    <a:pt x="289526" y="184022"/>
                    <a:pt x="281460" y="213263"/>
                  </a:cubicBezTo>
                  <a:cubicBezTo>
                    <a:pt x="281123" y="213935"/>
                    <a:pt x="280451" y="214943"/>
                    <a:pt x="280115" y="215616"/>
                  </a:cubicBezTo>
                  <a:cubicBezTo>
                    <a:pt x="277762" y="218304"/>
                    <a:pt x="274738" y="219313"/>
                    <a:pt x="271377" y="220321"/>
                  </a:cubicBezTo>
                  <a:cubicBezTo>
                    <a:pt x="201467" y="238807"/>
                    <a:pt x="131893" y="259645"/>
                    <a:pt x="61984" y="277795"/>
                  </a:cubicBezTo>
                  <a:cubicBezTo>
                    <a:pt x="45850" y="282164"/>
                    <a:pt x="30390" y="288214"/>
                    <a:pt x="13585" y="291239"/>
                  </a:cubicBezTo>
                  <a:cubicBezTo>
                    <a:pt x="5182" y="292584"/>
                    <a:pt x="-3557" y="293592"/>
                    <a:pt x="1485" y="280148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2F49449-89FA-49C5-BD5D-A853A07470D7}"/>
                </a:ext>
              </a:extLst>
            </p:cNvPr>
            <p:cNvSpPr/>
            <p:nvPr/>
          </p:nvSpPr>
          <p:spPr>
            <a:xfrm>
              <a:off x="5505311" y="3699687"/>
              <a:ext cx="1976293" cy="1777991"/>
            </a:xfrm>
            <a:custGeom>
              <a:avLst/>
              <a:gdLst>
                <a:gd name="connsiteX0" fmla="*/ 1978646 w 1976293"/>
                <a:gd name="connsiteY0" fmla="*/ 1458020 h 1777991"/>
                <a:gd name="connsiteX1" fmla="*/ 1722871 w 1976293"/>
                <a:gd name="connsiteY1" fmla="*/ 1662708 h 1777991"/>
                <a:gd name="connsiteX2" fmla="*/ 1472809 w 1976293"/>
                <a:gd name="connsiteY2" fmla="*/ 1777655 h 1777991"/>
                <a:gd name="connsiteX3" fmla="*/ 1450962 w 1976293"/>
                <a:gd name="connsiteY3" fmla="*/ 1776311 h 1777991"/>
                <a:gd name="connsiteX4" fmla="*/ 1437182 w 1976293"/>
                <a:gd name="connsiteY4" fmla="*/ 1761522 h 1777991"/>
                <a:gd name="connsiteX5" fmla="*/ 11428 w 1976293"/>
                <a:gd name="connsiteY5" fmla="*/ 336440 h 1777991"/>
                <a:gd name="connsiteX6" fmla="*/ 0 w 1976293"/>
                <a:gd name="connsiteY6" fmla="*/ 324004 h 1777991"/>
                <a:gd name="connsiteX7" fmla="*/ 17814 w 1976293"/>
                <a:gd name="connsiteY7" fmla="*/ 313249 h 1777991"/>
                <a:gd name="connsiteX8" fmla="*/ 336104 w 1976293"/>
                <a:gd name="connsiteY8" fmla="*/ 150575 h 1777991"/>
                <a:gd name="connsiteX9" fmla="*/ 504157 w 1976293"/>
                <a:gd name="connsiteY9" fmla="*/ 9411 h 1777991"/>
                <a:gd name="connsiteX10" fmla="*/ 517937 w 1976293"/>
                <a:gd name="connsiteY10" fmla="*/ 0 h 1777991"/>
                <a:gd name="connsiteX11" fmla="*/ 539448 w 1976293"/>
                <a:gd name="connsiteY11" fmla="*/ 14789 h 1777991"/>
                <a:gd name="connsiteX12" fmla="*/ 938403 w 1976293"/>
                <a:gd name="connsiteY12" fmla="*/ 413744 h 1777991"/>
                <a:gd name="connsiteX13" fmla="*/ 1963185 w 1976293"/>
                <a:gd name="connsiteY13" fmla="*/ 1438526 h 1777991"/>
                <a:gd name="connsiteX14" fmla="*/ 1978646 w 1976293"/>
                <a:gd name="connsiteY14" fmla="*/ 1458020 h 177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6293" h="1777991">
                  <a:moveTo>
                    <a:pt x="1978646" y="1458020"/>
                  </a:moveTo>
                  <a:cubicBezTo>
                    <a:pt x="1902351" y="1537341"/>
                    <a:pt x="1816308" y="1604562"/>
                    <a:pt x="1722871" y="1662708"/>
                  </a:cubicBezTo>
                  <a:cubicBezTo>
                    <a:pt x="1644222" y="1711443"/>
                    <a:pt x="1561541" y="1751103"/>
                    <a:pt x="1472809" y="1777655"/>
                  </a:cubicBezTo>
                  <a:cubicBezTo>
                    <a:pt x="1465079" y="1780008"/>
                    <a:pt x="1458021" y="1783033"/>
                    <a:pt x="1450962" y="1776311"/>
                  </a:cubicBezTo>
                  <a:cubicBezTo>
                    <a:pt x="1446257" y="1771269"/>
                    <a:pt x="1441888" y="1766228"/>
                    <a:pt x="1437182" y="1761522"/>
                  </a:cubicBezTo>
                  <a:cubicBezTo>
                    <a:pt x="961930" y="1286607"/>
                    <a:pt x="486679" y="811356"/>
                    <a:pt x="11428" y="336440"/>
                  </a:cubicBezTo>
                  <a:cubicBezTo>
                    <a:pt x="7394" y="332407"/>
                    <a:pt x="3697" y="328374"/>
                    <a:pt x="0" y="324004"/>
                  </a:cubicBezTo>
                  <a:cubicBezTo>
                    <a:pt x="3025" y="315602"/>
                    <a:pt x="11092" y="315266"/>
                    <a:pt x="17814" y="313249"/>
                  </a:cubicBezTo>
                  <a:cubicBezTo>
                    <a:pt x="133097" y="276950"/>
                    <a:pt x="238298" y="220821"/>
                    <a:pt x="336104" y="150575"/>
                  </a:cubicBezTo>
                  <a:cubicBezTo>
                    <a:pt x="395595" y="107889"/>
                    <a:pt x="452396" y="61843"/>
                    <a:pt x="504157" y="9411"/>
                  </a:cubicBezTo>
                  <a:cubicBezTo>
                    <a:pt x="508190" y="5378"/>
                    <a:pt x="511887" y="1344"/>
                    <a:pt x="517937" y="0"/>
                  </a:cubicBezTo>
                  <a:cubicBezTo>
                    <a:pt x="528356" y="336"/>
                    <a:pt x="533061" y="8739"/>
                    <a:pt x="539448" y="14789"/>
                  </a:cubicBezTo>
                  <a:cubicBezTo>
                    <a:pt x="672545" y="147550"/>
                    <a:pt x="805642" y="280647"/>
                    <a:pt x="938403" y="413744"/>
                  </a:cubicBezTo>
                  <a:cubicBezTo>
                    <a:pt x="1279885" y="755226"/>
                    <a:pt x="1621703" y="1097044"/>
                    <a:pt x="1963185" y="1438526"/>
                  </a:cubicBezTo>
                  <a:cubicBezTo>
                    <a:pt x="1968899" y="1444576"/>
                    <a:pt x="1976293" y="1449281"/>
                    <a:pt x="1978646" y="14580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A22C6D6-E9E0-46E1-9493-C91E3321AACA}"/>
                </a:ext>
              </a:extLst>
            </p:cNvPr>
            <p:cNvSpPr/>
            <p:nvPr/>
          </p:nvSpPr>
          <p:spPr>
            <a:xfrm>
              <a:off x="5502548" y="3177858"/>
              <a:ext cx="843622" cy="843622"/>
            </a:xfrm>
            <a:custGeom>
              <a:avLst/>
              <a:gdLst>
                <a:gd name="connsiteX0" fmla="*/ 522044 w 843621"/>
                <a:gd name="connsiteY0" fmla="*/ 523846 h 843621"/>
                <a:gd name="connsiteX1" fmla="*/ 345589 w 843621"/>
                <a:gd name="connsiteY1" fmla="*/ 673076 h 843621"/>
                <a:gd name="connsiteX2" fmla="*/ 7468 w 843621"/>
                <a:gd name="connsiteY2" fmla="*/ 843481 h 843621"/>
                <a:gd name="connsiteX3" fmla="*/ 3099 w 843621"/>
                <a:gd name="connsiteY3" fmla="*/ 845833 h 843621"/>
                <a:gd name="connsiteX4" fmla="*/ 1082 w 843621"/>
                <a:gd name="connsiteY4" fmla="*/ 843145 h 843621"/>
                <a:gd name="connsiteX5" fmla="*/ 4443 w 843621"/>
                <a:gd name="connsiteY5" fmla="*/ 818609 h 843621"/>
                <a:gd name="connsiteX6" fmla="*/ 97544 w 843621"/>
                <a:gd name="connsiteY6" fmla="*/ 485530 h 843621"/>
                <a:gd name="connsiteX7" fmla="*/ 104266 w 843621"/>
                <a:gd name="connsiteY7" fmla="*/ 468388 h 843621"/>
                <a:gd name="connsiteX8" fmla="*/ 107963 w 843621"/>
                <a:gd name="connsiteY8" fmla="*/ 464691 h 843621"/>
                <a:gd name="connsiteX9" fmla="*/ 297190 w 843621"/>
                <a:gd name="connsiteY9" fmla="*/ 355457 h 843621"/>
                <a:gd name="connsiteX10" fmla="*/ 462217 w 843621"/>
                <a:gd name="connsiteY10" fmla="*/ 116487 h 843621"/>
                <a:gd name="connsiteX11" fmla="*/ 465914 w 843621"/>
                <a:gd name="connsiteY11" fmla="*/ 107076 h 843621"/>
                <a:gd name="connsiteX12" fmla="*/ 469275 w 843621"/>
                <a:gd name="connsiteY12" fmla="*/ 103043 h 843621"/>
                <a:gd name="connsiteX13" fmla="*/ 589937 w 843621"/>
                <a:gd name="connsiteY13" fmla="*/ 68424 h 843621"/>
                <a:gd name="connsiteX14" fmla="*/ 825210 w 843621"/>
                <a:gd name="connsiteY14" fmla="*/ 2548 h 843621"/>
                <a:gd name="connsiteX15" fmla="*/ 844368 w 843621"/>
                <a:gd name="connsiteY15" fmla="*/ 2884 h 843621"/>
                <a:gd name="connsiteX16" fmla="*/ 845712 w 843621"/>
                <a:gd name="connsiteY16" fmla="*/ 2548 h 843621"/>
                <a:gd name="connsiteX17" fmla="*/ 844368 w 843621"/>
                <a:gd name="connsiteY17" fmla="*/ 22042 h 843621"/>
                <a:gd name="connsiteX18" fmla="*/ 732445 w 843621"/>
                <a:gd name="connsiteY18" fmla="*/ 265045 h 843621"/>
                <a:gd name="connsiteX19" fmla="*/ 539185 w 843621"/>
                <a:gd name="connsiteY19" fmla="*/ 510738 h 843621"/>
                <a:gd name="connsiteX20" fmla="*/ 522044 w 843621"/>
                <a:gd name="connsiteY20" fmla="*/ 523846 h 84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3621" h="843621">
                  <a:moveTo>
                    <a:pt x="522044" y="523846"/>
                  </a:moveTo>
                  <a:cubicBezTo>
                    <a:pt x="466250" y="577286"/>
                    <a:pt x="408440" y="628038"/>
                    <a:pt x="345589" y="673076"/>
                  </a:cubicBezTo>
                  <a:cubicBezTo>
                    <a:pt x="241733" y="747355"/>
                    <a:pt x="130818" y="807518"/>
                    <a:pt x="7468" y="843481"/>
                  </a:cubicBezTo>
                  <a:cubicBezTo>
                    <a:pt x="5788" y="843817"/>
                    <a:pt x="4443" y="845161"/>
                    <a:pt x="3099" y="845833"/>
                  </a:cubicBezTo>
                  <a:cubicBezTo>
                    <a:pt x="2426" y="844825"/>
                    <a:pt x="1754" y="844153"/>
                    <a:pt x="1082" y="843145"/>
                  </a:cubicBezTo>
                  <a:cubicBezTo>
                    <a:pt x="-1943" y="834406"/>
                    <a:pt x="2090" y="826676"/>
                    <a:pt x="4443" y="818609"/>
                  </a:cubicBezTo>
                  <a:cubicBezTo>
                    <a:pt x="36373" y="707695"/>
                    <a:pt x="65614" y="596444"/>
                    <a:pt x="97544" y="485530"/>
                  </a:cubicBezTo>
                  <a:cubicBezTo>
                    <a:pt x="99224" y="479480"/>
                    <a:pt x="100569" y="473430"/>
                    <a:pt x="104266" y="468388"/>
                  </a:cubicBezTo>
                  <a:cubicBezTo>
                    <a:pt x="105275" y="467044"/>
                    <a:pt x="106619" y="465700"/>
                    <a:pt x="107963" y="464691"/>
                  </a:cubicBezTo>
                  <a:cubicBezTo>
                    <a:pt x="178881" y="441836"/>
                    <a:pt x="241061" y="404193"/>
                    <a:pt x="297190" y="355457"/>
                  </a:cubicBezTo>
                  <a:cubicBezTo>
                    <a:pt x="372477" y="289581"/>
                    <a:pt x="429615" y="211605"/>
                    <a:pt x="462217" y="116487"/>
                  </a:cubicBezTo>
                  <a:cubicBezTo>
                    <a:pt x="463226" y="113462"/>
                    <a:pt x="464234" y="110101"/>
                    <a:pt x="465914" y="107076"/>
                  </a:cubicBezTo>
                  <a:cubicBezTo>
                    <a:pt x="466923" y="105396"/>
                    <a:pt x="467931" y="104388"/>
                    <a:pt x="469275" y="103043"/>
                  </a:cubicBezTo>
                  <a:cubicBezTo>
                    <a:pt x="508936" y="89599"/>
                    <a:pt x="549604" y="80188"/>
                    <a:pt x="589937" y="68424"/>
                  </a:cubicBezTo>
                  <a:cubicBezTo>
                    <a:pt x="668249" y="45569"/>
                    <a:pt x="747234" y="25739"/>
                    <a:pt x="825210" y="2548"/>
                  </a:cubicBezTo>
                  <a:cubicBezTo>
                    <a:pt x="831596" y="531"/>
                    <a:pt x="837982" y="-2157"/>
                    <a:pt x="844368" y="2884"/>
                  </a:cubicBezTo>
                  <a:lnTo>
                    <a:pt x="845712" y="2548"/>
                  </a:lnTo>
                  <a:cubicBezTo>
                    <a:pt x="848401" y="9270"/>
                    <a:pt x="846048" y="15656"/>
                    <a:pt x="844368" y="22042"/>
                  </a:cubicBezTo>
                  <a:cubicBezTo>
                    <a:pt x="818488" y="108421"/>
                    <a:pt x="779500" y="188750"/>
                    <a:pt x="732445" y="265045"/>
                  </a:cubicBezTo>
                  <a:cubicBezTo>
                    <a:pt x="677324" y="354113"/>
                    <a:pt x="614136" y="437131"/>
                    <a:pt x="539185" y="510738"/>
                  </a:cubicBezTo>
                  <a:cubicBezTo>
                    <a:pt x="534144" y="515779"/>
                    <a:pt x="529438" y="521493"/>
                    <a:pt x="522044" y="523846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316572A-2C46-401C-9E8D-1D35DE1D4D79}"/>
                </a:ext>
              </a:extLst>
            </p:cNvPr>
            <p:cNvSpPr/>
            <p:nvPr/>
          </p:nvSpPr>
          <p:spPr>
            <a:xfrm>
              <a:off x="5308690" y="3448828"/>
              <a:ext cx="299133" cy="571377"/>
            </a:xfrm>
            <a:custGeom>
              <a:avLst/>
              <a:gdLst>
                <a:gd name="connsiteX0" fmla="*/ 301822 w 299132"/>
                <a:gd name="connsiteY0" fmla="*/ 196075 h 571377"/>
                <a:gd name="connsiteX1" fmla="*/ 241995 w 299132"/>
                <a:gd name="connsiteY1" fmla="*/ 408157 h 571377"/>
                <a:gd name="connsiteX2" fmla="*/ 194941 w 299132"/>
                <a:gd name="connsiteY2" fmla="*/ 571839 h 571377"/>
                <a:gd name="connsiteX3" fmla="*/ 103184 w 299132"/>
                <a:gd name="connsiteY3" fmla="*/ 481763 h 571377"/>
                <a:gd name="connsiteX4" fmla="*/ 0 w 299132"/>
                <a:gd name="connsiteY4" fmla="*/ 376899 h 571377"/>
                <a:gd name="connsiteX5" fmla="*/ 24872 w 299132"/>
                <a:gd name="connsiteY5" fmla="*/ 282118 h 571377"/>
                <a:gd name="connsiteX6" fmla="*/ 91420 w 299132"/>
                <a:gd name="connsiteY6" fmla="*/ 43147 h 571377"/>
                <a:gd name="connsiteX7" fmla="*/ 100831 w 299132"/>
                <a:gd name="connsiteY7" fmla="*/ 1134 h 571377"/>
                <a:gd name="connsiteX8" fmla="*/ 105201 w 299132"/>
                <a:gd name="connsiteY8" fmla="*/ 126 h 571377"/>
                <a:gd name="connsiteX9" fmla="*/ 117973 w 299132"/>
                <a:gd name="connsiteY9" fmla="*/ 10881 h 571377"/>
                <a:gd name="connsiteX10" fmla="*/ 297116 w 299132"/>
                <a:gd name="connsiteY10" fmla="*/ 189689 h 571377"/>
                <a:gd name="connsiteX11" fmla="*/ 301822 w 299132"/>
                <a:gd name="connsiteY11" fmla="*/ 196075 h 5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132" h="571377">
                  <a:moveTo>
                    <a:pt x="301822" y="196075"/>
                  </a:moveTo>
                  <a:cubicBezTo>
                    <a:pt x="281992" y="266657"/>
                    <a:pt x="261825" y="337575"/>
                    <a:pt x="241995" y="408157"/>
                  </a:cubicBezTo>
                  <a:cubicBezTo>
                    <a:pt x="226534" y="462942"/>
                    <a:pt x="213090" y="518063"/>
                    <a:pt x="194941" y="571839"/>
                  </a:cubicBezTo>
                  <a:cubicBezTo>
                    <a:pt x="164355" y="541926"/>
                    <a:pt x="133433" y="512013"/>
                    <a:pt x="103184" y="481763"/>
                  </a:cubicBezTo>
                  <a:cubicBezTo>
                    <a:pt x="68565" y="446809"/>
                    <a:pt x="32602" y="413534"/>
                    <a:pt x="0" y="376899"/>
                  </a:cubicBezTo>
                  <a:cubicBezTo>
                    <a:pt x="4705" y="344297"/>
                    <a:pt x="16469" y="313711"/>
                    <a:pt x="24872" y="282118"/>
                  </a:cubicBezTo>
                  <a:cubicBezTo>
                    <a:pt x="46046" y="202125"/>
                    <a:pt x="69574" y="122804"/>
                    <a:pt x="91420" y="43147"/>
                  </a:cubicBezTo>
                  <a:cubicBezTo>
                    <a:pt x="95118" y="29367"/>
                    <a:pt x="100831" y="15923"/>
                    <a:pt x="100831" y="1134"/>
                  </a:cubicBezTo>
                  <a:cubicBezTo>
                    <a:pt x="102176" y="126"/>
                    <a:pt x="103520" y="-210"/>
                    <a:pt x="105201" y="126"/>
                  </a:cubicBezTo>
                  <a:cubicBezTo>
                    <a:pt x="110578" y="2479"/>
                    <a:pt x="113939" y="6848"/>
                    <a:pt x="117973" y="10881"/>
                  </a:cubicBezTo>
                  <a:cubicBezTo>
                    <a:pt x="177799" y="70372"/>
                    <a:pt x="237290" y="130198"/>
                    <a:pt x="297116" y="189689"/>
                  </a:cubicBezTo>
                  <a:cubicBezTo>
                    <a:pt x="298797" y="191369"/>
                    <a:pt x="300813" y="193386"/>
                    <a:pt x="301822" y="196075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59E8AC5-65FD-4212-A82D-DCF81DC63448}"/>
                </a:ext>
              </a:extLst>
            </p:cNvPr>
            <p:cNvSpPr/>
            <p:nvPr/>
          </p:nvSpPr>
          <p:spPr>
            <a:xfrm>
              <a:off x="5195335" y="3165018"/>
              <a:ext cx="295772" cy="292411"/>
            </a:xfrm>
            <a:custGeom>
              <a:avLst/>
              <a:gdLst>
                <a:gd name="connsiteX0" fmla="*/ 217547 w 295771"/>
                <a:gd name="connsiteY0" fmla="*/ 284608 h 292410"/>
                <a:gd name="connsiteX1" fmla="*/ 214186 w 295771"/>
                <a:gd name="connsiteY1" fmla="*/ 284944 h 292410"/>
                <a:gd name="connsiteX2" fmla="*/ 98566 w 295771"/>
                <a:gd name="connsiteY2" fmla="*/ 289650 h 292410"/>
                <a:gd name="connsiteX3" fmla="*/ 3113 w 295771"/>
                <a:gd name="connsiteY3" fmla="*/ 185457 h 292410"/>
                <a:gd name="connsiteX4" fmla="*/ 11851 w 295771"/>
                <a:gd name="connsiteY4" fmla="*/ 80257 h 292410"/>
                <a:gd name="connsiteX5" fmla="*/ 29665 w 295771"/>
                <a:gd name="connsiteY5" fmla="*/ 69501 h 292410"/>
                <a:gd name="connsiteX6" fmla="*/ 269979 w 295771"/>
                <a:gd name="connsiteY6" fmla="*/ 2617 h 292410"/>
                <a:gd name="connsiteX7" fmla="*/ 291154 w 295771"/>
                <a:gd name="connsiteY7" fmla="*/ 1944 h 292410"/>
                <a:gd name="connsiteX8" fmla="*/ 295187 w 295771"/>
                <a:gd name="connsiteY8" fmla="*/ 2617 h 292410"/>
                <a:gd name="connsiteX9" fmla="*/ 294851 w 295771"/>
                <a:gd name="connsiteY9" fmla="*/ 25472 h 292410"/>
                <a:gd name="connsiteX10" fmla="*/ 228302 w 295771"/>
                <a:gd name="connsiteY10" fmla="*/ 264778 h 292410"/>
                <a:gd name="connsiteX11" fmla="*/ 217547 w 295771"/>
                <a:gd name="connsiteY11" fmla="*/ 284608 h 29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771" h="292410">
                  <a:moveTo>
                    <a:pt x="217547" y="284608"/>
                  </a:moveTo>
                  <a:cubicBezTo>
                    <a:pt x="216539" y="284608"/>
                    <a:pt x="215194" y="284608"/>
                    <a:pt x="214186" y="284944"/>
                  </a:cubicBezTo>
                  <a:cubicBezTo>
                    <a:pt x="175870" y="294019"/>
                    <a:pt x="137890" y="299733"/>
                    <a:pt x="98566" y="289650"/>
                  </a:cubicBezTo>
                  <a:cubicBezTo>
                    <a:pt x="44117" y="275533"/>
                    <a:pt x="13196" y="239570"/>
                    <a:pt x="3113" y="185457"/>
                  </a:cubicBezTo>
                  <a:cubicBezTo>
                    <a:pt x="-3273" y="149830"/>
                    <a:pt x="424" y="114539"/>
                    <a:pt x="11851" y="80257"/>
                  </a:cubicBezTo>
                  <a:cubicBezTo>
                    <a:pt x="15212" y="72190"/>
                    <a:pt x="22943" y="71182"/>
                    <a:pt x="29665" y="69501"/>
                  </a:cubicBezTo>
                  <a:cubicBezTo>
                    <a:pt x="109658" y="47318"/>
                    <a:pt x="189987" y="25472"/>
                    <a:pt x="269979" y="2617"/>
                  </a:cubicBezTo>
                  <a:cubicBezTo>
                    <a:pt x="277038" y="600"/>
                    <a:pt x="284096" y="-1753"/>
                    <a:pt x="291154" y="1944"/>
                  </a:cubicBezTo>
                  <a:cubicBezTo>
                    <a:pt x="292498" y="2281"/>
                    <a:pt x="293843" y="2617"/>
                    <a:pt x="295187" y="2617"/>
                  </a:cubicBezTo>
                  <a:cubicBezTo>
                    <a:pt x="299893" y="10347"/>
                    <a:pt x="296868" y="17741"/>
                    <a:pt x="294851" y="25472"/>
                  </a:cubicBezTo>
                  <a:cubicBezTo>
                    <a:pt x="272668" y="105465"/>
                    <a:pt x="250485" y="185121"/>
                    <a:pt x="228302" y="264778"/>
                  </a:cubicBezTo>
                  <a:cubicBezTo>
                    <a:pt x="225950" y="271836"/>
                    <a:pt x="224941" y="279903"/>
                    <a:pt x="217547" y="28460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DB3C296-572A-4454-B722-FD675FAD9F8D}"/>
                </a:ext>
              </a:extLst>
            </p:cNvPr>
            <p:cNvSpPr/>
            <p:nvPr/>
          </p:nvSpPr>
          <p:spPr>
            <a:xfrm>
              <a:off x="5052915" y="3008836"/>
              <a:ext cx="433575" cy="235273"/>
            </a:xfrm>
            <a:custGeom>
              <a:avLst/>
              <a:gdLst>
                <a:gd name="connsiteX0" fmla="*/ 433575 w 433574"/>
                <a:gd name="connsiteY0" fmla="*/ 157454 h 235272"/>
                <a:gd name="connsiteX1" fmla="*/ 170069 w 433574"/>
                <a:gd name="connsiteY1" fmla="*/ 230389 h 235272"/>
                <a:gd name="connsiteX2" fmla="*/ 154272 w 433574"/>
                <a:gd name="connsiteY2" fmla="*/ 235766 h 235272"/>
                <a:gd name="connsiteX3" fmla="*/ 152255 w 433574"/>
                <a:gd name="connsiteY3" fmla="*/ 235430 h 235272"/>
                <a:gd name="connsiteX4" fmla="*/ 20839 w 433574"/>
                <a:gd name="connsiteY4" fmla="*/ 102669 h 235272"/>
                <a:gd name="connsiteX5" fmla="*/ 0 w 433574"/>
                <a:gd name="connsiteY5" fmla="*/ 81158 h 235272"/>
                <a:gd name="connsiteX6" fmla="*/ 53777 w 433574"/>
                <a:gd name="connsiteY6" fmla="*/ 61664 h 235272"/>
                <a:gd name="connsiteX7" fmla="*/ 244348 w 433574"/>
                <a:gd name="connsiteY7" fmla="*/ 7888 h 235272"/>
                <a:gd name="connsiteX8" fmla="*/ 266867 w 433574"/>
                <a:gd name="connsiteY8" fmla="*/ 1502 h 235272"/>
                <a:gd name="connsiteX9" fmla="*/ 283336 w 433574"/>
                <a:gd name="connsiteY9" fmla="*/ 5535 h 235272"/>
                <a:gd name="connsiteX10" fmla="*/ 433575 w 433574"/>
                <a:gd name="connsiteY10" fmla="*/ 157454 h 23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574" h="235272">
                  <a:moveTo>
                    <a:pt x="433575" y="157454"/>
                  </a:moveTo>
                  <a:cubicBezTo>
                    <a:pt x="345851" y="181654"/>
                    <a:pt x="257792" y="205853"/>
                    <a:pt x="170069" y="230389"/>
                  </a:cubicBezTo>
                  <a:cubicBezTo>
                    <a:pt x="164691" y="231733"/>
                    <a:pt x="159650" y="234086"/>
                    <a:pt x="154272" y="235766"/>
                  </a:cubicBezTo>
                  <a:cubicBezTo>
                    <a:pt x="153600" y="235430"/>
                    <a:pt x="152927" y="235430"/>
                    <a:pt x="152255" y="235430"/>
                  </a:cubicBezTo>
                  <a:cubicBezTo>
                    <a:pt x="108562" y="191065"/>
                    <a:pt x="64868" y="147035"/>
                    <a:pt x="20839" y="102669"/>
                  </a:cubicBezTo>
                  <a:cubicBezTo>
                    <a:pt x="13780" y="95611"/>
                    <a:pt x="7058" y="88217"/>
                    <a:pt x="0" y="81158"/>
                  </a:cubicBezTo>
                  <a:cubicBezTo>
                    <a:pt x="15125" y="67378"/>
                    <a:pt x="35627" y="67042"/>
                    <a:pt x="53777" y="61664"/>
                  </a:cubicBezTo>
                  <a:cubicBezTo>
                    <a:pt x="116964" y="42843"/>
                    <a:pt x="180824" y="25365"/>
                    <a:pt x="244348" y="7888"/>
                  </a:cubicBezTo>
                  <a:cubicBezTo>
                    <a:pt x="251742" y="5871"/>
                    <a:pt x="259473" y="5199"/>
                    <a:pt x="266867" y="1502"/>
                  </a:cubicBezTo>
                  <a:cubicBezTo>
                    <a:pt x="273253" y="-1859"/>
                    <a:pt x="278631" y="830"/>
                    <a:pt x="283336" y="5535"/>
                  </a:cubicBezTo>
                  <a:cubicBezTo>
                    <a:pt x="333416" y="56623"/>
                    <a:pt x="383495" y="107038"/>
                    <a:pt x="433575" y="15745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F74B783-4891-4E11-A564-01A99CCC3F00}"/>
                </a:ext>
              </a:extLst>
            </p:cNvPr>
            <p:cNvSpPr/>
            <p:nvPr/>
          </p:nvSpPr>
          <p:spPr>
            <a:xfrm>
              <a:off x="6024592" y="3180742"/>
              <a:ext cx="1781353" cy="1976293"/>
            </a:xfrm>
            <a:custGeom>
              <a:avLst/>
              <a:gdLst>
                <a:gd name="connsiteX0" fmla="*/ 0 w 1781352"/>
                <a:gd name="connsiteY0" fmla="*/ 520962 h 1976292"/>
                <a:gd name="connsiteX1" fmla="*/ 155952 w 1781352"/>
                <a:gd name="connsiteY1" fmla="*/ 337112 h 1976292"/>
                <a:gd name="connsiteX2" fmla="*/ 324004 w 1781352"/>
                <a:gd name="connsiteY2" fmla="*/ 0 h 1976292"/>
                <a:gd name="connsiteX3" fmla="*/ 386184 w 1781352"/>
                <a:gd name="connsiteY3" fmla="*/ 61507 h 1976292"/>
                <a:gd name="connsiteX4" fmla="*/ 1766228 w 1781352"/>
                <a:gd name="connsiteY4" fmla="*/ 1441551 h 1976292"/>
                <a:gd name="connsiteX5" fmla="*/ 1782025 w 1781352"/>
                <a:gd name="connsiteY5" fmla="*/ 1456340 h 1976292"/>
                <a:gd name="connsiteX6" fmla="*/ 1731273 w 1781352"/>
                <a:gd name="connsiteY6" fmla="*/ 1595823 h 1976292"/>
                <a:gd name="connsiteX7" fmla="*/ 1475162 w 1781352"/>
                <a:gd name="connsiteY7" fmla="*/ 1961840 h 1976292"/>
                <a:gd name="connsiteX8" fmla="*/ 1461718 w 1781352"/>
                <a:gd name="connsiteY8" fmla="*/ 1976629 h 1976292"/>
                <a:gd name="connsiteX9" fmla="*/ 1460709 w 1781352"/>
                <a:gd name="connsiteY9" fmla="*/ 1976629 h 1976292"/>
                <a:gd name="connsiteX10" fmla="*/ 1459701 w 1781352"/>
                <a:gd name="connsiteY10" fmla="*/ 1976629 h 1976292"/>
                <a:gd name="connsiteX11" fmla="*/ 1442224 w 1781352"/>
                <a:gd name="connsiteY11" fmla="*/ 1961168 h 1976292"/>
                <a:gd name="connsiteX12" fmla="*/ 16133 w 1781352"/>
                <a:gd name="connsiteY12" fmla="*/ 535414 h 1976292"/>
                <a:gd name="connsiteX13" fmla="*/ 0 w 1781352"/>
                <a:gd name="connsiteY13" fmla="*/ 520962 h 197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352" h="1976292">
                  <a:moveTo>
                    <a:pt x="0" y="520962"/>
                  </a:moveTo>
                  <a:cubicBezTo>
                    <a:pt x="56465" y="463488"/>
                    <a:pt x="109234" y="402653"/>
                    <a:pt x="155952" y="337112"/>
                  </a:cubicBezTo>
                  <a:cubicBezTo>
                    <a:pt x="229559" y="233592"/>
                    <a:pt x="288713" y="122678"/>
                    <a:pt x="324004" y="0"/>
                  </a:cubicBezTo>
                  <a:cubicBezTo>
                    <a:pt x="344843" y="20502"/>
                    <a:pt x="365345" y="41005"/>
                    <a:pt x="386184" y="61507"/>
                  </a:cubicBezTo>
                  <a:cubicBezTo>
                    <a:pt x="846311" y="521634"/>
                    <a:pt x="1306101" y="981424"/>
                    <a:pt x="1766228" y="1441551"/>
                  </a:cubicBezTo>
                  <a:cubicBezTo>
                    <a:pt x="1771270" y="1446593"/>
                    <a:pt x="1776983" y="1451298"/>
                    <a:pt x="1782025" y="1456340"/>
                  </a:cubicBezTo>
                  <a:cubicBezTo>
                    <a:pt x="1770934" y="1505075"/>
                    <a:pt x="1752112" y="1550785"/>
                    <a:pt x="1731273" y="1595823"/>
                  </a:cubicBezTo>
                  <a:cubicBezTo>
                    <a:pt x="1667749" y="1732953"/>
                    <a:pt x="1580362" y="1853615"/>
                    <a:pt x="1475162" y="1961840"/>
                  </a:cubicBezTo>
                  <a:cubicBezTo>
                    <a:pt x="1470456" y="1966546"/>
                    <a:pt x="1466423" y="1971923"/>
                    <a:pt x="1461718" y="1976629"/>
                  </a:cubicBezTo>
                  <a:cubicBezTo>
                    <a:pt x="1461718" y="1976629"/>
                    <a:pt x="1460709" y="1976629"/>
                    <a:pt x="1460709" y="1976629"/>
                  </a:cubicBezTo>
                  <a:cubicBezTo>
                    <a:pt x="1460709" y="1976629"/>
                    <a:pt x="1459701" y="1976629"/>
                    <a:pt x="1459701" y="1976629"/>
                  </a:cubicBezTo>
                  <a:cubicBezTo>
                    <a:pt x="1453987" y="1971587"/>
                    <a:pt x="1447937" y="1966546"/>
                    <a:pt x="1442224" y="1961168"/>
                  </a:cubicBezTo>
                  <a:cubicBezTo>
                    <a:pt x="966636" y="1485917"/>
                    <a:pt x="491384" y="1010665"/>
                    <a:pt x="16133" y="535414"/>
                  </a:cubicBezTo>
                  <a:cubicBezTo>
                    <a:pt x="11091" y="530372"/>
                    <a:pt x="5378" y="525667"/>
                    <a:pt x="0" y="520962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0CB5881-C05E-4322-8752-1C66654F3324}"/>
                </a:ext>
              </a:extLst>
            </p:cNvPr>
            <p:cNvSpPr/>
            <p:nvPr/>
          </p:nvSpPr>
          <p:spPr>
            <a:xfrm>
              <a:off x="5845788" y="3053359"/>
              <a:ext cx="500795" cy="228551"/>
            </a:xfrm>
            <a:custGeom>
              <a:avLst/>
              <a:gdLst>
                <a:gd name="connsiteX0" fmla="*/ 501128 w 500795"/>
                <a:gd name="connsiteY0" fmla="*/ 127383 h 228550"/>
                <a:gd name="connsiteX1" fmla="*/ 361309 w 500795"/>
                <a:gd name="connsiteY1" fmla="*/ 165699 h 228550"/>
                <a:gd name="connsiteX2" fmla="*/ 146202 w 500795"/>
                <a:gd name="connsiteY2" fmla="*/ 226198 h 228550"/>
                <a:gd name="connsiteX3" fmla="*/ 125364 w 500795"/>
                <a:gd name="connsiteY3" fmla="*/ 231576 h 228550"/>
                <a:gd name="connsiteX4" fmla="*/ 114272 w 500795"/>
                <a:gd name="connsiteY4" fmla="*/ 224854 h 228550"/>
                <a:gd name="connsiteX5" fmla="*/ 7391 w 500795"/>
                <a:gd name="connsiteY5" fmla="*/ 117973 h 228550"/>
                <a:gd name="connsiteX6" fmla="*/ 333 w 500795"/>
                <a:gd name="connsiteY6" fmla="*/ 103856 h 228550"/>
                <a:gd name="connsiteX7" fmla="*/ 1341 w 500795"/>
                <a:gd name="connsiteY7" fmla="*/ 104192 h 228550"/>
                <a:gd name="connsiteX8" fmla="*/ 107214 w 500795"/>
                <a:gd name="connsiteY8" fmla="*/ 75623 h 228550"/>
                <a:gd name="connsiteX9" fmla="*/ 312910 w 500795"/>
                <a:gd name="connsiteY9" fmla="*/ 18486 h 228550"/>
                <a:gd name="connsiteX10" fmla="*/ 376770 w 500795"/>
                <a:gd name="connsiteY10" fmla="*/ 0 h 228550"/>
                <a:gd name="connsiteX11" fmla="*/ 489701 w 500795"/>
                <a:gd name="connsiteY11" fmla="*/ 113939 h 228550"/>
                <a:gd name="connsiteX12" fmla="*/ 501128 w 500795"/>
                <a:gd name="connsiteY12" fmla="*/ 127383 h 2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795" h="228550">
                  <a:moveTo>
                    <a:pt x="501128" y="127383"/>
                  </a:moveTo>
                  <a:cubicBezTo>
                    <a:pt x="454410" y="140155"/>
                    <a:pt x="407691" y="152591"/>
                    <a:pt x="361309" y="165699"/>
                  </a:cubicBezTo>
                  <a:cubicBezTo>
                    <a:pt x="289719" y="185529"/>
                    <a:pt x="217792" y="205696"/>
                    <a:pt x="146202" y="226198"/>
                  </a:cubicBezTo>
                  <a:cubicBezTo>
                    <a:pt x="139144" y="228215"/>
                    <a:pt x="131414" y="226534"/>
                    <a:pt x="125364" y="231576"/>
                  </a:cubicBezTo>
                  <a:cubicBezTo>
                    <a:pt x="120322" y="231240"/>
                    <a:pt x="117297" y="227879"/>
                    <a:pt x="114272" y="224854"/>
                  </a:cubicBezTo>
                  <a:cubicBezTo>
                    <a:pt x="78645" y="189227"/>
                    <a:pt x="43018" y="153600"/>
                    <a:pt x="7391" y="117973"/>
                  </a:cubicBezTo>
                  <a:cubicBezTo>
                    <a:pt x="3694" y="114275"/>
                    <a:pt x="-1348" y="110578"/>
                    <a:pt x="333" y="103856"/>
                  </a:cubicBezTo>
                  <a:cubicBezTo>
                    <a:pt x="333" y="103856"/>
                    <a:pt x="1341" y="104192"/>
                    <a:pt x="1341" y="104192"/>
                  </a:cubicBezTo>
                  <a:cubicBezTo>
                    <a:pt x="36632" y="94781"/>
                    <a:pt x="71923" y="85370"/>
                    <a:pt x="107214" y="75623"/>
                  </a:cubicBezTo>
                  <a:cubicBezTo>
                    <a:pt x="175779" y="56802"/>
                    <a:pt x="244345" y="37308"/>
                    <a:pt x="312910" y="18486"/>
                  </a:cubicBezTo>
                  <a:cubicBezTo>
                    <a:pt x="334421" y="12436"/>
                    <a:pt x="355931" y="8403"/>
                    <a:pt x="376770" y="0"/>
                  </a:cubicBezTo>
                  <a:cubicBezTo>
                    <a:pt x="414414" y="37980"/>
                    <a:pt x="452057" y="75960"/>
                    <a:pt x="489701" y="113939"/>
                  </a:cubicBezTo>
                  <a:cubicBezTo>
                    <a:pt x="493734" y="117973"/>
                    <a:pt x="499448" y="120998"/>
                    <a:pt x="501128" y="127383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1A6115-085A-44A4-95AE-0BC90679EEAF}"/>
                </a:ext>
              </a:extLst>
            </p:cNvPr>
            <p:cNvSpPr/>
            <p:nvPr/>
          </p:nvSpPr>
          <p:spPr>
            <a:xfrm>
              <a:off x="5412882" y="3167298"/>
              <a:ext cx="275606" cy="477268"/>
            </a:xfrm>
            <a:custGeom>
              <a:avLst/>
              <a:gdLst>
                <a:gd name="connsiteX0" fmla="*/ 0 w 275605"/>
                <a:gd name="connsiteY0" fmla="*/ 282328 h 477267"/>
                <a:gd name="connsiteX1" fmla="*/ 54785 w 275605"/>
                <a:gd name="connsiteY1" fmla="*/ 83354 h 477267"/>
                <a:gd name="connsiteX2" fmla="*/ 77640 w 275605"/>
                <a:gd name="connsiteY2" fmla="*/ 0 h 477267"/>
                <a:gd name="connsiteX3" fmla="*/ 134778 w 275605"/>
                <a:gd name="connsiteY3" fmla="*/ 55121 h 477267"/>
                <a:gd name="connsiteX4" fmla="*/ 148558 w 275605"/>
                <a:gd name="connsiteY4" fmla="*/ 66885 h 477267"/>
                <a:gd name="connsiteX5" fmla="*/ 162002 w 275605"/>
                <a:gd name="connsiteY5" fmla="*/ 76968 h 477267"/>
                <a:gd name="connsiteX6" fmla="*/ 269556 w 275605"/>
                <a:gd name="connsiteY6" fmla="*/ 184521 h 477267"/>
                <a:gd name="connsiteX7" fmla="*/ 278630 w 275605"/>
                <a:gd name="connsiteY7" fmla="*/ 198301 h 477267"/>
                <a:gd name="connsiteX8" fmla="*/ 255439 w 275605"/>
                <a:gd name="connsiteY8" fmla="*/ 289050 h 477267"/>
                <a:gd name="connsiteX9" fmla="*/ 209729 w 275605"/>
                <a:gd name="connsiteY9" fmla="*/ 453405 h 477267"/>
                <a:gd name="connsiteX10" fmla="*/ 198974 w 275605"/>
                <a:gd name="connsiteY10" fmla="*/ 477604 h 477267"/>
                <a:gd name="connsiteX11" fmla="*/ 198638 w 275605"/>
                <a:gd name="connsiteY11" fmla="*/ 477940 h 477267"/>
                <a:gd name="connsiteX12" fmla="*/ 191243 w 275605"/>
                <a:gd name="connsiteY12" fmla="*/ 474243 h 477267"/>
                <a:gd name="connsiteX13" fmla="*/ 0 w 275605"/>
                <a:gd name="connsiteY13" fmla="*/ 282328 h 47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605" h="477267">
                  <a:moveTo>
                    <a:pt x="0" y="282328"/>
                  </a:moveTo>
                  <a:cubicBezTo>
                    <a:pt x="18150" y="216115"/>
                    <a:pt x="35963" y="149566"/>
                    <a:pt x="54785" y="83354"/>
                  </a:cubicBezTo>
                  <a:cubicBezTo>
                    <a:pt x="62515" y="55457"/>
                    <a:pt x="71254" y="28233"/>
                    <a:pt x="77640" y="0"/>
                  </a:cubicBezTo>
                  <a:cubicBezTo>
                    <a:pt x="98479" y="16469"/>
                    <a:pt x="115284" y="36971"/>
                    <a:pt x="134778" y="55121"/>
                  </a:cubicBezTo>
                  <a:cubicBezTo>
                    <a:pt x="139147" y="59154"/>
                    <a:pt x="143853" y="63188"/>
                    <a:pt x="148558" y="66885"/>
                  </a:cubicBezTo>
                  <a:cubicBezTo>
                    <a:pt x="153936" y="69237"/>
                    <a:pt x="157969" y="72935"/>
                    <a:pt x="162002" y="76968"/>
                  </a:cubicBezTo>
                  <a:cubicBezTo>
                    <a:pt x="197965" y="112931"/>
                    <a:pt x="233593" y="148558"/>
                    <a:pt x="269556" y="184521"/>
                  </a:cubicBezTo>
                  <a:cubicBezTo>
                    <a:pt x="273589" y="188554"/>
                    <a:pt x="277622" y="192252"/>
                    <a:pt x="278630" y="198301"/>
                  </a:cubicBezTo>
                  <a:cubicBezTo>
                    <a:pt x="273925" y="229223"/>
                    <a:pt x="263506" y="258800"/>
                    <a:pt x="255439" y="289050"/>
                  </a:cubicBezTo>
                  <a:cubicBezTo>
                    <a:pt x="240315" y="343835"/>
                    <a:pt x="225526" y="398956"/>
                    <a:pt x="209729" y="453405"/>
                  </a:cubicBezTo>
                  <a:cubicBezTo>
                    <a:pt x="207376" y="461807"/>
                    <a:pt x="205696" y="470882"/>
                    <a:pt x="198974" y="477604"/>
                  </a:cubicBezTo>
                  <a:cubicBezTo>
                    <a:pt x="198974" y="477604"/>
                    <a:pt x="198638" y="477940"/>
                    <a:pt x="198638" y="477940"/>
                  </a:cubicBezTo>
                  <a:cubicBezTo>
                    <a:pt x="196285" y="476596"/>
                    <a:pt x="193260" y="475924"/>
                    <a:pt x="191243" y="474243"/>
                  </a:cubicBezTo>
                  <a:cubicBezTo>
                    <a:pt x="126711" y="410047"/>
                    <a:pt x="63188" y="346187"/>
                    <a:pt x="0" y="2823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8C99D16-7DEF-40C2-BA70-E6DDDF6F29A4}"/>
                </a:ext>
              </a:extLst>
            </p:cNvPr>
            <p:cNvSpPr/>
            <p:nvPr/>
          </p:nvSpPr>
          <p:spPr>
            <a:xfrm>
              <a:off x="5561104" y="3157551"/>
              <a:ext cx="410047" cy="205024"/>
            </a:xfrm>
            <a:custGeom>
              <a:avLst/>
              <a:gdLst>
                <a:gd name="connsiteX0" fmla="*/ 127047 w 410047"/>
                <a:gd name="connsiteY0" fmla="*/ 205024 h 205023"/>
                <a:gd name="connsiteX1" fmla="*/ 0 w 410047"/>
                <a:gd name="connsiteY1" fmla="*/ 76968 h 205023"/>
                <a:gd name="connsiteX2" fmla="*/ 6386 w 410047"/>
                <a:gd name="connsiteY2" fmla="*/ 66885 h 205023"/>
                <a:gd name="connsiteX3" fmla="*/ 17813 w 410047"/>
                <a:gd name="connsiteY3" fmla="*/ 74615 h 205023"/>
                <a:gd name="connsiteX4" fmla="*/ 147214 w 410047"/>
                <a:gd name="connsiteY4" fmla="*/ 37644 h 205023"/>
                <a:gd name="connsiteX5" fmla="*/ 285353 w 410047"/>
                <a:gd name="connsiteY5" fmla="*/ 0 h 205023"/>
                <a:gd name="connsiteX6" fmla="*/ 390889 w 410047"/>
                <a:gd name="connsiteY6" fmla="*/ 107217 h 205023"/>
                <a:gd name="connsiteX7" fmla="*/ 410383 w 410047"/>
                <a:gd name="connsiteY7" fmla="*/ 127720 h 205023"/>
                <a:gd name="connsiteX8" fmla="*/ 409039 w 410047"/>
                <a:gd name="connsiteY8" fmla="*/ 127383 h 205023"/>
                <a:gd name="connsiteX9" fmla="*/ 390217 w 410047"/>
                <a:gd name="connsiteY9" fmla="*/ 137467 h 205023"/>
                <a:gd name="connsiteX10" fmla="*/ 144525 w 410047"/>
                <a:gd name="connsiteY10" fmla="*/ 205696 h 205023"/>
                <a:gd name="connsiteX11" fmla="*/ 127047 w 410047"/>
                <a:gd name="connsiteY11" fmla="*/ 205024 h 20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047" h="205023">
                  <a:moveTo>
                    <a:pt x="127047" y="205024"/>
                  </a:moveTo>
                  <a:cubicBezTo>
                    <a:pt x="83690" y="163347"/>
                    <a:pt x="39996" y="121670"/>
                    <a:pt x="0" y="76968"/>
                  </a:cubicBezTo>
                  <a:cubicBezTo>
                    <a:pt x="2017" y="73607"/>
                    <a:pt x="4369" y="70246"/>
                    <a:pt x="6386" y="66885"/>
                  </a:cubicBezTo>
                  <a:cubicBezTo>
                    <a:pt x="5042" y="76968"/>
                    <a:pt x="11091" y="76296"/>
                    <a:pt x="17813" y="74615"/>
                  </a:cubicBezTo>
                  <a:cubicBezTo>
                    <a:pt x="60835" y="62179"/>
                    <a:pt x="104192" y="49743"/>
                    <a:pt x="147214" y="37644"/>
                  </a:cubicBezTo>
                  <a:cubicBezTo>
                    <a:pt x="193260" y="24872"/>
                    <a:pt x="239306" y="12436"/>
                    <a:pt x="285353" y="0"/>
                  </a:cubicBezTo>
                  <a:cubicBezTo>
                    <a:pt x="320644" y="35627"/>
                    <a:pt x="355935" y="71590"/>
                    <a:pt x="390889" y="107217"/>
                  </a:cubicBezTo>
                  <a:cubicBezTo>
                    <a:pt x="397611" y="113939"/>
                    <a:pt x="403997" y="120998"/>
                    <a:pt x="410383" y="127720"/>
                  </a:cubicBezTo>
                  <a:cubicBezTo>
                    <a:pt x="410383" y="127720"/>
                    <a:pt x="409039" y="127383"/>
                    <a:pt x="409039" y="127383"/>
                  </a:cubicBezTo>
                  <a:cubicBezTo>
                    <a:pt x="404670" y="134106"/>
                    <a:pt x="397275" y="135450"/>
                    <a:pt x="390217" y="137467"/>
                  </a:cubicBezTo>
                  <a:cubicBezTo>
                    <a:pt x="308544" y="160994"/>
                    <a:pt x="226534" y="183513"/>
                    <a:pt x="144525" y="205696"/>
                  </a:cubicBezTo>
                  <a:cubicBezTo>
                    <a:pt x="138811" y="207040"/>
                    <a:pt x="132761" y="209393"/>
                    <a:pt x="127047" y="2050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3461930-1F77-490A-8456-1BC84EE936FA}"/>
                </a:ext>
              </a:extLst>
            </p:cNvPr>
            <p:cNvSpPr/>
            <p:nvPr/>
          </p:nvSpPr>
          <p:spPr>
            <a:xfrm>
              <a:off x="5611520" y="3284935"/>
              <a:ext cx="356271" cy="359632"/>
            </a:xfrm>
            <a:custGeom>
              <a:avLst/>
              <a:gdLst>
                <a:gd name="connsiteX0" fmla="*/ 76632 w 356270"/>
                <a:gd name="connsiteY0" fmla="*/ 77640 h 359631"/>
                <a:gd name="connsiteX1" fmla="*/ 231576 w 356270"/>
                <a:gd name="connsiteY1" fmla="*/ 35627 h 359631"/>
                <a:gd name="connsiteX2" fmla="*/ 358959 w 356270"/>
                <a:gd name="connsiteY2" fmla="*/ 0 h 359631"/>
                <a:gd name="connsiteX3" fmla="*/ 320644 w 356270"/>
                <a:gd name="connsiteY3" fmla="*/ 93773 h 359631"/>
                <a:gd name="connsiteX4" fmla="*/ 16133 w 356270"/>
                <a:gd name="connsiteY4" fmla="*/ 356270 h 359631"/>
                <a:gd name="connsiteX5" fmla="*/ 0 w 356270"/>
                <a:gd name="connsiteY5" fmla="*/ 359968 h 359631"/>
                <a:gd name="connsiteX6" fmla="*/ 64532 w 356270"/>
                <a:gd name="connsiteY6" fmla="*/ 124359 h 359631"/>
                <a:gd name="connsiteX7" fmla="*/ 76632 w 356270"/>
                <a:gd name="connsiteY7" fmla="*/ 77640 h 35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270" h="359631">
                  <a:moveTo>
                    <a:pt x="76632" y="77640"/>
                  </a:moveTo>
                  <a:cubicBezTo>
                    <a:pt x="128392" y="63524"/>
                    <a:pt x="179816" y="49743"/>
                    <a:pt x="231576" y="35627"/>
                  </a:cubicBezTo>
                  <a:cubicBezTo>
                    <a:pt x="273925" y="23863"/>
                    <a:pt x="316274" y="12100"/>
                    <a:pt x="358959" y="0"/>
                  </a:cubicBezTo>
                  <a:cubicBezTo>
                    <a:pt x="353246" y="34283"/>
                    <a:pt x="337785" y="64532"/>
                    <a:pt x="320644" y="93773"/>
                  </a:cubicBezTo>
                  <a:cubicBezTo>
                    <a:pt x="249053" y="215779"/>
                    <a:pt x="150239" y="306863"/>
                    <a:pt x="16133" y="356270"/>
                  </a:cubicBezTo>
                  <a:cubicBezTo>
                    <a:pt x="11091" y="358287"/>
                    <a:pt x="5714" y="360976"/>
                    <a:pt x="0" y="359968"/>
                  </a:cubicBezTo>
                  <a:cubicBezTo>
                    <a:pt x="21511" y="281319"/>
                    <a:pt x="43021" y="203007"/>
                    <a:pt x="64532" y="124359"/>
                  </a:cubicBezTo>
                  <a:cubicBezTo>
                    <a:pt x="68229" y="108562"/>
                    <a:pt x="72262" y="93101"/>
                    <a:pt x="76632" y="77640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AutoShape 92">
            <a:extLst>
              <a:ext uri="{FF2B5EF4-FFF2-40B4-BE49-F238E27FC236}">
                <a16:creationId xmlns:a16="http://schemas.microsoft.com/office/drawing/2014/main" id="{EB511607-7C65-4561-85F1-C2154B8668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81862" y="4574742"/>
            <a:ext cx="732084" cy="732084"/>
          </a:xfrm>
          <a:prstGeom prst="ellipse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5" name="AutoShape 92">
            <a:extLst>
              <a:ext uri="{FF2B5EF4-FFF2-40B4-BE49-F238E27FC236}">
                <a16:creationId xmlns:a16="http://schemas.microsoft.com/office/drawing/2014/main" id="{C81AE027-BC12-42C3-86F1-D45F2A3153E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87802" y="4574671"/>
            <a:ext cx="732084" cy="732164"/>
          </a:xfrm>
          <a:prstGeom prst="ellipse">
            <a:avLst/>
          </a:prstGeom>
          <a:solidFill>
            <a:schemeClr val="accent2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72E4D74-477B-4556-B511-DB993419738B}"/>
              </a:ext>
            </a:extLst>
          </p:cNvPr>
          <p:cNvSpPr txBox="1"/>
          <p:nvPr/>
        </p:nvSpPr>
        <p:spPr>
          <a:xfrm>
            <a:off x="916911" y="5338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4B8F82-40A2-4E19-9E2C-A32C456FB8E4}"/>
              </a:ext>
            </a:extLst>
          </p:cNvPr>
          <p:cNvSpPr txBox="1"/>
          <p:nvPr/>
        </p:nvSpPr>
        <p:spPr>
          <a:xfrm>
            <a:off x="2428478" y="5338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F5F06C0-2BBA-4970-9AFA-DFA49A5A1762}"/>
              </a:ext>
            </a:extLst>
          </p:cNvPr>
          <p:cNvSpPr txBox="1"/>
          <p:nvPr/>
        </p:nvSpPr>
        <p:spPr>
          <a:xfrm>
            <a:off x="8208413" y="3920011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1FB2AA5-E143-425D-B999-3D4F987ACE26}"/>
              </a:ext>
            </a:extLst>
          </p:cNvPr>
          <p:cNvSpPr txBox="1"/>
          <p:nvPr/>
        </p:nvSpPr>
        <p:spPr>
          <a:xfrm>
            <a:off x="612531" y="3919689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3" name="AutoShape 92">
            <a:extLst>
              <a:ext uri="{FF2B5EF4-FFF2-40B4-BE49-F238E27FC236}">
                <a16:creationId xmlns:a16="http://schemas.microsoft.com/office/drawing/2014/main" id="{DA168EBB-BA6C-4C89-96EE-F7D83F523C7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88996" y="4574742"/>
            <a:ext cx="732084" cy="732084"/>
          </a:xfrm>
          <a:prstGeom prst="ellipse">
            <a:avLst/>
          </a:prstGeom>
          <a:solidFill>
            <a:schemeClr val="accent3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4" name="AutoShape 92">
            <a:extLst>
              <a:ext uri="{FF2B5EF4-FFF2-40B4-BE49-F238E27FC236}">
                <a16:creationId xmlns:a16="http://schemas.microsoft.com/office/drawing/2014/main" id="{F1DA49E4-BFF1-4052-89D1-4B46ED4536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94937" y="4574671"/>
            <a:ext cx="732084" cy="732164"/>
          </a:xfrm>
          <a:prstGeom prst="ellipse">
            <a:avLst/>
          </a:prstGeom>
          <a:solidFill>
            <a:schemeClr val="accent4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ABBA910-B0C0-446A-A6D5-C86850F01AC5}"/>
              </a:ext>
            </a:extLst>
          </p:cNvPr>
          <p:cNvSpPr txBox="1"/>
          <p:nvPr/>
        </p:nvSpPr>
        <p:spPr>
          <a:xfrm>
            <a:off x="8512793" y="5338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1B9EA7-8BA9-49C8-BAB2-F8881E9DFE20}"/>
              </a:ext>
            </a:extLst>
          </p:cNvPr>
          <p:cNvSpPr txBox="1"/>
          <p:nvPr/>
        </p:nvSpPr>
        <p:spPr>
          <a:xfrm>
            <a:off x="10024360" y="5338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9" name="Group 33">
            <a:extLst>
              <a:ext uri="{FF2B5EF4-FFF2-40B4-BE49-F238E27FC236}">
                <a16:creationId xmlns:a16="http://schemas.microsoft.com/office/drawing/2014/main" id="{0EC925CA-88E0-40FB-8F13-0411FCF8BB30}"/>
              </a:ext>
            </a:extLst>
          </p:cNvPr>
          <p:cNvGrpSpPr/>
          <p:nvPr/>
        </p:nvGrpSpPr>
        <p:grpSpPr>
          <a:xfrm>
            <a:off x="8208413" y="2888144"/>
            <a:ext cx="3371058" cy="909259"/>
            <a:chOff x="395534" y="3667819"/>
            <a:chExt cx="3972999" cy="1132252"/>
          </a:xfrm>
          <a:noFill/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52B4DD6-167A-4FC2-BD40-78AC5ABB5046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AC54574-E200-45C5-8D11-69516759C976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96171795-1B22-4A36-A332-77B412CE1419}"/>
              </a:ext>
            </a:extLst>
          </p:cNvPr>
          <p:cNvSpPr txBox="1"/>
          <p:nvPr/>
        </p:nvSpPr>
        <p:spPr>
          <a:xfrm>
            <a:off x="8208414" y="2341782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21AF624-1049-491D-A65A-CF7709E4C519}"/>
              </a:ext>
            </a:extLst>
          </p:cNvPr>
          <p:cNvSpPr txBox="1"/>
          <p:nvPr/>
        </p:nvSpPr>
        <p:spPr>
          <a:xfrm>
            <a:off x="8208414" y="2010864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74" name="Group 33">
            <a:extLst>
              <a:ext uri="{FF2B5EF4-FFF2-40B4-BE49-F238E27FC236}">
                <a16:creationId xmlns:a16="http://schemas.microsoft.com/office/drawing/2014/main" id="{C666535A-37A7-4002-9A75-E53758B2621A}"/>
              </a:ext>
            </a:extLst>
          </p:cNvPr>
          <p:cNvGrpSpPr/>
          <p:nvPr/>
        </p:nvGrpSpPr>
        <p:grpSpPr>
          <a:xfrm>
            <a:off x="612529" y="2922410"/>
            <a:ext cx="3371058" cy="909259"/>
            <a:chOff x="395534" y="3667819"/>
            <a:chExt cx="3972999" cy="1132252"/>
          </a:xfrm>
          <a:noFill/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111113C-2045-4138-9264-89657370A022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F53052A-7612-4FBE-9244-93359D00A4A7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E5FA5AA-CCFA-4C8C-B83B-45E5B2D19030}"/>
              </a:ext>
            </a:extLst>
          </p:cNvPr>
          <p:cNvSpPr txBox="1"/>
          <p:nvPr/>
        </p:nvSpPr>
        <p:spPr>
          <a:xfrm>
            <a:off x="612530" y="2376048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D8D5F5-E70E-4E5F-83B9-87F9AB4BEC24}"/>
              </a:ext>
            </a:extLst>
          </p:cNvPr>
          <p:cNvSpPr txBox="1"/>
          <p:nvPr/>
        </p:nvSpPr>
        <p:spPr>
          <a:xfrm>
            <a:off x="612530" y="2045130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0" name="Freeform 19">
            <a:extLst>
              <a:ext uri="{FF2B5EF4-FFF2-40B4-BE49-F238E27FC236}">
                <a16:creationId xmlns:a16="http://schemas.microsoft.com/office/drawing/2014/main" id="{27E5B026-1D41-496C-A737-2C5F4200DE38}"/>
              </a:ext>
            </a:extLst>
          </p:cNvPr>
          <p:cNvSpPr/>
          <p:nvPr/>
        </p:nvSpPr>
        <p:spPr>
          <a:xfrm>
            <a:off x="10443683" y="4727336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ounded Rectangle 32">
            <a:extLst>
              <a:ext uri="{FF2B5EF4-FFF2-40B4-BE49-F238E27FC236}">
                <a16:creationId xmlns:a16="http://schemas.microsoft.com/office/drawing/2014/main" id="{120FE820-4513-49F9-9A84-B27D53BCA6CE}"/>
              </a:ext>
            </a:extLst>
          </p:cNvPr>
          <p:cNvSpPr/>
          <p:nvPr/>
        </p:nvSpPr>
        <p:spPr>
          <a:xfrm>
            <a:off x="8971696" y="4774084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Oval 66">
            <a:extLst>
              <a:ext uri="{FF2B5EF4-FFF2-40B4-BE49-F238E27FC236}">
                <a16:creationId xmlns:a16="http://schemas.microsoft.com/office/drawing/2014/main" id="{BA5ABB3D-AE0A-43FA-9F4E-D6AD07AD4F98}"/>
              </a:ext>
            </a:extLst>
          </p:cNvPr>
          <p:cNvSpPr/>
          <p:nvPr/>
        </p:nvSpPr>
        <p:spPr>
          <a:xfrm rot="20700000">
            <a:off x="2833821" y="4764949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Rectangle 9">
            <a:extLst>
              <a:ext uri="{FF2B5EF4-FFF2-40B4-BE49-F238E27FC236}">
                <a16:creationId xmlns:a16="http://schemas.microsoft.com/office/drawing/2014/main" id="{38602AA5-3EE8-43AE-8564-7225FD2A0CF9}"/>
              </a:ext>
            </a:extLst>
          </p:cNvPr>
          <p:cNvSpPr/>
          <p:nvPr/>
        </p:nvSpPr>
        <p:spPr>
          <a:xfrm>
            <a:off x="1359676" y="4731831"/>
            <a:ext cx="394507" cy="3692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39A3A127-30FB-410A-ACF5-2C579BE292A0}"/>
              </a:ext>
            </a:extLst>
          </p:cNvPr>
          <p:cNvGrpSpPr/>
          <p:nvPr/>
        </p:nvGrpSpPr>
        <p:grpSpPr>
          <a:xfrm>
            <a:off x="5233259" y="2217177"/>
            <a:ext cx="1902263" cy="2022193"/>
            <a:chOff x="2771800" y="2060848"/>
            <a:chExt cx="3653928" cy="3884295"/>
          </a:xfrm>
        </p:grpSpPr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4F687ECF-3236-4F62-83D8-A6D8B20DB3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33" name="Pie 6">
              <a:extLst>
                <a:ext uri="{FF2B5EF4-FFF2-40B4-BE49-F238E27FC236}">
                  <a16:creationId xmlns:a16="http://schemas.microsoft.com/office/drawing/2014/main" id="{833033DC-61FA-43D5-A66F-6F00B7FAA767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4" name="Pie 13">
              <a:extLst>
                <a:ext uri="{FF2B5EF4-FFF2-40B4-BE49-F238E27FC236}">
                  <a16:creationId xmlns:a16="http://schemas.microsoft.com/office/drawing/2014/main" id="{AE520D3F-F143-412E-92E5-F3B6518A346F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5" name="Pie 14">
              <a:extLst>
                <a:ext uri="{FF2B5EF4-FFF2-40B4-BE49-F238E27FC236}">
                  <a16:creationId xmlns:a16="http://schemas.microsoft.com/office/drawing/2014/main" id="{EE356287-EC63-4F1F-A46E-834666C2C90F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6" name="Pie 15">
              <a:extLst>
                <a:ext uri="{FF2B5EF4-FFF2-40B4-BE49-F238E27FC236}">
                  <a16:creationId xmlns:a16="http://schemas.microsoft.com/office/drawing/2014/main" id="{1A96EF30-FCFD-4E78-8350-40A268B64645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1FD6F67-5B03-4DB3-8E59-D562C37F85AC}"/>
              </a:ext>
            </a:extLst>
          </p:cNvPr>
          <p:cNvGrpSpPr/>
          <p:nvPr/>
        </p:nvGrpSpPr>
        <p:grpSpPr>
          <a:xfrm>
            <a:off x="646663" y="3715316"/>
            <a:ext cx="4070261" cy="2495445"/>
            <a:chOff x="621889" y="3775910"/>
            <a:chExt cx="4070261" cy="249544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B17C8CF-9465-420D-8787-EB615189450C}"/>
                </a:ext>
              </a:extLst>
            </p:cNvPr>
            <p:cNvSpPr txBox="1"/>
            <p:nvPr/>
          </p:nvSpPr>
          <p:spPr>
            <a:xfrm>
              <a:off x="621889" y="4239370"/>
              <a:ext cx="212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</a:rPr>
                <a:t>28.5%</a:t>
              </a:r>
              <a:endParaRPr lang="ko-KR" alt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0689CC-16A3-4CD3-9EAE-FDEF6E3F5D8C}"/>
                </a:ext>
              </a:extLst>
            </p:cNvPr>
            <p:cNvSpPr txBox="1"/>
            <p:nvPr/>
          </p:nvSpPr>
          <p:spPr>
            <a:xfrm>
              <a:off x="621889" y="3775910"/>
              <a:ext cx="192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</a:rPr>
                <a:t>Add 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그룹 13">
              <a:extLst>
                <a:ext uri="{FF2B5EF4-FFF2-40B4-BE49-F238E27FC236}">
                  <a16:creationId xmlns:a16="http://schemas.microsoft.com/office/drawing/2014/main" id="{3193590B-4215-4ADE-B673-C54ECFAD1D11}"/>
                </a:ext>
              </a:extLst>
            </p:cNvPr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7F94BA-987A-4F7C-838D-2BE3CDE5A11E}"/>
                  </a:ext>
                </a:extLst>
              </p:cNvPr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BECBAF-BA92-492A-A4E7-248E9B045126}"/>
                  </a:ext>
                </a:extLst>
              </p:cNvPr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9FBAE6-7218-4FE7-A013-48F1DC3D35F9}"/>
              </a:ext>
            </a:extLst>
          </p:cNvPr>
          <p:cNvGrpSpPr/>
          <p:nvPr/>
        </p:nvGrpSpPr>
        <p:grpSpPr>
          <a:xfrm>
            <a:off x="7475076" y="3715316"/>
            <a:ext cx="4070261" cy="2495445"/>
            <a:chOff x="621889" y="3775910"/>
            <a:chExt cx="4070261" cy="249544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AB59BFF-2449-4AB2-93FA-1C6760959D87}"/>
                </a:ext>
              </a:extLst>
            </p:cNvPr>
            <p:cNvSpPr txBox="1"/>
            <p:nvPr/>
          </p:nvSpPr>
          <p:spPr>
            <a:xfrm>
              <a:off x="2563448" y="4239370"/>
              <a:ext cx="212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</a:rPr>
                <a:t>14.6%</a:t>
              </a:r>
              <a:endParaRPr lang="ko-KR" alt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BEC91F-A6AF-412E-B285-D3707D501F57}"/>
                </a:ext>
              </a:extLst>
            </p:cNvPr>
            <p:cNvSpPr txBox="1"/>
            <p:nvPr/>
          </p:nvSpPr>
          <p:spPr>
            <a:xfrm>
              <a:off x="2766780" y="3775910"/>
              <a:ext cx="192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</a:rPr>
                <a:t>Add 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41" name="그룹 13">
              <a:extLst>
                <a:ext uri="{FF2B5EF4-FFF2-40B4-BE49-F238E27FC236}">
                  <a16:creationId xmlns:a16="http://schemas.microsoft.com/office/drawing/2014/main" id="{9799C2BE-D4A1-4D98-8FEA-8D9F198CB25D}"/>
                </a:ext>
              </a:extLst>
            </p:cNvPr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DCA02DA-8D61-41AA-96CC-5195BB409888}"/>
                  </a:ext>
                </a:extLst>
              </p:cNvPr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3122E4-4BD6-4D8C-A9E0-D50D1C3CEDB8}"/>
                  </a:ext>
                </a:extLst>
              </p:cNvPr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E185C96-D9D3-42EA-9515-6D17960A5E5E}"/>
              </a:ext>
            </a:extLst>
          </p:cNvPr>
          <p:cNvGrpSpPr/>
          <p:nvPr/>
        </p:nvGrpSpPr>
        <p:grpSpPr>
          <a:xfrm>
            <a:off x="4902945" y="2284482"/>
            <a:ext cx="2131126" cy="3329589"/>
            <a:chOff x="4883895" y="2713107"/>
            <a:chExt cx="2131126" cy="332958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CC3C73-C328-4193-81E8-B5486A8A6585}"/>
                </a:ext>
              </a:extLst>
            </p:cNvPr>
            <p:cNvSpPr/>
            <p:nvPr/>
          </p:nvSpPr>
          <p:spPr>
            <a:xfrm>
              <a:off x="6385748" y="5170700"/>
              <a:ext cx="229689" cy="257624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55DCB15-5F41-4588-B360-B2188A7B91A9}"/>
                </a:ext>
              </a:extLst>
            </p:cNvPr>
            <p:cNvSpPr/>
            <p:nvPr/>
          </p:nvSpPr>
          <p:spPr>
            <a:xfrm>
              <a:off x="5207481" y="2713107"/>
              <a:ext cx="1807540" cy="1739621"/>
            </a:xfrm>
            <a:custGeom>
              <a:avLst/>
              <a:gdLst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88410 w 1807540"/>
                <a:gd name="connsiteY3" fmla="*/ 1062349 h 1739621"/>
                <a:gd name="connsiteX4" fmla="*/ 188410 w 1807540"/>
                <a:gd name="connsiteY4" fmla="*/ 1063280 h 1739621"/>
                <a:gd name="connsiteX5" fmla="*/ 189270 w 1807540"/>
                <a:gd name="connsiteY5" fmla="*/ 1063771 h 1739621"/>
                <a:gd name="connsiteX6" fmla="*/ 726006 w 1807540"/>
                <a:gd name="connsiteY6" fmla="*/ 645805 h 1739621"/>
                <a:gd name="connsiteX7" fmla="*/ 727389 w 1807540"/>
                <a:gd name="connsiteY7" fmla="*/ 646955 h 1739621"/>
                <a:gd name="connsiteX8" fmla="*/ 727247 w 1807540"/>
                <a:gd name="connsiteY8" fmla="*/ 646425 h 1739621"/>
                <a:gd name="connsiteX9" fmla="*/ 727709 w 1807540"/>
                <a:gd name="connsiteY9" fmla="*/ 646213 h 1739621"/>
                <a:gd name="connsiteX10" fmla="*/ 849852 w 1807540"/>
                <a:gd name="connsiteY10" fmla="*/ 191 h 1739621"/>
                <a:gd name="connsiteX11" fmla="*/ 1503223 w 1807540"/>
                <a:gd name="connsiteY11" fmla="*/ 210015 h 1739621"/>
                <a:gd name="connsiteX12" fmla="*/ 1726705 w 1807540"/>
                <a:gd name="connsiteY12" fmla="*/ 541202 h 1739621"/>
                <a:gd name="connsiteX13" fmla="*/ 1783507 w 1807540"/>
                <a:gd name="connsiteY13" fmla="*/ 853146 h 1739621"/>
                <a:gd name="connsiteX14" fmla="*/ 1796232 w 1807540"/>
                <a:gd name="connsiteY14" fmla="*/ 1041552 h 1739621"/>
                <a:gd name="connsiteX15" fmla="*/ 1796233 w 1807540"/>
                <a:gd name="connsiteY15" fmla="*/ 1041553 h 1739621"/>
                <a:gd name="connsiteX16" fmla="*/ 1806475 w 1807540"/>
                <a:gd name="connsiteY16" fmla="*/ 1092767 h 1739621"/>
                <a:gd name="connsiteX17" fmla="*/ 1798095 w 1807540"/>
                <a:gd name="connsiteY17" fmla="*/ 1155156 h 1739621"/>
                <a:gd name="connsiteX18" fmla="*/ 1795038 w 1807540"/>
                <a:gd name="connsiteY18" fmla="*/ 1166769 h 1739621"/>
                <a:gd name="connsiteX19" fmla="*/ 1795300 w 1807540"/>
                <a:gd name="connsiteY19" fmla="*/ 1166329 h 1739621"/>
                <a:gd name="connsiteX20" fmla="*/ 1788472 w 1807540"/>
                <a:gd name="connsiteY20" fmla="*/ 1265654 h 1739621"/>
                <a:gd name="connsiteX21" fmla="*/ 1789402 w 1807540"/>
                <a:gd name="connsiteY21" fmla="*/ 1276208 h 1739621"/>
                <a:gd name="connsiteX22" fmla="*/ 1782263 w 1807540"/>
                <a:gd name="connsiteY22" fmla="*/ 1333940 h 1739621"/>
                <a:gd name="connsiteX23" fmla="*/ 1772952 w 1807540"/>
                <a:gd name="connsiteY23" fmla="*/ 1377395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82263 w 1807540"/>
                <a:gd name="connsiteY24" fmla="*/ 1333940 h 1739621"/>
                <a:gd name="connsiteX25" fmla="*/ 1772952 w 1807540"/>
                <a:gd name="connsiteY25" fmla="*/ 1377395 h 1739621"/>
                <a:gd name="connsiteX26" fmla="*/ 1731049 w 1807540"/>
                <a:gd name="connsiteY26" fmla="*/ 1534142 h 1739621"/>
                <a:gd name="connsiteX27" fmla="*/ 1706218 w 1807540"/>
                <a:gd name="connsiteY27" fmla="*/ 1635950 h 1739621"/>
                <a:gd name="connsiteX28" fmla="*/ 1667109 w 1807540"/>
                <a:gd name="connsiteY28" fmla="*/ 1735275 h 1739621"/>
                <a:gd name="connsiteX29" fmla="*/ 1484289 w 1807540"/>
                <a:gd name="connsiteY29" fmla="*/ 1606153 h 1739621"/>
                <a:gd name="connsiteX30" fmla="*/ 1262360 w 1807540"/>
                <a:gd name="connsiteY30" fmla="*/ 1575114 h 1739621"/>
                <a:gd name="connsiteX31" fmla="*/ 1113100 w 1807540"/>
                <a:gd name="connsiteY31" fmla="*/ 1553218 h 1739621"/>
                <a:gd name="connsiteX32" fmla="*/ 1112132 w 1807540"/>
                <a:gd name="connsiteY32" fmla="*/ 1553387 h 1739621"/>
                <a:gd name="connsiteX33" fmla="*/ 949797 w 1807540"/>
                <a:gd name="connsiteY33" fmla="*/ 1581633 h 1739621"/>
                <a:gd name="connsiteX34" fmla="*/ 940796 w 1807540"/>
                <a:gd name="connsiteY34" fmla="*/ 1593117 h 1739621"/>
                <a:gd name="connsiteX35" fmla="*/ 944831 w 1807540"/>
                <a:gd name="connsiteY35" fmla="*/ 1634399 h 1739621"/>
                <a:gd name="connsiteX36" fmla="*/ 945452 w 1807540"/>
                <a:gd name="connsiteY36" fmla="*/ 1637503 h 1739621"/>
                <a:gd name="connsiteX37" fmla="*/ 860094 w 1807540"/>
                <a:gd name="connsiteY37" fmla="*/ 1739621 h 1739621"/>
                <a:gd name="connsiteX38" fmla="*/ 775358 w 1807540"/>
                <a:gd name="connsiteY38" fmla="*/ 1637192 h 1739621"/>
                <a:gd name="connsiteX39" fmla="*/ 776910 w 1807540"/>
                <a:gd name="connsiteY39" fmla="*/ 1634089 h 1739621"/>
                <a:gd name="connsiteX40" fmla="*/ 782187 w 1807540"/>
                <a:gd name="connsiteY40" fmla="*/ 1588461 h 1739621"/>
                <a:gd name="connsiteX41" fmla="*/ 774737 w 1807540"/>
                <a:gd name="connsiteY41" fmla="*/ 1576045 h 1739621"/>
                <a:gd name="connsiteX42" fmla="*/ 666411 w 1807540"/>
                <a:gd name="connsiteY42" fmla="*/ 1549662 h 1739621"/>
                <a:gd name="connsiteX43" fmla="*/ 591607 w 1807540"/>
                <a:gd name="connsiteY43" fmla="*/ 1533832 h 1739621"/>
                <a:gd name="connsiteX44" fmla="*/ 577950 w 1807540"/>
                <a:gd name="connsiteY44" fmla="*/ 1534143 h 1739621"/>
                <a:gd name="connsiteX45" fmla="*/ 577106 w 1807540"/>
                <a:gd name="connsiteY45" fmla="*/ 1533930 h 1739621"/>
                <a:gd name="connsiteX46" fmla="*/ 482019 w 1807540"/>
                <a:gd name="connsiteY46" fmla="*/ 1545054 h 1739621"/>
                <a:gd name="connsiteX47" fmla="*/ 204239 w 1807540"/>
                <a:gd name="connsiteY47" fmla="*/ 1620741 h 1739621"/>
                <a:gd name="connsiteX48" fmla="*/ 189341 w 1807540"/>
                <a:gd name="connsiteY48" fmla="*/ 1625397 h 1739621"/>
                <a:gd name="connsiteX49" fmla="*/ 149611 w 1807540"/>
                <a:gd name="connsiteY49" fmla="*/ 1609878 h 1739621"/>
                <a:gd name="connsiteX50" fmla="*/ 56494 w 1807540"/>
                <a:gd name="connsiteY50" fmla="*/ 1294831 h 1739621"/>
                <a:gd name="connsiteX51" fmla="*/ 52808 w 1807540"/>
                <a:gd name="connsiteY51" fmla="*/ 1264422 h 1739621"/>
                <a:gd name="connsiteX52" fmla="*/ 52769 w 1807540"/>
                <a:gd name="connsiteY52" fmla="*/ 1264413 h 1739621"/>
                <a:gd name="connsiteX53" fmla="*/ 38801 w 1807540"/>
                <a:gd name="connsiteY53" fmla="*/ 1236788 h 1739621"/>
                <a:gd name="connsiteX54" fmla="*/ 1555 w 1807540"/>
                <a:gd name="connsiteY54" fmla="*/ 1112011 h 1739621"/>
                <a:gd name="connsiteX55" fmla="*/ 30111 w 1807540"/>
                <a:gd name="connsiteY55" fmla="*/ 1051796 h 1739621"/>
                <a:gd name="connsiteX56" fmla="*/ 38801 w 1807540"/>
                <a:gd name="connsiteY56" fmla="*/ 1028206 h 1739621"/>
                <a:gd name="connsiteX57" fmla="*/ 38297 w 1807540"/>
                <a:gd name="connsiteY57" fmla="*/ 985566 h 1739621"/>
                <a:gd name="connsiteX58" fmla="*/ 40353 w 1807540"/>
                <a:gd name="connsiteY58" fmla="*/ 943169 h 1739621"/>
                <a:gd name="connsiteX59" fmla="*/ 40353 w 1807540"/>
                <a:gd name="connsiteY59" fmla="*/ 942848 h 1739621"/>
                <a:gd name="connsiteX60" fmla="*/ 75428 w 1807540"/>
                <a:gd name="connsiteY60" fmla="*/ 634009 h 1739621"/>
                <a:gd name="connsiteX61" fmla="*/ 124469 w 1807540"/>
                <a:gd name="connsiteY61" fmla="*/ 458017 h 1739621"/>
                <a:gd name="connsiteX62" fmla="*/ 308530 w 1807540"/>
                <a:gd name="connsiteY62" fmla="*/ 171216 h 1739621"/>
                <a:gd name="connsiteX63" fmla="*/ 559947 w 1807540"/>
                <a:gd name="connsiteY63" fmla="*/ 43646 h 1739621"/>
                <a:gd name="connsiteX64" fmla="*/ 849852 w 1807540"/>
                <a:gd name="connsiteY64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72952 w 1807540"/>
                <a:gd name="connsiteY24" fmla="*/ 1377395 h 1739621"/>
                <a:gd name="connsiteX25" fmla="*/ 1731049 w 1807540"/>
                <a:gd name="connsiteY25" fmla="*/ 1534142 h 1739621"/>
                <a:gd name="connsiteX26" fmla="*/ 1706218 w 1807540"/>
                <a:gd name="connsiteY26" fmla="*/ 1635950 h 1739621"/>
                <a:gd name="connsiteX27" fmla="*/ 1667109 w 1807540"/>
                <a:gd name="connsiteY27" fmla="*/ 1735275 h 1739621"/>
                <a:gd name="connsiteX28" fmla="*/ 1484289 w 1807540"/>
                <a:gd name="connsiteY28" fmla="*/ 1606153 h 1739621"/>
                <a:gd name="connsiteX29" fmla="*/ 1262360 w 1807540"/>
                <a:gd name="connsiteY29" fmla="*/ 1575114 h 1739621"/>
                <a:gd name="connsiteX30" fmla="*/ 1113100 w 1807540"/>
                <a:gd name="connsiteY30" fmla="*/ 1553218 h 1739621"/>
                <a:gd name="connsiteX31" fmla="*/ 1112132 w 1807540"/>
                <a:gd name="connsiteY31" fmla="*/ 1553387 h 1739621"/>
                <a:gd name="connsiteX32" fmla="*/ 949797 w 1807540"/>
                <a:gd name="connsiteY32" fmla="*/ 1581633 h 1739621"/>
                <a:gd name="connsiteX33" fmla="*/ 940796 w 1807540"/>
                <a:gd name="connsiteY33" fmla="*/ 1593117 h 1739621"/>
                <a:gd name="connsiteX34" fmla="*/ 944831 w 1807540"/>
                <a:gd name="connsiteY34" fmla="*/ 1634399 h 1739621"/>
                <a:gd name="connsiteX35" fmla="*/ 945452 w 1807540"/>
                <a:gd name="connsiteY35" fmla="*/ 1637503 h 1739621"/>
                <a:gd name="connsiteX36" fmla="*/ 860094 w 1807540"/>
                <a:gd name="connsiteY36" fmla="*/ 1739621 h 1739621"/>
                <a:gd name="connsiteX37" fmla="*/ 775358 w 1807540"/>
                <a:gd name="connsiteY37" fmla="*/ 1637192 h 1739621"/>
                <a:gd name="connsiteX38" fmla="*/ 776910 w 1807540"/>
                <a:gd name="connsiteY38" fmla="*/ 1634089 h 1739621"/>
                <a:gd name="connsiteX39" fmla="*/ 782187 w 1807540"/>
                <a:gd name="connsiteY39" fmla="*/ 1588461 h 1739621"/>
                <a:gd name="connsiteX40" fmla="*/ 774737 w 1807540"/>
                <a:gd name="connsiteY40" fmla="*/ 1576045 h 1739621"/>
                <a:gd name="connsiteX41" fmla="*/ 666411 w 1807540"/>
                <a:gd name="connsiteY41" fmla="*/ 1549662 h 1739621"/>
                <a:gd name="connsiteX42" fmla="*/ 591607 w 1807540"/>
                <a:gd name="connsiteY42" fmla="*/ 1533832 h 1739621"/>
                <a:gd name="connsiteX43" fmla="*/ 577950 w 1807540"/>
                <a:gd name="connsiteY43" fmla="*/ 1534143 h 1739621"/>
                <a:gd name="connsiteX44" fmla="*/ 577106 w 1807540"/>
                <a:gd name="connsiteY44" fmla="*/ 1533930 h 1739621"/>
                <a:gd name="connsiteX45" fmla="*/ 482019 w 1807540"/>
                <a:gd name="connsiteY45" fmla="*/ 1545054 h 1739621"/>
                <a:gd name="connsiteX46" fmla="*/ 204239 w 1807540"/>
                <a:gd name="connsiteY46" fmla="*/ 1620741 h 1739621"/>
                <a:gd name="connsiteX47" fmla="*/ 189341 w 1807540"/>
                <a:gd name="connsiteY47" fmla="*/ 1625397 h 1739621"/>
                <a:gd name="connsiteX48" fmla="*/ 149611 w 1807540"/>
                <a:gd name="connsiteY48" fmla="*/ 1609878 h 1739621"/>
                <a:gd name="connsiteX49" fmla="*/ 56494 w 1807540"/>
                <a:gd name="connsiteY49" fmla="*/ 1294831 h 1739621"/>
                <a:gd name="connsiteX50" fmla="*/ 52808 w 1807540"/>
                <a:gd name="connsiteY50" fmla="*/ 1264422 h 1739621"/>
                <a:gd name="connsiteX51" fmla="*/ 52769 w 1807540"/>
                <a:gd name="connsiteY51" fmla="*/ 1264413 h 1739621"/>
                <a:gd name="connsiteX52" fmla="*/ 38801 w 1807540"/>
                <a:gd name="connsiteY52" fmla="*/ 1236788 h 1739621"/>
                <a:gd name="connsiteX53" fmla="*/ 1555 w 1807540"/>
                <a:gd name="connsiteY53" fmla="*/ 1112011 h 1739621"/>
                <a:gd name="connsiteX54" fmla="*/ 30111 w 1807540"/>
                <a:gd name="connsiteY54" fmla="*/ 1051796 h 1739621"/>
                <a:gd name="connsiteX55" fmla="*/ 38801 w 1807540"/>
                <a:gd name="connsiteY55" fmla="*/ 1028206 h 1739621"/>
                <a:gd name="connsiteX56" fmla="*/ 38297 w 1807540"/>
                <a:gd name="connsiteY56" fmla="*/ 985566 h 1739621"/>
                <a:gd name="connsiteX57" fmla="*/ 40353 w 1807540"/>
                <a:gd name="connsiteY57" fmla="*/ 943169 h 1739621"/>
                <a:gd name="connsiteX58" fmla="*/ 40353 w 1807540"/>
                <a:gd name="connsiteY58" fmla="*/ 942848 h 1739621"/>
                <a:gd name="connsiteX59" fmla="*/ 75428 w 1807540"/>
                <a:gd name="connsiteY59" fmla="*/ 634009 h 1739621"/>
                <a:gd name="connsiteX60" fmla="*/ 124469 w 1807540"/>
                <a:gd name="connsiteY60" fmla="*/ 458017 h 1739621"/>
                <a:gd name="connsiteX61" fmla="*/ 308530 w 1807540"/>
                <a:gd name="connsiteY61" fmla="*/ 171216 h 1739621"/>
                <a:gd name="connsiteX62" fmla="*/ 559947 w 1807540"/>
                <a:gd name="connsiteY62" fmla="*/ 43646 h 1739621"/>
                <a:gd name="connsiteX63" fmla="*/ 849852 w 1807540"/>
                <a:gd name="connsiteY63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07540" h="1739621">
                  <a:moveTo>
                    <a:pt x="1792367" y="1171256"/>
                  </a:moveTo>
                  <a:lnTo>
                    <a:pt x="1786922" y="1180194"/>
                  </a:lnTo>
                  <a:lnTo>
                    <a:pt x="1787540" y="1179366"/>
                  </a:lnTo>
                  <a:lnTo>
                    <a:pt x="1792367" y="1171256"/>
                  </a:lnTo>
                  <a:close/>
                  <a:moveTo>
                    <a:pt x="188410" y="1062349"/>
                  </a:moveTo>
                  <a:lnTo>
                    <a:pt x="188410" y="1063280"/>
                  </a:lnTo>
                  <a:lnTo>
                    <a:pt x="189270" y="1063771"/>
                  </a:lnTo>
                  <a:lnTo>
                    <a:pt x="188410" y="1062349"/>
                  </a:lnTo>
                  <a:close/>
                  <a:moveTo>
                    <a:pt x="726006" y="645805"/>
                  </a:moveTo>
                  <a:lnTo>
                    <a:pt x="727389" y="646955"/>
                  </a:lnTo>
                  <a:cubicBezTo>
                    <a:pt x="727342" y="646778"/>
                    <a:pt x="727294" y="646602"/>
                    <a:pt x="727247" y="646425"/>
                  </a:cubicBezTo>
                  <a:lnTo>
                    <a:pt x="727709" y="646213"/>
                  </a:lnTo>
                  <a:lnTo>
                    <a:pt x="726006" y="645805"/>
                  </a:lnTo>
                  <a:close/>
                  <a:moveTo>
                    <a:pt x="849852" y="191"/>
                  </a:moveTo>
                  <a:cubicBezTo>
                    <a:pt x="1087921" y="5468"/>
                    <a:pt x="1307678" y="70650"/>
                    <a:pt x="1503223" y="210015"/>
                  </a:cubicBezTo>
                  <a:cubicBezTo>
                    <a:pt x="1619000" y="292579"/>
                    <a:pt x="1688838" y="406182"/>
                    <a:pt x="1726705" y="541202"/>
                  </a:cubicBezTo>
                  <a:cubicBezTo>
                    <a:pt x="1755261" y="643321"/>
                    <a:pt x="1771401" y="747923"/>
                    <a:pt x="1783507" y="853146"/>
                  </a:cubicBezTo>
                  <a:lnTo>
                    <a:pt x="1796232" y="1041552"/>
                  </a:lnTo>
                  <a:lnTo>
                    <a:pt x="1796233" y="1041553"/>
                  </a:lnTo>
                  <a:cubicBezTo>
                    <a:pt x="1799646" y="1058624"/>
                    <a:pt x="1803682" y="1075696"/>
                    <a:pt x="1806475" y="1092767"/>
                  </a:cubicBezTo>
                  <a:cubicBezTo>
                    <a:pt x="1810200" y="1114184"/>
                    <a:pt x="1803371" y="1134359"/>
                    <a:pt x="1798095" y="1155156"/>
                  </a:cubicBezTo>
                  <a:lnTo>
                    <a:pt x="1795038" y="1166769"/>
                  </a:lnTo>
                  <a:cubicBezTo>
                    <a:pt x="1795125" y="1166622"/>
                    <a:pt x="1795213" y="1166476"/>
                    <a:pt x="1795300" y="1166329"/>
                  </a:cubicBezTo>
                  <a:cubicBezTo>
                    <a:pt x="1793128" y="1199541"/>
                    <a:pt x="1790954" y="1232753"/>
                    <a:pt x="1788472" y="1265654"/>
                  </a:cubicBezTo>
                  <a:cubicBezTo>
                    <a:pt x="1777764" y="1326956"/>
                    <a:pt x="1744758" y="1472426"/>
                    <a:pt x="1731049" y="1534142"/>
                  </a:cubicBezTo>
                  <a:cubicBezTo>
                    <a:pt x="1717340" y="1595858"/>
                    <a:pt x="1719564" y="1603359"/>
                    <a:pt x="1706218" y="1635950"/>
                  </a:cubicBezTo>
                  <a:cubicBezTo>
                    <a:pt x="1692871" y="1668231"/>
                    <a:pt x="1677041" y="1699891"/>
                    <a:pt x="1667109" y="1735275"/>
                  </a:cubicBezTo>
                  <a:cubicBezTo>
                    <a:pt x="1631725" y="1654263"/>
                    <a:pt x="1560955" y="1625708"/>
                    <a:pt x="1484289" y="1606153"/>
                  </a:cubicBezTo>
                  <a:cubicBezTo>
                    <a:pt x="1411347" y="1587530"/>
                    <a:pt x="1336543" y="1582874"/>
                    <a:pt x="1262360" y="1575114"/>
                  </a:cubicBezTo>
                  <a:lnTo>
                    <a:pt x="1113100" y="1553218"/>
                  </a:lnTo>
                  <a:lnTo>
                    <a:pt x="1112132" y="1553387"/>
                  </a:lnTo>
                  <a:cubicBezTo>
                    <a:pt x="1059366" y="1572011"/>
                    <a:pt x="1004737" y="1576977"/>
                    <a:pt x="949797" y="1581633"/>
                  </a:cubicBezTo>
                  <a:cubicBezTo>
                    <a:pt x="941107" y="1582254"/>
                    <a:pt x="937072" y="1583184"/>
                    <a:pt x="940796" y="1593117"/>
                  </a:cubicBezTo>
                  <a:cubicBezTo>
                    <a:pt x="945763" y="1606464"/>
                    <a:pt x="943900" y="1620742"/>
                    <a:pt x="944831" y="1634399"/>
                  </a:cubicBezTo>
                  <a:cubicBezTo>
                    <a:pt x="944831" y="1635330"/>
                    <a:pt x="945141" y="1636571"/>
                    <a:pt x="945452" y="1637503"/>
                  </a:cubicBezTo>
                  <a:cubicBezTo>
                    <a:pt x="917207" y="1671646"/>
                    <a:pt x="888650" y="1705789"/>
                    <a:pt x="860094" y="1739621"/>
                  </a:cubicBezTo>
                  <a:cubicBezTo>
                    <a:pt x="831538" y="1705479"/>
                    <a:pt x="803293" y="1671336"/>
                    <a:pt x="775358" y="1637192"/>
                  </a:cubicBezTo>
                  <a:cubicBezTo>
                    <a:pt x="775979" y="1635951"/>
                    <a:pt x="776290" y="1635020"/>
                    <a:pt x="776910" y="1634089"/>
                  </a:cubicBezTo>
                  <a:cubicBezTo>
                    <a:pt x="778152" y="1618880"/>
                    <a:pt x="775358" y="1603360"/>
                    <a:pt x="782187" y="1588461"/>
                  </a:cubicBezTo>
                  <a:cubicBezTo>
                    <a:pt x="785291" y="1581633"/>
                    <a:pt x="780945" y="1578218"/>
                    <a:pt x="774737" y="1576045"/>
                  </a:cubicBezTo>
                  <a:cubicBezTo>
                    <a:pt x="739353" y="1564251"/>
                    <a:pt x="703037" y="1557111"/>
                    <a:pt x="666411" y="1549662"/>
                  </a:cubicBezTo>
                  <a:cubicBezTo>
                    <a:pt x="641580" y="1544696"/>
                    <a:pt x="616128" y="1541282"/>
                    <a:pt x="591607" y="1533832"/>
                  </a:cubicBezTo>
                  <a:cubicBezTo>
                    <a:pt x="586641" y="1532280"/>
                    <a:pt x="582295" y="1533832"/>
                    <a:pt x="577950" y="1534143"/>
                  </a:cubicBezTo>
                  <a:lnTo>
                    <a:pt x="577106" y="1533930"/>
                  </a:lnTo>
                  <a:lnTo>
                    <a:pt x="482019" y="1545054"/>
                  </a:lnTo>
                  <a:cubicBezTo>
                    <a:pt x="387157" y="1560681"/>
                    <a:pt x="295262" y="1588616"/>
                    <a:pt x="204239" y="1620741"/>
                  </a:cubicBezTo>
                  <a:cubicBezTo>
                    <a:pt x="199273" y="1622604"/>
                    <a:pt x="194307" y="1623845"/>
                    <a:pt x="189341" y="1625397"/>
                  </a:cubicBezTo>
                  <a:cubicBezTo>
                    <a:pt x="162337" y="1634088"/>
                    <a:pt x="162647" y="1633778"/>
                    <a:pt x="149611" y="1609878"/>
                  </a:cubicBezTo>
                  <a:cubicBezTo>
                    <a:pt x="96224" y="1511484"/>
                    <a:pt x="67357" y="1405640"/>
                    <a:pt x="56494" y="1294831"/>
                  </a:cubicBezTo>
                  <a:lnTo>
                    <a:pt x="52808" y="1264422"/>
                  </a:lnTo>
                  <a:lnTo>
                    <a:pt x="52769" y="1264413"/>
                  </a:lnTo>
                  <a:cubicBezTo>
                    <a:pt x="51527" y="1253550"/>
                    <a:pt x="45941" y="1245479"/>
                    <a:pt x="38801" y="1236788"/>
                  </a:cubicBezTo>
                  <a:cubicBezTo>
                    <a:pt x="9314" y="1200472"/>
                    <a:pt x="-4964" y="1158880"/>
                    <a:pt x="1555" y="1112011"/>
                  </a:cubicBezTo>
                  <a:cubicBezTo>
                    <a:pt x="4659" y="1089663"/>
                    <a:pt x="13660" y="1068556"/>
                    <a:pt x="30111" y="1051796"/>
                  </a:cubicBezTo>
                  <a:cubicBezTo>
                    <a:pt x="36939" y="1044967"/>
                    <a:pt x="38801" y="1037518"/>
                    <a:pt x="38801" y="1028206"/>
                  </a:cubicBezTo>
                  <a:cubicBezTo>
                    <a:pt x="38801" y="1013928"/>
                    <a:pt x="38336" y="999727"/>
                    <a:pt x="38297" y="985566"/>
                  </a:cubicBezTo>
                  <a:lnTo>
                    <a:pt x="40353" y="943169"/>
                  </a:lnTo>
                  <a:lnTo>
                    <a:pt x="40353" y="942848"/>
                  </a:lnTo>
                  <a:cubicBezTo>
                    <a:pt x="43147" y="838868"/>
                    <a:pt x="53700" y="735818"/>
                    <a:pt x="75428" y="634009"/>
                  </a:cubicBezTo>
                  <a:cubicBezTo>
                    <a:pt x="88153" y="574414"/>
                    <a:pt x="109881" y="517302"/>
                    <a:pt x="124469" y="458017"/>
                  </a:cubicBezTo>
                  <a:cubicBezTo>
                    <a:pt x="153646" y="341621"/>
                    <a:pt x="216034" y="246021"/>
                    <a:pt x="308530" y="171216"/>
                  </a:cubicBezTo>
                  <a:cubicBezTo>
                    <a:pt x="382714" y="111000"/>
                    <a:pt x="469002" y="71892"/>
                    <a:pt x="559947" y="43646"/>
                  </a:cubicBezTo>
                  <a:cubicBezTo>
                    <a:pt x="654305" y="14469"/>
                    <a:pt x="751148" y="-1982"/>
                    <a:pt x="849852" y="191"/>
                  </a:cubicBezTo>
                  <a:close/>
                </a:path>
              </a:pathLst>
            </a:custGeom>
            <a:solidFill>
              <a:srgbClr val="E12F80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FAEE0CA-67E4-43DD-8BF4-783D0694220D}"/>
                </a:ext>
              </a:extLst>
            </p:cNvPr>
            <p:cNvSpPr/>
            <p:nvPr/>
          </p:nvSpPr>
          <p:spPr>
            <a:xfrm>
              <a:off x="4981712" y="4107157"/>
              <a:ext cx="1865446" cy="1669900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9B606DF-DFFB-4E00-A731-6A2CD5BAD91C}"/>
                </a:ext>
              </a:extLst>
            </p:cNvPr>
            <p:cNvGrpSpPr/>
            <p:nvPr/>
          </p:nvGrpSpPr>
          <p:grpSpPr>
            <a:xfrm>
              <a:off x="5705624" y="5607524"/>
              <a:ext cx="540427" cy="435172"/>
              <a:chOff x="5696247" y="5609818"/>
              <a:chExt cx="540427" cy="435172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5E4AD4F-6F79-49FA-9E79-EFD4DC0EB7A5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19CF60B3-1AC3-411F-9809-B3B684AD0727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96F0264F-0B6F-41FC-98F0-89B6EC6BD7A5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1A70E97E-B846-47B4-BE92-C2F65B9A0F92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EAC83727-5E4B-4156-A853-5DE327730888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DCFED74-871C-4468-88EF-722237280D06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47F6C746-9CE3-4EB4-8477-C1413321B088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39E824E4-617D-4A0C-BCB7-A75421E0C153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8E0259E8-1B87-4611-A025-C188379C6416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3D69FBE-F11F-4BED-A5CB-BCFFD313D3BB}"/>
                </a:ext>
              </a:extLst>
            </p:cNvPr>
            <p:cNvSpPr/>
            <p:nvPr/>
          </p:nvSpPr>
          <p:spPr>
            <a:xfrm>
              <a:off x="5207481" y="3183857"/>
              <a:ext cx="1807540" cy="1268871"/>
            </a:xfrm>
            <a:custGeom>
              <a:avLst/>
              <a:gdLst>
                <a:gd name="connsiteX0" fmla="*/ 2591793 w 2591789"/>
                <a:gd name="connsiteY0" fmla="*/ 892421 h 1816924"/>
                <a:gd name="connsiteX1" fmla="*/ 2577098 w 2591789"/>
                <a:gd name="connsiteY1" fmla="*/ 818943 h 1816924"/>
                <a:gd name="connsiteX2" fmla="*/ 2566410 w 2591789"/>
                <a:gd name="connsiteY2" fmla="*/ 806919 h 1816924"/>
                <a:gd name="connsiteX3" fmla="*/ 2363342 w 2591789"/>
                <a:gd name="connsiteY3" fmla="*/ 741011 h 1816924"/>
                <a:gd name="connsiteX4" fmla="*/ 2324598 w 2591789"/>
                <a:gd name="connsiteY4" fmla="*/ 759270 h 1816924"/>
                <a:gd name="connsiteX5" fmla="*/ 2324153 w 2591789"/>
                <a:gd name="connsiteY5" fmla="*/ 730769 h 1816924"/>
                <a:gd name="connsiteX6" fmla="*/ 2306785 w 2591789"/>
                <a:gd name="connsiteY6" fmla="*/ 676439 h 1816924"/>
                <a:gd name="connsiteX7" fmla="*/ 2266261 w 2591789"/>
                <a:gd name="connsiteY7" fmla="*/ 629235 h 1816924"/>
                <a:gd name="connsiteX8" fmla="*/ 2025340 w 2591789"/>
                <a:gd name="connsiteY8" fmla="*/ 435964 h 1816924"/>
                <a:gd name="connsiteX9" fmla="*/ 1549734 w 2591789"/>
                <a:gd name="connsiteY9" fmla="*/ 322406 h 1816924"/>
                <a:gd name="connsiteX10" fmla="*/ 1343994 w 2591789"/>
                <a:gd name="connsiteY10" fmla="*/ 302812 h 1816924"/>
                <a:gd name="connsiteX11" fmla="*/ 1071010 w 2591789"/>
                <a:gd name="connsiteY11" fmla="*/ 251599 h 1816924"/>
                <a:gd name="connsiteX12" fmla="*/ 1043399 w 2591789"/>
                <a:gd name="connsiteY12" fmla="*/ 252045 h 1816924"/>
                <a:gd name="connsiteX13" fmla="*/ 1059877 w 2591789"/>
                <a:gd name="connsiteY13" fmla="*/ 275647 h 1816924"/>
                <a:gd name="connsiteX14" fmla="*/ 1273632 w 2591789"/>
                <a:gd name="connsiteY14" fmla="*/ 396775 h 1816924"/>
                <a:gd name="connsiteX15" fmla="*/ 1473583 w 2591789"/>
                <a:gd name="connsiteY15" fmla="*/ 458230 h 1816924"/>
                <a:gd name="connsiteX16" fmla="*/ 1645033 w 2591789"/>
                <a:gd name="connsiteY16" fmla="*/ 546850 h 1816924"/>
                <a:gd name="connsiteX17" fmla="*/ 1728309 w 2591789"/>
                <a:gd name="connsiteY17" fmla="*/ 668423 h 1816924"/>
                <a:gd name="connsiteX18" fmla="*/ 1713613 w 2591789"/>
                <a:gd name="connsiteY18" fmla="*/ 640813 h 1816924"/>
                <a:gd name="connsiteX19" fmla="*/ 1557749 w 2591789"/>
                <a:gd name="connsiteY19" fmla="*/ 516568 h 1816924"/>
                <a:gd name="connsiteX20" fmla="*/ 1297235 w 2591789"/>
                <a:gd name="connsiteY20" fmla="*/ 451995 h 1816924"/>
                <a:gd name="connsiteX21" fmla="*/ 1103518 w 2591789"/>
                <a:gd name="connsiteY21" fmla="*/ 396775 h 1816924"/>
                <a:gd name="connsiteX22" fmla="*/ 913365 w 2591789"/>
                <a:gd name="connsiteY22" fmla="*/ 226216 h 1816924"/>
                <a:gd name="connsiteX23" fmla="*/ 873285 w 2591789"/>
                <a:gd name="connsiteY23" fmla="*/ 196825 h 1816924"/>
                <a:gd name="connsiteX24" fmla="*/ 718758 w 2591789"/>
                <a:gd name="connsiteY24" fmla="*/ 114885 h 1816924"/>
                <a:gd name="connsiteX25" fmla="*/ 632810 w 2591789"/>
                <a:gd name="connsiteY25" fmla="*/ 13796 h 1816924"/>
                <a:gd name="connsiteX26" fmla="*/ 617224 w 2591789"/>
                <a:gd name="connsiteY26" fmla="*/ 436 h 1816924"/>
                <a:gd name="connsiteX27" fmla="*/ 610099 w 2591789"/>
                <a:gd name="connsiteY27" fmla="*/ 21812 h 1816924"/>
                <a:gd name="connsiteX28" fmla="*/ 612770 w 2591789"/>
                <a:gd name="connsiteY28" fmla="*/ 56992 h 1816924"/>
                <a:gd name="connsiteX29" fmla="*/ 561113 w 2591789"/>
                <a:gd name="connsiteY29" fmla="*/ 228442 h 1816924"/>
                <a:gd name="connsiteX30" fmla="*/ 444883 w 2591789"/>
                <a:gd name="connsiteY30" fmla="*/ 418151 h 1816924"/>
                <a:gd name="connsiteX31" fmla="*/ 348248 w 2591789"/>
                <a:gd name="connsiteY31" fmla="*/ 639032 h 1816924"/>
                <a:gd name="connsiteX32" fmla="*/ 315739 w 2591789"/>
                <a:gd name="connsiteY32" fmla="*/ 834529 h 1816924"/>
                <a:gd name="connsiteX33" fmla="*/ 304606 w 2591789"/>
                <a:gd name="connsiteY33" fmla="*/ 890195 h 1816924"/>
                <a:gd name="connsiteX34" fmla="*/ 282785 w 2591789"/>
                <a:gd name="connsiteY34" fmla="*/ 857241 h 1816924"/>
                <a:gd name="connsiteX35" fmla="*/ 270316 w 2591789"/>
                <a:gd name="connsiteY35" fmla="*/ 850116 h 1816924"/>
                <a:gd name="connsiteX36" fmla="*/ 263636 w 2591789"/>
                <a:gd name="connsiteY36" fmla="*/ 863030 h 1816924"/>
                <a:gd name="connsiteX37" fmla="*/ 264972 w 2591789"/>
                <a:gd name="connsiteY37" fmla="*/ 886632 h 1816924"/>
                <a:gd name="connsiteX38" fmla="*/ 251612 w 2591789"/>
                <a:gd name="connsiteY38" fmla="*/ 827849 h 1816924"/>
                <a:gd name="connsiteX39" fmla="*/ 184368 w 2591789"/>
                <a:gd name="connsiteY39" fmla="*/ 769512 h 1816924"/>
                <a:gd name="connsiteX40" fmla="*/ 166555 w 2591789"/>
                <a:gd name="connsiteY40" fmla="*/ 768176 h 1816924"/>
                <a:gd name="connsiteX41" fmla="*/ 66357 w 2591789"/>
                <a:gd name="connsiteY41" fmla="*/ 797567 h 1816924"/>
                <a:gd name="connsiteX42" fmla="*/ 65466 w 2591789"/>
                <a:gd name="connsiteY42" fmla="*/ 703604 h 1816924"/>
                <a:gd name="connsiteX43" fmla="*/ 57896 w 2591789"/>
                <a:gd name="connsiteY43" fmla="*/ 677775 h 1816924"/>
                <a:gd name="connsiteX44" fmla="*/ 55669 w 2591789"/>
                <a:gd name="connsiteY44" fmla="*/ 799794 h 1816924"/>
                <a:gd name="connsiteX45" fmla="*/ 43200 w 2591789"/>
                <a:gd name="connsiteY45" fmla="*/ 833639 h 1816924"/>
                <a:gd name="connsiteX46" fmla="*/ 2230 w 2591789"/>
                <a:gd name="connsiteY46" fmla="*/ 920032 h 1816924"/>
                <a:gd name="connsiteX47" fmla="*/ 55669 w 2591789"/>
                <a:gd name="connsiteY47" fmla="*/ 1099052 h 1816924"/>
                <a:gd name="connsiteX48" fmla="*/ 75709 w 2591789"/>
                <a:gd name="connsiteY48" fmla="*/ 1138686 h 1816924"/>
                <a:gd name="connsiteX49" fmla="*/ 99311 w 2591789"/>
                <a:gd name="connsiteY49" fmla="*/ 1149374 h 1816924"/>
                <a:gd name="connsiteX50" fmla="*/ 293473 w 2591789"/>
                <a:gd name="connsiteY50" fmla="*/ 1202368 h 1816924"/>
                <a:gd name="connsiteX51" fmla="*/ 320192 w 2591789"/>
                <a:gd name="connsiteY51" fmla="*/ 1219735 h 1816924"/>
                <a:gd name="connsiteX52" fmla="*/ 477392 w 2591789"/>
                <a:gd name="connsiteY52" fmla="*/ 1392076 h 1816924"/>
                <a:gd name="connsiteX53" fmla="*/ 829198 w 2591789"/>
                <a:gd name="connsiteY53" fmla="*/ 1525673 h 1816924"/>
                <a:gd name="connsiteX54" fmla="*/ 848792 w 2591789"/>
                <a:gd name="connsiteY54" fmla="*/ 1525228 h 1816924"/>
                <a:gd name="connsiteX55" fmla="*/ 956116 w 2591789"/>
                <a:gd name="connsiteY55" fmla="*/ 1547939 h 1816924"/>
                <a:gd name="connsiteX56" fmla="*/ 1111534 w 2591789"/>
                <a:gd name="connsiteY56" fmla="*/ 1585792 h 1816924"/>
                <a:gd name="connsiteX57" fmla="*/ 1122222 w 2591789"/>
                <a:gd name="connsiteY57" fmla="*/ 1603605 h 1816924"/>
                <a:gd name="connsiteX58" fmla="*/ 1114651 w 2591789"/>
                <a:gd name="connsiteY58" fmla="*/ 1669068 h 1816924"/>
                <a:gd name="connsiteX59" fmla="*/ 1112425 w 2591789"/>
                <a:gd name="connsiteY59" fmla="*/ 1673521 h 1816924"/>
                <a:gd name="connsiteX60" fmla="*/ 1233998 w 2591789"/>
                <a:gd name="connsiteY60" fmla="*/ 1820478 h 1816924"/>
                <a:gd name="connsiteX61" fmla="*/ 1356463 w 2591789"/>
                <a:gd name="connsiteY61" fmla="*/ 1673966 h 1816924"/>
                <a:gd name="connsiteX62" fmla="*/ 1355572 w 2591789"/>
                <a:gd name="connsiteY62" fmla="*/ 1669513 h 1816924"/>
                <a:gd name="connsiteX63" fmla="*/ 1349783 w 2591789"/>
                <a:gd name="connsiteY63" fmla="*/ 1610285 h 1816924"/>
                <a:gd name="connsiteX64" fmla="*/ 1362697 w 2591789"/>
                <a:gd name="connsiteY64" fmla="*/ 1593808 h 1816924"/>
                <a:gd name="connsiteX65" fmla="*/ 1595602 w 2591789"/>
                <a:gd name="connsiteY65" fmla="*/ 1553283 h 1816924"/>
                <a:gd name="connsiteX66" fmla="*/ 1636572 w 2591789"/>
                <a:gd name="connsiteY66" fmla="*/ 1546158 h 1816924"/>
                <a:gd name="connsiteX67" fmla="*/ 1897532 w 2591789"/>
                <a:gd name="connsiteY67" fmla="*/ 1482477 h 1816924"/>
                <a:gd name="connsiteX68" fmla="*/ 2110397 w 2591789"/>
                <a:gd name="connsiteY68" fmla="*/ 1383615 h 1816924"/>
                <a:gd name="connsiteX69" fmla="*/ 2276949 w 2591789"/>
                <a:gd name="connsiteY69" fmla="*/ 1183219 h 1816924"/>
                <a:gd name="connsiteX70" fmla="*/ 2300997 w 2591789"/>
                <a:gd name="connsiteY70" fmla="*/ 1166296 h 1816924"/>
                <a:gd name="connsiteX71" fmla="*/ 2439047 w 2591789"/>
                <a:gd name="connsiteY71" fmla="*/ 1142694 h 1816924"/>
                <a:gd name="connsiteX72" fmla="*/ 2575316 w 2591789"/>
                <a:gd name="connsiteY72" fmla="*/ 998854 h 1816924"/>
                <a:gd name="connsiteX73" fmla="*/ 2579770 w 2591789"/>
                <a:gd name="connsiteY73" fmla="*/ 981932 h 1816924"/>
                <a:gd name="connsiteX74" fmla="*/ 2591793 w 2591789"/>
                <a:gd name="connsiteY74" fmla="*/ 892421 h 1816924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65466 w 2593321"/>
                <a:gd name="connsiteY42" fmla="*/ 703604 h 1820478"/>
                <a:gd name="connsiteX43" fmla="*/ 55669 w 2593321"/>
                <a:gd name="connsiteY43" fmla="*/ 799794 h 1820478"/>
                <a:gd name="connsiteX44" fmla="*/ 43200 w 2593321"/>
                <a:gd name="connsiteY44" fmla="*/ 833639 h 1820478"/>
                <a:gd name="connsiteX45" fmla="*/ 2230 w 2593321"/>
                <a:gd name="connsiteY45" fmla="*/ 920032 h 1820478"/>
                <a:gd name="connsiteX46" fmla="*/ 55669 w 2593321"/>
                <a:gd name="connsiteY46" fmla="*/ 1099052 h 1820478"/>
                <a:gd name="connsiteX47" fmla="*/ 75709 w 2593321"/>
                <a:gd name="connsiteY47" fmla="*/ 1138686 h 1820478"/>
                <a:gd name="connsiteX48" fmla="*/ 99311 w 2593321"/>
                <a:gd name="connsiteY48" fmla="*/ 1149374 h 1820478"/>
                <a:gd name="connsiteX49" fmla="*/ 293473 w 2593321"/>
                <a:gd name="connsiteY49" fmla="*/ 1202368 h 1820478"/>
                <a:gd name="connsiteX50" fmla="*/ 320192 w 2593321"/>
                <a:gd name="connsiteY50" fmla="*/ 1219735 h 1820478"/>
                <a:gd name="connsiteX51" fmla="*/ 477392 w 2593321"/>
                <a:gd name="connsiteY51" fmla="*/ 1392076 h 1820478"/>
                <a:gd name="connsiteX52" fmla="*/ 829198 w 2593321"/>
                <a:gd name="connsiteY52" fmla="*/ 1525673 h 1820478"/>
                <a:gd name="connsiteX53" fmla="*/ 848792 w 2593321"/>
                <a:gd name="connsiteY53" fmla="*/ 1525228 h 1820478"/>
                <a:gd name="connsiteX54" fmla="*/ 956116 w 2593321"/>
                <a:gd name="connsiteY54" fmla="*/ 1547939 h 1820478"/>
                <a:gd name="connsiteX55" fmla="*/ 1111534 w 2593321"/>
                <a:gd name="connsiteY55" fmla="*/ 1585792 h 1820478"/>
                <a:gd name="connsiteX56" fmla="*/ 1122222 w 2593321"/>
                <a:gd name="connsiteY56" fmla="*/ 1603605 h 1820478"/>
                <a:gd name="connsiteX57" fmla="*/ 1114651 w 2593321"/>
                <a:gd name="connsiteY57" fmla="*/ 1669068 h 1820478"/>
                <a:gd name="connsiteX58" fmla="*/ 1112425 w 2593321"/>
                <a:gd name="connsiteY58" fmla="*/ 1673521 h 1820478"/>
                <a:gd name="connsiteX59" fmla="*/ 1233998 w 2593321"/>
                <a:gd name="connsiteY59" fmla="*/ 1820478 h 1820478"/>
                <a:gd name="connsiteX60" fmla="*/ 1356463 w 2593321"/>
                <a:gd name="connsiteY60" fmla="*/ 1673966 h 1820478"/>
                <a:gd name="connsiteX61" fmla="*/ 1355572 w 2593321"/>
                <a:gd name="connsiteY61" fmla="*/ 1669513 h 1820478"/>
                <a:gd name="connsiteX62" fmla="*/ 1349783 w 2593321"/>
                <a:gd name="connsiteY62" fmla="*/ 1610285 h 1820478"/>
                <a:gd name="connsiteX63" fmla="*/ 1362697 w 2593321"/>
                <a:gd name="connsiteY63" fmla="*/ 1593808 h 1820478"/>
                <a:gd name="connsiteX64" fmla="*/ 1595602 w 2593321"/>
                <a:gd name="connsiteY64" fmla="*/ 1553283 h 1820478"/>
                <a:gd name="connsiteX65" fmla="*/ 1636572 w 2593321"/>
                <a:gd name="connsiteY65" fmla="*/ 1546158 h 1820478"/>
                <a:gd name="connsiteX66" fmla="*/ 1897532 w 2593321"/>
                <a:gd name="connsiteY66" fmla="*/ 1482477 h 1820478"/>
                <a:gd name="connsiteX67" fmla="*/ 2110397 w 2593321"/>
                <a:gd name="connsiteY67" fmla="*/ 1383615 h 1820478"/>
                <a:gd name="connsiteX68" fmla="*/ 2276949 w 2593321"/>
                <a:gd name="connsiteY68" fmla="*/ 1183219 h 1820478"/>
                <a:gd name="connsiteX69" fmla="*/ 2300997 w 2593321"/>
                <a:gd name="connsiteY69" fmla="*/ 1166296 h 1820478"/>
                <a:gd name="connsiteX70" fmla="*/ 2439047 w 2593321"/>
                <a:gd name="connsiteY70" fmla="*/ 1142694 h 1820478"/>
                <a:gd name="connsiteX71" fmla="*/ 2575316 w 2593321"/>
                <a:gd name="connsiteY71" fmla="*/ 998854 h 1820478"/>
                <a:gd name="connsiteX72" fmla="*/ 2579770 w 2593321"/>
                <a:gd name="connsiteY72" fmla="*/ 981932 h 1820478"/>
                <a:gd name="connsiteX73" fmla="*/ 2591793 w 2593321"/>
                <a:gd name="connsiteY73" fmla="*/ 892421 h 1820478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55669 w 2593321"/>
                <a:gd name="connsiteY42" fmla="*/ 799794 h 1820478"/>
                <a:gd name="connsiteX43" fmla="*/ 43200 w 2593321"/>
                <a:gd name="connsiteY43" fmla="*/ 833639 h 1820478"/>
                <a:gd name="connsiteX44" fmla="*/ 2230 w 2593321"/>
                <a:gd name="connsiteY44" fmla="*/ 920032 h 1820478"/>
                <a:gd name="connsiteX45" fmla="*/ 55669 w 2593321"/>
                <a:gd name="connsiteY45" fmla="*/ 1099052 h 1820478"/>
                <a:gd name="connsiteX46" fmla="*/ 75709 w 2593321"/>
                <a:gd name="connsiteY46" fmla="*/ 1138686 h 1820478"/>
                <a:gd name="connsiteX47" fmla="*/ 99311 w 2593321"/>
                <a:gd name="connsiteY47" fmla="*/ 1149374 h 1820478"/>
                <a:gd name="connsiteX48" fmla="*/ 293473 w 2593321"/>
                <a:gd name="connsiteY48" fmla="*/ 1202368 h 1820478"/>
                <a:gd name="connsiteX49" fmla="*/ 320192 w 2593321"/>
                <a:gd name="connsiteY49" fmla="*/ 1219735 h 1820478"/>
                <a:gd name="connsiteX50" fmla="*/ 477392 w 2593321"/>
                <a:gd name="connsiteY50" fmla="*/ 1392076 h 1820478"/>
                <a:gd name="connsiteX51" fmla="*/ 829198 w 2593321"/>
                <a:gd name="connsiteY51" fmla="*/ 1525673 h 1820478"/>
                <a:gd name="connsiteX52" fmla="*/ 848792 w 2593321"/>
                <a:gd name="connsiteY52" fmla="*/ 1525228 h 1820478"/>
                <a:gd name="connsiteX53" fmla="*/ 956116 w 2593321"/>
                <a:gd name="connsiteY53" fmla="*/ 1547939 h 1820478"/>
                <a:gd name="connsiteX54" fmla="*/ 1111534 w 2593321"/>
                <a:gd name="connsiteY54" fmla="*/ 1585792 h 1820478"/>
                <a:gd name="connsiteX55" fmla="*/ 1122222 w 2593321"/>
                <a:gd name="connsiteY55" fmla="*/ 1603605 h 1820478"/>
                <a:gd name="connsiteX56" fmla="*/ 1114651 w 2593321"/>
                <a:gd name="connsiteY56" fmla="*/ 1669068 h 1820478"/>
                <a:gd name="connsiteX57" fmla="*/ 1112425 w 2593321"/>
                <a:gd name="connsiteY57" fmla="*/ 1673521 h 1820478"/>
                <a:gd name="connsiteX58" fmla="*/ 1233998 w 2593321"/>
                <a:gd name="connsiteY58" fmla="*/ 1820478 h 1820478"/>
                <a:gd name="connsiteX59" fmla="*/ 1356463 w 2593321"/>
                <a:gd name="connsiteY59" fmla="*/ 1673966 h 1820478"/>
                <a:gd name="connsiteX60" fmla="*/ 1355572 w 2593321"/>
                <a:gd name="connsiteY60" fmla="*/ 1669513 h 1820478"/>
                <a:gd name="connsiteX61" fmla="*/ 1349783 w 2593321"/>
                <a:gd name="connsiteY61" fmla="*/ 1610285 h 1820478"/>
                <a:gd name="connsiteX62" fmla="*/ 1362697 w 2593321"/>
                <a:gd name="connsiteY62" fmla="*/ 1593808 h 1820478"/>
                <a:gd name="connsiteX63" fmla="*/ 1595602 w 2593321"/>
                <a:gd name="connsiteY63" fmla="*/ 1553283 h 1820478"/>
                <a:gd name="connsiteX64" fmla="*/ 1636572 w 2593321"/>
                <a:gd name="connsiteY64" fmla="*/ 1546158 h 1820478"/>
                <a:gd name="connsiteX65" fmla="*/ 1897532 w 2593321"/>
                <a:gd name="connsiteY65" fmla="*/ 1482477 h 1820478"/>
                <a:gd name="connsiteX66" fmla="*/ 2110397 w 2593321"/>
                <a:gd name="connsiteY66" fmla="*/ 1383615 h 1820478"/>
                <a:gd name="connsiteX67" fmla="*/ 2276949 w 2593321"/>
                <a:gd name="connsiteY67" fmla="*/ 1183219 h 1820478"/>
                <a:gd name="connsiteX68" fmla="*/ 2300997 w 2593321"/>
                <a:gd name="connsiteY68" fmla="*/ 1166296 h 1820478"/>
                <a:gd name="connsiteX69" fmla="*/ 2439047 w 2593321"/>
                <a:gd name="connsiteY69" fmla="*/ 1142694 h 1820478"/>
                <a:gd name="connsiteX70" fmla="*/ 2575316 w 2593321"/>
                <a:gd name="connsiteY70" fmla="*/ 998854 h 1820478"/>
                <a:gd name="connsiteX71" fmla="*/ 2579770 w 2593321"/>
                <a:gd name="connsiteY71" fmla="*/ 981932 h 1820478"/>
                <a:gd name="connsiteX72" fmla="*/ 2591793 w 2593321"/>
                <a:gd name="connsiteY72" fmla="*/ 892421 h 18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593321" h="1820478">
                  <a:moveTo>
                    <a:pt x="2591793" y="892421"/>
                  </a:moveTo>
                  <a:cubicBezTo>
                    <a:pt x="2587786" y="867929"/>
                    <a:pt x="2581996" y="843436"/>
                    <a:pt x="2577098" y="818943"/>
                  </a:cubicBezTo>
                  <a:cubicBezTo>
                    <a:pt x="2568637" y="819388"/>
                    <a:pt x="2569082" y="811373"/>
                    <a:pt x="2566410" y="806919"/>
                  </a:cubicBezTo>
                  <a:cubicBezTo>
                    <a:pt x="2521432" y="734331"/>
                    <a:pt x="2443055" y="708948"/>
                    <a:pt x="2363342" y="741011"/>
                  </a:cubicBezTo>
                  <a:cubicBezTo>
                    <a:pt x="2350427" y="745910"/>
                    <a:pt x="2338849" y="754371"/>
                    <a:pt x="2324598" y="759270"/>
                  </a:cubicBezTo>
                  <a:cubicBezTo>
                    <a:pt x="2322818" y="748582"/>
                    <a:pt x="2322372" y="739230"/>
                    <a:pt x="2324153" y="730769"/>
                  </a:cubicBezTo>
                  <a:cubicBezTo>
                    <a:pt x="2329497" y="708948"/>
                    <a:pt x="2321927" y="692025"/>
                    <a:pt x="2306785" y="676439"/>
                  </a:cubicBezTo>
                  <a:cubicBezTo>
                    <a:pt x="2292535" y="661298"/>
                    <a:pt x="2279176" y="645266"/>
                    <a:pt x="2266261" y="629235"/>
                  </a:cubicBezTo>
                  <a:cubicBezTo>
                    <a:pt x="2200798" y="546404"/>
                    <a:pt x="2121085" y="481832"/>
                    <a:pt x="2025340" y="435964"/>
                  </a:cubicBezTo>
                  <a:cubicBezTo>
                    <a:pt x="1874820" y="364266"/>
                    <a:pt x="1714058" y="336656"/>
                    <a:pt x="1549734" y="322406"/>
                  </a:cubicBezTo>
                  <a:cubicBezTo>
                    <a:pt x="1481154" y="316617"/>
                    <a:pt x="1412574" y="310382"/>
                    <a:pt x="1343994" y="302812"/>
                  </a:cubicBezTo>
                  <a:cubicBezTo>
                    <a:pt x="1251811" y="292124"/>
                    <a:pt x="1160520" y="276537"/>
                    <a:pt x="1071010" y="251599"/>
                  </a:cubicBezTo>
                  <a:cubicBezTo>
                    <a:pt x="1062103" y="248927"/>
                    <a:pt x="1048743" y="240021"/>
                    <a:pt x="1043399" y="252045"/>
                  </a:cubicBezTo>
                  <a:cubicBezTo>
                    <a:pt x="1038501" y="262733"/>
                    <a:pt x="1052306" y="268967"/>
                    <a:pt x="1059877" y="275647"/>
                  </a:cubicBezTo>
                  <a:cubicBezTo>
                    <a:pt x="1123113" y="330422"/>
                    <a:pt x="1196146" y="367384"/>
                    <a:pt x="1273632" y="396775"/>
                  </a:cubicBezTo>
                  <a:cubicBezTo>
                    <a:pt x="1339095" y="421713"/>
                    <a:pt x="1407675" y="435518"/>
                    <a:pt x="1473583" y="458230"/>
                  </a:cubicBezTo>
                  <a:cubicBezTo>
                    <a:pt x="1535038" y="479160"/>
                    <a:pt x="1592485" y="508106"/>
                    <a:pt x="1645033" y="546850"/>
                  </a:cubicBezTo>
                  <a:cubicBezTo>
                    <a:pt x="1683776" y="575796"/>
                    <a:pt x="1708715" y="611867"/>
                    <a:pt x="1728309" y="668423"/>
                  </a:cubicBezTo>
                  <a:cubicBezTo>
                    <a:pt x="1724301" y="659517"/>
                    <a:pt x="1719402" y="650165"/>
                    <a:pt x="1713613" y="640813"/>
                  </a:cubicBezTo>
                  <a:cubicBezTo>
                    <a:pt x="1676206" y="580694"/>
                    <a:pt x="1619650" y="544623"/>
                    <a:pt x="1557749" y="516568"/>
                  </a:cubicBezTo>
                  <a:cubicBezTo>
                    <a:pt x="1474919" y="479160"/>
                    <a:pt x="1387190" y="461793"/>
                    <a:pt x="1297235" y="451995"/>
                  </a:cubicBezTo>
                  <a:cubicBezTo>
                    <a:pt x="1229545" y="444425"/>
                    <a:pt x="1164528" y="427948"/>
                    <a:pt x="1103518" y="396775"/>
                  </a:cubicBezTo>
                  <a:cubicBezTo>
                    <a:pt x="1025141" y="356696"/>
                    <a:pt x="961905" y="299249"/>
                    <a:pt x="913365" y="226216"/>
                  </a:cubicBezTo>
                  <a:cubicBezTo>
                    <a:pt x="903567" y="211075"/>
                    <a:pt x="890653" y="202614"/>
                    <a:pt x="873285" y="196825"/>
                  </a:cubicBezTo>
                  <a:cubicBezTo>
                    <a:pt x="817175" y="178566"/>
                    <a:pt x="765517" y="151847"/>
                    <a:pt x="718758" y="114885"/>
                  </a:cubicBezTo>
                  <a:cubicBezTo>
                    <a:pt x="683132" y="86384"/>
                    <a:pt x="657303" y="50758"/>
                    <a:pt x="632810" y="13796"/>
                  </a:cubicBezTo>
                  <a:cubicBezTo>
                    <a:pt x="628802" y="8007"/>
                    <a:pt x="625685" y="-2236"/>
                    <a:pt x="617224" y="436"/>
                  </a:cubicBezTo>
                  <a:cubicBezTo>
                    <a:pt x="608317" y="3108"/>
                    <a:pt x="610099" y="14241"/>
                    <a:pt x="610099" y="21812"/>
                  </a:cubicBezTo>
                  <a:cubicBezTo>
                    <a:pt x="610099" y="33836"/>
                    <a:pt x="613661" y="44969"/>
                    <a:pt x="612770" y="56992"/>
                  </a:cubicBezTo>
                  <a:cubicBezTo>
                    <a:pt x="608317" y="118002"/>
                    <a:pt x="588723" y="174113"/>
                    <a:pt x="561113" y="228442"/>
                  </a:cubicBezTo>
                  <a:cubicBezTo>
                    <a:pt x="527713" y="294796"/>
                    <a:pt x="486298" y="356696"/>
                    <a:pt x="444883" y="418151"/>
                  </a:cubicBezTo>
                  <a:cubicBezTo>
                    <a:pt x="399015" y="485840"/>
                    <a:pt x="366951" y="559764"/>
                    <a:pt x="348248" y="639032"/>
                  </a:cubicBezTo>
                  <a:cubicBezTo>
                    <a:pt x="333107" y="703604"/>
                    <a:pt x="326427" y="769067"/>
                    <a:pt x="315739" y="834529"/>
                  </a:cubicBezTo>
                  <a:cubicBezTo>
                    <a:pt x="312622" y="852788"/>
                    <a:pt x="312176" y="871937"/>
                    <a:pt x="304606" y="890195"/>
                  </a:cubicBezTo>
                  <a:cubicBezTo>
                    <a:pt x="294363" y="879507"/>
                    <a:pt x="289910" y="867483"/>
                    <a:pt x="282785" y="857241"/>
                  </a:cubicBezTo>
                  <a:cubicBezTo>
                    <a:pt x="279668" y="853233"/>
                    <a:pt x="276105" y="848334"/>
                    <a:pt x="270316" y="850116"/>
                  </a:cubicBezTo>
                  <a:cubicBezTo>
                    <a:pt x="264526" y="851897"/>
                    <a:pt x="264081" y="858132"/>
                    <a:pt x="263636" y="863030"/>
                  </a:cubicBezTo>
                  <a:cubicBezTo>
                    <a:pt x="262745" y="871491"/>
                    <a:pt x="265417" y="879952"/>
                    <a:pt x="264972" y="886632"/>
                  </a:cubicBezTo>
                  <a:cubicBezTo>
                    <a:pt x="264526" y="867038"/>
                    <a:pt x="254729" y="847889"/>
                    <a:pt x="251612" y="827849"/>
                  </a:cubicBezTo>
                  <a:cubicBezTo>
                    <a:pt x="245823" y="788216"/>
                    <a:pt x="219994" y="773520"/>
                    <a:pt x="184368" y="769512"/>
                  </a:cubicBezTo>
                  <a:cubicBezTo>
                    <a:pt x="178579" y="768621"/>
                    <a:pt x="172344" y="768621"/>
                    <a:pt x="166555" y="768176"/>
                  </a:cubicBezTo>
                  <a:cubicBezTo>
                    <a:pt x="130484" y="765059"/>
                    <a:pt x="98420" y="777083"/>
                    <a:pt x="66357" y="797567"/>
                  </a:cubicBezTo>
                  <a:cubicBezTo>
                    <a:pt x="47876" y="802837"/>
                    <a:pt x="59528" y="793782"/>
                    <a:pt x="55669" y="799794"/>
                  </a:cubicBezTo>
                  <a:cubicBezTo>
                    <a:pt x="51810" y="805806"/>
                    <a:pt x="52997" y="823842"/>
                    <a:pt x="43200" y="833639"/>
                  </a:cubicBezTo>
                  <a:cubicBezTo>
                    <a:pt x="19598" y="857686"/>
                    <a:pt x="6684" y="887968"/>
                    <a:pt x="2230" y="920032"/>
                  </a:cubicBezTo>
                  <a:cubicBezTo>
                    <a:pt x="-7122" y="987276"/>
                    <a:pt x="13363" y="1046949"/>
                    <a:pt x="55669" y="1099052"/>
                  </a:cubicBezTo>
                  <a:cubicBezTo>
                    <a:pt x="65912" y="1111521"/>
                    <a:pt x="73927" y="1123100"/>
                    <a:pt x="75709" y="1138686"/>
                  </a:cubicBezTo>
                  <a:cubicBezTo>
                    <a:pt x="85951" y="1136905"/>
                    <a:pt x="91740" y="1144475"/>
                    <a:pt x="99311" y="1149374"/>
                  </a:cubicBezTo>
                  <a:cubicBezTo>
                    <a:pt x="158539" y="1187226"/>
                    <a:pt x="220885" y="1214837"/>
                    <a:pt x="293473" y="1202368"/>
                  </a:cubicBezTo>
                  <a:cubicBezTo>
                    <a:pt x="308614" y="1199696"/>
                    <a:pt x="314403" y="1208602"/>
                    <a:pt x="320192" y="1219735"/>
                  </a:cubicBezTo>
                  <a:cubicBezTo>
                    <a:pt x="357599" y="1290542"/>
                    <a:pt x="411038" y="1347543"/>
                    <a:pt x="477392" y="1392076"/>
                  </a:cubicBezTo>
                  <a:cubicBezTo>
                    <a:pt x="583824" y="1463773"/>
                    <a:pt x="701390" y="1508751"/>
                    <a:pt x="829198" y="1525673"/>
                  </a:cubicBezTo>
                  <a:cubicBezTo>
                    <a:pt x="835433" y="1525228"/>
                    <a:pt x="841667" y="1523001"/>
                    <a:pt x="848792" y="1525228"/>
                  </a:cubicBezTo>
                  <a:cubicBezTo>
                    <a:pt x="883973" y="1535916"/>
                    <a:pt x="920490" y="1540814"/>
                    <a:pt x="956116" y="1547939"/>
                  </a:cubicBezTo>
                  <a:cubicBezTo>
                    <a:pt x="1008664" y="1558627"/>
                    <a:pt x="1060767" y="1568870"/>
                    <a:pt x="1111534" y="1585792"/>
                  </a:cubicBezTo>
                  <a:cubicBezTo>
                    <a:pt x="1120441" y="1588909"/>
                    <a:pt x="1126675" y="1593808"/>
                    <a:pt x="1122222" y="1603605"/>
                  </a:cubicBezTo>
                  <a:cubicBezTo>
                    <a:pt x="1112425" y="1624981"/>
                    <a:pt x="1116433" y="1647247"/>
                    <a:pt x="1114651" y="1669068"/>
                  </a:cubicBezTo>
                  <a:cubicBezTo>
                    <a:pt x="1113761" y="1670404"/>
                    <a:pt x="1113315" y="1671740"/>
                    <a:pt x="1112425" y="1673521"/>
                  </a:cubicBezTo>
                  <a:cubicBezTo>
                    <a:pt x="1152504" y="1722507"/>
                    <a:pt x="1193028" y="1771493"/>
                    <a:pt x="1233998" y="1820478"/>
                  </a:cubicBezTo>
                  <a:cubicBezTo>
                    <a:pt x="1274968" y="1771938"/>
                    <a:pt x="1315938" y="1722952"/>
                    <a:pt x="1356463" y="1673966"/>
                  </a:cubicBezTo>
                  <a:cubicBezTo>
                    <a:pt x="1356017" y="1672630"/>
                    <a:pt x="1355572" y="1670849"/>
                    <a:pt x="1355572" y="1669513"/>
                  </a:cubicBezTo>
                  <a:cubicBezTo>
                    <a:pt x="1354236" y="1649919"/>
                    <a:pt x="1356908" y="1629434"/>
                    <a:pt x="1349783" y="1610285"/>
                  </a:cubicBezTo>
                  <a:cubicBezTo>
                    <a:pt x="1344439" y="1596034"/>
                    <a:pt x="1350228" y="1594699"/>
                    <a:pt x="1362697" y="1593808"/>
                  </a:cubicBezTo>
                  <a:cubicBezTo>
                    <a:pt x="1441520" y="1587128"/>
                    <a:pt x="1519897" y="1580003"/>
                    <a:pt x="1595602" y="1553283"/>
                  </a:cubicBezTo>
                  <a:cubicBezTo>
                    <a:pt x="1609407" y="1552838"/>
                    <a:pt x="1623212" y="1549721"/>
                    <a:pt x="1636572" y="1546158"/>
                  </a:cubicBezTo>
                  <a:cubicBezTo>
                    <a:pt x="1722965" y="1521665"/>
                    <a:pt x="1812030" y="1509196"/>
                    <a:pt x="1897532" y="1482477"/>
                  </a:cubicBezTo>
                  <a:cubicBezTo>
                    <a:pt x="1972792" y="1458875"/>
                    <a:pt x="2045380" y="1429038"/>
                    <a:pt x="2110397" y="1383615"/>
                  </a:cubicBezTo>
                  <a:cubicBezTo>
                    <a:pt x="2183876" y="1331957"/>
                    <a:pt x="2242659" y="1267385"/>
                    <a:pt x="2276949" y="1183219"/>
                  </a:cubicBezTo>
                  <a:cubicBezTo>
                    <a:pt x="2281402" y="1172086"/>
                    <a:pt x="2286301" y="1163624"/>
                    <a:pt x="2300997" y="1166296"/>
                  </a:cubicBezTo>
                  <a:cubicBezTo>
                    <a:pt x="2349537" y="1173867"/>
                    <a:pt x="2395850" y="1163624"/>
                    <a:pt x="2439047" y="1142694"/>
                  </a:cubicBezTo>
                  <a:cubicBezTo>
                    <a:pt x="2502283" y="1111967"/>
                    <a:pt x="2553050" y="1068770"/>
                    <a:pt x="2575316" y="998854"/>
                  </a:cubicBezTo>
                  <a:cubicBezTo>
                    <a:pt x="2577098" y="993065"/>
                    <a:pt x="2578434" y="987721"/>
                    <a:pt x="2579770" y="981932"/>
                  </a:cubicBezTo>
                  <a:cubicBezTo>
                    <a:pt x="2587340" y="952095"/>
                    <a:pt x="2597137" y="923149"/>
                    <a:pt x="2591793" y="892421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822E20-E079-42AB-9C42-FD3D6FECAEC1}"/>
                </a:ext>
              </a:extLst>
            </p:cNvPr>
            <p:cNvSpPr/>
            <p:nvPr/>
          </p:nvSpPr>
          <p:spPr>
            <a:xfrm>
              <a:off x="4883895" y="3820111"/>
              <a:ext cx="273145" cy="341429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850A878-1E24-4193-B8C7-B2CF7DC9A32C}"/>
                </a:ext>
              </a:extLst>
            </p:cNvPr>
            <p:cNvSpPr/>
            <p:nvPr/>
          </p:nvSpPr>
          <p:spPr>
            <a:xfrm>
              <a:off x="5894689" y="3867642"/>
              <a:ext cx="437651" cy="183131"/>
            </a:xfrm>
            <a:custGeom>
              <a:avLst/>
              <a:gdLst>
                <a:gd name="connsiteX0" fmla="*/ 631471 w 627907"/>
                <a:gd name="connsiteY0" fmla="*/ 0 h 262741"/>
                <a:gd name="connsiteX1" fmla="*/ 309946 w 627907"/>
                <a:gd name="connsiteY1" fmla="*/ 265413 h 262741"/>
                <a:gd name="connsiteX2" fmla="*/ 0 w 627907"/>
                <a:gd name="connsiteY2" fmla="*/ 891 h 262741"/>
                <a:gd name="connsiteX3" fmla="*/ 314399 w 627907"/>
                <a:gd name="connsiteY3" fmla="*/ 142949 h 262741"/>
                <a:gd name="connsiteX4" fmla="*/ 631471 w 627907"/>
                <a:gd name="connsiteY4" fmla="*/ 0 h 26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907" h="262741">
                  <a:moveTo>
                    <a:pt x="631471" y="0"/>
                  </a:moveTo>
                  <a:cubicBezTo>
                    <a:pt x="599852" y="160762"/>
                    <a:pt x="468036" y="267640"/>
                    <a:pt x="309946" y="265413"/>
                  </a:cubicBezTo>
                  <a:cubicBezTo>
                    <a:pt x="157645" y="263632"/>
                    <a:pt x="25384" y="152746"/>
                    <a:pt x="0" y="891"/>
                  </a:cubicBezTo>
                  <a:cubicBezTo>
                    <a:pt x="86838" y="93963"/>
                    <a:pt x="191490" y="142504"/>
                    <a:pt x="314399" y="142949"/>
                  </a:cubicBezTo>
                  <a:cubicBezTo>
                    <a:pt x="438645" y="142949"/>
                    <a:pt x="543296" y="94409"/>
                    <a:pt x="631471" y="0"/>
                  </a:cubicBezTo>
                  <a:close/>
                </a:path>
              </a:pathLst>
            </a:custGeom>
            <a:solidFill>
              <a:srgbClr val="E2501C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69C0DB1-673B-4497-AD20-9633CA3787F4}"/>
                </a:ext>
              </a:extLst>
            </p:cNvPr>
            <p:cNvSpPr/>
            <p:nvPr/>
          </p:nvSpPr>
          <p:spPr>
            <a:xfrm>
              <a:off x="5638303" y="3481609"/>
              <a:ext cx="953751" cy="327015"/>
            </a:xfrm>
            <a:custGeom>
              <a:avLst/>
              <a:gdLst>
                <a:gd name="connsiteX0" fmla="*/ 848728 w 953751"/>
                <a:gd name="connsiteY0" fmla="*/ 251361 h 327015"/>
                <a:gd name="connsiteX1" fmla="*/ 943901 w 953751"/>
                <a:gd name="connsiteY1" fmla="*/ 303778 h 327015"/>
                <a:gd name="connsiteX2" fmla="*/ 742147 w 953751"/>
                <a:gd name="connsiteY2" fmla="*/ 304399 h 327015"/>
                <a:gd name="connsiteX3" fmla="*/ 848728 w 953751"/>
                <a:gd name="connsiteY3" fmla="*/ 251361 h 327015"/>
                <a:gd name="connsiteX4" fmla="*/ 67514 w 953751"/>
                <a:gd name="connsiteY4" fmla="*/ 214231 h 327015"/>
                <a:gd name="connsiteX5" fmla="*/ 95294 w 953751"/>
                <a:gd name="connsiteY5" fmla="*/ 219663 h 327015"/>
                <a:gd name="connsiteX6" fmla="*/ 120125 w 953751"/>
                <a:gd name="connsiteY6" fmla="*/ 267774 h 327015"/>
                <a:gd name="connsiteX7" fmla="*/ 59909 w 953751"/>
                <a:gd name="connsiteY7" fmla="*/ 325817 h 327015"/>
                <a:gd name="connsiteX8" fmla="*/ 24214 w 953751"/>
                <a:gd name="connsiteY8" fmla="*/ 287328 h 327015"/>
                <a:gd name="connsiteX9" fmla="*/ 41596 w 953751"/>
                <a:gd name="connsiteY9" fmla="*/ 225560 h 327015"/>
                <a:gd name="connsiteX10" fmla="*/ 67514 w 953751"/>
                <a:gd name="connsiteY10" fmla="*/ 214231 h 327015"/>
                <a:gd name="connsiteX11" fmla="*/ 809813 w 953751"/>
                <a:gd name="connsiteY11" fmla="*/ 21634 h 327015"/>
                <a:gd name="connsiteX12" fmla="*/ 938936 w 953751"/>
                <a:gd name="connsiteY12" fmla="*/ 82470 h 327015"/>
                <a:gd name="connsiteX13" fmla="*/ 947317 w 953751"/>
                <a:gd name="connsiteY13" fmla="*/ 140203 h 327015"/>
                <a:gd name="connsiteX14" fmla="*/ 934901 w 953751"/>
                <a:gd name="connsiteY14" fmla="*/ 124683 h 327015"/>
                <a:gd name="connsiteX15" fmla="*/ 798950 w 953751"/>
                <a:gd name="connsiteY15" fmla="*/ 53604 h 327015"/>
                <a:gd name="connsiteX16" fmla="*/ 781568 w 953751"/>
                <a:gd name="connsiteY16" fmla="*/ 51121 h 327015"/>
                <a:gd name="connsiteX17" fmla="*/ 789638 w 953751"/>
                <a:gd name="connsiteY17" fmla="*/ 27842 h 327015"/>
                <a:gd name="connsiteX18" fmla="*/ 809813 w 953751"/>
                <a:gd name="connsiteY18" fmla="*/ 21634 h 327015"/>
                <a:gd name="connsiteX19" fmla="*/ 111435 w 953751"/>
                <a:gd name="connsiteY19" fmla="*/ 527 h 327015"/>
                <a:gd name="connsiteX20" fmla="*/ 166064 w 953751"/>
                <a:gd name="connsiteY20" fmla="*/ 35601 h 327015"/>
                <a:gd name="connsiteX21" fmla="*/ 89086 w 953751"/>
                <a:gd name="connsiteY21" fmla="*/ 36533 h 327015"/>
                <a:gd name="connsiteX22" fmla="*/ 13661 w 953751"/>
                <a:gd name="connsiteY22" fmla="*/ 94265 h 327015"/>
                <a:gd name="connsiteX23" fmla="*/ 4970 w 953751"/>
                <a:gd name="connsiteY23" fmla="*/ 102646 h 327015"/>
                <a:gd name="connsiteX24" fmla="*/ 4 w 953751"/>
                <a:gd name="connsiteY24" fmla="*/ 90851 h 327015"/>
                <a:gd name="connsiteX25" fmla="*/ 17386 w 953751"/>
                <a:gd name="connsiteY25" fmla="*/ 48948 h 327015"/>
                <a:gd name="connsiteX26" fmla="*/ 111435 w 953751"/>
                <a:gd name="connsiteY26" fmla="*/ 527 h 32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3751" h="327015">
                  <a:moveTo>
                    <a:pt x="848728" y="251361"/>
                  </a:moveTo>
                  <a:cubicBezTo>
                    <a:pt x="888574" y="251322"/>
                    <a:pt x="926519" y="268859"/>
                    <a:pt x="943901" y="303778"/>
                  </a:cubicBezTo>
                  <a:cubicBezTo>
                    <a:pt x="877167" y="285155"/>
                    <a:pt x="809813" y="288259"/>
                    <a:pt x="742147" y="304399"/>
                  </a:cubicBezTo>
                  <a:cubicBezTo>
                    <a:pt x="767134" y="269015"/>
                    <a:pt x="808881" y="251400"/>
                    <a:pt x="848728" y="251361"/>
                  </a:cubicBezTo>
                  <a:close/>
                  <a:moveTo>
                    <a:pt x="67514" y="214231"/>
                  </a:moveTo>
                  <a:cubicBezTo>
                    <a:pt x="76593" y="213222"/>
                    <a:pt x="85982" y="215007"/>
                    <a:pt x="95294" y="219663"/>
                  </a:cubicBezTo>
                  <a:cubicBezTo>
                    <a:pt x="114538" y="229595"/>
                    <a:pt x="119815" y="247598"/>
                    <a:pt x="120125" y="267774"/>
                  </a:cubicBezTo>
                  <a:cubicBezTo>
                    <a:pt x="119815" y="307504"/>
                    <a:pt x="93742" y="332956"/>
                    <a:pt x="59909" y="325817"/>
                  </a:cubicBezTo>
                  <a:cubicBezTo>
                    <a:pt x="39424" y="321472"/>
                    <a:pt x="28559" y="306573"/>
                    <a:pt x="24214" y="287328"/>
                  </a:cubicBezTo>
                  <a:cubicBezTo>
                    <a:pt x="18937" y="263738"/>
                    <a:pt x="21731" y="241390"/>
                    <a:pt x="41596" y="225560"/>
                  </a:cubicBezTo>
                  <a:cubicBezTo>
                    <a:pt x="49667" y="219042"/>
                    <a:pt x="58435" y="215240"/>
                    <a:pt x="67514" y="214231"/>
                  </a:cubicBezTo>
                  <a:close/>
                  <a:moveTo>
                    <a:pt x="809813" y="21634"/>
                  </a:moveTo>
                  <a:cubicBezTo>
                    <a:pt x="862891" y="21013"/>
                    <a:pt x="906035" y="41499"/>
                    <a:pt x="938936" y="82470"/>
                  </a:cubicBezTo>
                  <a:cubicBezTo>
                    <a:pt x="953214" y="99231"/>
                    <a:pt x="959422" y="118165"/>
                    <a:pt x="947317" y="140203"/>
                  </a:cubicBezTo>
                  <a:cubicBezTo>
                    <a:pt x="940178" y="135857"/>
                    <a:pt x="937695" y="129960"/>
                    <a:pt x="934901" y="124683"/>
                  </a:cubicBezTo>
                  <a:cubicBezTo>
                    <a:pt x="908829" y="74090"/>
                    <a:pt x="855130" y="46154"/>
                    <a:pt x="798950" y="53604"/>
                  </a:cubicBezTo>
                  <a:cubicBezTo>
                    <a:pt x="793052" y="54225"/>
                    <a:pt x="784672" y="60432"/>
                    <a:pt x="781568" y="51121"/>
                  </a:cubicBezTo>
                  <a:cubicBezTo>
                    <a:pt x="778775" y="42430"/>
                    <a:pt x="781878" y="33739"/>
                    <a:pt x="789638" y="27842"/>
                  </a:cubicBezTo>
                  <a:cubicBezTo>
                    <a:pt x="795535" y="23186"/>
                    <a:pt x="802364" y="21634"/>
                    <a:pt x="809813" y="21634"/>
                  </a:cubicBezTo>
                  <a:close/>
                  <a:moveTo>
                    <a:pt x="111435" y="527"/>
                  </a:moveTo>
                  <a:cubicBezTo>
                    <a:pt x="141543" y="-2887"/>
                    <a:pt x="161718" y="10460"/>
                    <a:pt x="166064" y="35601"/>
                  </a:cubicBezTo>
                  <a:cubicBezTo>
                    <a:pt x="140301" y="33739"/>
                    <a:pt x="114539" y="31567"/>
                    <a:pt x="89086" y="36533"/>
                  </a:cubicBezTo>
                  <a:cubicBezTo>
                    <a:pt x="54633" y="43361"/>
                    <a:pt x="28249" y="61053"/>
                    <a:pt x="13661" y="94265"/>
                  </a:cubicBezTo>
                  <a:cubicBezTo>
                    <a:pt x="12109" y="97990"/>
                    <a:pt x="11488" y="104818"/>
                    <a:pt x="4970" y="102646"/>
                  </a:cubicBezTo>
                  <a:cubicBezTo>
                    <a:pt x="-307" y="100784"/>
                    <a:pt x="4" y="95196"/>
                    <a:pt x="4" y="90851"/>
                  </a:cubicBezTo>
                  <a:cubicBezTo>
                    <a:pt x="4" y="74711"/>
                    <a:pt x="6832" y="60743"/>
                    <a:pt x="17386" y="48948"/>
                  </a:cubicBezTo>
                  <a:cubicBezTo>
                    <a:pt x="42527" y="21013"/>
                    <a:pt x="73877" y="4252"/>
                    <a:pt x="111435" y="527"/>
                  </a:cubicBezTo>
                  <a:close/>
                </a:path>
              </a:pathLst>
            </a:custGeom>
            <a:solidFill>
              <a:srgbClr val="050506"/>
            </a:solidFill>
            <a:ln w="4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607A08F-E9C6-4A98-ACD2-C742BBD7BF4F}"/>
                </a:ext>
              </a:extLst>
            </p:cNvPr>
            <p:cNvSpPr/>
            <p:nvPr/>
          </p:nvSpPr>
          <p:spPr>
            <a:xfrm>
              <a:off x="4982307" y="4120813"/>
              <a:ext cx="1862343" cy="1114302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그룹 9">
            <a:extLst>
              <a:ext uri="{FF2B5EF4-FFF2-40B4-BE49-F238E27FC236}">
                <a16:creationId xmlns:a16="http://schemas.microsoft.com/office/drawing/2014/main" id="{DBA07D12-C5AB-41DA-94B7-56AC298CEB61}"/>
              </a:ext>
            </a:extLst>
          </p:cNvPr>
          <p:cNvGrpSpPr/>
          <p:nvPr/>
        </p:nvGrpSpPr>
        <p:grpSpPr>
          <a:xfrm flipH="1">
            <a:off x="3731781" y="1551178"/>
            <a:ext cx="4734219" cy="4623159"/>
            <a:chOff x="924229" y="1606109"/>
            <a:chExt cx="4734219" cy="4623159"/>
          </a:xfrm>
        </p:grpSpPr>
        <p:sp>
          <p:nvSpPr>
            <p:cNvPr id="59" name="Block Arc 58">
              <a:extLst>
                <a:ext uri="{FF2B5EF4-FFF2-40B4-BE49-F238E27FC236}">
                  <a16:creationId xmlns:a16="http://schemas.microsoft.com/office/drawing/2014/main" id="{B93A4F5D-B317-4E33-901F-0C0F9FD11831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E5F8AAF-071D-42E3-B70F-F1584BA72264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F5E682C-D417-49FF-B699-17E88036F0D4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8201560-F533-4DF7-9BCE-9DE50847D1C0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A15334C-DBE7-434C-82B7-E7579EEAD37A}"/>
              </a:ext>
            </a:extLst>
          </p:cNvPr>
          <p:cNvGrpSpPr/>
          <p:nvPr/>
        </p:nvGrpSpPr>
        <p:grpSpPr>
          <a:xfrm>
            <a:off x="8314376" y="1814945"/>
            <a:ext cx="2840856" cy="911409"/>
            <a:chOff x="4965552" y="1736224"/>
            <a:chExt cx="3484978" cy="91140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097FF3B-8A1E-4D68-9570-0C8D6E25501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CDC4B7A-E7FD-4A62-8A35-DF50CD79E5E0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5BA98F3-4886-438E-A204-EE9C6ADBCFB2}"/>
              </a:ext>
            </a:extLst>
          </p:cNvPr>
          <p:cNvGrpSpPr/>
          <p:nvPr/>
        </p:nvGrpSpPr>
        <p:grpSpPr>
          <a:xfrm>
            <a:off x="8744752" y="3451013"/>
            <a:ext cx="2840856" cy="911409"/>
            <a:chOff x="4965552" y="1736224"/>
            <a:chExt cx="3484978" cy="91140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EC5E743-F494-4652-9BB6-CC5F6248FCF8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7F45AF8-D3F3-4E87-91E4-88904A88E727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E83CB52-8D29-47D2-83BD-2E4B907D7AE1}"/>
              </a:ext>
            </a:extLst>
          </p:cNvPr>
          <p:cNvGrpSpPr/>
          <p:nvPr/>
        </p:nvGrpSpPr>
        <p:grpSpPr>
          <a:xfrm>
            <a:off x="8314376" y="5087081"/>
            <a:ext cx="2840856" cy="911409"/>
            <a:chOff x="4965552" y="1736224"/>
            <a:chExt cx="3484978" cy="91140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69EA5C2-CAF9-4D59-8FFD-12ED5016B70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8F8FFBA-AA6D-4D73-9DA7-574A271F1F2D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FE03C6-016A-476D-8B65-F74BAB080AC2}"/>
              </a:ext>
            </a:extLst>
          </p:cNvPr>
          <p:cNvGrpSpPr/>
          <p:nvPr/>
        </p:nvGrpSpPr>
        <p:grpSpPr>
          <a:xfrm flipH="1">
            <a:off x="1036768" y="1814945"/>
            <a:ext cx="2840856" cy="911409"/>
            <a:chOff x="4965552" y="1736224"/>
            <a:chExt cx="3484978" cy="91140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B81FFC3-BEFA-4098-88CE-51EE0D691AA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C53CD1C-AD24-47BF-B8F9-E5FCD2C66DB3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283E6D0-3903-4FB2-BFFF-C75D55AE6CE7}"/>
              </a:ext>
            </a:extLst>
          </p:cNvPr>
          <p:cNvGrpSpPr/>
          <p:nvPr/>
        </p:nvGrpSpPr>
        <p:grpSpPr>
          <a:xfrm flipH="1">
            <a:off x="606392" y="3451013"/>
            <a:ext cx="2840856" cy="911409"/>
            <a:chOff x="4965552" y="1736224"/>
            <a:chExt cx="3484978" cy="911409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CEE7F2C-5E75-42C5-8A4E-4634F603D63E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BD74747-1597-4E1C-BF60-3A2E21CE5128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81391B6-4050-4788-A3E7-C2B2A30EF02B}"/>
              </a:ext>
            </a:extLst>
          </p:cNvPr>
          <p:cNvGrpSpPr/>
          <p:nvPr/>
        </p:nvGrpSpPr>
        <p:grpSpPr>
          <a:xfrm flipH="1">
            <a:off x="1036768" y="5087081"/>
            <a:ext cx="2840856" cy="911409"/>
            <a:chOff x="4965552" y="1736224"/>
            <a:chExt cx="3484978" cy="91140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C7D8273-1F07-4313-AF6D-00366B7BB6C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4E6F64F-AEFF-4CBD-94C0-2B7EEF76D6A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그룹 9">
            <a:extLst>
              <a:ext uri="{FF2B5EF4-FFF2-40B4-BE49-F238E27FC236}">
                <a16:creationId xmlns:a16="http://schemas.microsoft.com/office/drawing/2014/main" id="{71FFCEF7-D5DD-4586-A8C8-32B50D5597E0}"/>
              </a:ext>
            </a:extLst>
          </p:cNvPr>
          <p:cNvGrpSpPr/>
          <p:nvPr/>
        </p:nvGrpSpPr>
        <p:grpSpPr>
          <a:xfrm>
            <a:off x="3731781" y="1603930"/>
            <a:ext cx="4734219" cy="4623159"/>
            <a:chOff x="924229" y="1606109"/>
            <a:chExt cx="4734219" cy="4623159"/>
          </a:xfrm>
        </p:grpSpPr>
        <p:sp>
          <p:nvSpPr>
            <p:cNvPr id="82" name="Block Arc 81">
              <a:extLst>
                <a:ext uri="{FF2B5EF4-FFF2-40B4-BE49-F238E27FC236}">
                  <a16:creationId xmlns:a16="http://schemas.microsoft.com/office/drawing/2014/main" id="{A9C08319-D45F-4A3B-A505-8071EB5BEA45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A2F0745-B4B1-4AF9-AF9B-D4C573DDC115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47ED19C-D53C-4C28-89DB-BAC8D3E9C96F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8DC9528-338D-4B06-A4CA-DDD83BAEA2C6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972E1-CD6D-4E57-9B71-6987131ED256}"/>
              </a:ext>
            </a:extLst>
          </p:cNvPr>
          <p:cNvGrpSpPr/>
          <p:nvPr/>
        </p:nvGrpSpPr>
        <p:grpSpPr>
          <a:xfrm>
            <a:off x="4506280" y="1796449"/>
            <a:ext cx="3179442" cy="4526856"/>
            <a:chOff x="348360" y="1332374"/>
            <a:chExt cx="2545698" cy="369087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5533E1-4145-41FD-9C06-107C0256A355}"/>
                </a:ext>
              </a:extLst>
            </p:cNvPr>
            <p:cNvGrpSpPr/>
            <p:nvPr/>
          </p:nvGrpSpPr>
          <p:grpSpPr>
            <a:xfrm>
              <a:off x="348360" y="4335070"/>
              <a:ext cx="2545698" cy="688177"/>
              <a:chOff x="348360" y="4335070"/>
              <a:chExt cx="2545698" cy="688177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D7683AE9-221F-4A8D-9723-5948DD4D4098}"/>
                  </a:ext>
                </a:extLst>
              </p:cNvPr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588FA83F-117D-42DF-8398-B38D1DE53A56}"/>
                  </a:ext>
                </a:extLst>
              </p:cNvPr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C0C3CD-EFB8-4F80-A656-C8548D0B8137}"/>
                </a:ext>
              </a:extLst>
            </p:cNvPr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A10488-F981-4543-BFD8-474F5A7FC86F}"/>
                  </a:ext>
                </a:extLst>
              </p:cNvPr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D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5284AD-6366-4814-86C3-E44C7ABC43C0}"/>
                  </a:ext>
                </a:extLst>
              </p:cNvPr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C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27F270-0134-4C73-9AE5-FF500209D54D}"/>
                  </a:ext>
                </a:extLst>
              </p:cNvPr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A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3D103D-B94D-4468-9EB0-4602DF805A48}"/>
                  </a:ext>
                </a:extLst>
              </p:cNvPr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B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ADF836-EAF6-4900-892A-5D371B483A18}"/>
              </a:ext>
            </a:extLst>
          </p:cNvPr>
          <p:cNvGrpSpPr/>
          <p:nvPr/>
        </p:nvGrpSpPr>
        <p:grpSpPr>
          <a:xfrm>
            <a:off x="7796196" y="1843117"/>
            <a:ext cx="3614754" cy="988712"/>
            <a:chOff x="6211235" y="1628800"/>
            <a:chExt cx="2609237" cy="9887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33C55C-6599-45FF-9B78-6B125EA4C615}"/>
                </a:ext>
              </a:extLst>
            </p:cNvPr>
            <p:cNvSpPr txBox="1"/>
            <p:nvPr/>
          </p:nvSpPr>
          <p:spPr>
            <a:xfrm>
              <a:off x="6214186" y="1628800"/>
              <a:ext cx="2606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B26472-068E-4B96-9129-A7C7E0C7DBC4}"/>
                </a:ext>
              </a:extLst>
            </p:cNvPr>
            <p:cNvSpPr txBox="1"/>
            <p:nvPr/>
          </p:nvSpPr>
          <p:spPr>
            <a:xfrm>
              <a:off x="6211235" y="1971181"/>
              <a:ext cx="260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1">
            <a:extLst>
              <a:ext uri="{FF2B5EF4-FFF2-40B4-BE49-F238E27FC236}">
                <a16:creationId xmlns:a16="http://schemas.microsoft.com/office/drawing/2014/main" id="{ECE03F87-BFAC-4253-B413-599C8D186BEB}"/>
              </a:ext>
            </a:extLst>
          </p:cNvPr>
          <p:cNvGrpSpPr/>
          <p:nvPr/>
        </p:nvGrpSpPr>
        <p:grpSpPr>
          <a:xfrm>
            <a:off x="7796196" y="3981690"/>
            <a:ext cx="3614754" cy="988712"/>
            <a:chOff x="7719995" y="3745651"/>
            <a:chExt cx="3614754" cy="9887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620E4C-8E0B-4A2B-99AF-90E5807B8DAA}"/>
                </a:ext>
              </a:extLst>
            </p:cNvPr>
            <p:cNvSpPr txBox="1"/>
            <p:nvPr/>
          </p:nvSpPr>
          <p:spPr>
            <a:xfrm>
              <a:off x="7719995" y="3745651"/>
              <a:ext cx="3614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64B026-6175-4083-A3E6-83EBCCDC8B91}"/>
                </a:ext>
              </a:extLst>
            </p:cNvPr>
            <p:cNvSpPr txBox="1"/>
            <p:nvPr/>
          </p:nvSpPr>
          <p:spPr>
            <a:xfrm>
              <a:off x="7719995" y="4088032"/>
              <a:ext cx="3614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5E9B81-2403-437C-A7F8-BF9C56888A98}"/>
              </a:ext>
            </a:extLst>
          </p:cNvPr>
          <p:cNvGrpSpPr/>
          <p:nvPr/>
        </p:nvGrpSpPr>
        <p:grpSpPr>
          <a:xfrm>
            <a:off x="684338" y="2912403"/>
            <a:ext cx="3614754" cy="988712"/>
            <a:chOff x="194751" y="2772288"/>
            <a:chExt cx="2609237" cy="9887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7002E8-6693-4493-8C7E-366758BC689E}"/>
                </a:ext>
              </a:extLst>
            </p:cNvPr>
            <p:cNvSpPr txBox="1"/>
            <p:nvPr/>
          </p:nvSpPr>
          <p:spPr>
            <a:xfrm>
              <a:off x="197702" y="2772288"/>
              <a:ext cx="2606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0EB9FC-7E3F-47AD-B77A-3306F4952782}"/>
                </a:ext>
              </a:extLst>
            </p:cNvPr>
            <p:cNvSpPr txBox="1"/>
            <p:nvPr/>
          </p:nvSpPr>
          <p:spPr>
            <a:xfrm>
              <a:off x="194751" y="3114669"/>
              <a:ext cx="260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A5F14D-6782-4E93-B7EB-E25AC9B7AE71}"/>
              </a:ext>
            </a:extLst>
          </p:cNvPr>
          <p:cNvGrpSpPr/>
          <p:nvPr/>
        </p:nvGrpSpPr>
        <p:grpSpPr>
          <a:xfrm>
            <a:off x="684338" y="5050978"/>
            <a:ext cx="3614754" cy="988712"/>
            <a:chOff x="179512" y="5029814"/>
            <a:chExt cx="2609237" cy="9887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D7748C-E119-4356-AB71-9045A0E38D44}"/>
                </a:ext>
              </a:extLst>
            </p:cNvPr>
            <p:cNvSpPr txBox="1"/>
            <p:nvPr/>
          </p:nvSpPr>
          <p:spPr>
            <a:xfrm>
              <a:off x="182463" y="5029814"/>
              <a:ext cx="2606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E0CEA2-6AC1-4C4C-922D-D4FAEB956083}"/>
                </a:ext>
              </a:extLst>
            </p:cNvPr>
            <p:cNvSpPr txBox="1"/>
            <p:nvPr/>
          </p:nvSpPr>
          <p:spPr>
            <a:xfrm>
              <a:off x="179512" y="5372195"/>
              <a:ext cx="260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016CEB6-5C6C-47C2-9484-9C6B50AB37DD}"/>
              </a:ext>
            </a:extLst>
          </p:cNvPr>
          <p:cNvSpPr/>
          <p:nvPr/>
        </p:nvSpPr>
        <p:spPr>
          <a:xfrm>
            <a:off x="7556208" y="1799255"/>
            <a:ext cx="122258" cy="1076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CB8553-B82B-4370-805B-61EDD5B09EDB}"/>
              </a:ext>
            </a:extLst>
          </p:cNvPr>
          <p:cNvSpPr/>
          <p:nvPr/>
        </p:nvSpPr>
        <p:spPr>
          <a:xfrm>
            <a:off x="7556208" y="3937829"/>
            <a:ext cx="122258" cy="10764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98731D-4874-4D09-B26C-3A34AC28316A}"/>
              </a:ext>
            </a:extLst>
          </p:cNvPr>
          <p:cNvSpPr/>
          <p:nvPr/>
        </p:nvSpPr>
        <p:spPr>
          <a:xfrm>
            <a:off x="4389566" y="2868542"/>
            <a:ext cx="122258" cy="1076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5997BE-7AB6-4441-B572-E97478335796}"/>
              </a:ext>
            </a:extLst>
          </p:cNvPr>
          <p:cNvSpPr/>
          <p:nvPr/>
        </p:nvSpPr>
        <p:spPr>
          <a:xfrm>
            <a:off x="4389566" y="5007117"/>
            <a:ext cx="122258" cy="1076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Chevron 13">
            <a:extLst>
              <a:ext uri="{FF2B5EF4-FFF2-40B4-BE49-F238E27FC236}">
                <a16:creationId xmlns:a16="http://schemas.microsoft.com/office/drawing/2014/main" id="{1D031C75-F7D0-42C9-9278-A479969ECD5F}"/>
              </a:ext>
            </a:extLst>
          </p:cNvPr>
          <p:cNvSpPr/>
          <p:nvPr/>
        </p:nvSpPr>
        <p:spPr>
          <a:xfrm>
            <a:off x="7051313" y="2142417"/>
            <a:ext cx="292585" cy="390113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Chevron 78">
            <a:extLst>
              <a:ext uri="{FF2B5EF4-FFF2-40B4-BE49-F238E27FC236}">
                <a16:creationId xmlns:a16="http://schemas.microsoft.com/office/drawing/2014/main" id="{E14F23A8-20DA-43D3-98A4-677D67C8ABC6}"/>
              </a:ext>
            </a:extLst>
          </p:cNvPr>
          <p:cNvSpPr/>
          <p:nvPr/>
        </p:nvSpPr>
        <p:spPr>
          <a:xfrm>
            <a:off x="7051313" y="4280991"/>
            <a:ext cx="292585" cy="39011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Chevron 79">
            <a:extLst>
              <a:ext uri="{FF2B5EF4-FFF2-40B4-BE49-F238E27FC236}">
                <a16:creationId xmlns:a16="http://schemas.microsoft.com/office/drawing/2014/main" id="{5F398835-A375-4076-B1E1-543FF35D1339}"/>
              </a:ext>
            </a:extLst>
          </p:cNvPr>
          <p:cNvSpPr/>
          <p:nvPr/>
        </p:nvSpPr>
        <p:spPr>
          <a:xfrm rot="10800000">
            <a:off x="4743250" y="3211704"/>
            <a:ext cx="292585" cy="390113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Chevron 80">
            <a:extLst>
              <a:ext uri="{FF2B5EF4-FFF2-40B4-BE49-F238E27FC236}">
                <a16:creationId xmlns:a16="http://schemas.microsoft.com/office/drawing/2014/main" id="{6DDFD6A0-0503-4E92-94F0-568E9D844A55}"/>
              </a:ext>
            </a:extLst>
          </p:cNvPr>
          <p:cNvSpPr/>
          <p:nvPr/>
        </p:nvSpPr>
        <p:spPr>
          <a:xfrm rot="10800000">
            <a:off x="4743251" y="5350278"/>
            <a:ext cx="292585" cy="39011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9C6F93-372E-42B3-988B-3227A6AE198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61624D1-6B70-409B-B978-AE7D46D4673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485C276-EBF1-436A-9E2F-4DEBEFFC3EA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6634D92-DDA9-449E-9A4A-DA4A58A137F2}"/>
              </a:ext>
            </a:extLst>
          </p:cNvPr>
          <p:cNvSpPr/>
          <p:nvPr/>
        </p:nvSpPr>
        <p:spPr>
          <a:xfrm>
            <a:off x="7467227" y="2745000"/>
            <a:ext cx="1368000" cy="13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D5C7914-E3C7-4A19-8993-19344F9A2F93}"/>
              </a:ext>
            </a:extLst>
          </p:cNvPr>
          <p:cNvSpPr txBox="1">
            <a:spLocks/>
          </p:cNvSpPr>
          <p:nvPr/>
        </p:nvSpPr>
        <p:spPr>
          <a:xfrm>
            <a:off x="8046169" y="2827355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473C82-A474-48CB-88F5-765598187F6A}"/>
              </a:ext>
            </a:extLst>
          </p:cNvPr>
          <p:cNvSpPr txBox="1"/>
          <p:nvPr/>
        </p:nvSpPr>
        <p:spPr>
          <a:xfrm>
            <a:off x="5407636" y="967841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13">
            <a:extLst>
              <a:ext uri="{FF2B5EF4-FFF2-40B4-BE49-F238E27FC236}">
                <a16:creationId xmlns:a16="http://schemas.microsoft.com/office/drawing/2014/main" id="{1FDC05BC-6FD6-4CEA-AE88-84CEF60976E1}"/>
              </a:ext>
            </a:extLst>
          </p:cNvPr>
          <p:cNvGrpSpPr/>
          <p:nvPr/>
        </p:nvGrpSpPr>
        <p:grpSpPr>
          <a:xfrm>
            <a:off x="6221759" y="860119"/>
            <a:ext cx="3644675" cy="738664"/>
            <a:chOff x="3017859" y="4283314"/>
            <a:chExt cx="1908852" cy="7386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848077-AD06-4E65-A747-5C908650717C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954424-C109-44C8-95CF-AD270EB6A407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87CC1FD-DD26-4AE0-A2EC-724AD4DF6F47}"/>
              </a:ext>
            </a:extLst>
          </p:cNvPr>
          <p:cNvSpPr txBox="1"/>
          <p:nvPr/>
        </p:nvSpPr>
        <p:spPr>
          <a:xfrm>
            <a:off x="588734" y="257690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1E7DEDFE-B544-4AC2-A32E-5E1E13518A12}"/>
              </a:ext>
            </a:extLst>
          </p:cNvPr>
          <p:cNvGrpSpPr/>
          <p:nvPr/>
        </p:nvGrpSpPr>
        <p:grpSpPr>
          <a:xfrm>
            <a:off x="588735" y="3345570"/>
            <a:ext cx="2999196" cy="923330"/>
            <a:chOff x="3017859" y="4283314"/>
            <a:chExt cx="1908852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312488-2B10-4B19-9D20-B85E7000926D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7B7CD4-BE08-4FBF-9703-F238F89756FF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00FF972-97C9-4E05-AFA7-989CDF012A89}"/>
              </a:ext>
            </a:extLst>
          </p:cNvPr>
          <p:cNvSpPr txBox="1"/>
          <p:nvPr/>
        </p:nvSpPr>
        <p:spPr>
          <a:xfrm>
            <a:off x="7054453" y="5274606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21">
            <a:extLst>
              <a:ext uri="{FF2B5EF4-FFF2-40B4-BE49-F238E27FC236}">
                <a16:creationId xmlns:a16="http://schemas.microsoft.com/office/drawing/2014/main" id="{C814855D-7269-4C71-BCF4-9EAE39114E40}"/>
              </a:ext>
            </a:extLst>
          </p:cNvPr>
          <p:cNvGrpSpPr/>
          <p:nvPr/>
        </p:nvGrpSpPr>
        <p:grpSpPr>
          <a:xfrm>
            <a:off x="7868576" y="5259217"/>
            <a:ext cx="3644675" cy="738664"/>
            <a:chOff x="3017859" y="4283314"/>
            <a:chExt cx="1908852" cy="73866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EBB632-B4D9-4F62-A78E-5CB3FABEF678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957430-F328-40EA-8834-550E0179A7A1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04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CEA1C0D0-C530-45A3-AC27-09CB3FDAAF9D}"/>
              </a:ext>
            </a:extLst>
          </p:cNvPr>
          <p:cNvGrpSpPr/>
          <p:nvPr/>
        </p:nvGrpSpPr>
        <p:grpSpPr>
          <a:xfrm>
            <a:off x="-249931" y="1098856"/>
            <a:ext cx="7704282" cy="5767176"/>
            <a:chOff x="206600" y="2132859"/>
            <a:chExt cx="5269469" cy="416080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D2BF67E-B6CD-48C0-905F-4E2F47F2830D}"/>
                </a:ext>
              </a:extLst>
            </p:cNvPr>
            <p:cNvGrpSpPr/>
            <p:nvPr/>
          </p:nvGrpSpPr>
          <p:grpSpPr>
            <a:xfrm>
              <a:off x="1117436" y="2132859"/>
              <a:ext cx="3452745" cy="3307339"/>
              <a:chOff x="539552" y="4254268"/>
              <a:chExt cx="3596930" cy="614892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0306ABF-59E1-4104-B728-1213CA6F32AA}"/>
                  </a:ext>
                </a:extLst>
              </p:cNvPr>
              <p:cNvSpPr/>
              <p:nvPr/>
            </p:nvSpPr>
            <p:spPr>
              <a:xfrm>
                <a:off x="539552" y="4414918"/>
                <a:ext cx="720080" cy="45424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100000"/>
                    </a:schemeClr>
                  </a:gs>
                  <a:gs pos="68000">
                    <a:schemeClr val="accent2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0FB492D-2F3E-49B4-B67B-BF6C4F68A298}"/>
                  </a:ext>
                </a:extLst>
              </p:cNvPr>
              <p:cNvSpPr/>
              <p:nvPr/>
            </p:nvSpPr>
            <p:spPr>
              <a:xfrm>
                <a:off x="1258764" y="4321205"/>
                <a:ext cx="720080" cy="54795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80000"/>
                    </a:schemeClr>
                  </a:gs>
                  <a:gs pos="68000">
                    <a:schemeClr val="accent1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EA0B58D-1A07-4DEE-A2D3-5625C8737DB7}"/>
                  </a:ext>
                </a:extLst>
              </p:cNvPr>
              <p:cNvSpPr/>
              <p:nvPr/>
            </p:nvSpPr>
            <p:spPr>
              <a:xfrm>
                <a:off x="1977977" y="4495243"/>
                <a:ext cx="720080" cy="373917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70000"/>
                    </a:schemeClr>
                  </a:gs>
                  <a:gs pos="64192">
                    <a:schemeClr val="accent6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C874069-C9AD-4F4F-8EEE-20E88D8E9D16}"/>
                  </a:ext>
                </a:extLst>
              </p:cNvPr>
              <p:cNvSpPr/>
              <p:nvPr/>
            </p:nvSpPr>
            <p:spPr>
              <a:xfrm>
                <a:off x="2697190" y="4361367"/>
                <a:ext cx="720080" cy="507792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80000"/>
                    </a:schemeClr>
                  </a:gs>
                  <a:gs pos="68000">
                    <a:schemeClr val="accent3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BBD3C5C-0D41-4A02-9D20-75D4EF5414F4}"/>
                  </a:ext>
                </a:extLst>
              </p:cNvPr>
              <p:cNvSpPr/>
              <p:nvPr/>
            </p:nvSpPr>
            <p:spPr>
              <a:xfrm>
                <a:off x="3416402" y="4254268"/>
                <a:ext cx="720080" cy="6148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0000"/>
                    </a:schemeClr>
                  </a:gs>
                  <a:gs pos="68000">
                    <a:schemeClr val="accent4">
                      <a:lumMod val="10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581A724-0312-406E-803A-166178897A5D}"/>
                </a:ext>
              </a:extLst>
            </p:cNvPr>
            <p:cNvGrpSpPr/>
            <p:nvPr/>
          </p:nvGrpSpPr>
          <p:grpSpPr>
            <a:xfrm>
              <a:off x="539165" y="5434659"/>
              <a:ext cx="4607578" cy="360394"/>
              <a:chOff x="539165" y="5434659"/>
              <a:chExt cx="4607578" cy="360394"/>
            </a:xfrm>
          </p:grpSpPr>
          <p:sp>
            <p:nvSpPr>
              <p:cNvPr id="70" name="Rectangle 15">
                <a:extLst>
                  <a:ext uri="{FF2B5EF4-FFF2-40B4-BE49-F238E27FC236}">
                    <a16:creationId xmlns:a16="http://schemas.microsoft.com/office/drawing/2014/main" id="{2012ECCE-F759-4513-B75E-C79A711DE87C}"/>
                  </a:ext>
                </a:extLst>
              </p:cNvPr>
              <p:cNvSpPr/>
              <p:nvPr/>
            </p:nvSpPr>
            <p:spPr>
              <a:xfrm>
                <a:off x="539165" y="5434659"/>
                <a:ext cx="1279760" cy="360394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89663 w 1287482"/>
                  <a:gd name="connsiteY0" fmla="*/ 9340 h 383657"/>
                  <a:gd name="connsiteX1" fmla="*/ 1287482 w 1287482"/>
                  <a:gd name="connsiteY1" fmla="*/ 0 h 383657"/>
                  <a:gd name="connsiteX2" fmla="*/ 922780 w 1287482"/>
                  <a:gd name="connsiteY2" fmla="*/ 380703 h 383657"/>
                  <a:gd name="connsiteX3" fmla="*/ 0 w 1287482"/>
                  <a:gd name="connsiteY3" fmla="*/ 383657 h 383657"/>
                  <a:gd name="connsiteX4" fmla="*/ 589663 w 1287482"/>
                  <a:gd name="connsiteY4" fmla="*/ 9340 h 383657"/>
                  <a:gd name="connsiteX0" fmla="*/ 589663 w 1287482"/>
                  <a:gd name="connsiteY0" fmla="*/ 9340 h 383657"/>
                  <a:gd name="connsiteX1" fmla="*/ 1287482 w 1287482"/>
                  <a:gd name="connsiteY1" fmla="*/ 0 h 383657"/>
                  <a:gd name="connsiteX2" fmla="*/ 936849 w 1287482"/>
                  <a:gd name="connsiteY2" fmla="*/ 380703 h 383657"/>
                  <a:gd name="connsiteX3" fmla="*/ 0 w 1287482"/>
                  <a:gd name="connsiteY3" fmla="*/ 383657 h 383657"/>
                  <a:gd name="connsiteX4" fmla="*/ 589663 w 1287482"/>
                  <a:gd name="connsiteY4" fmla="*/ 9340 h 383657"/>
                  <a:gd name="connsiteX0" fmla="*/ 589663 w 1281854"/>
                  <a:gd name="connsiteY0" fmla="*/ 0 h 374317"/>
                  <a:gd name="connsiteX1" fmla="*/ 1281854 w 1281854"/>
                  <a:gd name="connsiteY1" fmla="*/ 17708 h 374317"/>
                  <a:gd name="connsiteX2" fmla="*/ 936849 w 1281854"/>
                  <a:gd name="connsiteY2" fmla="*/ 371363 h 374317"/>
                  <a:gd name="connsiteX3" fmla="*/ 0 w 1281854"/>
                  <a:gd name="connsiteY3" fmla="*/ 374317 h 374317"/>
                  <a:gd name="connsiteX4" fmla="*/ 589663 w 1281854"/>
                  <a:gd name="connsiteY4" fmla="*/ 0 h 374317"/>
                  <a:gd name="connsiteX0" fmla="*/ 562419 w 1281854"/>
                  <a:gd name="connsiteY0" fmla="*/ 12510 h 356609"/>
                  <a:gd name="connsiteX1" fmla="*/ 1281854 w 1281854"/>
                  <a:gd name="connsiteY1" fmla="*/ 0 h 356609"/>
                  <a:gd name="connsiteX2" fmla="*/ 936849 w 1281854"/>
                  <a:gd name="connsiteY2" fmla="*/ 353655 h 356609"/>
                  <a:gd name="connsiteX3" fmla="*/ 0 w 1281854"/>
                  <a:gd name="connsiteY3" fmla="*/ 356609 h 356609"/>
                  <a:gd name="connsiteX4" fmla="*/ 562419 w 1281854"/>
                  <a:gd name="connsiteY4" fmla="*/ 12510 h 356609"/>
                  <a:gd name="connsiteX0" fmla="*/ 579184 w 1281854"/>
                  <a:gd name="connsiteY0" fmla="*/ 0 h 361726"/>
                  <a:gd name="connsiteX1" fmla="*/ 1281854 w 1281854"/>
                  <a:gd name="connsiteY1" fmla="*/ 5117 h 361726"/>
                  <a:gd name="connsiteX2" fmla="*/ 936849 w 1281854"/>
                  <a:gd name="connsiteY2" fmla="*/ 358772 h 361726"/>
                  <a:gd name="connsiteX3" fmla="*/ 0 w 1281854"/>
                  <a:gd name="connsiteY3" fmla="*/ 361726 h 361726"/>
                  <a:gd name="connsiteX4" fmla="*/ 579184 w 1281854"/>
                  <a:gd name="connsiteY4" fmla="*/ 0 h 361726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36849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4993 w 1279759"/>
                  <a:gd name="connsiteY0" fmla="*/ 9991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4993 w 1279759"/>
                  <a:gd name="connsiteY4" fmla="*/ 9991 h 369199"/>
                  <a:gd name="connsiteX0" fmla="*/ 574993 w 1279759"/>
                  <a:gd name="connsiteY0" fmla="*/ 7472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4993 w 1279759"/>
                  <a:gd name="connsiteY4" fmla="*/ 7472 h 369199"/>
                  <a:gd name="connsiteX0" fmla="*/ 583376 w 1279759"/>
                  <a:gd name="connsiteY0" fmla="*/ 4954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83376 w 1279759"/>
                  <a:gd name="connsiteY4" fmla="*/ 4954 h 369199"/>
                  <a:gd name="connsiteX0" fmla="*/ 583376 w 1279759"/>
                  <a:gd name="connsiteY0" fmla="*/ 176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83376 w 1279759"/>
                  <a:gd name="connsiteY4" fmla="*/ 1763 h 36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9759" h="369199">
                    <a:moveTo>
                      <a:pt x="583376" y="1763"/>
                    </a:moveTo>
                    <a:lnTo>
                      <a:pt x="1279759" y="0"/>
                    </a:lnTo>
                    <a:lnTo>
                      <a:pt x="922180" y="366245"/>
                    </a:lnTo>
                    <a:lnTo>
                      <a:pt x="0" y="369199"/>
                    </a:lnTo>
                    <a:lnTo>
                      <a:pt x="583376" y="176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80000"/>
                      <a:lumOff val="20000"/>
                    </a:schemeClr>
                  </a:gs>
                  <a:gs pos="68000">
                    <a:schemeClr val="accent2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71" name="Rectangle 15">
                <a:extLst>
                  <a:ext uri="{FF2B5EF4-FFF2-40B4-BE49-F238E27FC236}">
                    <a16:creationId xmlns:a16="http://schemas.microsoft.com/office/drawing/2014/main" id="{9B499223-E4B2-4727-87FD-6A8A26EF2F8C}"/>
                  </a:ext>
                </a:extLst>
              </p:cNvPr>
              <p:cNvSpPr/>
              <p:nvPr/>
            </p:nvSpPr>
            <p:spPr>
              <a:xfrm>
                <a:off x="1459325" y="5437285"/>
                <a:ext cx="1044250" cy="354417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42154"/>
                  <a:gd name="connsiteY0" fmla="*/ 3403 h 364194"/>
                  <a:gd name="connsiteX1" fmla="*/ 1042154 w 1042154"/>
                  <a:gd name="connsiteY1" fmla="*/ 0 h 364194"/>
                  <a:gd name="connsiteX2" fmla="*/ 944648 w 1042154"/>
                  <a:gd name="connsiteY2" fmla="*/ 356952 h 364194"/>
                  <a:gd name="connsiteX3" fmla="*/ 0 w 1042154"/>
                  <a:gd name="connsiteY3" fmla="*/ 364194 h 364194"/>
                  <a:gd name="connsiteX4" fmla="*/ 344336 w 1042154"/>
                  <a:gd name="connsiteY4" fmla="*/ 3403 h 364194"/>
                  <a:gd name="connsiteX0" fmla="*/ 350274 w 1042154"/>
                  <a:gd name="connsiteY0" fmla="*/ 0 h 366729"/>
                  <a:gd name="connsiteX1" fmla="*/ 1042154 w 1042154"/>
                  <a:gd name="connsiteY1" fmla="*/ 2535 h 366729"/>
                  <a:gd name="connsiteX2" fmla="*/ 944648 w 1042154"/>
                  <a:gd name="connsiteY2" fmla="*/ 359487 h 366729"/>
                  <a:gd name="connsiteX3" fmla="*/ 0 w 1042154"/>
                  <a:gd name="connsiteY3" fmla="*/ 366729 h 366729"/>
                  <a:gd name="connsiteX4" fmla="*/ 350274 w 1042154"/>
                  <a:gd name="connsiteY4" fmla="*/ 0 h 366729"/>
                  <a:gd name="connsiteX0" fmla="*/ 350274 w 1054029"/>
                  <a:gd name="connsiteY0" fmla="*/ 9340 h 376069"/>
                  <a:gd name="connsiteX1" fmla="*/ 1054029 w 1054029"/>
                  <a:gd name="connsiteY1" fmla="*/ 0 h 376069"/>
                  <a:gd name="connsiteX2" fmla="*/ 944648 w 1054029"/>
                  <a:gd name="connsiteY2" fmla="*/ 368827 h 376069"/>
                  <a:gd name="connsiteX3" fmla="*/ 0 w 1054029"/>
                  <a:gd name="connsiteY3" fmla="*/ 376069 h 376069"/>
                  <a:gd name="connsiteX4" fmla="*/ 350274 w 1054029"/>
                  <a:gd name="connsiteY4" fmla="*/ 9340 h 376069"/>
                  <a:gd name="connsiteX0" fmla="*/ 350274 w 944648"/>
                  <a:gd name="connsiteY0" fmla="*/ 0 h 366729"/>
                  <a:gd name="connsiteX1" fmla="*/ 875899 w 944648"/>
                  <a:gd name="connsiteY1" fmla="*/ 79725 h 366729"/>
                  <a:gd name="connsiteX2" fmla="*/ 944648 w 944648"/>
                  <a:gd name="connsiteY2" fmla="*/ 359487 h 366729"/>
                  <a:gd name="connsiteX3" fmla="*/ 0 w 944648"/>
                  <a:gd name="connsiteY3" fmla="*/ 366729 h 366729"/>
                  <a:gd name="connsiteX4" fmla="*/ 350274 w 944648"/>
                  <a:gd name="connsiteY4" fmla="*/ 0 h 366729"/>
                  <a:gd name="connsiteX0" fmla="*/ 350274 w 1042153"/>
                  <a:gd name="connsiteY0" fmla="*/ 0 h 366729"/>
                  <a:gd name="connsiteX1" fmla="*/ 1042153 w 1042153"/>
                  <a:gd name="connsiteY1" fmla="*/ 2535 h 366729"/>
                  <a:gd name="connsiteX2" fmla="*/ 944648 w 1042153"/>
                  <a:gd name="connsiteY2" fmla="*/ 359487 h 366729"/>
                  <a:gd name="connsiteX3" fmla="*/ 0 w 1042153"/>
                  <a:gd name="connsiteY3" fmla="*/ 366729 h 366729"/>
                  <a:gd name="connsiteX4" fmla="*/ 350274 w 1042153"/>
                  <a:gd name="connsiteY4" fmla="*/ 0 h 366729"/>
                  <a:gd name="connsiteX0" fmla="*/ 350274 w 1042153"/>
                  <a:gd name="connsiteY0" fmla="*/ 0 h 373135"/>
                  <a:gd name="connsiteX1" fmla="*/ 1042153 w 1042153"/>
                  <a:gd name="connsiteY1" fmla="*/ 2535 h 373135"/>
                  <a:gd name="connsiteX2" fmla="*/ 937824 w 1042153"/>
                  <a:gd name="connsiteY2" fmla="*/ 373135 h 373135"/>
                  <a:gd name="connsiteX3" fmla="*/ 0 w 1042153"/>
                  <a:gd name="connsiteY3" fmla="*/ 366729 h 373135"/>
                  <a:gd name="connsiteX4" fmla="*/ 350274 w 1042153"/>
                  <a:gd name="connsiteY4" fmla="*/ 0 h 373135"/>
                  <a:gd name="connsiteX0" fmla="*/ 350274 w 1042153"/>
                  <a:gd name="connsiteY0" fmla="*/ 0 h 379959"/>
                  <a:gd name="connsiteX1" fmla="*/ 1042153 w 1042153"/>
                  <a:gd name="connsiteY1" fmla="*/ 2535 h 379959"/>
                  <a:gd name="connsiteX2" fmla="*/ 931000 w 1042153"/>
                  <a:gd name="connsiteY2" fmla="*/ 379959 h 379959"/>
                  <a:gd name="connsiteX3" fmla="*/ 0 w 1042153"/>
                  <a:gd name="connsiteY3" fmla="*/ 366729 h 379959"/>
                  <a:gd name="connsiteX4" fmla="*/ 350274 w 1042153"/>
                  <a:gd name="connsiteY4" fmla="*/ 0 h 379959"/>
                  <a:gd name="connsiteX0" fmla="*/ 341891 w 1033770"/>
                  <a:gd name="connsiteY0" fmla="*/ 0 h 379959"/>
                  <a:gd name="connsiteX1" fmla="*/ 1033770 w 1033770"/>
                  <a:gd name="connsiteY1" fmla="*/ 2535 h 379959"/>
                  <a:gd name="connsiteX2" fmla="*/ 922617 w 1033770"/>
                  <a:gd name="connsiteY2" fmla="*/ 379959 h 379959"/>
                  <a:gd name="connsiteX3" fmla="*/ 0 w 1033770"/>
                  <a:gd name="connsiteY3" fmla="*/ 376782 h 379959"/>
                  <a:gd name="connsiteX4" fmla="*/ 341891 w 1033770"/>
                  <a:gd name="connsiteY4" fmla="*/ 0 h 379959"/>
                  <a:gd name="connsiteX0" fmla="*/ 379613 w 1033770"/>
                  <a:gd name="connsiteY0" fmla="*/ 25110 h 377424"/>
                  <a:gd name="connsiteX1" fmla="*/ 1033770 w 1033770"/>
                  <a:gd name="connsiteY1" fmla="*/ 0 h 377424"/>
                  <a:gd name="connsiteX2" fmla="*/ 922617 w 1033770"/>
                  <a:gd name="connsiteY2" fmla="*/ 377424 h 377424"/>
                  <a:gd name="connsiteX3" fmla="*/ 0 w 1033770"/>
                  <a:gd name="connsiteY3" fmla="*/ 374247 h 377424"/>
                  <a:gd name="connsiteX4" fmla="*/ 379613 w 1033770"/>
                  <a:gd name="connsiteY4" fmla="*/ 25110 h 377424"/>
                  <a:gd name="connsiteX0" fmla="*/ 356561 w 1033770"/>
                  <a:gd name="connsiteY0" fmla="*/ 17570 h 377424"/>
                  <a:gd name="connsiteX1" fmla="*/ 1033770 w 1033770"/>
                  <a:gd name="connsiteY1" fmla="*/ 0 h 377424"/>
                  <a:gd name="connsiteX2" fmla="*/ 922617 w 1033770"/>
                  <a:gd name="connsiteY2" fmla="*/ 377424 h 377424"/>
                  <a:gd name="connsiteX3" fmla="*/ 0 w 1033770"/>
                  <a:gd name="connsiteY3" fmla="*/ 374247 h 377424"/>
                  <a:gd name="connsiteX4" fmla="*/ 356561 w 1033770"/>
                  <a:gd name="connsiteY4" fmla="*/ 17570 h 377424"/>
                  <a:gd name="connsiteX0" fmla="*/ 356561 w 1023292"/>
                  <a:gd name="connsiteY0" fmla="*/ 0 h 359854"/>
                  <a:gd name="connsiteX1" fmla="*/ 1023292 w 1023292"/>
                  <a:gd name="connsiteY1" fmla="*/ 7563 h 359854"/>
                  <a:gd name="connsiteX2" fmla="*/ 922617 w 1023292"/>
                  <a:gd name="connsiteY2" fmla="*/ 359854 h 359854"/>
                  <a:gd name="connsiteX3" fmla="*/ 0 w 1023292"/>
                  <a:gd name="connsiteY3" fmla="*/ 356677 h 359854"/>
                  <a:gd name="connsiteX4" fmla="*/ 356561 w 1023292"/>
                  <a:gd name="connsiteY4" fmla="*/ 0 h 359854"/>
                  <a:gd name="connsiteX0" fmla="*/ 356561 w 1014909"/>
                  <a:gd name="connsiteY0" fmla="*/ 0 h 359854"/>
                  <a:gd name="connsiteX1" fmla="*/ 1014909 w 1014909"/>
                  <a:gd name="connsiteY1" fmla="*/ 115634 h 359854"/>
                  <a:gd name="connsiteX2" fmla="*/ 922617 w 1014909"/>
                  <a:gd name="connsiteY2" fmla="*/ 359854 h 359854"/>
                  <a:gd name="connsiteX3" fmla="*/ 0 w 1014909"/>
                  <a:gd name="connsiteY3" fmla="*/ 356677 h 359854"/>
                  <a:gd name="connsiteX4" fmla="*/ 356561 w 1014909"/>
                  <a:gd name="connsiteY4" fmla="*/ 0 h 359854"/>
                  <a:gd name="connsiteX0" fmla="*/ 356561 w 1044249"/>
                  <a:gd name="connsiteY0" fmla="*/ 0 h 359854"/>
                  <a:gd name="connsiteX1" fmla="*/ 1044249 w 1044249"/>
                  <a:gd name="connsiteY1" fmla="*/ 23 h 359854"/>
                  <a:gd name="connsiteX2" fmla="*/ 922617 w 1044249"/>
                  <a:gd name="connsiteY2" fmla="*/ 359854 h 359854"/>
                  <a:gd name="connsiteX3" fmla="*/ 0 w 1044249"/>
                  <a:gd name="connsiteY3" fmla="*/ 356677 h 359854"/>
                  <a:gd name="connsiteX4" fmla="*/ 356561 w 1044249"/>
                  <a:gd name="connsiteY4" fmla="*/ 0 h 359854"/>
                  <a:gd name="connsiteX0" fmla="*/ 352370 w 1044249"/>
                  <a:gd name="connsiteY0" fmla="*/ 0 h 362367"/>
                  <a:gd name="connsiteX1" fmla="*/ 1044249 w 1044249"/>
                  <a:gd name="connsiteY1" fmla="*/ 2536 h 362367"/>
                  <a:gd name="connsiteX2" fmla="*/ 922617 w 1044249"/>
                  <a:gd name="connsiteY2" fmla="*/ 362367 h 362367"/>
                  <a:gd name="connsiteX3" fmla="*/ 0 w 1044249"/>
                  <a:gd name="connsiteY3" fmla="*/ 359190 h 362367"/>
                  <a:gd name="connsiteX4" fmla="*/ 352370 w 1044249"/>
                  <a:gd name="connsiteY4" fmla="*/ 0 h 36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249" h="362367">
                    <a:moveTo>
                      <a:pt x="352370" y="0"/>
                    </a:moveTo>
                    <a:lnTo>
                      <a:pt x="1044249" y="2536"/>
                    </a:lnTo>
                    <a:lnTo>
                      <a:pt x="922617" y="362367"/>
                    </a:lnTo>
                    <a:lnTo>
                      <a:pt x="0" y="359190"/>
                    </a:lnTo>
                    <a:lnTo>
                      <a:pt x="35237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80000"/>
                      <a:lumOff val="20000"/>
                    </a:schemeClr>
                  </a:gs>
                  <a:gs pos="68000">
                    <a:schemeClr val="accent1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72" name="Rectangle 15">
                <a:extLst>
                  <a:ext uri="{FF2B5EF4-FFF2-40B4-BE49-F238E27FC236}">
                    <a16:creationId xmlns:a16="http://schemas.microsoft.com/office/drawing/2014/main" id="{5473FAA9-7543-4169-A414-D406867C8CFB}"/>
                  </a:ext>
                </a:extLst>
              </p:cNvPr>
              <p:cNvSpPr/>
              <p:nvPr/>
            </p:nvSpPr>
            <p:spPr>
              <a:xfrm>
                <a:off x="2380613" y="5437277"/>
                <a:ext cx="923341" cy="352344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920896"/>
                  <a:gd name="connsiteY0" fmla="*/ 0 h 389175"/>
                  <a:gd name="connsiteX1" fmla="*/ 810585 w 920896"/>
                  <a:gd name="connsiteY1" fmla="*/ 2534 h 389175"/>
                  <a:gd name="connsiteX2" fmla="*/ 920896 w 920896"/>
                  <a:gd name="connsiteY2" fmla="*/ 389175 h 389175"/>
                  <a:gd name="connsiteX3" fmla="*/ 0 w 920896"/>
                  <a:gd name="connsiteY3" fmla="*/ 384541 h 389175"/>
                  <a:gd name="connsiteX4" fmla="*/ 112766 w 920896"/>
                  <a:gd name="connsiteY4" fmla="*/ 0 h 389175"/>
                  <a:gd name="connsiteX0" fmla="*/ 112766 w 825893"/>
                  <a:gd name="connsiteY0" fmla="*/ 0 h 384541"/>
                  <a:gd name="connsiteX1" fmla="*/ 810585 w 825893"/>
                  <a:gd name="connsiteY1" fmla="*/ 2534 h 384541"/>
                  <a:gd name="connsiteX2" fmla="*/ 825893 w 825893"/>
                  <a:gd name="connsiteY2" fmla="*/ 383238 h 384541"/>
                  <a:gd name="connsiteX3" fmla="*/ 0 w 825893"/>
                  <a:gd name="connsiteY3" fmla="*/ 384541 h 384541"/>
                  <a:gd name="connsiteX4" fmla="*/ 112766 w 825893"/>
                  <a:gd name="connsiteY4" fmla="*/ 0 h 384541"/>
                  <a:gd name="connsiteX0" fmla="*/ 112766 w 914958"/>
                  <a:gd name="connsiteY0" fmla="*/ 0 h 384541"/>
                  <a:gd name="connsiteX1" fmla="*/ 810585 w 914958"/>
                  <a:gd name="connsiteY1" fmla="*/ 2534 h 384541"/>
                  <a:gd name="connsiteX2" fmla="*/ 914958 w 914958"/>
                  <a:gd name="connsiteY2" fmla="*/ 377300 h 384541"/>
                  <a:gd name="connsiteX3" fmla="*/ 0 w 914958"/>
                  <a:gd name="connsiteY3" fmla="*/ 384541 h 384541"/>
                  <a:gd name="connsiteX4" fmla="*/ 112766 w 914958"/>
                  <a:gd name="connsiteY4" fmla="*/ 0 h 384541"/>
                  <a:gd name="connsiteX0" fmla="*/ 112766 w 914958"/>
                  <a:gd name="connsiteY0" fmla="*/ 0 h 384541"/>
                  <a:gd name="connsiteX1" fmla="*/ 810585 w 914958"/>
                  <a:gd name="connsiteY1" fmla="*/ 2534 h 384541"/>
                  <a:gd name="connsiteX2" fmla="*/ 914958 w 914958"/>
                  <a:gd name="connsiteY2" fmla="*/ 377300 h 384541"/>
                  <a:gd name="connsiteX3" fmla="*/ 0 w 914958"/>
                  <a:gd name="connsiteY3" fmla="*/ 384541 h 384541"/>
                  <a:gd name="connsiteX4" fmla="*/ 112766 w 914958"/>
                  <a:gd name="connsiteY4" fmla="*/ 0 h 384541"/>
                  <a:gd name="connsiteX0" fmla="*/ 165158 w 914958"/>
                  <a:gd name="connsiteY0" fmla="*/ 27989 h 382007"/>
                  <a:gd name="connsiteX1" fmla="*/ 810585 w 914958"/>
                  <a:gd name="connsiteY1" fmla="*/ 0 h 382007"/>
                  <a:gd name="connsiteX2" fmla="*/ 914958 w 914958"/>
                  <a:gd name="connsiteY2" fmla="*/ 374766 h 382007"/>
                  <a:gd name="connsiteX3" fmla="*/ 0 w 914958"/>
                  <a:gd name="connsiteY3" fmla="*/ 382007 h 382007"/>
                  <a:gd name="connsiteX4" fmla="*/ 165158 w 914958"/>
                  <a:gd name="connsiteY4" fmla="*/ 27989 h 382007"/>
                  <a:gd name="connsiteX0" fmla="*/ 119054 w 914958"/>
                  <a:gd name="connsiteY0" fmla="*/ 17815 h 382007"/>
                  <a:gd name="connsiteX1" fmla="*/ 810585 w 914958"/>
                  <a:gd name="connsiteY1" fmla="*/ 0 h 382007"/>
                  <a:gd name="connsiteX2" fmla="*/ 914958 w 914958"/>
                  <a:gd name="connsiteY2" fmla="*/ 374766 h 382007"/>
                  <a:gd name="connsiteX3" fmla="*/ 0 w 914958"/>
                  <a:gd name="connsiteY3" fmla="*/ 382007 h 382007"/>
                  <a:gd name="connsiteX4" fmla="*/ 119054 w 914958"/>
                  <a:gd name="connsiteY4" fmla="*/ 17815 h 382007"/>
                  <a:gd name="connsiteX0" fmla="*/ 62471 w 858375"/>
                  <a:gd name="connsiteY0" fmla="*/ 17815 h 374766"/>
                  <a:gd name="connsiteX1" fmla="*/ 754002 w 858375"/>
                  <a:gd name="connsiteY1" fmla="*/ 0 h 374766"/>
                  <a:gd name="connsiteX2" fmla="*/ 858375 w 858375"/>
                  <a:gd name="connsiteY2" fmla="*/ 374766 h 374766"/>
                  <a:gd name="connsiteX3" fmla="*/ 0 w 858375"/>
                  <a:gd name="connsiteY3" fmla="*/ 374377 h 374766"/>
                  <a:gd name="connsiteX4" fmla="*/ 62471 w 858375"/>
                  <a:gd name="connsiteY4" fmla="*/ 17815 h 374766"/>
                  <a:gd name="connsiteX0" fmla="*/ 116958 w 912862"/>
                  <a:gd name="connsiteY0" fmla="*/ 17815 h 379464"/>
                  <a:gd name="connsiteX1" fmla="*/ 808489 w 912862"/>
                  <a:gd name="connsiteY1" fmla="*/ 0 h 379464"/>
                  <a:gd name="connsiteX2" fmla="*/ 912862 w 912862"/>
                  <a:gd name="connsiteY2" fmla="*/ 374766 h 379464"/>
                  <a:gd name="connsiteX3" fmla="*/ 0 w 912862"/>
                  <a:gd name="connsiteY3" fmla="*/ 379464 h 379464"/>
                  <a:gd name="connsiteX4" fmla="*/ 116958 w 912862"/>
                  <a:gd name="connsiteY4" fmla="*/ 17815 h 379464"/>
                  <a:gd name="connsiteX0" fmla="*/ 116958 w 910767"/>
                  <a:gd name="connsiteY0" fmla="*/ 17815 h 379464"/>
                  <a:gd name="connsiteX1" fmla="*/ 808489 w 910767"/>
                  <a:gd name="connsiteY1" fmla="*/ 0 h 379464"/>
                  <a:gd name="connsiteX2" fmla="*/ 910767 w 910767"/>
                  <a:gd name="connsiteY2" fmla="*/ 377311 h 379464"/>
                  <a:gd name="connsiteX3" fmla="*/ 0 w 910767"/>
                  <a:gd name="connsiteY3" fmla="*/ 379464 h 379464"/>
                  <a:gd name="connsiteX4" fmla="*/ 116958 w 910767"/>
                  <a:gd name="connsiteY4" fmla="*/ 17815 h 379464"/>
                  <a:gd name="connsiteX0" fmla="*/ 116958 w 919150"/>
                  <a:gd name="connsiteY0" fmla="*/ 17815 h 379854"/>
                  <a:gd name="connsiteX1" fmla="*/ 808489 w 919150"/>
                  <a:gd name="connsiteY1" fmla="*/ 0 h 379854"/>
                  <a:gd name="connsiteX2" fmla="*/ 919150 w 919150"/>
                  <a:gd name="connsiteY2" fmla="*/ 379854 h 379854"/>
                  <a:gd name="connsiteX3" fmla="*/ 0 w 919150"/>
                  <a:gd name="connsiteY3" fmla="*/ 379464 h 379854"/>
                  <a:gd name="connsiteX4" fmla="*/ 116958 w 919150"/>
                  <a:gd name="connsiteY4" fmla="*/ 17815 h 379854"/>
                  <a:gd name="connsiteX0" fmla="*/ 116958 w 919150"/>
                  <a:gd name="connsiteY0" fmla="*/ 0 h 362039"/>
                  <a:gd name="connsiteX1" fmla="*/ 818967 w 919150"/>
                  <a:gd name="connsiteY1" fmla="*/ 2534 h 362039"/>
                  <a:gd name="connsiteX2" fmla="*/ 919150 w 919150"/>
                  <a:gd name="connsiteY2" fmla="*/ 362039 h 362039"/>
                  <a:gd name="connsiteX3" fmla="*/ 0 w 919150"/>
                  <a:gd name="connsiteY3" fmla="*/ 361649 h 362039"/>
                  <a:gd name="connsiteX4" fmla="*/ 116958 w 919150"/>
                  <a:gd name="connsiteY4" fmla="*/ 0 h 362039"/>
                  <a:gd name="connsiteX0" fmla="*/ 116958 w 919150"/>
                  <a:gd name="connsiteY0" fmla="*/ 0 h 362039"/>
                  <a:gd name="connsiteX1" fmla="*/ 806393 w 919150"/>
                  <a:gd name="connsiteY1" fmla="*/ 33057 h 362039"/>
                  <a:gd name="connsiteX2" fmla="*/ 919150 w 919150"/>
                  <a:gd name="connsiteY2" fmla="*/ 362039 h 362039"/>
                  <a:gd name="connsiteX3" fmla="*/ 0 w 919150"/>
                  <a:gd name="connsiteY3" fmla="*/ 361649 h 362039"/>
                  <a:gd name="connsiteX4" fmla="*/ 116958 w 919150"/>
                  <a:gd name="connsiteY4" fmla="*/ 0 h 362039"/>
                  <a:gd name="connsiteX0" fmla="*/ 116958 w 919150"/>
                  <a:gd name="connsiteY0" fmla="*/ 2553 h 364592"/>
                  <a:gd name="connsiteX1" fmla="*/ 806393 w 919150"/>
                  <a:gd name="connsiteY1" fmla="*/ 0 h 364592"/>
                  <a:gd name="connsiteX2" fmla="*/ 919150 w 919150"/>
                  <a:gd name="connsiteY2" fmla="*/ 364592 h 364592"/>
                  <a:gd name="connsiteX3" fmla="*/ 0 w 919150"/>
                  <a:gd name="connsiteY3" fmla="*/ 364202 h 364592"/>
                  <a:gd name="connsiteX4" fmla="*/ 116958 w 919150"/>
                  <a:gd name="connsiteY4" fmla="*/ 2553 h 364592"/>
                  <a:gd name="connsiteX0" fmla="*/ 121150 w 923342"/>
                  <a:gd name="connsiteY0" fmla="*/ 2553 h 364592"/>
                  <a:gd name="connsiteX1" fmla="*/ 810585 w 923342"/>
                  <a:gd name="connsiteY1" fmla="*/ 0 h 364592"/>
                  <a:gd name="connsiteX2" fmla="*/ 923342 w 923342"/>
                  <a:gd name="connsiteY2" fmla="*/ 364592 h 364592"/>
                  <a:gd name="connsiteX3" fmla="*/ 0 w 923342"/>
                  <a:gd name="connsiteY3" fmla="*/ 364202 h 364592"/>
                  <a:gd name="connsiteX4" fmla="*/ 121150 w 923342"/>
                  <a:gd name="connsiteY4" fmla="*/ 2553 h 364592"/>
                  <a:gd name="connsiteX0" fmla="*/ 115838 w 923342"/>
                  <a:gd name="connsiteY0" fmla="*/ 2553 h 364592"/>
                  <a:gd name="connsiteX1" fmla="*/ 810585 w 923342"/>
                  <a:gd name="connsiteY1" fmla="*/ 0 h 364592"/>
                  <a:gd name="connsiteX2" fmla="*/ 923342 w 923342"/>
                  <a:gd name="connsiteY2" fmla="*/ 364592 h 364592"/>
                  <a:gd name="connsiteX3" fmla="*/ 0 w 923342"/>
                  <a:gd name="connsiteY3" fmla="*/ 364202 h 364592"/>
                  <a:gd name="connsiteX4" fmla="*/ 115838 w 923342"/>
                  <a:gd name="connsiteY4" fmla="*/ 2553 h 36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342" h="364592">
                    <a:moveTo>
                      <a:pt x="115838" y="2553"/>
                    </a:moveTo>
                    <a:lnTo>
                      <a:pt x="810585" y="0"/>
                    </a:lnTo>
                    <a:lnTo>
                      <a:pt x="923342" y="364592"/>
                    </a:lnTo>
                    <a:lnTo>
                      <a:pt x="0" y="364202"/>
                    </a:lnTo>
                    <a:lnTo>
                      <a:pt x="115838" y="255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80000"/>
                      <a:lumOff val="20000"/>
                    </a:schemeClr>
                  </a:gs>
                  <a:gs pos="68000">
                    <a:schemeClr val="accent6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3" name="Rectangle 15">
                <a:extLst>
                  <a:ext uri="{FF2B5EF4-FFF2-40B4-BE49-F238E27FC236}">
                    <a16:creationId xmlns:a16="http://schemas.microsoft.com/office/drawing/2014/main" id="{47F9D6EA-4B30-43CA-A6C8-B66D9DFC562B}"/>
                  </a:ext>
                </a:extLst>
              </p:cNvPr>
              <p:cNvSpPr/>
              <p:nvPr/>
            </p:nvSpPr>
            <p:spPr>
              <a:xfrm>
                <a:off x="3189479" y="5434827"/>
                <a:ext cx="1037256" cy="359614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1146528"/>
                  <a:gd name="connsiteY0" fmla="*/ 0 h 384541"/>
                  <a:gd name="connsiteX1" fmla="*/ 810585 w 1146528"/>
                  <a:gd name="connsiteY1" fmla="*/ 2534 h 384541"/>
                  <a:gd name="connsiteX2" fmla="*/ 1146528 w 1146528"/>
                  <a:gd name="connsiteY2" fmla="*/ 371362 h 384541"/>
                  <a:gd name="connsiteX3" fmla="*/ 0 w 1146528"/>
                  <a:gd name="connsiteY3" fmla="*/ 384541 h 384541"/>
                  <a:gd name="connsiteX4" fmla="*/ 112766 w 1146528"/>
                  <a:gd name="connsiteY4" fmla="*/ 0 h 384541"/>
                  <a:gd name="connsiteX0" fmla="*/ 0 w 1033762"/>
                  <a:gd name="connsiteY0" fmla="*/ 0 h 372666"/>
                  <a:gd name="connsiteX1" fmla="*/ 697819 w 1033762"/>
                  <a:gd name="connsiteY1" fmla="*/ 2534 h 372666"/>
                  <a:gd name="connsiteX2" fmla="*/ 1033762 w 1033762"/>
                  <a:gd name="connsiteY2" fmla="*/ 371362 h 372666"/>
                  <a:gd name="connsiteX3" fmla="*/ 106928 w 1033762"/>
                  <a:gd name="connsiteY3" fmla="*/ 372666 h 372666"/>
                  <a:gd name="connsiteX4" fmla="*/ 0 w 1033762"/>
                  <a:gd name="connsiteY4" fmla="*/ 0 h 372666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66304 w 1033762"/>
                  <a:gd name="connsiteY3" fmla="*/ 366729 h 371362"/>
                  <a:gd name="connsiteX4" fmla="*/ 0 w 1033762"/>
                  <a:gd name="connsiteY4" fmla="*/ 0 h 371362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00990 w 1033762"/>
                  <a:gd name="connsiteY3" fmla="*/ 366729 h 371362"/>
                  <a:gd name="connsiteX4" fmla="*/ 0 w 1033762"/>
                  <a:gd name="connsiteY4" fmla="*/ 0 h 371362"/>
                  <a:gd name="connsiteX0" fmla="*/ 0 w 1045638"/>
                  <a:gd name="connsiteY0" fmla="*/ 0 h 371362"/>
                  <a:gd name="connsiteX1" fmla="*/ 697819 w 1045638"/>
                  <a:gd name="connsiteY1" fmla="*/ 2534 h 371362"/>
                  <a:gd name="connsiteX2" fmla="*/ 1045638 w 1045638"/>
                  <a:gd name="connsiteY2" fmla="*/ 371362 h 371362"/>
                  <a:gd name="connsiteX3" fmla="*/ 100990 w 1045638"/>
                  <a:gd name="connsiteY3" fmla="*/ 366729 h 371362"/>
                  <a:gd name="connsiteX4" fmla="*/ 0 w 1045638"/>
                  <a:gd name="connsiteY4" fmla="*/ 0 h 371362"/>
                  <a:gd name="connsiteX0" fmla="*/ 0 w 1041446"/>
                  <a:gd name="connsiteY0" fmla="*/ 14661 h 368828"/>
                  <a:gd name="connsiteX1" fmla="*/ 693627 w 1041446"/>
                  <a:gd name="connsiteY1" fmla="*/ 0 h 368828"/>
                  <a:gd name="connsiteX2" fmla="*/ 1041446 w 1041446"/>
                  <a:gd name="connsiteY2" fmla="*/ 368828 h 368828"/>
                  <a:gd name="connsiteX3" fmla="*/ 96798 w 1041446"/>
                  <a:gd name="connsiteY3" fmla="*/ 364195 h 368828"/>
                  <a:gd name="connsiteX4" fmla="*/ 0 w 1041446"/>
                  <a:gd name="connsiteY4" fmla="*/ 14661 h 368828"/>
                  <a:gd name="connsiteX0" fmla="*/ 0 w 1041446"/>
                  <a:gd name="connsiteY0" fmla="*/ 0 h 354167"/>
                  <a:gd name="connsiteX1" fmla="*/ 695723 w 1041446"/>
                  <a:gd name="connsiteY1" fmla="*/ 7446 h 354167"/>
                  <a:gd name="connsiteX2" fmla="*/ 1041446 w 1041446"/>
                  <a:gd name="connsiteY2" fmla="*/ 354167 h 354167"/>
                  <a:gd name="connsiteX3" fmla="*/ 96798 w 1041446"/>
                  <a:gd name="connsiteY3" fmla="*/ 349534 h 354167"/>
                  <a:gd name="connsiteX4" fmla="*/ 0 w 1041446"/>
                  <a:gd name="connsiteY4" fmla="*/ 0 h 35416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96798 w 1041446"/>
                  <a:gd name="connsiteY3" fmla="*/ 351914 h 356547"/>
                  <a:gd name="connsiteX4" fmla="*/ 0 w 1041446"/>
                  <a:gd name="connsiteY4" fmla="*/ 2380 h 35654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109371 w 1041446"/>
                  <a:gd name="connsiteY3" fmla="*/ 354370 h 356547"/>
                  <a:gd name="connsiteX4" fmla="*/ 0 w 1041446"/>
                  <a:gd name="connsiteY4" fmla="*/ 2380 h 35654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144997 w 1041446"/>
                  <a:gd name="connsiteY3" fmla="*/ 349458 h 356547"/>
                  <a:gd name="connsiteX4" fmla="*/ 0 w 1041446"/>
                  <a:gd name="connsiteY4" fmla="*/ 2380 h 356547"/>
                  <a:gd name="connsiteX0" fmla="*/ 0 w 1041446"/>
                  <a:gd name="connsiteY0" fmla="*/ 2380 h 359284"/>
                  <a:gd name="connsiteX1" fmla="*/ 685245 w 1041446"/>
                  <a:gd name="connsiteY1" fmla="*/ 0 h 359284"/>
                  <a:gd name="connsiteX2" fmla="*/ 1041446 w 1041446"/>
                  <a:gd name="connsiteY2" fmla="*/ 356547 h 359284"/>
                  <a:gd name="connsiteX3" fmla="*/ 111466 w 1041446"/>
                  <a:gd name="connsiteY3" fmla="*/ 359284 h 359284"/>
                  <a:gd name="connsiteX4" fmla="*/ 0 w 1041446"/>
                  <a:gd name="connsiteY4" fmla="*/ 2380 h 359284"/>
                  <a:gd name="connsiteX0" fmla="*/ 0 w 1016298"/>
                  <a:gd name="connsiteY0" fmla="*/ 2380 h 359284"/>
                  <a:gd name="connsiteX1" fmla="*/ 685245 w 1016298"/>
                  <a:gd name="connsiteY1" fmla="*/ 0 h 359284"/>
                  <a:gd name="connsiteX2" fmla="*/ 1016298 w 1016298"/>
                  <a:gd name="connsiteY2" fmla="*/ 354090 h 359284"/>
                  <a:gd name="connsiteX3" fmla="*/ 111466 w 1016298"/>
                  <a:gd name="connsiteY3" fmla="*/ 359284 h 359284"/>
                  <a:gd name="connsiteX4" fmla="*/ 0 w 1016298"/>
                  <a:gd name="connsiteY4" fmla="*/ 2380 h 359284"/>
                  <a:gd name="connsiteX0" fmla="*/ 0 w 1033063"/>
                  <a:gd name="connsiteY0" fmla="*/ 2380 h 359284"/>
                  <a:gd name="connsiteX1" fmla="*/ 685245 w 1033063"/>
                  <a:gd name="connsiteY1" fmla="*/ 0 h 359284"/>
                  <a:gd name="connsiteX2" fmla="*/ 1033063 w 1033063"/>
                  <a:gd name="connsiteY2" fmla="*/ 356547 h 359284"/>
                  <a:gd name="connsiteX3" fmla="*/ 111466 w 1033063"/>
                  <a:gd name="connsiteY3" fmla="*/ 359284 h 359284"/>
                  <a:gd name="connsiteX4" fmla="*/ 0 w 1033063"/>
                  <a:gd name="connsiteY4" fmla="*/ 2380 h 359284"/>
                  <a:gd name="connsiteX0" fmla="*/ 0 w 1037254"/>
                  <a:gd name="connsiteY0" fmla="*/ 0 h 359360"/>
                  <a:gd name="connsiteX1" fmla="*/ 689436 w 1037254"/>
                  <a:gd name="connsiteY1" fmla="*/ 76 h 359360"/>
                  <a:gd name="connsiteX2" fmla="*/ 1037254 w 1037254"/>
                  <a:gd name="connsiteY2" fmla="*/ 356623 h 359360"/>
                  <a:gd name="connsiteX3" fmla="*/ 115657 w 1037254"/>
                  <a:gd name="connsiteY3" fmla="*/ 359360 h 359360"/>
                  <a:gd name="connsiteX4" fmla="*/ 0 w 1037254"/>
                  <a:gd name="connsiteY4" fmla="*/ 0 h 35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254" h="359360">
                    <a:moveTo>
                      <a:pt x="0" y="0"/>
                    </a:moveTo>
                    <a:lnTo>
                      <a:pt x="689436" y="76"/>
                    </a:lnTo>
                    <a:lnTo>
                      <a:pt x="1037254" y="356623"/>
                    </a:lnTo>
                    <a:lnTo>
                      <a:pt x="115657" y="3593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80000"/>
                      <a:lumOff val="20000"/>
                    </a:schemeClr>
                  </a:gs>
                  <a:gs pos="68000">
                    <a:schemeClr val="accent3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74" name="Rectangle 15">
                <a:extLst>
                  <a:ext uri="{FF2B5EF4-FFF2-40B4-BE49-F238E27FC236}">
                    <a16:creationId xmlns:a16="http://schemas.microsoft.com/office/drawing/2014/main" id="{6FCCBAB7-82AD-4FFC-90B6-360CFEDA0083}"/>
                  </a:ext>
                </a:extLst>
              </p:cNvPr>
              <p:cNvSpPr/>
              <p:nvPr/>
            </p:nvSpPr>
            <p:spPr>
              <a:xfrm>
                <a:off x="3878966" y="5439744"/>
                <a:ext cx="1267777" cy="351958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1146528"/>
                  <a:gd name="connsiteY0" fmla="*/ 0 h 384541"/>
                  <a:gd name="connsiteX1" fmla="*/ 810585 w 1146528"/>
                  <a:gd name="connsiteY1" fmla="*/ 2534 h 384541"/>
                  <a:gd name="connsiteX2" fmla="*/ 1146528 w 1146528"/>
                  <a:gd name="connsiteY2" fmla="*/ 371362 h 384541"/>
                  <a:gd name="connsiteX3" fmla="*/ 0 w 1146528"/>
                  <a:gd name="connsiteY3" fmla="*/ 384541 h 384541"/>
                  <a:gd name="connsiteX4" fmla="*/ 112766 w 1146528"/>
                  <a:gd name="connsiteY4" fmla="*/ 0 h 384541"/>
                  <a:gd name="connsiteX0" fmla="*/ 0 w 1033762"/>
                  <a:gd name="connsiteY0" fmla="*/ 0 h 372666"/>
                  <a:gd name="connsiteX1" fmla="*/ 697819 w 1033762"/>
                  <a:gd name="connsiteY1" fmla="*/ 2534 h 372666"/>
                  <a:gd name="connsiteX2" fmla="*/ 1033762 w 1033762"/>
                  <a:gd name="connsiteY2" fmla="*/ 371362 h 372666"/>
                  <a:gd name="connsiteX3" fmla="*/ 106928 w 1033762"/>
                  <a:gd name="connsiteY3" fmla="*/ 372666 h 372666"/>
                  <a:gd name="connsiteX4" fmla="*/ 0 w 1033762"/>
                  <a:gd name="connsiteY4" fmla="*/ 0 h 372666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66304 w 1033762"/>
                  <a:gd name="connsiteY3" fmla="*/ 366729 h 371362"/>
                  <a:gd name="connsiteX4" fmla="*/ 0 w 1033762"/>
                  <a:gd name="connsiteY4" fmla="*/ 0 h 371362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00990 w 1033762"/>
                  <a:gd name="connsiteY3" fmla="*/ 366729 h 371362"/>
                  <a:gd name="connsiteX4" fmla="*/ 0 w 1033762"/>
                  <a:gd name="connsiteY4" fmla="*/ 0 h 371362"/>
                  <a:gd name="connsiteX0" fmla="*/ 0 w 1259394"/>
                  <a:gd name="connsiteY0" fmla="*/ 0 h 366729"/>
                  <a:gd name="connsiteX1" fmla="*/ 697819 w 1259394"/>
                  <a:gd name="connsiteY1" fmla="*/ 2534 h 366729"/>
                  <a:gd name="connsiteX2" fmla="*/ 1259394 w 1259394"/>
                  <a:gd name="connsiteY2" fmla="*/ 365424 h 366729"/>
                  <a:gd name="connsiteX3" fmla="*/ 100990 w 1259394"/>
                  <a:gd name="connsiteY3" fmla="*/ 366729 h 366729"/>
                  <a:gd name="connsiteX4" fmla="*/ 0 w 1259394"/>
                  <a:gd name="connsiteY4" fmla="*/ 0 h 366729"/>
                  <a:gd name="connsiteX0" fmla="*/ 0 w 1259394"/>
                  <a:gd name="connsiteY0" fmla="*/ 0 h 372666"/>
                  <a:gd name="connsiteX1" fmla="*/ 697819 w 1259394"/>
                  <a:gd name="connsiteY1" fmla="*/ 2534 h 372666"/>
                  <a:gd name="connsiteX2" fmla="*/ 1259394 w 1259394"/>
                  <a:gd name="connsiteY2" fmla="*/ 365424 h 372666"/>
                  <a:gd name="connsiteX3" fmla="*/ 350372 w 1259394"/>
                  <a:gd name="connsiteY3" fmla="*/ 372666 h 372666"/>
                  <a:gd name="connsiteX4" fmla="*/ 0 w 1259394"/>
                  <a:gd name="connsiteY4" fmla="*/ 0 h 372666"/>
                  <a:gd name="connsiteX0" fmla="*/ 0 w 1253108"/>
                  <a:gd name="connsiteY0" fmla="*/ 17186 h 370132"/>
                  <a:gd name="connsiteX1" fmla="*/ 691533 w 1253108"/>
                  <a:gd name="connsiteY1" fmla="*/ 0 h 370132"/>
                  <a:gd name="connsiteX2" fmla="*/ 1253108 w 1253108"/>
                  <a:gd name="connsiteY2" fmla="*/ 362890 h 370132"/>
                  <a:gd name="connsiteX3" fmla="*/ 344086 w 1253108"/>
                  <a:gd name="connsiteY3" fmla="*/ 370132 h 370132"/>
                  <a:gd name="connsiteX4" fmla="*/ 0 w 1253108"/>
                  <a:gd name="connsiteY4" fmla="*/ 17186 h 370132"/>
                  <a:gd name="connsiteX0" fmla="*/ 0 w 1253108"/>
                  <a:gd name="connsiteY0" fmla="*/ 0 h 352946"/>
                  <a:gd name="connsiteX1" fmla="*/ 699915 w 1253108"/>
                  <a:gd name="connsiteY1" fmla="*/ 9929 h 352946"/>
                  <a:gd name="connsiteX2" fmla="*/ 1253108 w 1253108"/>
                  <a:gd name="connsiteY2" fmla="*/ 345704 h 352946"/>
                  <a:gd name="connsiteX3" fmla="*/ 344086 w 1253108"/>
                  <a:gd name="connsiteY3" fmla="*/ 352946 h 352946"/>
                  <a:gd name="connsiteX4" fmla="*/ 0 w 1253108"/>
                  <a:gd name="connsiteY4" fmla="*/ 0 h 352946"/>
                  <a:gd name="connsiteX0" fmla="*/ 0 w 1253108"/>
                  <a:gd name="connsiteY0" fmla="*/ 0 h 352946"/>
                  <a:gd name="connsiteX1" fmla="*/ 691533 w 1253108"/>
                  <a:gd name="connsiteY1" fmla="*/ 2534 h 352946"/>
                  <a:gd name="connsiteX2" fmla="*/ 1253108 w 1253108"/>
                  <a:gd name="connsiteY2" fmla="*/ 345704 h 352946"/>
                  <a:gd name="connsiteX3" fmla="*/ 344086 w 1253108"/>
                  <a:gd name="connsiteY3" fmla="*/ 352946 h 352946"/>
                  <a:gd name="connsiteX4" fmla="*/ 0 w 1253108"/>
                  <a:gd name="connsiteY4" fmla="*/ 0 h 352946"/>
                  <a:gd name="connsiteX0" fmla="*/ 0 w 1261491"/>
                  <a:gd name="connsiteY0" fmla="*/ 0 h 352946"/>
                  <a:gd name="connsiteX1" fmla="*/ 691533 w 1261491"/>
                  <a:gd name="connsiteY1" fmla="*/ 2534 h 352946"/>
                  <a:gd name="connsiteX2" fmla="*/ 1261491 w 1261491"/>
                  <a:gd name="connsiteY2" fmla="*/ 348170 h 352946"/>
                  <a:gd name="connsiteX3" fmla="*/ 344086 w 1261491"/>
                  <a:gd name="connsiteY3" fmla="*/ 352946 h 352946"/>
                  <a:gd name="connsiteX4" fmla="*/ 0 w 1261491"/>
                  <a:gd name="connsiteY4" fmla="*/ 0 h 352946"/>
                  <a:gd name="connsiteX0" fmla="*/ 0 w 1261491"/>
                  <a:gd name="connsiteY0" fmla="*/ 0 h 352946"/>
                  <a:gd name="connsiteX1" fmla="*/ 685246 w 1261491"/>
                  <a:gd name="connsiteY1" fmla="*/ 69 h 352946"/>
                  <a:gd name="connsiteX2" fmla="*/ 1261491 w 1261491"/>
                  <a:gd name="connsiteY2" fmla="*/ 348170 h 352946"/>
                  <a:gd name="connsiteX3" fmla="*/ 344086 w 1261491"/>
                  <a:gd name="connsiteY3" fmla="*/ 352946 h 352946"/>
                  <a:gd name="connsiteX4" fmla="*/ 0 w 1261491"/>
                  <a:gd name="connsiteY4" fmla="*/ 0 h 352946"/>
                  <a:gd name="connsiteX0" fmla="*/ 0 w 1261491"/>
                  <a:gd name="connsiteY0" fmla="*/ 7326 h 352877"/>
                  <a:gd name="connsiteX1" fmla="*/ 685246 w 1261491"/>
                  <a:gd name="connsiteY1" fmla="*/ 0 h 352877"/>
                  <a:gd name="connsiteX2" fmla="*/ 1261491 w 1261491"/>
                  <a:gd name="connsiteY2" fmla="*/ 348101 h 352877"/>
                  <a:gd name="connsiteX3" fmla="*/ 344086 w 1261491"/>
                  <a:gd name="connsiteY3" fmla="*/ 352877 h 352877"/>
                  <a:gd name="connsiteX4" fmla="*/ 0 w 1261491"/>
                  <a:gd name="connsiteY4" fmla="*/ 7326 h 352877"/>
                  <a:gd name="connsiteX0" fmla="*/ 0 w 1267778"/>
                  <a:gd name="connsiteY0" fmla="*/ 0 h 352946"/>
                  <a:gd name="connsiteX1" fmla="*/ 691533 w 1267778"/>
                  <a:gd name="connsiteY1" fmla="*/ 69 h 352946"/>
                  <a:gd name="connsiteX2" fmla="*/ 1267778 w 1267778"/>
                  <a:gd name="connsiteY2" fmla="*/ 348170 h 352946"/>
                  <a:gd name="connsiteX3" fmla="*/ 350373 w 1267778"/>
                  <a:gd name="connsiteY3" fmla="*/ 352946 h 352946"/>
                  <a:gd name="connsiteX4" fmla="*/ 0 w 1267778"/>
                  <a:gd name="connsiteY4" fmla="*/ 0 h 352946"/>
                  <a:gd name="connsiteX0" fmla="*/ 0 w 1267778"/>
                  <a:gd name="connsiteY0" fmla="*/ 0 h 352946"/>
                  <a:gd name="connsiteX1" fmla="*/ 691533 w 1267778"/>
                  <a:gd name="connsiteY1" fmla="*/ 69 h 352946"/>
                  <a:gd name="connsiteX2" fmla="*/ 1267778 w 1267778"/>
                  <a:gd name="connsiteY2" fmla="*/ 350634 h 352946"/>
                  <a:gd name="connsiteX3" fmla="*/ 350373 w 1267778"/>
                  <a:gd name="connsiteY3" fmla="*/ 352946 h 352946"/>
                  <a:gd name="connsiteX4" fmla="*/ 0 w 1267778"/>
                  <a:gd name="connsiteY4" fmla="*/ 0 h 35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7778" h="352946">
                    <a:moveTo>
                      <a:pt x="0" y="0"/>
                    </a:moveTo>
                    <a:lnTo>
                      <a:pt x="691533" y="69"/>
                    </a:lnTo>
                    <a:lnTo>
                      <a:pt x="1267778" y="350634"/>
                    </a:lnTo>
                    <a:lnTo>
                      <a:pt x="350373" y="35294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68000">
                    <a:schemeClr val="accent4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C2B070B-7BC5-4FC1-807F-BEEB393B511C}"/>
                </a:ext>
              </a:extLst>
            </p:cNvPr>
            <p:cNvSpPr/>
            <p:nvPr/>
          </p:nvSpPr>
          <p:spPr>
            <a:xfrm>
              <a:off x="827584" y="5368840"/>
              <a:ext cx="4032448" cy="123668"/>
            </a:xfrm>
            <a:prstGeom prst="ellips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5B4BCCA-CFCB-4B37-8369-96E4FF851F38}"/>
                </a:ext>
              </a:extLst>
            </p:cNvPr>
            <p:cNvGrpSpPr/>
            <p:nvPr/>
          </p:nvGrpSpPr>
          <p:grpSpPr>
            <a:xfrm>
              <a:off x="539552" y="5789608"/>
              <a:ext cx="4608512" cy="504056"/>
              <a:chOff x="539552" y="5789608"/>
              <a:chExt cx="3596930" cy="50405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4C74F20-A38C-4185-8212-635DACD47359}"/>
                  </a:ext>
                </a:extLst>
              </p:cNvPr>
              <p:cNvSpPr/>
              <p:nvPr/>
            </p:nvSpPr>
            <p:spPr>
              <a:xfrm>
                <a:off x="539552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68000">
                    <a:schemeClr val="accent2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1C0F6A5-F293-42B7-8D7A-F7D6220ADA87}"/>
                  </a:ext>
                </a:extLst>
              </p:cNvPr>
              <p:cNvSpPr/>
              <p:nvPr/>
            </p:nvSpPr>
            <p:spPr>
              <a:xfrm>
                <a:off x="1258764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68000">
                    <a:schemeClr val="accent1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87A5FFF-885C-48BC-971C-C0EDFF4F65F2}"/>
                  </a:ext>
                </a:extLst>
              </p:cNvPr>
              <p:cNvSpPr/>
              <p:nvPr/>
            </p:nvSpPr>
            <p:spPr>
              <a:xfrm>
                <a:off x="1977977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90000"/>
                    </a:schemeClr>
                  </a:gs>
                  <a:gs pos="68000">
                    <a:schemeClr val="accent6">
                      <a:lumMod val="75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50A4C40-6A0D-4631-A2AE-A13FA231D99C}"/>
                  </a:ext>
                </a:extLst>
              </p:cNvPr>
              <p:cNvSpPr/>
              <p:nvPr/>
            </p:nvSpPr>
            <p:spPr>
              <a:xfrm>
                <a:off x="2697190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100000"/>
                    </a:schemeClr>
                  </a:gs>
                  <a:gs pos="68000">
                    <a:schemeClr val="accent3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B81DCEE-B665-469C-85A1-A96534480875}"/>
                  </a:ext>
                </a:extLst>
              </p:cNvPr>
              <p:cNvSpPr/>
              <p:nvPr/>
            </p:nvSpPr>
            <p:spPr>
              <a:xfrm>
                <a:off x="3416402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4"/>
                  </a:gs>
                  <a:gs pos="68000">
                    <a:schemeClr val="accent4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CF1B4E4-BB42-4A9B-A9C2-6A4FA285C31E}"/>
                </a:ext>
              </a:extLst>
            </p:cNvPr>
            <p:cNvSpPr/>
            <p:nvPr/>
          </p:nvSpPr>
          <p:spPr>
            <a:xfrm>
              <a:off x="206600" y="5767246"/>
              <a:ext cx="5269469" cy="74325"/>
            </a:xfrm>
            <a:prstGeom prst="ellipse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">
                <a:schemeClr val="bg1">
                  <a:alpha val="6000"/>
                </a:schemeClr>
              </a:glo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80" name="Freeform 19">
            <a:extLst>
              <a:ext uri="{FF2B5EF4-FFF2-40B4-BE49-F238E27FC236}">
                <a16:creationId xmlns:a16="http://schemas.microsoft.com/office/drawing/2014/main" id="{42EF1306-3B5C-4377-8D3A-E48AD888AF02}"/>
              </a:ext>
            </a:extLst>
          </p:cNvPr>
          <p:cNvSpPr/>
          <p:nvPr/>
        </p:nvSpPr>
        <p:spPr>
          <a:xfrm>
            <a:off x="5501946" y="537543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ounded Rectangle 32">
            <a:extLst>
              <a:ext uri="{FF2B5EF4-FFF2-40B4-BE49-F238E27FC236}">
                <a16:creationId xmlns:a16="http://schemas.microsoft.com/office/drawing/2014/main" id="{5F4AD4A6-3651-40F3-AF42-E41E305DBBC6}"/>
              </a:ext>
            </a:extLst>
          </p:cNvPr>
          <p:cNvSpPr/>
          <p:nvPr/>
        </p:nvSpPr>
        <p:spPr>
          <a:xfrm>
            <a:off x="4430753" y="1344972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Oval 66">
            <a:extLst>
              <a:ext uri="{FF2B5EF4-FFF2-40B4-BE49-F238E27FC236}">
                <a16:creationId xmlns:a16="http://schemas.microsoft.com/office/drawing/2014/main" id="{04BCE7B4-D162-4231-B7E0-2CDA30987392}"/>
              </a:ext>
            </a:extLst>
          </p:cNvPr>
          <p:cNvSpPr/>
          <p:nvPr/>
        </p:nvSpPr>
        <p:spPr>
          <a:xfrm rot="20700000">
            <a:off x="2383514" y="1030539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Rectangle 16">
            <a:extLst>
              <a:ext uri="{FF2B5EF4-FFF2-40B4-BE49-F238E27FC236}">
                <a16:creationId xmlns:a16="http://schemas.microsoft.com/office/drawing/2014/main" id="{B06B64A5-ED39-465A-8166-CA093D8F173A}"/>
              </a:ext>
            </a:extLst>
          </p:cNvPr>
          <p:cNvSpPr/>
          <p:nvPr/>
        </p:nvSpPr>
        <p:spPr>
          <a:xfrm rot="2700000">
            <a:off x="3518097" y="2249006"/>
            <a:ext cx="291309" cy="52226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ectangle 9">
            <a:extLst>
              <a:ext uri="{FF2B5EF4-FFF2-40B4-BE49-F238E27FC236}">
                <a16:creationId xmlns:a16="http://schemas.microsoft.com/office/drawing/2014/main" id="{B41A03EF-EC98-4226-A216-1002137574C1}"/>
              </a:ext>
            </a:extLst>
          </p:cNvPr>
          <p:cNvSpPr/>
          <p:nvPr/>
        </p:nvSpPr>
        <p:spPr>
          <a:xfrm>
            <a:off x="1389202" y="1712665"/>
            <a:ext cx="394507" cy="3692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00AF6D7-29B8-4A28-94C1-871DBB6ABE37}"/>
              </a:ext>
            </a:extLst>
          </p:cNvPr>
          <p:cNvSpPr/>
          <p:nvPr/>
        </p:nvSpPr>
        <p:spPr>
          <a:xfrm>
            <a:off x="6970591" y="624153"/>
            <a:ext cx="5221408" cy="12228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A1F3A86-8F19-4612-9875-1D6DE3E4D106}"/>
              </a:ext>
            </a:extLst>
          </p:cNvPr>
          <p:cNvSpPr/>
          <p:nvPr/>
        </p:nvSpPr>
        <p:spPr>
          <a:xfrm>
            <a:off x="7149884" y="2326683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FBC896D-DA9A-4ADB-B8BC-FA563E3FF45C}"/>
              </a:ext>
            </a:extLst>
          </p:cNvPr>
          <p:cNvSpPr txBox="1"/>
          <p:nvPr/>
        </p:nvSpPr>
        <p:spPr>
          <a:xfrm>
            <a:off x="7625040" y="2311297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3422FCA-9785-4116-9F76-E22FE6E5738E}"/>
              </a:ext>
            </a:extLst>
          </p:cNvPr>
          <p:cNvSpPr/>
          <p:nvPr/>
        </p:nvSpPr>
        <p:spPr>
          <a:xfrm>
            <a:off x="7149884" y="3104575"/>
            <a:ext cx="430886" cy="43088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2212E52-B8C6-4865-97B0-62E944B11FCE}"/>
              </a:ext>
            </a:extLst>
          </p:cNvPr>
          <p:cNvSpPr txBox="1"/>
          <p:nvPr/>
        </p:nvSpPr>
        <p:spPr>
          <a:xfrm>
            <a:off x="7625040" y="3089188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C09157D-48FA-42BA-8C05-1C5F67825590}"/>
              </a:ext>
            </a:extLst>
          </p:cNvPr>
          <p:cNvSpPr/>
          <p:nvPr/>
        </p:nvSpPr>
        <p:spPr>
          <a:xfrm>
            <a:off x="7149884" y="3882467"/>
            <a:ext cx="430886" cy="430886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C9C7546-BA36-4F5E-B0CE-5173EBDC182F}"/>
              </a:ext>
            </a:extLst>
          </p:cNvPr>
          <p:cNvSpPr txBox="1"/>
          <p:nvPr/>
        </p:nvSpPr>
        <p:spPr>
          <a:xfrm>
            <a:off x="7625040" y="3867081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0147FF2-1FCC-4A53-B787-7B0A82CE9182}"/>
              </a:ext>
            </a:extLst>
          </p:cNvPr>
          <p:cNvSpPr/>
          <p:nvPr/>
        </p:nvSpPr>
        <p:spPr>
          <a:xfrm>
            <a:off x="7149884" y="4660358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4</a:t>
            </a:r>
            <a:endParaRPr lang="ko-KR" altLang="en-US" sz="1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BD333EA-580C-4D7E-9EAF-24BFA54940A2}"/>
              </a:ext>
            </a:extLst>
          </p:cNvPr>
          <p:cNvSpPr txBox="1"/>
          <p:nvPr/>
        </p:nvSpPr>
        <p:spPr>
          <a:xfrm>
            <a:off x="7625040" y="4644971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D2C3FB6-72EC-4421-86BF-EF4EE3FCE1BE}"/>
              </a:ext>
            </a:extLst>
          </p:cNvPr>
          <p:cNvSpPr txBox="1"/>
          <p:nvPr/>
        </p:nvSpPr>
        <p:spPr>
          <a:xfrm>
            <a:off x="7265453" y="771859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Education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81F3C071-7070-4BDF-9854-CF86201C6522}"/>
              </a:ext>
            </a:extLst>
          </p:cNvPr>
          <p:cNvSpPr/>
          <p:nvPr/>
        </p:nvSpPr>
        <p:spPr>
          <a:xfrm>
            <a:off x="7149884" y="5459900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5</a:t>
            </a:r>
            <a:endParaRPr lang="ko-KR" altLang="en-US" sz="1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321F656-1D83-4D58-989D-51240823582C}"/>
              </a:ext>
            </a:extLst>
          </p:cNvPr>
          <p:cNvSpPr txBox="1"/>
          <p:nvPr/>
        </p:nvSpPr>
        <p:spPr>
          <a:xfrm>
            <a:off x="7625040" y="5444513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AA5D95C-AD79-4344-816B-BB3144C1213C}"/>
              </a:ext>
            </a:extLst>
          </p:cNvPr>
          <p:cNvSpPr txBox="1"/>
          <p:nvPr/>
        </p:nvSpPr>
        <p:spPr>
          <a:xfrm rot="16200000">
            <a:off x="127511" y="3746492"/>
            <a:ext cx="29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768805C-3A2D-4D33-9D0F-56E2CE956287}"/>
              </a:ext>
            </a:extLst>
          </p:cNvPr>
          <p:cNvSpPr txBox="1"/>
          <p:nvPr/>
        </p:nvSpPr>
        <p:spPr>
          <a:xfrm rot="16200000">
            <a:off x="1105919" y="3041317"/>
            <a:ext cx="29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4701461-AF57-437E-BBB7-E373842DFB62}"/>
              </a:ext>
            </a:extLst>
          </p:cNvPr>
          <p:cNvSpPr txBox="1"/>
          <p:nvPr/>
        </p:nvSpPr>
        <p:spPr>
          <a:xfrm rot="16200000">
            <a:off x="2141890" y="4365854"/>
            <a:ext cx="29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8B776F5-814E-4E67-B4F6-B2B6B8D3C5C8}"/>
              </a:ext>
            </a:extLst>
          </p:cNvPr>
          <p:cNvSpPr txBox="1"/>
          <p:nvPr/>
        </p:nvSpPr>
        <p:spPr>
          <a:xfrm rot="16200000">
            <a:off x="4157403" y="2566946"/>
            <a:ext cx="29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F32AA61-2C72-46BD-A603-3D9535AB0BAB}"/>
              </a:ext>
            </a:extLst>
          </p:cNvPr>
          <p:cNvSpPr txBox="1"/>
          <p:nvPr/>
        </p:nvSpPr>
        <p:spPr>
          <a:xfrm rot="16200000">
            <a:off x="3148627" y="3387507"/>
            <a:ext cx="29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2E95BD-B24B-4F31-873A-0B8CC3AB036A}"/>
              </a:ext>
            </a:extLst>
          </p:cNvPr>
          <p:cNvSpPr/>
          <p:nvPr/>
        </p:nvSpPr>
        <p:spPr>
          <a:xfrm>
            <a:off x="0" y="2176670"/>
            <a:ext cx="12192000" cy="389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Picture 2" descr="A picture containing person, holding, hand&#10;&#10;Description automatically generated">
            <a:extLst>
              <a:ext uri="{FF2B5EF4-FFF2-40B4-BE49-F238E27FC236}">
                <a16:creationId xmlns:a16="http://schemas.microsoft.com/office/drawing/2014/main" id="{53224D83-8AD4-49A5-90FD-CBA476A1D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4883"/>
            <a:ext cx="7463385" cy="5413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C23724-4F8D-4B70-8677-B470B4505B2D}"/>
              </a:ext>
            </a:extLst>
          </p:cNvPr>
          <p:cNvSpPr txBox="1"/>
          <p:nvPr/>
        </p:nvSpPr>
        <p:spPr>
          <a:xfrm>
            <a:off x="753961" y="2585298"/>
            <a:ext cx="36836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5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9E735-F0E0-404B-8355-CA92A9059763}"/>
              </a:ext>
            </a:extLst>
          </p:cNvPr>
          <p:cNvSpPr txBox="1"/>
          <p:nvPr/>
        </p:nvSpPr>
        <p:spPr>
          <a:xfrm>
            <a:off x="2437610" y="5207032"/>
            <a:ext cx="368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16C32-CA35-4076-9325-7948AB5D4831}"/>
              </a:ext>
            </a:extLst>
          </p:cNvPr>
          <p:cNvSpPr txBox="1"/>
          <p:nvPr/>
        </p:nvSpPr>
        <p:spPr>
          <a:xfrm>
            <a:off x="753961" y="5137726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$350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726115" y="2929235"/>
            <a:ext cx="5099538" cy="92333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54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5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5400" b="1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726115" y="3852565"/>
            <a:ext cx="5099538" cy="37965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</a:t>
            </a:r>
            <a:r>
              <a:rPr lang="en-US" altLang="ko-KR" sz="1867" dirty="0" err="1">
                <a:cs typeface="Arial" pitchFamily="34" charset="0"/>
              </a:rPr>
              <a:t>SubTitle</a:t>
            </a:r>
            <a:r>
              <a:rPr lang="en-US" altLang="ko-KR" sz="1867" dirty="0">
                <a:cs typeface="Arial" pitchFamily="34" charset="0"/>
              </a:rPr>
              <a:t>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9">
            <a:extLst>
              <a:ext uri="{FF2B5EF4-FFF2-40B4-BE49-F238E27FC236}">
                <a16:creationId xmlns:a16="http://schemas.microsoft.com/office/drawing/2014/main" id="{2B9D1470-A0DE-4A13-ABEB-8B8477FE2E7F}"/>
              </a:ext>
            </a:extLst>
          </p:cNvPr>
          <p:cNvGrpSpPr/>
          <p:nvPr/>
        </p:nvGrpSpPr>
        <p:grpSpPr>
          <a:xfrm>
            <a:off x="876301" y="481569"/>
            <a:ext cx="6991350" cy="1470669"/>
            <a:chOff x="302737" y="4401667"/>
            <a:chExt cx="4126935" cy="14706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421A55-581D-4FDD-AF6F-8ED583D790AA}"/>
                </a:ext>
              </a:extLst>
            </p:cNvPr>
            <p:cNvSpPr txBox="1"/>
            <p:nvPr/>
          </p:nvSpPr>
          <p:spPr>
            <a:xfrm>
              <a:off x="302737" y="4401667"/>
              <a:ext cx="412693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F9C795-E8FE-482D-9E31-61F2C2E148E2}"/>
                </a:ext>
              </a:extLst>
            </p:cNvPr>
            <p:cNvSpPr txBox="1"/>
            <p:nvPr/>
          </p:nvSpPr>
          <p:spPr>
            <a:xfrm>
              <a:off x="302737" y="4672007"/>
              <a:ext cx="4126935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I hope and I believe that this Template will your Time, Money and Reputation. You can simply impress your audience and add a unique zing and appeal to your Presentations. Get a modern PowerPoint  Presentation that is beautifully designed. hope and I believe that this Template will your Time. I hope and I believe that this Template will your Time, Money and Reputation. You can simply impress your audience and add a unique zing and appeal to your Presentations.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411394F-E067-420C-A34A-1B8DE7C94CFD}"/>
              </a:ext>
            </a:extLst>
          </p:cNvPr>
          <p:cNvSpPr txBox="1"/>
          <p:nvPr/>
        </p:nvSpPr>
        <p:spPr>
          <a:xfrm>
            <a:off x="4977122" y="3429000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03C351-6ED3-461C-9738-583E3AE42944}"/>
              </a:ext>
            </a:extLst>
          </p:cNvPr>
          <p:cNvSpPr txBox="1">
            <a:spLocks/>
          </p:cNvSpPr>
          <p:nvPr/>
        </p:nvSpPr>
        <p:spPr>
          <a:xfrm>
            <a:off x="1191638" y="4669480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D6A192F-777B-4411-B367-02B7A4854DAF}"/>
              </a:ext>
            </a:extLst>
          </p:cNvPr>
          <p:cNvSpPr txBox="1">
            <a:spLocks/>
          </p:cNvSpPr>
          <p:nvPr/>
        </p:nvSpPr>
        <p:spPr>
          <a:xfrm>
            <a:off x="497507" y="5086468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A2147F8-00F9-4198-8E50-B558F808A793}"/>
              </a:ext>
            </a:extLst>
          </p:cNvPr>
          <p:cNvSpPr/>
          <p:nvPr/>
        </p:nvSpPr>
        <p:spPr>
          <a:xfrm>
            <a:off x="2212497" y="2049853"/>
            <a:ext cx="1205413" cy="751281"/>
          </a:xfrm>
          <a:custGeom>
            <a:avLst/>
            <a:gdLst>
              <a:gd name="connsiteX0" fmla="*/ 38125 w 1205413"/>
              <a:gd name="connsiteY0" fmla="*/ 754213 h 751280"/>
              <a:gd name="connsiteX1" fmla="*/ 904340 w 1205413"/>
              <a:gd name="connsiteY1" fmla="*/ 400998 h 751280"/>
              <a:gd name="connsiteX2" fmla="*/ 1103374 w 1205413"/>
              <a:gd name="connsiteY2" fmla="*/ 293913 h 751280"/>
              <a:gd name="connsiteX3" fmla="*/ 1180184 w 1205413"/>
              <a:gd name="connsiteY3" fmla="*/ 222709 h 751280"/>
              <a:gd name="connsiteX4" fmla="*/ 1188033 w 1205413"/>
              <a:gd name="connsiteY4" fmla="*/ 210375 h 751280"/>
              <a:gd name="connsiteX5" fmla="*/ 1188033 w 1205413"/>
              <a:gd name="connsiteY5" fmla="*/ 210375 h 751280"/>
              <a:gd name="connsiteX6" fmla="*/ 1208777 w 1205413"/>
              <a:gd name="connsiteY6" fmla="*/ 162158 h 751280"/>
              <a:gd name="connsiteX7" fmla="*/ 1199807 w 1205413"/>
              <a:gd name="connsiteY7" fmla="*/ 136368 h 751280"/>
              <a:gd name="connsiteX8" fmla="*/ 1208217 w 1205413"/>
              <a:gd name="connsiteY8" fmla="*/ 99365 h 751280"/>
              <a:gd name="connsiteX9" fmla="*/ 1191958 w 1205413"/>
              <a:gd name="connsiteY9" fmla="*/ 81424 h 751280"/>
              <a:gd name="connsiteX10" fmla="*/ 1193640 w 1205413"/>
              <a:gd name="connsiteY10" fmla="*/ 57315 h 751280"/>
              <a:gd name="connsiteX11" fmla="*/ 1176259 w 1205413"/>
              <a:gd name="connsiteY11" fmla="*/ 36010 h 751280"/>
              <a:gd name="connsiteX12" fmla="*/ 1151030 w 1205413"/>
              <a:gd name="connsiteY12" fmla="*/ 14705 h 751280"/>
              <a:gd name="connsiteX13" fmla="*/ 1102252 w 1205413"/>
              <a:gd name="connsiteY13" fmla="*/ 19191 h 751280"/>
              <a:gd name="connsiteX14" fmla="*/ 1061324 w 1205413"/>
              <a:gd name="connsiteY14" fmla="*/ 89273 h 751280"/>
              <a:gd name="connsiteX15" fmla="*/ 1039459 w 1205413"/>
              <a:gd name="connsiteY15" fmla="*/ 108335 h 751280"/>
              <a:gd name="connsiteX16" fmla="*/ 1051233 w 1205413"/>
              <a:gd name="connsiteY16" fmla="*/ 78060 h 751280"/>
              <a:gd name="connsiteX17" fmla="*/ 1064128 w 1205413"/>
              <a:gd name="connsiteY17" fmla="*/ 41617 h 751280"/>
              <a:gd name="connsiteX18" fmla="*/ 1064128 w 1205413"/>
              <a:gd name="connsiteY18" fmla="*/ 16948 h 751280"/>
              <a:gd name="connsiteX19" fmla="*/ 1040580 w 1205413"/>
              <a:gd name="connsiteY19" fmla="*/ 27040 h 751280"/>
              <a:gd name="connsiteX20" fmla="*/ 958724 w 1205413"/>
              <a:gd name="connsiteY20" fmla="*/ 115624 h 751280"/>
              <a:gd name="connsiteX21" fmla="*/ 894809 w 1205413"/>
              <a:gd name="connsiteY21" fmla="*/ 228877 h 751280"/>
              <a:gd name="connsiteX22" fmla="*/ 825848 w 1205413"/>
              <a:gd name="connsiteY22" fmla="*/ 284382 h 751280"/>
              <a:gd name="connsiteX23" fmla="*/ 646438 w 1205413"/>
              <a:gd name="connsiteY23" fmla="*/ 325870 h 751280"/>
              <a:gd name="connsiteX24" fmla="*/ 432827 w 1205413"/>
              <a:gd name="connsiteY24" fmla="*/ 381375 h 751280"/>
              <a:gd name="connsiteX25" fmla="*/ 337516 w 1205413"/>
              <a:gd name="connsiteY25" fmla="*/ 432395 h 751280"/>
              <a:gd name="connsiteX26" fmla="*/ 166515 w 1205413"/>
              <a:gd name="connsiteY26" fmla="*/ 493507 h 751280"/>
              <a:gd name="connsiteX27" fmla="*/ 56626 w 1205413"/>
              <a:gd name="connsiteY27" fmla="*/ 504159 h 751280"/>
              <a:gd name="connsiteX28" fmla="*/ 0 w 1205413"/>
              <a:gd name="connsiteY28" fmla="*/ 514251 h 751280"/>
              <a:gd name="connsiteX29" fmla="*/ 38125 w 1205413"/>
              <a:gd name="connsiteY29" fmla="*/ 754213 h 751280"/>
              <a:gd name="connsiteX30" fmla="*/ 38125 w 1205413"/>
              <a:gd name="connsiteY30" fmla="*/ 754213 h 7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05413" h="751280">
                <a:moveTo>
                  <a:pt x="38125" y="754213"/>
                </a:moveTo>
                <a:cubicBezTo>
                  <a:pt x="72325" y="743560"/>
                  <a:pt x="886399" y="412212"/>
                  <a:pt x="904340" y="400998"/>
                </a:cubicBezTo>
                <a:cubicBezTo>
                  <a:pt x="912189" y="396513"/>
                  <a:pt x="1075341" y="310732"/>
                  <a:pt x="1103374" y="293913"/>
                </a:cubicBezTo>
                <a:cubicBezTo>
                  <a:pt x="1108420" y="291109"/>
                  <a:pt x="1180744" y="227195"/>
                  <a:pt x="1180184" y="222709"/>
                </a:cubicBezTo>
                <a:cubicBezTo>
                  <a:pt x="1180744" y="222149"/>
                  <a:pt x="1188033" y="214860"/>
                  <a:pt x="1188033" y="210375"/>
                </a:cubicBezTo>
                <a:lnTo>
                  <a:pt x="1188033" y="210375"/>
                </a:lnTo>
                <a:cubicBezTo>
                  <a:pt x="1197004" y="197480"/>
                  <a:pt x="1212141" y="177857"/>
                  <a:pt x="1208777" y="162158"/>
                </a:cubicBezTo>
                <a:cubicBezTo>
                  <a:pt x="1209338" y="151506"/>
                  <a:pt x="1199807" y="147021"/>
                  <a:pt x="1199807" y="136368"/>
                </a:cubicBezTo>
                <a:cubicBezTo>
                  <a:pt x="1202049" y="125716"/>
                  <a:pt x="1212141" y="110017"/>
                  <a:pt x="1208217" y="99365"/>
                </a:cubicBezTo>
                <a:cubicBezTo>
                  <a:pt x="1204292" y="92076"/>
                  <a:pt x="1197004" y="88152"/>
                  <a:pt x="1191958" y="81424"/>
                </a:cubicBezTo>
                <a:cubicBezTo>
                  <a:pt x="1193640" y="76378"/>
                  <a:pt x="1192518" y="62361"/>
                  <a:pt x="1193640" y="57315"/>
                </a:cubicBezTo>
                <a:cubicBezTo>
                  <a:pt x="1190836" y="50027"/>
                  <a:pt x="1179623" y="43299"/>
                  <a:pt x="1176259" y="36010"/>
                </a:cubicBezTo>
                <a:cubicBezTo>
                  <a:pt x="1172335" y="25919"/>
                  <a:pt x="1158879" y="23115"/>
                  <a:pt x="1151030" y="14705"/>
                </a:cubicBezTo>
                <a:cubicBezTo>
                  <a:pt x="1129164" y="-7160"/>
                  <a:pt x="1126361" y="-3796"/>
                  <a:pt x="1102252" y="19191"/>
                </a:cubicBezTo>
                <a:cubicBezTo>
                  <a:pt x="1084872" y="36571"/>
                  <a:pt x="1074780" y="69089"/>
                  <a:pt x="1061324" y="89273"/>
                </a:cubicBezTo>
                <a:cubicBezTo>
                  <a:pt x="1059082" y="93197"/>
                  <a:pt x="1044505" y="106093"/>
                  <a:pt x="1039459" y="108335"/>
                </a:cubicBezTo>
                <a:cubicBezTo>
                  <a:pt x="1037216" y="104411"/>
                  <a:pt x="1050111" y="80863"/>
                  <a:pt x="1051233" y="78060"/>
                </a:cubicBezTo>
                <a:cubicBezTo>
                  <a:pt x="1057960" y="66286"/>
                  <a:pt x="1060203" y="53391"/>
                  <a:pt x="1064128" y="41617"/>
                </a:cubicBezTo>
                <a:cubicBezTo>
                  <a:pt x="1066931" y="33207"/>
                  <a:pt x="1070856" y="21994"/>
                  <a:pt x="1064128" y="16948"/>
                </a:cubicBezTo>
                <a:cubicBezTo>
                  <a:pt x="1055157" y="11341"/>
                  <a:pt x="1047308" y="20873"/>
                  <a:pt x="1040580" y="27040"/>
                </a:cubicBezTo>
                <a:cubicBezTo>
                  <a:pt x="1009744" y="52269"/>
                  <a:pt x="983954" y="83666"/>
                  <a:pt x="958724" y="115624"/>
                </a:cubicBezTo>
                <a:cubicBezTo>
                  <a:pt x="931812" y="149824"/>
                  <a:pt x="911068" y="187949"/>
                  <a:pt x="894809" y="228877"/>
                </a:cubicBezTo>
                <a:cubicBezTo>
                  <a:pt x="883035" y="260273"/>
                  <a:pt x="855563" y="274850"/>
                  <a:pt x="825848" y="284382"/>
                </a:cubicBezTo>
                <a:cubicBezTo>
                  <a:pt x="767540" y="303444"/>
                  <a:pt x="706428" y="312414"/>
                  <a:pt x="646438" y="325870"/>
                </a:cubicBezTo>
                <a:cubicBezTo>
                  <a:pt x="574113" y="341008"/>
                  <a:pt x="501228" y="352221"/>
                  <a:pt x="432827" y="381375"/>
                </a:cubicBezTo>
                <a:cubicBezTo>
                  <a:pt x="399749" y="395392"/>
                  <a:pt x="368912" y="414454"/>
                  <a:pt x="337516" y="432395"/>
                </a:cubicBezTo>
                <a:cubicBezTo>
                  <a:pt x="283693" y="462671"/>
                  <a:pt x="226506" y="482854"/>
                  <a:pt x="166515" y="493507"/>
                </a:cubicBezTo>
                <a:cubicBezTo>
                  <a:pt x="121663" y="501917"/>
                  <a:pt x="102600" y="500795"/>
                  <a:pt x="56626" y="504159"/>
                </a:cubicBezTo>
                <a:cubicBezTo>
                  <a:pt x="44853" y="504720"/>
                  <a:pt x="20744" y="509766"/>
                  <a:pt x="0" y="514251"/>
                </a:cubicBezTo>
                <a:cubicBezTo>
                  <a:pt x="1682" y="513690"/>
                  <a:pt x="24669" y="714406"/>
                  <a:pt x="38125" y="754213"/>
                </a:cubicBezTo>
                <a:lnTo>
                  <a:pt x="38125" y="754213"/>
                </a:lnTo>
                <a:close/>
              </a:path>
            </a:pathLst>
          </a:custGeom>
          <a:solidFill>
            <a:srgbClr val="FDC095"/>
          </a:solidFill>
          <a:ln w="56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9770AFC-58A5-4885-BCA2-392B65F75706}"/>
              </a:ext>
            </a:extLst>
          </p:cNvPr>
          <p:cNvGrpSpPr/>
          <p:nvPr/>
        </p:nvGrpSpPr>
        <p:grpSpPr>
          <a:xfrm rot="20839120">
            <a:off x="3109050" y="1173340"/>
            <a:ext cx="554891" cy="5134307"/>
            <a:chOff x="1591762" y="960663"/>
            <a:chExt cx="554891" cy="51343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F7CA947-F747-456F-8392-E5607A9A977C}"/>
                </a:ext>
              </a:extLst>
            </p:cNvPr>
            <p:cNvGrpSpPr/>
            <p:nvPr/>
          </p:nvGrpSpPr>
          <p:grpSpPr>
            <a:xfrm>
              <a:off x="1591766" y="5260360"/>
              <a:ext cx="554887" cy="834610"/>
              <a:chOff x="2195735" y="5121197"/>
              <a:chExt cx="901188" cy="900102"/>
            </a:xfrm>
          </p:grpSpPr>
          <p:sp>
            <p:nvSpPr>
              <p:cNvPr id="42" name="Rectangle 8">
                <a:extLst>
                  <a:ext uri="{FF2B5EF4-FFF2-40B4-BE49-F238E27FC236}">
                    <a16:creationId xmlns:a16="http://schemas.microsoft.com/office/drawing/2014/main" id="{4CBF0C32-3146-4DD2-B64F-E5BB290CC012}"/>
                  </a:ext>
                </a:extLst>
              </p:cNvPr>
              <p:cNvSpPr/>
              <p:nvPr/>
            </p:nvSpPr>
            <p:spPr>
              <a:xfrm>
                <a:off x="2195735" y="5121197"/>
                <a:ext cx="901188" cy="900102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Rectangle 8">
                <a:extLst>
                  <a:ext uri="{FF2B5EF4-FFF2-40B4-BE49-F238E27FC236}">
                    <a16:creationId xmlns:a16="http://schemas.microsoft.com/office/drawing/2014/main" id="{AC4D1F3D-5EF5-4D3D-B5B6-D65A50055897}"/>
                  </a:ext>
                </a:extLst>
              </p:cNvPr>
              <p:cNvSpPr/>
              <p:nvPr/>
            </p:nvSpPr>
            <p:spPr>
              <a:xfrm>
                <a:off x="2195737" y="5121197"/>
                <a:ext cx="679521" cy="893667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Rectangle 8">
                <a:extLst>
                  <a:ext uri="{FF2B5EF4-FFF2-40B4-BE49-F238E27FC236}">
                    <a16:creationId xmlns:a16="http://schemas.microsoft.com/office/drawing/2014/main" id="{4A1014F0-A79B-4847-8848-A7D0ABC920FF}"/>
                  </a:ext>
                </a:extLst>
              </p:cNvPr>
              <p:cNvSpPr/>
              <p:nvPr/>
            </p:nvSpPr>
            <p:spPr>
              <a:xfrm>
                <a:off x="2195737" y="5121197"/>
                <a:ext cx="450922" cy="894947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Rectangle 8">
                <a:extLst>
                  <a:ext uri="{FF2B5EF4-FFF2-40B4-BE49-F238E27FC236}">
                    <a16:creationId xmlns:a16="http://schemas.microsoft.com/office/drawing/2014/main" id="{D2B8E8EF-94A5-4199-B28C-F8E18EA091E2}"/>
                  </a:ext>
                </a:extLst>
              </p:cNvPr>
              <p:cNvSpPr/>
              <p:nvPr/>
            </p:nvSpPr>
            <p:spPr>
              <a:xfrm>
                <a:off x="2195736" y="5121198"/>
                <a:ext cx="448123" cy="895954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Rectangle 8">
                <a:extLst>
                  <a:ext uri="{FF2B5EF4-FFF2-40B4-BE49-F238E27FC236}">
                    <a16:creationId xmlns:a16="http://schemas.microsoft.com/office/drawing/2014/main" id="{EC39A0D2-C3E9-4773-A125-8B3E0F8E08B3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4A81B2F-2897-43F7-8CA4-B83CF14F2CBF}"/>
                </a:ext>
              </a:extLst>
            </p:cNvPr>
            <p:cNvGrpSpPr/>
            <p:nvPr/>
          </p:nvGrpSpPr>
          <p:grpSpPr>
            <a:xfrm>
              <a:off x="1591762" y="1084997"/>
              <a:ext cx="554887" cy="4251015"/>
              <a:chOff x="6012160" y="2238734"/>
              <a:chExt cx="713025" cy="396848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9AD16A3-E66E-415E-9DB6-188A9F297254}"/>
                  </a:ext>
                </a:extLst>
              </p:cNvPr>
              <p:cNvGrpSpPr/>
              <p:nvPr/>
            </p:nvGrpSpPr>
            <p:grpSpPr>
              <a:xfrm>
                <a:off x="6012160" y="5085257"/>
                <a:ext cx="713025" cy="1121963"/>
                <a:chOff x="6012146" y="5085257"/>
                <a:chExt cx="713039" cy="1121963"/>
              </a:xfrm>
            </p:grpSpPr>
            <p:sp>
              <p:nvSpPr>
                <p:cNvPr id="39" name="Rectangle 2">
                  <a:extLst>
                    <a:ext uri="{FF2B5EF4-FFF2-40B4-BE49-F238E27FC236}">
                      <a16:creationId xmlns:a16="http://schemas.microsoft.com/office/drawing/2014/main" id="{7DBF769F-9F16-41F5-A950-F4B26C9119E8}"/>
                    </a:ext>
                  </a:extLst>
                </p:cNvPr>
                <p:cNvSpPr/>
                <p:nvPr/>
              </p:nvSpPr>
              <p:spPr>
                <a:xfrm>
                  <a:off x="6012146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Rectangle 2">
                  <a:extLst>
                    <a:ext uri="{FF2B5EF4-FFF2-40B4-BE49-F238E27FC236}">
                      <a16:creationId xmlns:a16="http://schemas.microsoft.com/office/drawing/2014/main" id="{FB4B34B0-BAFF-486D-A80D-471990827E5F}"/>
                    </a:ext>
                  </a:extLst>
                </p:cNvPr>
                <p:cNvSpPr/>
                <p:nvPr/>
              </p:nvSpPr>
              <p:spPr>
                <a:xfrm>
                  <a:off x="6249862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Rectangle 2">
                  <a:extLst>
                    <a:ext uri="{FF2B5EF4-FFF2-40B4-BE49-F238E27FC236}">
                      <a16:creationId xmlns:a16="http://schemas.microsoft.com/office/drawing/2014/main" id="{3CF13139-02C2-4297-99BF-C28EB991288D}"/>
                    </a:ext>
                  </a:extLst>
                </p:cNvPr>
                <p:cNvSpPr/>
                <p:nvPr/>
              </p:nvSpPr>
              <p:spPr>
                <a:xfrm>
                  <a:off x="6487585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8DBB35F3-F9BD-4595-9C1B-07A571656895}"/>
                  </a:ext>
                </a:extLst>
              </p:cNvPr>
              <p:cNvGrpSpPr/>
              <p:nvPr/>
            </p:nvGrpSpPr>
            <p:grpSpPr>
              <a:xfrm>
                <a:off x="6012160" y="2238734"/>
                <a:ext cx="713025" cy="2846524"/>
                <a:chOff x="6012160" y="2238734"/>
                <a:chExt cx="713016" cy="2846524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8FFC21B-4B10-415F-9286-84CCF7E9A271}"/>
                    </a:ext>
                  </a:extLst>
                </p:cNvPr>
                <p:cNvSpPr/>
                <p:nvPr/>
              </p:nvSpPr>
              <p:spPr>
                <a:xfrm>
                  <a:off x="6487576" y="2238734"/>
                  <a:ext cx="237600" cy="2846524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61E35FE-7620-4C85-AFB8-AA2D2ED8F8D5}"/>
                    </a:ext>
                  </a:extLst>
                </p:cNvPr>
                <p:cNvSpPr/>
                <p:nvPr/>
              </p:nvSpPr>
              <p:spPr>
                <a:xfrm>
                  <a:off x="6250123" y="2238734"/>
                  <a:ext cx="237600" cy="2846524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2660D38-61FA-4F26-8CE1-352BF05C2DC5}"/>
                    </a:ext>
                  </a:extLst>
                </p:cNvPr>
                <p:cNvSpPr/>
                <p:nvPr/>
              </p:nvSpPr>
              <p:spPr>
                <a:xfrm>
                  <a:off x="6012160" y="2238734"/>
                  <a:ext cx="237600" cy="284652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72F700D-6D32-4746-BAD0-7CC52FC1AB45}"/>
                </a:ext>
              </a:extLst>
            </p:cNvPr>
            <p:cNvGrpSpPr/>
            <p:nvPr/>
          </p:nvGrpSpPr>
          <p:grpSpPr>
            <a:xfrm>
              <a:off x="1591763" y="960663"/>
              <a:ext cx="554886" cy="248668"/>
              <a:chOff x="1591965" y="1739158"/>
              <a:chExt cx="554886" cy="298117"/>
            </a:xfrm>
          </p:grpSpPr>
          <p:sp>
            <p:nvSpPr>
              <p:cNvPr id="32" name="Hexagon 1">
                <a:extLst>
                  <a:ext uri="{FF2B5EF4-FFF2-40B4-BE49-F238E27FC236}">
                    <a16:creationId xmlns:a16="http://schemas.microsoft.com/office/drawing/2014/main" id="{D330D18A-3BAC-4A37-B639-E9FD1D7F086F}"/>
                  </a:ext>
                </a:extLst>
              </p:cNvPr>
              <p:cNvSpPr/>
              <p:nvPr/>
            </p:nvSpPr>
            <p:spPr>
              <a:xfrm rot="10800000" flipH="1" flipV="1">
                <a:off x="1591965" y="1739158"/>
                <a:ext cx="554886" cy="298117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55383">
                    <a:moveTo>
                      <a:pt x="0" y="277692"/>
                    </a:moveTo>
                    <a:lnTo>
                      <a:pt x="217427" y="0"/>
                    </a:lnTo>
                    <a:lnTo>
                      <a:pt x="486072" y="0"/>
                    </a:lnTo>
                    <a:lnTo>
                      <a:pt x="713024" y="277692"/>
                    </a:lnTo>
                    <a:lnTo>
                      <a:pt x="490834" y="553001"/>
                    </a:lnTo>
                    <a:lnTo>
                      <a:pt x="231715" y="555383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89D508C-AFCD-471D-935A-E3CDC6942345}"/>
                  </a:ext>
                </a:extLst>
              </p:cNvPr>
              <p:cNvSpPr/>
              <p:nvPr/>
            </p:nvSpPr>
            <p:spPr>
              <a:xfrm>
                <a:off x="1792601" y="1830362"/>
                <a:ext cx="153621" cy="11568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3" name="Graphic 1">
            <a:extLst>
              <a:ext uri="{FF2B5EF4-FFF2-40B4-BE49-F238E27FC236}">
                <a16:creationId xmlns:a16="http://schemas.microsoft.com/office/drawing/2014/main" id="{3BE72E42-3EE2-4EB2-A619-E498F9A3EB2C}"/>
              </a:ext>
            </a:extLst>
          </p:cNvPr>
          <p:cNvGrpSpPr/>
          <p:nvPr/>
        </p:nvGrpSpPr>
        <p:grpSpPr>
          <a:xfrm>
            <a:off x="1248011" y="1899725"/>
            <a:ext cx="2247770" cy="4442649"/>
            <a:chOff x="3086618" y="2259699"/>
            <a:chExt cx="2247770" cy="444264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6617E61-87B6-46F9-8316-D63DD2D0A18B}"/>
                </a:ext>
              </a:extLst>
            </p:cNvPr>
            <p:cNvSpPr/>
            <p:nvPr/>
          </p:nvSpPr>
          <p:spPr>
            <a:xfrm>
              <a:off x="4028056" y="2978191"/>
              <a:ext cx="1306332" cy="420493"/>
            </a:xfrm>
            <a:custGeom>
              <a:avLst/>
              <a:gdLst>
                <a:gd name="connsiteX0" fmla="*/ 61 w 1306331"/>
                <a:gd name="connsiteY0" fmla="*/ 421324 h 420493"/>
                <a:gd name="connsiteX1" fmla="*/ 930752 w 1306331"/>
                <a:gd name="connsiteY1" fmla="*/ 326012 h 420493"/>
                <a:gd name="connsiteX2" fmla="*/ 1151651 w 1306331"/>
                <a:gd name="connsiteY2" fmla="*/ 279478 h 420493"/>
                <a:gd name="connsiteX3" fmla="*/ 1245842 w 1306331"/>
                <a:gd name="connsiteY3" fmla="*/ 232382 h 420493"/>
                <a:gd name="connsiteX4" fmla="*/ 1257055 w 1306331"/>
                <a:gd name="connsiteY4" fmla="*/ 222851 h 420493"/>
                <a:gd name="connsiteX5" fmla="*/ 1257055 w 1306331"/>
                <a:gd name="connsiteY5" fmla="*/ 222851 h 420493"/>
                <a:gd name="connsiteX6" fmla="*/ 1290694 w 1306331"/>
                <a:gd name="connsiteY6" fmla="*/ 182484 h 420493"/>
                <a:gd name="connsiteX7" fmla="*/ 1289573 w 1306331"/>
                <a:gd name="connsiteY7" fmla="*/ 155572 h 420493"/>
                <a:gd name="connsiteX8" fmla="*/ 1308075 w 1306331"/>
                <a:gd name="connsiteY8" fmla="*/ 122494 h 420493"/>
                <a:gd name="connsiteX9" fmla="*/ 1297422 w 1306331"/>
                <a:gd name="connsiteY9" fmla="*/ 100628 h 420493"/>
                <a:gd name="connsiteX10" fmla="*/ 1305832 w 1306331"/>
                <a:gd name="connsiteY10" fmla="*/ 78202 h 420493"/>
                <a:gd name="connsiteX11" fmla="*/ 1295180 w 1306331"/>
                <a:gd name="connsiteY11" fmla="*/ 52972 h 420493"/>
                <a:gd name="connsiteX12" fmla="*/ 1276678 w 1306331"/>
                <a:gd name="connsiteY12" fmla="*/ 25500 h 420493"/>
                <a:gd name="connsiteX13" fmla="*/ 1228461 w 1306331"/>
                <a:gd name="connsiteY13" fmla="*/ 16529 h 420493"/>
                <a:gd name="connsiteX14" fmla="*/ 1169592 w 1306331"/>
                <a:gd name="connsiteY14" fmla="*/ 72034 h 420493"/>
                <a:gd name="connsiteX15" fmla="*/ 1142681 w 1306331"/>
                <a:gd name="connsiteY15" fmla="*/ 84369 h 420493"/>
                <a:gd name="connsiteX16" fmla="*/ 1162304 w 1306331"/>
                <a:gd name="connsiteY16" fmla="*/ 58579 h 420493"/>
                <a:gd name="connsiteX17" fmla="*/ 1184730 w 1306331"/>
                <a:gd name="connsiteY17" fmla="*/ 27182 h 420493"/>
                <a:gd name="connsiteX18" fmla="*/ 1191458 w 1306331"/>
                <a:gd name="connsiteY18" fmla="*/ 3634 h 420493"/>
                <a:gd name="connsiteX19" fmla="*/ 1166228 w 1306331"/>
                <a:gd name="connsiteY19" fmla="*/ 6438 h 420493"/>
                <a:gd name="connsiteX20" fmla="*/ 1063067 w 1306331"/>
                <a:gd name="connsiteY20" fmla="*/ 68110 h 420493"/>
                <a:gd name="connsiteX21" fmla="*/ 969998 w 1306331"/>
                <a:gd name="connsiteY21" fmla="*/ 158936 h 420493"/>
                <a:gd name="connsiteX22" fmla="*/ 888142 w 1306331"/>
                <a:gd name="connsiteY22" fmla="*/ 192576 h 420493"/>
                <a:gd name="connsiteX23" fmla="*/ 704247 w 1306331"/>
                <a:gd name="connsiteY23" fmla="*/ 181923 h 420493"/>
                <a:gd name="connsiteX24" fmla="*/ 483348 w 1306331"/>
                <a:gd name="connsiteY24" fmla="*/ 175195 h 420493"/>
                <a:gd name="connsiteX25" fmla="*/ 377383 w 1306331"/>
                <a:gd name="connsiteY25" fmla="*/ 197061 h 420493"/>
                <a:gd name="connsiteX26" fmla="*/ 196291 w 1306331"/>
                <a:gd name="connsiteY26" fmla="*/ 207713 h 420493"/>
                <a:gd name="connsiteX27" fmla="*/ 88084 w 1306331"/>
                <a:gd name="connsiteY27" fmla="*/ 187530 h 420493"/>
                <a:gd name="connsiteX28" fmla="*/ 30897 w 1306331"/>
                <a:gd name="connsiteY28" fmla="*/ 181363 h 420493"/>
                <a:gd name="connsiteX29" fmla="*/ 61 w 1306331"/>
                <a:gd name="connsiteY29" fmla="*/ 421324 h 420493"/>
                <a:gd name="connsiteX30" fmla="*/ 61 w 1306331"/>
                <a:gd name="connsiteY30" fmla="*/ 421324 h 4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06331" h="420493">
                  <a:moveTo>
                    <a:pt x="61" y="421324"/>
                  </a:moveTo>
                  <a:cubicBezTo>
                    <a:pt x="35943" y="420763"/>
                    <a:pt x="910569" y="331619"/>
                    <a:pt x="930752" y="326012"/>
                  </a:cubicBezTo>
                  <a:cubicBezTo>
                    <a:pt x="939723" y="324330"/>
                    <a:pt x="1120254" y="287327"/>
                    <a:pt x="1151651" y="279478"/>
                  </a:cubicBezTo>
                  <a:cubicBezTo>
                    <a:pt x="1157258" y="278356"/>
                    <a:pt x="1244720" y="237428"/>
                    <a:pt x="1245842" y="232382"/>
                  </a:cubicBezTo>
                  <a:cubicBezTo>
                    <a:pt x="1246402" y="232382"/>
                    <a:pt x="1255934" y="226776"/>
                    <a:pt x="1257055" y="222851"/>
                  </a:cubicBezTo>
                  <a:lnTo>
                    <a:pt x="1257055" y="222851"/>
                  </a:lnTo>
                  <a:cubicBezTo>
                    <a:pt x="1269389" y="213320"/>
                    <a:pt x="1289573" y="198182"/>
                    <a:pt x="1290694" y="182484"/>
                  </a:cubicBezTo>
                  <a:cubicBezTo>
                    <a:pt x="1294619" y="172392"/>
                    <a:pt x="1286209" y="165104"/>
                    <a:pt x="1289573" y="155572"/>
                  </a:cubicBezTo>
                  <a:cubicBezTo>
                    <a:pt x="1294619" y="146041"/>
                    <a:pt x="1309196" y="133707"/>
                    <a:pt x="1308075" y="122494"/>
                  </a:cubicBezTo>
                  <a:cubicBezTo>
                    <a:pt x="1306393" y="114644"/>
                    <a:pt x="1300786" y="108477"/>
                    <a:pt x="1297422" y="100628"/>
                  </a:cubicBezTo>
                  <a:cubicBezTo>
                    <a:pt x="1300225" y="96143"/>
                    <a:pt x="1303029" y="82687"/>
                    <a:pt x="1305832" y="78202"/>
                  </a:cubicBezTo>
                  <a:cubicBezTo>
                    <a:pt x="1305271" y="70352"/>
                    <a:pt x="1296301" y="60821"/>
                    <a:pt x="1295180" y="52972"/>
                  </a:cubicBezTo>
                  <a:cubicBezTo>
                    <a:pt x="1294058" y="42320"/>
                    <a:pt x="1282285" y="35592"/>
                    <a:pt x="1276678" y="25500"/>
                  </a:cubicBezTo>
                  <a:cubicBezTo>
                    <a:pt x="1261540" y="-1972"/>
                    <a:pt x="1258176" y="831"/>
                    <a:pt x="1228461" y="16529"/>
                  </a:cubicBezTo>
                  <a:cubicBezTo>
                    <a:pt x="1207156" y="28303"/>
                    <a:pt x="1188094" y="56336"/>
                    <a:pt x="1169592" y="72034"/>
                  </a:cubicBezTo>
                  <a:cubicBezTo>
                    <a:pt x="1166228" y="75398"/>
                    <a:pt x="1148848" y="83808"/>
                    <a:pt x="1142681" y="84369"/>
                  </a:cubicBezTo>
                  <a:cubicBezTo>
                    <a:pt x="1141560" y="79884"/>
                    <a:pt x="1160622" y="60821"/>
                    <a:pt x="1162304" y="58579"/>
                  </a:cubicBezTo>
                  <a:cubicBezTo>
                    <a:pt x="1171835" y="49047"/>
                    <a:pt x="1178002" y="37834"/>
                    <a:pt x="1184730" y="27182"/>
                  </a:cubicBezTo>
                  <a:cubicBezTo>
                    <a:pt x="1189776" y="19333"/>
                    <a:pt x="1196504" y="10362"/>
                    <a:pt x="1191458" y="3634"/>
                  </a:cubicBezTo>
                  <a:cubicBezTo>
                    <a:pt x="1184730" y="-4215"/>
                    <a:pt x="1174078" y="2513"/>
                    <a:pt x="1166228" y="6438"/>
                  </a:cubicBezTo>
                  <a:cubicBezTo>
                    <a:pt x="1129225" y="22136"/>
                    <a:pt x="1095586" y="45123"/>
                    <a:pt x="1063067" y="68110"/>
                  </a:cubicBezTo>
                  <a:cubicBezTo>
                    <a:pt x="1027746" y="93339"/>
                    <a:pt x="996910" y="124176"/>
                    <a:pt x="969998" y="158936"/>
                  </a:cubicBezTo>
                  <a:cubicBezTo>
                    <a:pt x="949815" y="185287"/>
                    <a:pt x="918978" y="192015"/>
                    <a:pt x="888142" y="192576"/>
                  </a:cubicBezTo>
                  <a:cubicBezTo>
                    <a:pt x="827031" y="194818"/>
                    <a:pt x="765919" y="186408"/>
                    <a:pt x="704247" y="181923"/>
                  </a:cubicBezTo>
                  <a:cubicBezTo>
                    <a:pt x="630801" y="176317"/>
                    <a:pt x="557354" y="166225"/>
                    <a:pt x="483348" y="175195"/>
                  </a:cubicBezTo>
                  <a:cubicBezTo>
                    <a:pt x="448026" y="179681"/>
                    <a:pt x="412705" y="189212"/>
                    <a:pt x="377383" y="197061"/>
                  </a:cubicBezTo>
                  <a:cubicBezTo>
                    <a:pt x="317393" y="211077"/>
                    <a:pt x="256842" y="214441"/>
                    <a:pt x="196291" y="207713"/>
                  </a:cubicBezTo>
                  <a:cubicBezTo>
                    <a:pt x="150878" y="203228"/>
                    <a:pt x="132937" y="196500"/>
                    <a:pt x="88084" y="187530"/>
                  </a:cubicBezTo>
                  <a:cubicBezTo>
                    <a:pt x="76310" y="184727"/>
                    <a:pt x="52202" y="183045"/>
                    <a:pt x="30897" y="181363"/>
                  </a:cubicBezTo>
                  <a:cubicBezTo>
                    <a:pt x="32019" y="180241"/>
                    <a:pt x="-1621" y="379275"/>
                    <a:pt x="61" y="421324"/>
                  </a:cubicBezTo>
                  <a:lnTo>
                    <a:pt x="61" y="421324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09963B2-4529-4833-AF5E-F4FB4C2DD454}"/>
                </a:ext>
              </a:extLst>
            </p:cNvPr>
            <p:cNvSpPr/>
            <p:nvPr/>
          </p:nvSpPr>
          <p:spPr>
            <a:xfrm>
              <a:off x="3186964" y="2259699"/>
              <a:ext cx="678395" cy="1681972"/>
            </a:xfrm>
            <a:custGeom>
              <a:avLst/>
              <a:gdLst>
                <a:gd name="connsiteX0" fmla="*/ 680805 w 678395"/>
                <a:gd name="connsiteY0" fmla="*/ 638028 h 1681972"/>
                <a:gd name="connsiteX1" fmla="*/ 679123 w 678395"/>
                <a:gd name="connsiteY1" fmla="*/ 600464 h 1681972"/>
                <a:gd name="connsiteX2" fmla="*/ 666789 w 678395"/>
                <a:gd name="connsiteY2" fmla="*/ 526457 h 1681972"/>
                <a:gd name="connsiteX3" fmla="*/ 654454 w 678395"/>
                <a:gd name="connsiteY3" fmla="*/ 471513 h 1681972"/>
                <a:gd name="connsiteX4" fmla="*/ 647726 w 678395"/>
                <a:gd name="connsiteY4" fmla="*/ 436191 h 1681972"/>
                <a:gd name="connsiteX5" fmla="*/ 637634 w 678395"/>
                <a:gd name="connsiteY5" fmla="*/ 398067 h 1681972"/>
                <a:gd name="connsiteX6" fmla="*/ 616329 w 678395"/>
                <a:gd name="connsiteY6" fmla="*/ 320696 h 1681972"/>
                <a:gd name="connsiteX7" fmla="*/ 605677 w 678395"/>
                <a:gd name="connsiteY7" fmla="*/ 291542 h 1681972"/>
                <a:gd name="connsiteX8" fmla="*/ 589978 w 678395"/>
                <a:gd name="connsiteY8" fmla="*/ 253417 h 1681972"/>
                <a:gd name="connsiteX9" fmla="*/ 574841 w 678395"/>
                <a:gd name="connsiteY9" fmla="*/ 216974 h 1681972"/>
                <a:gd name="connsiteX10" fmla="*/ 558021 w 678395"/>
                <a:gd name="connsiteY10" fmla="*/ 176607 h 1681972"/>
                <a:gd name="connsiteX11" fmla="*/ 541201 w 678395"/>
                <a:gd name="connsiteY11" fmla="*/ 150817 h 1681972"/>
                <a:gd name="connsiteX12" fmla="*/ 541762 w 678395"/>
                <a:gd name="connsiteY12" fmla="*/ 150256 h 1681972"/>
                <a:gd name="connsiteX13" fmla="*/ 540641 w 678395"/>
                <a:gd name="connsiteY13" fmla="*/ 148574 h 1681972"/>
                <a:gd name="connsiteX14" fmla="*/ 525503 w 678395"/>
                <a:gd name="connsiteY14" fmla="*/ 118299 h 1681972"/>
                <a:gd name="connsiteX15" fmla="*/ 471680 w 678395"/>
                <a:gd name="connsiteY15" fmla="*/ 41489 h 1681972"/>
                <a:gd name="connsiteX16" fmla="*/ 421781 w 678395"/>
                <a:gd name="connsiteY16" fmla="*/ 12334 h 1681972"/>
                <a:gd name="connsiteX17" fmla="*/ 344971 w 678395"/>
                <a:gd name="connsiteY17" fmla="*/ 0 h 1681972"/>
                <a:gd name="connsiteX18" fmla="*/ 247977 w 678395"/>
                <a:gd name="connsiteY18" fmla="*/ 7289 h 1681972"/>
                <a:gd name="connsiteX19" fmla="*/ 232279 w 678395"/>
                <a:gd name="connsiteY19" fmla="*/ 10092 h 1681972"/>
                <a:gd name="connsiteX20" fmla="*/ 108374 w 678395"/>
                <a:gd name="connsiteY20" fmla="*/ 72325 h 1681972"/>
                <a:gd name="connsiteX21" fmla="*/ 57915 w 678395"/>
                <a:gd name="connsiteY21" fmla="*/ 178289 h 1681972"/>
                <a:gd name="connsiteX22" fmla="*/ 50626 w 678395"/>
                <a:gd name="connsiteY22" fmla="*/ 232673 h 1681972"/>
                <a:gd name="connsiteX23" fmla="*/ 44459 w 678395"/>
                <a:gd name="connsiteY23" fmla="*/ 263509 h 1681972"/>
                <a:gd name="connsiteX24" fmla="*/ 41095 w 678395"/>
                <a:gd name="connsiteY24" fmla="*/ 302194 h 1681972"/>
                <a:gd name="connsiteX25" fmla="*/ 34928 w 678395"/>
                <a:gd name="connsiteY25" fmla="*/ 390218 h 1681972"/>
                <a:gd name="connsiteX26" fmla="*/ 28760 w 678395"/>
                <a:gd name="connsiteY26" fmla="*/ 478241 h 1681972"/>
                <a:gd name="connsiteX27" fmla="*/ 23715 w 678395"/>
                <a:gd name="connsiteY27" fmla="*/ 552248 h 1681972"/>
                <a:gd name="connsiteX28" fmla="*/ 19790 w 678395"/>
                <a:gd name="connsiteY28" fmla="*/ 620087 h 1681972"/>
                <a:gd name="connsiteX29" fmla="*/ 16987 w 678395"/>
                <a:gd name="connsiteY29" fmla="*/ 685123 h 1681972"/>
                <a:gd name="connsiteX30" fmla="*/ 8016 w 678395"/>
                <a:gd name="connsiteY30" fmla="*/ 817999 h 1681972"/>
                <a:gd name="connsiteX31" fmla="*/ 6895 w 678395"/>
                <a:gd name="connsiteY31" fmla="*/ 900976 h 1681972"/>
                <a:gd name="connsiteX32" fmla="*/ 2970 w 678395"/>
                <a:gd name="connsiteY32" fmla="*/ 980029 h 1681972"/>
                <a:gd name="connsiteX33" fmla="*/ 728 w 678395"/>
                <a:gd name="connsiteY33" fmla="*/ 1063006 h 1681972"/>
                <a:gd name="connsiteX34" fmla="*/ 1288 w 678395"/>
                <a:gd name="connsiteY34" fmla="*/ 1129164 h 1681972"/>
                <a:gd name="connsiteX35" fmla="*/ 3531 w 678395"/>
                <a:gd name="connsiteY35" fmla="*/ 1193640 h 1681972"/>
                <a:gd name="connsiteX36" fmla="*/ 8577 w 678395"/>
                <a:gd name="connsiteY36" fmla="*/ 1236810 h 1681972"/>
                <a:gd name="connsiteX37" fmla="*/ 20351 w 678395"/>
                <a:gd name="connsiteY37" fmla="*/ 1331561 h 1681972"/>
                <a:gd name="connsiteX38" fmla="*/ 41656 w 678395"/>
                <a:gd name="connsiteY38" fmla="*/ 1507047 h 1681972"/>
                <a:gd name="connsiteX39" fmla="*/ 33246 w 678395"/>
                <a:gd name="connsiteY39" fmla="*/ 1601238 h 1681972"/>
                <a:gd name="connsiteX40" fmla="*/ 28200 w 678395"/>
                <a:gd name="connsiteY40" fmla="*/ 1630392 h 1681972"/>
                <a:gd name="connsiteX41" fmla="*/ 42777 w 678395"/>
                <a:gd name="connsiteY41" fmla="*/ 1651136 h 1681972"/>
                <a:gd name="connsiteX42" fmla="*/ 86508 w 678395"/>
                <a:gd name="connsiteY42" fmla="*/ 1680290 h 1681972"/>
                <a:gd name="connsiteX43" fmla="*/ 140331 w 678395"/>
                <a:gd name="connsiteY43" fmla="*/ 1685897 h 1681972"/>
                <a:gd name="connsiteX44" fmla="*/ 189108 w 678395"/>
                <a:gd name="connsiteY44" fmla="*/ 1671880 h 1681972"/>
                <a:gd name="connsiteX45" fmla="*/ 198079 w 678395"/>
                <a:gd name="connsiteY45" fmla="*/ 1664031 h 1681972"/>
                <a:gd name="connsiteX46" fmla="*/ 219384 w 678395"/>
                <a:gd name="connsiteY46" fmla="*/ 1655061 h 1681972"/>
                <a:gd name="connsiteX47" fmla="*/ 243492 w 678395"/>
                <a:gd name="connsiteY47" fmla="*/ 1643848 h 1681972"/>
                <a:gd name="connsiteX48" fmla="*/ 281056 w 678395"/>
                <a:gd name="connsiteY48" fmla="*/ 1611329 h 1681972"/>
                <a:gd name="connsiteX49" fmla="*/ 299558 w 678395"/>
                <a:gd name="connsiteY49" fmla="*/ 1555264 h 1681972"/>
                <a:gd name="connsiteX50" fmla="*/ 370761 w 678395"/>
                <a:gd name="connsiteY50" fmla="*/ 1409493 h 1681972"/>
                <a:gd name="connsiteX51" fmla="*/ 680805 w 678395"/>
                <a:gd name="connsiteY51" fmla="*/ 638028 h 1681972"/>
                <a:gd name="connsiteX52" fmla="*/ 528306 w 678395"/>
                <a:gd name="connsiteY52" fmla="*/ 639149 h 1681972"/>
                <a:gd name="connsiteX53" fmla="*/ 528867 w 678395"/>
                <a:gd name="connsiteY53" fmla="*/ 638589 h 1681972"/>
                <a:gd name="connsiteX54" fmla="*/ 528867 w 678395"/>
                <a:gd name="connsiteY54" fmla="*/ 640831 h 1681972"/>
                <a:gd name="connsiteX55" fmla="*/ 528306 w 678395"/>
                <a:gd name="connsiteY55" fmla="*/ 639149 h 168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78395" h="1681972">
                  <a:moveTo>
                    <a:pt x="680805" y="638028"/>
                  </a:moveTo>
                  <a:cubicBezTo>
                    <a:pt x="679684" y="625694"/>
                    <a:pt x="680805" y="612799"/>
                    <a:pt x="679123" y="600464"/>
                  </a:cubicBezTo>
                  <a:cubicBezTo>
                    <a:pt x="675198" y="576356"/>
                    <a:pt x="666789" y="550566"/>
                    <a:pt x="666789" y="526457"/>
                  </a:cubicBezTo>
                  <a:cubicBezTo>
                    <a:pt x="663985" y="507956"/>
                    <a:pt x="657257" y="490015"/>
                    <a:pt x="654454" y="471513"/>
                  </a:cubicBezTo>
                  <a:cubicBezTo>
                    <a:pt x="652772" y="459178"/>
                    <a:pt x="650529" y="448526"/>
                    <a:pt x="647726" y="436191"/>
                  </a:cubicBezTo>
                  <a:cubicBezTo>
                    <a:pt x="644362" y="423296"/>
                    <a:pt x="640998" y="410962"/>
                    <a:pt x="637634" y="398067"/>
                  </a:cubicBezTo>
                  <a:cubicBezTo>
                    <a:pt x="630906" y="372277"/>
                    <a:pt x="624179" y="346486"/>
                    <a:pt x="616329" y="320696"/>
                  </a:cubicBezTo>
                  <a:cubicBezTo>
                    <a:pt x="613526" y="310604"/>
                    <a:pt x="609041" y="301634"/>
                    <a:pt x="605677" y="291542"/>
                  </a:cubicBezTo>
                  <a:cubicBezTo>
                    <a:pt x="601752" y="278647"/>
                    <a:pt x="595024" y="265752"/>
                    <a:pt x="589978" y="253417"/>
                  </a:cubicBezTo>
                  <a:cubicBezTo>
                    <a:pt x="585493" y="242204"/>
                    <a:pt x="581569" y="227066"/>
                    <a:pt x="574841" y="216974"/>
                  </a:cubicBezTo>
                  <a:cubicBezTo>
                    <a:pt x="569234" y="203519"/>
                    <a:pt x="563628" y="190063"/>
                    <a:pt x="558021" y="176607"/>
                  </a:cubicBezTo>
                  <a:cubicBezTo>
                    <a:pt x="557460" y="175486"/>
                    <a:pt x="544565" y="146892"/>
                    <a:pt x="541201" y="150817"/>
                  </a:cubicBezTo>
                  <a:cubicBezTo>
                    <a:pt x="541201" y="150817"/>
                    <a:pt x="541762" y="150256"/>
                    <a:pt x="541762" y="150256"/>
                  </a:cubicBezTo>
                  <a:cubicBezTo>
                    <a:pt x="541201" y="149696"/>
                    <a:pt x="540641" y="149135"/>
                    <a:pt x="540641" y="148574"/>
                  </a:cubicBezTo>
                  <a:cubicBezTo>
                    <a:pt x="536155" y="137361"/>
                    <a:pt x="528867" y="123345"/>
                    <a:pt x="525503" y="118299"/>
                  </a:cubicBezTo>
                  <a:cubicBezTo>
                    <a:pt x="514850" y="101479"/>
                    <a:pt x="489060" y="52702"/>
                    <a:pt x="471680" y="41489"/>
                  </a:cubicBezTo>
                  <a:cubicBezTo>
                    <a:pt x="457663" y="32518"/>
                    <a:pt x="438040" y="16820"/>
                    <a:pt x="421781" y="12334"/>
                  </a:cubicBezTo>
                  <a:cubicBezTo>
                    <a:pt x="396552" y="5046"/>
                    <a:pt x="371322" y="0"/>
                    <a:pt x="344971" y="0"/>
                  </a:cubicBezTo>
                  <a:cubicBezTo>
                    <a:pt x="312453" y="2243"/>
                    <a:pt x="279935" y="-2803"/>
                    <a:pt x="247977" y="7289"/>
                  </a:cubicBezTo>
                  <a:cubicBezTo>
                    <a:pt x="242371" y="7289"/>
                    <a:pt x="237325" y="8410"/>
                    <a:pt x="232279" y="10092"/>
                  </a:cubicBezTo>
                  <a:cubicBezTo>
                    <a:pt x="192472" y="21866"/>
                    <a:pt x="137528" y="44292"/>
                    <a:pt x="108374" y="72325"/>
                  </a:cubicBezTo>
                  <a:cubicBezTo>
                    <a:pt x="76977" y="103161"/>
                    <a:pt x="67446" y="127269"/>
                    <a:pt x="57915" y="178289"/>
                  </a:cubicBezTo>
                  <a:cubicBezTo>
                    <a:pt x="55672" y="189502"/>
                    <a:pt x="52869" y="224263"/>
                    <a:pt x="50626" y="232673"/>
                  </a:cubicBezTo>
                  <a:cubicBezTo>
                    <a:pt x="47823" y="242765"/>
                    <a:pt x="45580" y="252856"/>
                    <a:pt x="44459" y="263509"/>
                  </a:cubicBezTo>
                  <a:cubicBezTo>
                    <a:pt x="42777" y="276404"/>
                    <a:pt x="42777" y="289299"/>
                    <a:pt x="41095" y="302194"/>
                  </a:cubicBezTo>
                  <a:cubicBezTo>
                    <a:pt x="37731" y="331349"/>
                    <a:pt x="34928" y="360503"/>
                    <a:pt x="34928" y="390218"/>
                  </a:cubicBezTo>
                  <a:cubicBezTo>
                    <a:pt x="32685" y="419372"/>
                    <a:pt x="31003" y="449087"/>
                    <a:pt x="28760" y="478241"/>
                  </a:cubicBezTo>
                  <a:cubicBezTo>
                    <a:pt x="27078" y="502910"/>
                    <a:pt x="25397" y="527579"/>
                    <a:pt x="23715" y="552248"/>
                  </a:cubicBezTo>
                  <a:cubicBezTo>
                    <a:pt x="23715" y="574674"/>
                    <a:pt x="20911" y="597661"/>
                    <a:pt x="19790" y="620087"/>
                  </a:cubicBezTo>
                  <a:cubicBezTo>
                    <a:pt x="18669" y="641392"/>
                    <a:pt x="20911" y="664379"/>
                    <a:pt x="16987" y="685123"/>
                  </a:cubicBezTo>
                  <a:cubicBezTo>
                    <a:pt x="9137" y="727733"/>
                    <a:pt x="10259" y="774268"/>
                    <a:pt x="8016" y="817999"/>
                  </a:cubicBezTo>
                  <a:cubicBezTo>
                    <a:pt x="6334" y="845471"/>
                    <a:pt x="6895" y="873504"/>
                    <a:pt x="6895" y="900976"/>
                  </a:cubicBezTo>
                  <a:cubicBezTo>
                    <a:pt x="7455" y="927888"/>
                    <a:pt x="5213" y="953118"/>
                    <a:pt x="2970" y="980029"/>
                  </a:cubicBezTo>
                  <a:cubicBezTo>
                    <a:pt x="728" y="1007501"/>
                    <a:pt x="728" y="1034974"/>
                    <a:pt x="728" y="1063006"/>
                  </a:cubicBezTo>
                  <a:cubicBezTo>
                    <a:pt x="728" y="1084872"/>
                    <a:pt x="4092" y="1107298"/>
                    <a:pt x="1288" y="1129164"/>
                  </a:cubicBezTo>
                  <a:cubicBezTo>
                    <a:pt x="-1515" y="1150469"/>
                    <a:pt x="728" y="1171774"/>
                    <a:pt x="3531" y="1193640"/>
                  </a:cubicBezTo>
                  <a:cubicBezTo>
                    <a:pt x="5213" y="1208217"/>
                    <a:pt x="6895" y="1222233"/>
                    <a:pt x="8577" y="1236810"/>
                  </a:cubicBezTo>
                  <a:cubicBezTo>
                    <a:pt x="12501" y="1268768"/>
                    <a:pt x="15865" y="1300164"/>
                    <a:pt x="20351" y="1331561"/>
                  </a:cubicBezTo>
                  <a:cubicBezTo>
                    <a:pt x="28200" y="1389870"/>
                    <a:pt x="36049" y="1448178"/>
                    <a:pt x="41656" y="1507047"/>
                  </a:cubicBezTo>
                  <a:cubicBezTo>
                    <a:pt x="44459" y="1538444"/>
                    <a:pt x="45020" y="1571523"/>
                    <a:pt x="33246" y="1601238"/>
                  </a:cubicBezTo>
                  <a:cubicBezTo>
                    <a:pt x="29321" y="1610769"/>
                    <a:pt x="24836" y="1620300"/>
                    <a:pt x="28200" y="1630392"/>
                  </a:cubicBezTo>
                  <a:cubicBezTo>
                    <a:pt x="31003" y="1638241"/>
                    <a:pt x="37170" y="1645529"/>
                    <a:pt x="42777" y="1651136"/>
                  </a:cubicBezTo>
                  <a:cubicBezTo>
                    <a:pt x="54551" y="1664031"/>
                    <a:pt x="69688" y="1674684"/>
                    <a:pt x="86508" y="1680290"/>
                  </a:cubicBezTo>
                  <a:cubicBezTo>
                    <a:pt x="103889" y="1686457"/>
                    <a:pt x="122390" y="1688700"/>
                    <a:pt x="140331" y="1685897"/>
                  </a:cubicBezTo>
                  <a:cubicBezTo>
                    <a:pt x="157151" y="1683654"/>
                    <a:pt x="174531" y="1680851"/>
                    <a:pt x="189108" y="1671880"/>
                  </a:cubicBezTo>
                  <a:cubicBezTo>
                    <a:pt x="193033" y="1670198"/>
                    <a:pt x="194715" y="1666274"/>
                    <a:pt x="198079" y="1664031"/>
                  </a:cubicBezTo>
                  <a:cubicBezTo>
                    <a:pt x="203686" y="1658425"/>
                    <a:pt x="212095" y="1657864"/>
                    <a:pt x="219384" y="1655061"/>
                  </a:cubicBezTo>
                  <a:cubicBezTo>
                    <a:pt x="227794" y="1652257"/>
                    <a:pt x="235643" y="1648333"/>
                    <a:pt x="243492" y="1643848"/>
                  </a:cubicBezTo>
                  <a:cubicBezTo>
                    <a:pt x="258069" y="1635438"/>
                    <a:pt x="270404" y="1624225"/>
                    <a:pt x="281056" y="1611329"/>
                  </a:cubicBezTo>
                  <a:cubicBezTo>
                    <a:pt x="294512" y="1593949"/>
                    <a:pt x="296194" y="1576569"/>
                    <a:pt x="299558" y="1555264"/>
                  </a:cubicBezTo>
                  <a:cubicBezTo>
                    <a:pt x="302922" y="1533398"/>
                    <a:pt x="367398" y="1431358"/>
                    <a:pt x="370761" y="1409493"/>
                  </a:cubicBezTo>
                  <a:cubicBezTo>
                    <a:pt x="376368" y="1379778"/>
                    <a:pt x="692579" y="801740"/>
                    <a:pt x="680805" y="638028"/>
                  </a:cubicBezTo>
                  <a:close/>
                  <a:moveTo>
                    <a:pt x="528306" y="639149"/>
                  </a:moveTo>
                  <a:cubicBezTo>
                    <a:pt x="528306" y="638589"/>
                    <a:pt x="528306" y="638589"/>
                    <a:pt x="528867" y="638589"/>
                  </a:cubicBezTo>
                  <a:cubicBezTo>
                    <a:pt x="528867" y="639149"/>
                    <a:pt x="528867" y="640271"/>
                    <a:pt x="528867" y="640831"/>
                  </a:cubicBezTo>
                  <a:cubicBezTo>
                    <a:pt x="528867" y="640271"/>
                    <a:pt x="528867" y="639710"/>
                    <a:pt x="528306" y="639149"/>
                  </a:cubicBezTo>
                  <a:close/>
                </a:path>
              </a:pathLst>
            </a:custGeom>
            <a:solidFill>
              <a:srgbClr val="5D380E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A201647-5EA1-4849-8F76-B39531C38B59}"/>
                </a:ext>
              </a:extLst>
            </p:cNvPr>
            <p:cNvSpPr/>
            <p:nvPr/>
          </p:nvSpPr>
          <p:spPr>
            <a:xfrm>
              <a:off x="4048211" y="3441004"/>
              <a:ext cx="106525" cy="812953"/>
            </a:xfrm>
            <a:custGeom>
              <a:avLst/>
              <a:gdLst>
                <a:gd name="connsiteX0" fmla="*/ 29804 w 106524"/>
                <a:gd name="connsiteY0" fmla="*/ 80174 h 812953"/>
                <a:gd name="connsiteX1" fmla="*/ 109979 w 106524"/>
                <a:gd name="connsiteY1" fmla="*/ 733901 h 812953"/>
                <a:gd name="connsiteX2" fmla="*/ 75218 w 106524"/>
                <a:gd name="connsiteY2" fmla="*/ 809589 h 812953"/>
                <a:gd name="connsiteX3" fmla="*/ 29244 w 106524"/>
                <a:gd name="connsiteY3" fmla="*/ 810150 h 812953"/>
                <a:gd name="connsiteX4" fmla="*/ 24198 w 106524"/>
                <a:gd name="connsiteY4" fmla="*/ 679517 h 812953"/>
                <a:gd name="connsiteX5" fmla="*/ 14106 w 106524"/>
                <a:gd name="connsiteY5" fmla="*/ 445723 h 812953"/>
                <a:gd name="connsiteX6" fmla="*/ 6818 w 106524"/>
                <a:gd name="connsiteY6" fmla="*/ 284814 h 812953"/>
                <a:gd name="connsiteX7" fmla="*/ 1211 w 106524"/>
                <a:gd name="connsiteY7" fmla="*/ 99236 h 812953"/>
                <a:gd name="connsiteX8" fmla="*/ 90 w 106524"/>
                <a:gd name="connsiteY8" fmla="*/ 3925 h 812953"/>
                <a:gd name="connsiteX9" fmla="*/ 23077 w 106524"/>
                <a:gd name="connsiteY9" fmla="*/ 0 h 812953"/>
                <a:gd name="connsiteX10" fmla="*/ 29804 w 106524"/>
                <a:gd name="connsiteY10" fmla="*/ 80174 h 8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524" h="812953">
                  <a:moveTo>
                    <a:pt x="29804" y="80174"/>
                  </a:moveTo>
                  <a:cubicBezTo>
                    <a:pt x="33729" y="111571"/>
                    <a:pt x="109418" y="696336"/>
                    <a:pt x="109979" y="733901"/>
                  </a:cubicBezTo>
                  <a:cubicBezTo>
                    <a:pt x="111100" y="784360"/>
                    <a:pt x="85870" y="805665"/>
                    <a:pt x="75218" y="809589"/>
                  </a:cubicBezTo>
                  <a:cubicBezTo>
                    <a:pt x="61762" y="814635"/>
                    <a:pt x="47185" y="816317"/>
                    <a:pt x="29244" y="810150"/>
                  </a:cubicBezTo>
                  <a:cubicBezTo>
                    <a:pt x="25880" y="763615"/>
                    <a:pt x="25319" y="692972"/>
                    <a:pt x="24198" y="679517"/>
                  </a:cubicBezTo>
                  <a:cubicBezTo>
                    <a:pt x="18591" y="601585"/>
                    <a:pt x="15227" y="524215"/>
                    <a:pt x="14106" y="445723"/>
                  </a:cubicBezTo>
                  <a:cubicBezTo>
                    <a:pt x="13545" y="392460"/>
                    <a:pt x="10742" y="338076"/>
                    <a:pt x="6818" y="284814"/>
                  </a:cubicBezTo>
                  <a:cubicBezTo>
                    <a:pt x="2332" y="219778"/>
                    <a:pt x="6257" y="164273"/>
                    <a:pt x="1211" y="99236"/>
                  </a:cubicBezTo>
                  <a:cubicBezTo>
                    <a:pt x="-471" y="82417"/>
                    <a:pt x="90" y="19062"/>
                    <a:pt x="90" y="3925"/>
                  </a:cubicBezTo>
                  <a:cubicBezTo>
                    <a:pt x="7378" y="2803"/>
                    <a:pt x="16349" y="561"/>
                    <a:pt x="23077" y="0"/>
                  </a:cubicBezTo>
                  <a:cubicBezTo>
                    <a:pt x="19713" y="1682"/>
                    <a:pt x="27001" y="58869"/>
                    <a:pt x="29804" y="8017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CD04BAB-7BC3-4571-A254-9D93B154C640}"/>
                </a:ext>
              </a:extLst>
            </p:cNvPr>
            <p:cNvSpPr/>
            <p:nvPr/>
          </p:nvSpPr>
          <p:spPr>
            <a:xfrm>
              <a:off x="3836933" y="6031241"/>
              <a:ext cx="274722" cy="409280"/>
            </a:xfrm>
            <a:custGeom>
              <a:avLst/>
              <a:gdLst>
                <a:gd name="connsiteX0" fmla="*/ 273040 w 274722"/>
                <a:gd name="connsiteY0" fmla="*/ 315090 h 409279"/>
                <a:gd name="connsiteX1" fmla="*/ 260145 w 274722"/>
                <a:gd name="connsiteY1" fmla="*/ 282011 h 409279"/>
                <a:gd name="connsiteX2" fmla="*/ 202958 w 274722"/>
                <a:gd name="connsiteY2" fmla="*/ 136240 h 409279"/>
                <a:gd name="connsiteX3" fmla="*/ 176046 w 274722"/>
                <a:gd name="connsiteY3" fmla="*/ 61111 h 409279"/>
                <a:gd name="connsiteX4" fmla="*/ 156984 w 274722"/>
                <a:gd name="connsiteY4" fmla="*/ 0 h 409279"/>
                <a:gd name="connsiteX5" fmla="*/ 0 w 274722"/>
                <a:gd name="connsiteY5" fmla="*/ 37003 h 409279"/>
                <a:gd name="connsiteX6" fmla="*/ 35321 w 274722"/>
                <a:gd name="connsiteY6" fmla="*/ 155302 h 409279"/>
                <a:gd name="connsiteX7" fmla="*/ 52141 w 274722"/>
                <a:gd name="connsiteY7" fmla="*/ 254538 h 409279"/>
                <a:gd name="connsiteX8" fmla="*/ 58869 w 274722"/>
                <a:gd name="connsiteY8" fmla="*/ 353214 h 409279"/>
                <a:gd name="connsiteX9" fmla="*/ 65036 w 274722"/>
                <a:gd name="connsiteY9" fmla="*/ 373398 h 409279"/>
                <a:gd name="connsiteX10" fmla="*/ 104282 w 274722"/>
                <a:gd name="connsiteY10" fmla="*/ 396385 h 409279"/>
                <a:gd name="connsiteX11" fmla="*/ 176046 w 274722"/>
                <a:gd name="connsiteY11" fmla="*/ 408719 h 409279"/>
                <a:gd name="connsiteX12" fmla="*/ 250053 w 274722"/>
                <a:gd name="connsiteY12" fmla="*/ 357139 h 409279"/>
                <a:gd name="connsiteX13" fmla="*/ 276965 w 274722"/>
                <a:gd name="connsiteY13" fmla="*/ 326303 h 409279"/>
                <a:gd name="connsiteX14" fmla="*/ 273040 w 274722"/>
                <a:gd name="connsiteY14" fmla="*/ 315090 h 4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722" h="409279">
                  <a:moveTo>
                    <a:pt x="273040" y="315090"/>
                  </a:moveTo>
                  <a:cubicBezTo>
                    <a:pt x="270237" y="301634"/>
                    <a:pt x="264070" y="292663"/>
                    <a:pt x="260145" y="282011"/>
                  </a:cubicBezTo>
                  <a:cubicBezTo>
                    <a:pt x="242204" y="233233"/>
                    <a:pt x="221460" y="185017"/>
                    <a:pt x="202958" y="136240"/>
                  </a:cubicBezTo>
                  <a:cubicBezTo>
                    <a:pt x="193427" y="111571"/>
                    <a:pt x="184456" y="86341"/>
                    <a:pt x="176046" y="61111"/>
                  </a:cubicBezTo>
                  <a:cubicBezTo>
                    <a:pt x="168197" y="37003"/>
                    <a:pt x="165955" y="33079"/>
                    <a:pt x="156984" y="0"/>
                  </a:cubicBezTo>
                  <a:cubicBezTo>
                    <a:pt x="111010" y="6167"/>
                    <a:pt x="45413" y="28033"/>
                    <a:pt x="0" y="37003"/>
                  </a:cubicBezTo>
                  <a:cubicBezTo>
                    <a:pt x="3364" y="36443"/>
                    <a:pt x="32518" y="145210"/>
                    <a:pt x="35321" y="155302"/>
                  </a:cubicBezTo>
                  <a:cubicBezTo>
                    <a:pt x="42610" y="187259"/>
                    <a:pt x="49338" y="221460"/>
                    <a:pt x="52141" y="254538"/>
                  </a:cubicBezTo>
                  <a:cubicBezTo>
                    <a:pt x="54944" y="285374"/>
                    <a:pt x="59430" y="318453"/>
                    <a:pt x="58869" y="353214"/>
                  </a:cubicBezTo>
                  <a:cubicBezTo>
                    <a:pt x="58869" y="359381"/>
                    <a:pt x="58869" y="368913"/>
                    <a:pt x="65036" y="373398"/>
                  </a:cubicBezTo>
                  <a:cubicBezTo>
                    <a:pt x="76249" y="380686"/>
                    <a:pt x="88584" y="392460"/>
                    <a:pt x="104282" y="396385"/>
                  </a:cubicBezTo>
                  <a:cubicBezTo>
                    <a:pt x="130073" y="403112"/>
                    <a:pt x="154181" y="417690"/>
                    <a:pt x="176046" y="408719"/>
                  </a:cubicBezTo>
                  <a:cubicBezTo>
                    <a:pt x="194548" y="401431"/>
                    <a:pt x="231552" y="364427"/>
                    <a:pt x="250053" y="357139"/>
                  </a:cubicBezTo>
                  <a:cubicBezTo>
                    <a:pt x="264070" y="351532"/>
                    <a:pt x="267434" y="338076"/>
                    <a:pt x="276965" y="326303"/>
                  </a:cubicBezTo>
                  <a:cubicBezTo>
                    <a:pt x="279207" y="322939"/>
                    <a:pt x="273601" y="318453"/>
                    <a:pt x="273040" y="315090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D29E33C-F717-45E6-9E71-C66B32CD8DEC}"/>
                </a:ext>
              </a:extLst>
            </p:cNvPr>
            <p:cNvSpPr/>
            <p:nvPr/>
          </p:nvSpPr>
          <p:spPr>
            <a:xfrm>
              <a:off x="3836571" y="6328950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1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2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29671 w 667182"/>
                <a:gd name="connsiteY20" fmla="*/ 308922 h 347607"/>
                <a:gd name="connsiteX21" fmla="*/ 293026 w 667182"/>
                <a:gd name="connsiteY21" fmla="*/ 333591 h 347607"/>
                <a:gd name="connsiteX22" fmla="*/ 432069 w 667182"/>
                <a:gd name="connsiteY22" fmla="*/ 352654 h 347607"/>
                <a:gd name="connsiteX23" fmla="*/ 575036 w 667182"/>
                <a:gd name="connsiteY23" fmla="*/ 336955 h 347607"/>
                <a:gd name="connsiteX24" fmla="*/ 648482 w 667182"/>
                <a:gd name="connsiteY24" fmla="*/ 313408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1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3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2"/>
                  </a:cubicBezTo>
                  <a:cubicBezTo>
                    <a:pt x="28956" y="88023"/>
                    <a:pt x="23910" y="102040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1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6"/>
                    <a:pt x="164635" y="307240"/>
                  </a:cubicBezTo>
                  <a:cubicBezTo>
                    <a:pt x="184819" y="304998"/>
                    <a:pt x="210048" y="302194"/>
                    <a:pt x="229671" y="308922"/>
                  </a:cubicBezTo>
                  <a:cubicBezTo>
                    <a:pt x="247612" y="315090"/>
                    <a:pt x="275085" y="326863"/>
                    <a:pt x="293026" y="333591"/>
                  </a:cubicBezTo>
                  <a:cubicBezTo>
                    <a:pt x="332272" y="348168"/>
                    <a:pt x="390019" y="352654"/>
                    <a:pt x="432069" y="352654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9"/>
                    <a:pt x="628299" y="326303"/>
                    <a:pt x="648482" y="313408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69787" y="257342"/>
                    <a:pt x="668666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90F6805-C72E-4CDB-93A3-23C693BF8BFB}"/>
                </a:ext>
              </a:extLst>
            </p:cNvPr>
            <p:cNvSpPr/>
            <p:nvPr/>
          </p:nvSpPr>
          <p:spPr>
            <a:xfrm>
              <a:off x="3841418" y="6609840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4944" y="43731"/>
                    <a:pt x="77371" y="48777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79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rgbClr val="E6E6E6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793F2D9-C9A1-4505-B45A-B109958047B2}"/>
                </a:ext>
              </a:extLst>
            </p:cNvPr>
            <p:cNvSpPr/>
            <p:nvPr/>
          </p:nvSpPr>
          <p:spPr>
            <a:xfrm>
              <a:off x="3312719" y="2744361"/>
              <a:ext cx="1306332" cy="1620300"/>
            </a:xfrm>
            <a:custGeom>
              <a:avLst/>
              <a:gdLst>
                <a:gd name="connsiteX0" fmla="*/ 146892 w 1306331"/>
                <a:gd name="connsiteY0" fmla="*/ 232419 h 1620299"/>
                <a:gd name="connsiteX1" fmla="*/ 40367 w 1306331"/>
                <a:gd name="connsiteY1" fmla="*/ 335580 h 1620299"/>
                <a:gd name="connsiteX2" fmla="*/ 60551 w 1306331"/>
                <a:gd name="connsiteY2" fmla="*/ 514430 h 1620299"/>
                <a:gd name="connsiteX3" fmla="*/ 169319 w 1306331"/>
                <a:gd name="connsiteY3" fmla="*/ 888388 h 1620299"/>
                <a:gd name="connsiteX4" fmla="*/ 118299 w 1306331"/>
                <a:gd name="connsiteY4" fmla="*/ 1213570 h 1620299"/>
                <a:gd name="connsiteX5" fmla="*/ 0 w 1306331"/>
                <a:gd name="connsiteY5" fmla="*/ 1409239 h 1620299"/>
                <a:gd name="connsiteX6" fmla="*/ 578038 w 1306331"/>
                <a:gd name="connsiteY6" fmla="*/ 1608272 h 1620299"/>
                <a:gd name="connsiteX7" fmla="*/ 725491 w 1306331"/>
                <a:gd name="connsiteY7" fmla="*/ 1608833 h 1620299"/>
                <a:gd name="connsiteX8" fmla="*/ 765858 w 1306331"/>
                <a:gd name="connsiteY8" fmla="*/ 1536508 h 1620299"/>
                <a:gd name="connsiteX9" fmla="*/ 738946 w 1306331"/>
                <a:gd name="connsiteY9" fmla="*/ 815503 h 1620299"/>
                <a:gd name="connsiteX10" fmla="*/ 738386 w 1306331"/>
                <a:gd name="connsiteY10" fmla="*/ 701129 h 1620299"/>
                <a:gd name="connsiteX11" fmla="*/ 1072538 w 1306331"/>
                <a:gd name="connsiteY11" fmla="*/ 646184 h 1620299"/>
                <a:gd name="connsiteX12" fmla="*/ 1085433 w 1306331"/>
                <a:gd name="connsiteY12" fmla="*/ 417997 h 1620299"/>
                <a:gd name="connsiteX13" fmla="*/ 867898 w 1306331"/>
                <a:gd name="connsiteY13" fmla="*/ 415754 h 1620299"/>
                <a:gd name="connsiteX14" fmla="*/ 1311378 w 1306331"/>
                <a:gd name="connsiteY14" fmla="*/ 231859 h 1620299"/>
                <a:gd name="connsiteX15" fmla="*/ 1255872 w 1306331"/>
                <a:gd name="connsiteY15" fmla="*/ 307 h 1620299"/>
                <a:gd name="connsiteX16" fmla="*/ 616723 w 1306331"/>
                <a:gd name="connsiteY16" fmla="*/ 170186 h 1620299"/>
                <a:gd name="connsiteX17" fmla="*/ 409841 w 1306331"/>
                <a:gd name="connsiteY17" fmla="*/ 214478 h 1620299"/>
                <a:gd name="connsiteX18" fmla="*/ 387414 w 1306331"/>
                <a:gd name="connsiteY18" fmla="*/ 351279 h 1620299"/>
                <a:gd name="connsiteX19" fmla="*/ 146892 w 1306331"/>
                <a:gd name="connsiteY19" fmla="*/ 232419 h 162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06331" h="1620299">
                  <a:moveTo>
                    <a:pt x="146892" y="232419"/>
                  </a:moveTo>
                  <a:cubicBezTo>
                    <a:pt x="146892" y="232419"/>
                    <a:pt x="47095" y="279514"/>
                    <a:pt x="40367" y="335580"/>
                  </a:cubicBezTo>
                  <a:cubicBezTo>
                    <a:pt x="33639" y="391646"/>
                    <a:pt x="33639" y="436499"/>
                    <a:pt x="60551" y="514430"/>
                  </a:cubicBezTo>
                  <a:cubicBezTo>
                    <a:pt x="87463" y="592361"/>
                    <a:pt x="163712" y="787470"/>
                    <a:pt x="169319" y="888388"/>
                  </a:cubicBezTo>
                  <a:cubicBezTo>
                    <a:pt x="174925" y="989307"/>
                    <a:pt x="186699" y="1071723"/>
                    <a:pt x="118299" y="1213570"/>
                  </a:cubicBezTo>
                  <a:cubicBezTo>
                    <a:pt x="49898" y="1355416"/>
                    <a:pt x="0" y="1409239"/>
                    <a:pt x="0" y="1409239"/>
                  </a:cubicBezTo>
                  <a:cubicBezTo>
                    <a:pt x="0" y="1409239"/>
                    <a:pt x="542716" y="1589210"/>
                    <a:pt x="578038" y="1608272"/>
                  </a:cubicBezTo>
                  <a:cubicBezTo>
                    <a:pt x="613359" y="1627335"/>
                    <a:pt x="672228" y="1634623"/>
                    <a:pt x="725491" y="1608833"/>
                  </a:cubicBezTo>
                  <a:cubicBezTo>
                    <a:pt x="754645" y="1594817"/>
                    <a:pt x="765858" y="1552767"/>
                    <a:pt x="765858" y="1536508"/>
                  </a:cubicBezTo>
                  <a:cubicBezTo>
                    <a:pt x="765858" y="1464744"/>
                    <a:pt x="740068" y="899041"/>
                    <a:pt x="738946" y="815503"/>
                  </a:cubicBezTo>
                  <a:cubicBezTo>
                    <a:pt x="737825" y="731965"/>
                    <a:pt x="735583" y="721313"/>
                    <a:pt x="738386" y="701129"/>
                  </a:cubicBezTo>
                  <a:cubicBezTo>
                    <a:pt x="762494" y="694962"/>
                    <a:pt x="1072538" y="646184"/>
                    <a:pt x="1072538" y="646184"/>
                  </a:cubicBezTo>
                  <a:cubicBezTo>
                    <a:pt x="1072538" y="646184"/>
                    <a:pt x="1084872" y="445469"/>
                    <a:pt x="1085433" y="417997"/>
                  </a:cubicBezTo>
                  <a:cubicBezTo>
                    <a:pt x="1078144" y="417997"/>
                    <a:pt x="956481" y="417997"/>
                    <a:pt x="867898" y="415754"/>
                  </a:cubicBezTo>
                  <a:cubicBezTo>
                    <a:pt x="916675" y="373705"/>
                    <a:pt x="1311378" y="269423"/>
                    <a:pt x="1311378" y="231859"/>
                  </a:cubicBezTo>
                  <a:cubicBezTo>
                    <a:pt x="1307453" y="158412"/>
                    <a:pt x="1271010" y="-8103"/>
                    <a:pt x="1255872" y="307"/>
                  </a:cubicBezTo>
                  <a:cubicBezTo>
                    <a:pt x="853321" y="185324"/>
                    <a:pt x="688487" y="166262"/>
                    <a:pt x="616723" y="170186"/>
                  </a:cubicBezTo>
                  <a:cubicBezTo>
                    <a:pt x="497864" y="176914"/>
                    <a:pt x="459739" y="205508"/>
                    <a:pt x="409841" y="214478"/>
                  </a:cubicBezTo>
                  <a:cubicBezTo>
                    <a:pt x="409841" y="252042"/>
                    <a:pt x="387414" y="351279"/>
                    <a:pt x="387414" y="351279"/>
                  </a:cubicBezTo>
                  <a:lnTo>
                    <a:pt x="146892" y="232419"/>
                  </a:lnTo>
                  <a:close/>
                </a:path>
              </a:pathLst>
            </a:custGeom>
            <a:solidFill>
              <a:schemeClr val="accent6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31EDFD-5CFE-4B0F-9B34-791ECC00183E}"/>
                </a:ext>
              </a:extLst>
            </p:cNvPr>
            <p:cNvSpPr/>
            <p:nvPr/>
          </p:nvSpPr>
          <p:spPr>
            <a:xfrm>
              <a:off x="3092578" y="6348013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0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1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35278 w 667182"/>
                <a:gd name="connsiteY20" fmla="*/ 308922 h 347607"/>
                <a:gd name="connsiteX21" fmla="*/ 298632 w 667182"/>
                <a:gd name="connsiteY21" fmla="*/ 333591 h 347607"/>
                <a:gd name="connsiteX22" fmla="*/ 432069 w 667182"/>
                <a:gd name="connsiteY22" fmla="*/ 352653 h 347607"/>
                <a:gd name="connsiteX23" fmla="*/ 575036 w 667182"/>
                <a:gd name="connsiteY23" fmla="*/ 336955 h 347607"/>
                <a:gd name="connsiteX24" fmla="*/ 648482 w 667182"/>
                <a:gd name="connsiteY24" fmla="*/ 313407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0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2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1"/>
                  </a:cubicBezTo>
                  <a:cubicBezTo>
                    <a:pt x="30077" y="85220"/>
                    <a:pt x="24471" y="100918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2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5"/>
                    <a:pt x="164635" y="307240"/>
                  </a:cubicBezTo>
                  <a:cubicBezTo>
                    <a:pt x="184819" y="304997"/>
                    <a:pt x="215655" y="302194"/>
                    <a:pt x="235278" y="308922"/>
                  </a:cubicBezTo>
                  <a:cubicBezTo>
                    <a:pt x="253219" y="315090"/>
                    <a:pt x="280691" y="326863"/>
                    <a:pt x="298632" y="333591"/>
                  </a:cubicBezTo>
                  <a:cubicBezTo>
                    <a:pt x="337878" y="348168"/>
                    <a:pt x="390019" y="352653"/>
                    <a:pt x="432069" y="352653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8"/>
                    <a:pt x="628299" y="326303"/>
                    <a:pt x="648482" y="313407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70348" y="257902"/>
                    <a:pt x="669227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F49A36-D7CC-4A03-9C39-DEB165082BF3}"/>
                </a:ext>
              </a:extLst>
            </p:cNvPr>
            <p:cNvSpPr/>
            <p:nvPr/>
          </p:nvSpPr>
          <p:spPr>
            <a:xfrm>
              <a:off x="3086618" y="4149114"/>
              <a:ext cx="953118" cy="1939875"/>
            </a:xfrm>
            <a:custGeom>
              <a:avLst/>
              <a:gdLst>
                <a:gd name="connsiteX0" fmla="*/ 551842 w 953117"/>
                <a:gd name="connsiteY0" fmla="*/ 1211020 h 1939874"/>
                <a:gd name="connsiteX1" fmla="*/ 520445 w 953117"/>
                <a:gd name="connsiteY1" fmla="*/ 1102252 h 1939874"/>
                <a:gd name="connsiteX2" fmla="*/ 499701 w 953117"/>
                <a:gd name="connsiteY2" fmla="*/ 1032170 h 1939874"/>
                <a:gd name="connsiteX3" fmla="*/ 476714 w 953117"/>
                <a:gd name="connsiteY3" fmla="*/ 1036095 h 1939874"/>
                <a:gd name="connsiteX4" fmla="*/ 414481 w 953117"/>
                <a:gd name="connsiteY4" fmla="*/ 1188033 h 1939874"/>
                <a:gd name="connsiteX5" fmla="*/ 338792 w 953117"/>
                <a:gd name="connsiteY5" fmla="*/ 1333804 h 1939874"/>
                <a:gd name="connsiteX6" fmla="*/ 307396 w 953117"/>
                <a:gd name="connsiteY6" fmla="*/ 1462194 h 1939874"/>
                <a:gd name="connsiteX7" fmla="*/ 284969 w 953117"/>
                <a:gd name="connsiteY7" fmla="*/ 1784012 h 1939874"/>
                <a:gd name="connsiteX8" fmla="*/ 268150 w 953117"/>
                <a:gd name="connsiteY8" fmla="*/ 1935389 h 1939874"/>
                <a:gd name="connsiteX9" fmla="*/ 257497 w 953117"/>
                <a:gd name="connsiteY9" fmla="*/ 1940435 h 1939874"/>
                <a:gd name="connsiteX10" fmla="*/ 102195 w 953117"/>
                <a:gd name="connsiteY10" fmla="*/ 1923615 h 1939874"/>
                <a:gd name="connsiteX11" fmla="*/ 74162 w 953117"/>
                <a:gd name="connsiteY11" fmla="*/ 1894461 h 1939874"/>
                <a:gd name="connsiteX12" fmla="*/ 71920 w 953117"/>
                <a:gd name="connsiteY12" fmla="*/ 1709445 h 1939874"/>
                <a:gd name="connsiteX13" fmla="*/ 66874 w 953117"/>
                <a:gd name="connsiteY13" fmla="*/ 1510411 h 1939874"/>
                <a:gd name="connsiteX14" fmla="*/ 104438 w 953117"/>
                <a:gd name="connsiteY14" fmla="*/ 1356230 h 1939874"/>
                <a:gd name="connsiteX15" fmla="*/ 152094 w 953117"/>
                <a:gd name="connsiteY15" fmla="*/ 1156076 h 1939874"/>
                <a:gd name="connsiteX16" fmla="*/ 195825 w 953117"/>
                <a:gd name="connsiteY16" fmla="*/ 923403 h 1939874"/>
                <a:gd name="connsiteX17" fmla="*/ 193582 w 953117"/>
                <a:gd name="connsiteY17" fmla="*/ 869019 h 1939874"/>
                <a:gd name="connsiteX18" fmla="*/ 148169 w 953117"/>
                <a:gd name="connsiteY18" fmla="*/ 858367 h 1939874"/>
                <a:gd name="connsiteX19" fmla="*/ 5762 w 953117"/>
                <a:gd name="connsiteY19" fmla="*/ 804543 h 1939874"/>
                <a:gd name="connsiteX20" fmla="*/ 40523 w 953117"/>
                <a:gd name="connsiteY20" fmla="*/ 608313 h 1939874"/>
                <a:gd name="connsiteX21" fmla="*/ 80329 w 953117"/>
                <a:gd name="connsiteY21" fmla="*/ 400309 h 1939874"/>
                <a:gd name="connsiteX22" fmla="*/ 143684 w 953117"/>
                <a:gd name="connsiteY22" fmla="*/ 191184 h 1939874"/>
                <a:gd name="connsiteX23" fmla="*/ 192461 w 953117"/>
                <a:gd name="connsiteY23" fmla="*/ 90827 h 1939874"/>
                <a:gd name="connsiteX24" fmla="*/ 244602 w 953117"/>
                <a:gd name="connsiteY24" fmla="*/ 0 h 1939874"/>
                <a:gd name="connsiteX25" fmla="*/ 324776 w 953117"/>
                <a:gd name="connsiteY25" fmla="*/ 29715 h 1939874"/>
                <a:gd name="connsiteX26" fmla="*/ 426255 w 953117"/>
                <a:gd name="connsiteY26" fmla="*/ 60551 h 1939874"/>
                <a:gd name="connsiteX27" fmla="*/ 526052 w 953117"/>
                <a:gd name="connsiteY27" fmla="*/ 88023 h 1939874"/>
                <a:gd name="connsiteX28" fmla="*/ 674066 w 953117"/>
                <a:gd name="connsiteY28" fmla="*/ 134558 h 1939874"/>
                <a:gd name="connsiteX29" fmla="*/ 797971 w 953117"/>
                <a:gd name="connsiteY29" fmla="*/ 195669 h 1939874"/>
                <a:gd name="connsiteX30" fmla="*/ 813109 w 953117"/>
                <a:gd name="connsiteY30" fmla="*/ 274722 h 1939874"/>
                <a:gd name="connsiteX31" fmla="*/ 832171 w 953117"/>
                <a:gd name="connsiteY31" fmla="*/ 352653 h 1939874"/>
                <a:gd name="connsiteX32" fmla="*/ 869735 w 953117"/>
                <a:gd name="connsiteY32" fmla="*/ 520290 h 1939874"/>
                <a:gd name="connsiteX33" fmla="*/ 933089 w 953117"/>
                <a:gd name="connsiteY33" fmla="*/ 857806 h 1939874"/>
                <a:gd name="connsiteX34" fmla="*/ 954394 w 953117"/>
                <a:gd name="connsiteY34" fmla="*/ 986757 h 1939874"/>
                <a:gd name="connsiteX35" fmla="*/ 928604 w 953117"/>
                <a:gd name="connsiteY35" fmla="*/ 1032170 h 1939874"/>
                <a:gd name="connsiteX36" fmla="*/ 797971 w 953117"/>
                <a:gd name="connsiteY36" fmla="*/ 1023200 h 1939874"/>
                <a:gd name="connsiteX37" fmla="*/ 803017 w 953117"/>
                <a:gd name="connsiteY37" fmla="*/ 1232325 h 1939874"/>
                <a:gd name="connsiteX38" fmla="*/ 862446 w 953117"/>
                <a:gd name="connsiteY38" fmla="*/ 1624785 h 1939874"/>
                <a:gd name="connsiteX39" fmla="*/ 908420 w 953117"/>
                <a:gd name="connsiteY39" fmla="*/ 1844002 h 1939874"/>
                <a:gd name="connsiteX40" fmla="*/ 915709 w 953117"/>
                <a:gd name="connsiteY40" fmla="*/ 1891097 h 1939874"/>
                <a:gd name="connsiteX41" fmla="*/ 879827 w 953117"/>
                <a:gd name="connsiteY41" fmla="*/ 1904553 h 1939874"/>
                <a:gd name="connsiteX42" fmla="*/ 771620 w 953117"/>
                <a:gd name="connsiteY42" fmla="*/ 1924737 h 1939874"/>
                <a:gd name="connsiteX43" fmla="*/ 732374 w 953117"/>
                <a:gd name="connsiteY43" fmla="*/ 1911842 h 1939874"/>
                <a:gd name="connsiteX44" fmla="*/ 626970 w 953117"/>
                <a:gd name="connsiteY44" fmla="*/ 1615254 h 1939874"/>
                <a:gd name="connsiteX45" fmla="*/ 592770 w 953117"/>
                <a:gd name="connsiteY45" fmla="*/ 1399401 h 1939874"/>
                <a:gd name="connsiteX46" fmla="*/ 551842 w 953117"/>
                <a:gd name="connsiteY46" fmla="*/ 1211020 h 193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53117" h="1939874">
                  <a:moveTo>
                    <a:pt x="551842" y="1211020"/>
                  </a:moveTo>
                  <a:cubicBezTo>
                    <a:pt x="541190" y="1174577"/>
                    <a:pt x="529977" y="1138695"/>
                    <a:pt x="520445" y="1102252"/>
                  </a:cubicBezTo>
                  <a:cubicBezTo>
                    <a:pt x="515960" y="1084872"/>
                    <a:pt x="505308" y="1048990"/>
                    <a:pt x="499701" y="1032170"/>
                  </a:cubicBezTo>
                  <a:cubicBezTo>
                    <a:pt x="495216" y="1018154"/>
                    <a:pt x="487927" y="1008062"/>
                    <a:pt x="476714" y="1036095"/>
                  </a:cubicBezTo>
                  <a:cubicBezTo>
                    <a:pt x="457091" y="1087115"/>
                    <a:pt x="435786" y="1137574"/>
                    <a:pt x="414481" y="1188033"/>
                  </a:cubicBezTo>
                  <a:cubicBezTo>
                    <a:pt x="394858" y="1234568"/>
                    <a:pt x="342717" y="1331561"/>
                    <a:pt x="338792" y="1333804"/>
                  </a:cubicBezTo>
                  <a:cubicBezTo>
                    <a:pt x="322533" y="1361837"/>
                    <a:pt x="311320" y="1419024"/>
                    <a:pt x="307396" y="1462194"/>
                  </a:cubicBezTo>
                  <a:cubicBezTo>
                    <a:pt x="297864" y="1569280"/>
                    <a:pt x="289455" y="1676366"/>
                    <a:pt x="284969" y="1784012"/>
                  </a:cubicBezTo>
                  <a:cubicBezTo>
                    <a:pt x="283848" y="1805877"/>
                    <a:pt x="292258" y="1934829"/>
                    <a:pt x="268150" y="1935389"/>
                  </a:cubicBezTo>
                  <a:cubicBezTo>
                    <a:pt x="265346" y="1937632"/>
                    <a:pt x="261982" y="1939875"/>
                    <a:pt x="257497" y="1940435"/>
                  </a:cubicBezTo>
                  <a:cubicBezTo>
                    <a:pt x="205356" y="1937071"/>
                    <a:pt x="153775" y="1928101"/>
                    <a:pt x="102195" y="1923615"/>
                  </a:cubicBezTo>
                  <a:cubicBezTo>
                    <a:pt x="79769" y="1921373"/>
                    <a:pt x="74723" y="1916327"/>
                    <a:pt x="74162" y="1894461"/>
                  </a:cubicBezTo>
                  <a:cubicBezTo>
                    <a:pt x="71359" y="1802514"/>
                    <a:pt x="70798" y="1801392"/>
                    <a:pt x="71920" y="1709445"/>
                  </a:cubicBezTo>
                  <a:cubicBezTo>
                    <a:pt x="72480" y="1658425"/>
                    <a:pt x="64070" y="1561431"/>
                    <a:pt x="66874" y="1510411"/>
                  </a:cubicBezTo>
                  <a:cubicBezTo>
                    <a:pt x="69116" y="1467240"/>
                    <a:pt x="83693" y="1394916"/>
                    <a:pt x="104438" y="1356230"/>
                  </a:cubicBezTo>
                  <a:cubicBezTo>
                    <a:pt x="134713" y="1300725"/>
                    <a:pt x="140880" y="1217187"/>
                    <a:pt x="152094" y="1156076"/>
                  </a:cubicBezTo>
                  <a:cubicBezTo>
                    <a:pt x="167792" y="1078705"/>
                    <a:pt x="180126" y="1000773"/>
                    <a:pt x="195825" y="923403"/>
                  </a:cubicBezTo>
                  <a:cubicBezTo>
                    <a:pt x="199749" y="904901"/>
                    <a:pt x="216008" y="881353"/>
                    <a:pt x="193582" y="869019"/>
                  </a:cubicBezTo>
                  <a:cubicBezTo>
                    <a:pt x="181248" y="862291"/>
                    <a:pt x="161625" y="861170"/>
                    <a:pt x="148169" y="858367"/>
                  </a:cubicBezTo>
                  <a:cubicBezTo>
                    <a:pt x="105559" y="848275"/>
                    <a:pt x="32673" y="834819"/>
                    <a:pt x="5762" y="804543"/>
                  </a:cubicBezTo>
                  <a:cubicBezTo>
                    <a:pt x="-15543" y="781556"/>
                    <a:pt x="28188" y="671107"/>
                    <a:pt x="40523" y="608313"/>
                  </a:cubicBezTo>
                  <a:cubicBezTo>
                    <a:pt x="54539" y="539352"/>
                    <a:pt x="73601" y="470952"/>
                    <a:pt x="80329" y="400309"/>
                  </a:cubicBezTo>
                  <a:cubicBezTo>
                    <a:pt x="87618" y="326863"/>
                    <a:pt x="113408" y="257342"/>
                    <a:pt x="143684" y="191184"/>
                  </a:cubicBezTo>
                  <a:cubicBezTo>
                    <a:pt x="159382" y="157545"/>
                    <a:pt x="176202" y="124466"/>
                    <a:pt x="192461" y="90827"/>
                  </a:cubicBezTo>
                  <a:cubicBezTo>
                    <a:pt x="203113" y="69521"/>
                    <a:pt x="222176" y="22987"/>
                    <a:pt x="244602" y="0"/>
                  </a:cubicBezTo>
                  <a:cubicBezTo>
                    <a:pt x="272074" y="8410"/>
                    <a:pt x="306835" y="22987"/>
                    <a:pt x="324776" y="29715"/>
                  </a:cubicBezTo>
                  <a:cubicBezTo>
                    <a:pt x="353930" y="44292"/>
                    <a:pt x="395979" y="48777"/>
                    <a:pt x="426255" y="60551"/>
                  </a:cubicBezTo>
                  <a:cubicBezTo>
                    <a:pt x="459894" y="73446"/>
                    <a:pt x="491852" y="76249"/>
                    <a:pt x="526052" y="88023"/>
                  </a:cubicBezTo>
                  <a:cubicBezTo>
                    <a:pt x="574829" y="104843"/>
                    <a:pt x="624728" y="118859"/>
                    <a:pt x="674066" y="134558"/>
                  </a:cubicBezTo>
                  <a:cubicBezTo>
                    <a:pt x="689764" y="139604"/>
                    <a:pt x="781151" y="179971"/>
                    <a:pt x="797971" y="195669"/>
                  </a:cubicBezTo>
                  <a:cubicBezTo>
                    <a:pt x="797971" y="222020"/>
                    <a:pt x="806941" y="249493"/>
                    <a:pt x="813109" y="274722"/>
                  </a:cubicBezTo>
                  <a:cubicBezTo>
                    <a:pt x="819836" y="300512"/>
                    <a:pt x="825443" y="326863"/>
                    <a:pt x="832171" y="352653"/>
                  </a:cubicBezTo>
                  <a:cubicBezTo>
                    <a:pt x="845627" y="408159"/>
                    <a:pt x="857961" y="464224"/>
                    <a:pt x="869735" y="520290"/>
                  </a:cubicBezTo>
                  <a:cubicBezTo>
                    <a:pt x="893283" y="632421"/>
                    <a:pt x="914588" y="744553"/>
                    <a:pt x="933089" y="857806"/>
                  </a:cubicBezTo>
                  <a:cubicBezTo>
                    <a:pt x="939817" y="900416"/>
                    <a:pt x="960001" y="943026"/>
                    <a:pt x="954394" y="986757"/>
                  </a:cubicBezTo>
                  <a:cubicBezTo>
                    <a:pt x="952152" y="1005820"/>
                    <a:pt x="945984" y="1020957"/>
                    <a:pt x="928604" y="1032170"/>
                  </a:cubicBezTo>
                  <a:cubicBezTo>
                    <a:pt x="895525" y="1053475"/>
                    <a:pt x="800213" y="1022639"/>
                    <a:pt x="797971" y="1023200"/>
                  </a:cubicBezTo>
                  <a:cubicBezTo>
                    <a:pt x="797410" y="1036656"/>
                    <a:pt x="806381" y="1173456"/>
                    <a:pt x="803017" y="1232325"/>
                  </a:cubicBezTo>
                  <a:cubicBezTo>
                    <a:pt x="795728" y="1363519"/>
                    <a:pt x="835535" y="1501440"/>
                    <a:pt x="862446" y="1624785"/>
                  </a:cubicBezTo>
                  <a:cubicBezTo>
                    <a:pt x="878145" y="1697671"/>
                    <a:pt x="888797" y="1772238"/>
                    <a:pt x="908420" y="1844002"/>
                  </a:cubicBezTo>
                  <a:cubicBezTo>
                    <a:pt x="913466" y="1863064"/>
                    <a:pt x="920755" y="1879884"/>
                    <a:pt x="915709" y="1891097"/>
                  </a:cubicBezTo>
                  <a:cubicBezTo>
                    <a:pt x="910102" y="1903992"/>
                    <a:pt x="891601" y="1902871"/>
                    <a:pt x="879827" y="1904553"/>
                  </a:cubicBezTo>
                  <a:cubicBezTo>
                    <a:pt x="843384" y="1910160"/>
                    <a:pt x="807502" y="1916327"/>
                    <a:pt x="771620" y="1924737"/>
                  </a:cubicBezTo>
                  <a:cubicBezTo>
                    <a:pt x="760407" y="1927540"/>
                    <a:pt x="741344" y="1936511"/>
                    <a:pt x="732374" y="1911842"/>
                  </a:cubicBezTo>
                  <a:cubicBezTo>
                    <a:pt x="695371" y="1813727"/>
                    <a:pt x="660049" y="1715051"/>
                    <a:pt x="626970" y="1615254"/>
                  </a:cubicBezTo>
                  <a:cubicBezTo>
                    <a:pt x="605105" y="1548536"/>
                    <a:pt x="577632" y="1470604"/>
                    <a:pt x="592770" y="1399401"/>
                  </a:cubicBezTo>
                  <a:cubicBezTo>
                    <a:pt x="605665" y="1333804"/>
                    <a:pt x="569223" y="1270450"/>
                    <a:pt x="551842" y="1211020"/>
                  </a:cubicBezTo>
                  <a:close/>
                </a:path>
              </a:pathLst>
            </a:custGeom>
            <a:solidFill>
              <a:srgbClr val="000000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162819E-572B-4656-AAFE-1DB9F13BA4D2}"/>
                </a:ext>
              </a:extLst>
            </p:cNvPr>
            <p:cNvSpPr/>
            <p:nvPr/>
          </p:nvSpPr>
          <p:spPr>
            <a:xfrm>
              <a:off x="3287340" y="2410592"/>
              <a:ext cx="470952" cy="678395"/>
            </a:xfrm>
            <a:custGeom>
              <a:avLst/>
              <a:gdLst>
                <a:gd name="connsiteX0" fmla="*/ 425128 w 470952"/>
                <a:gd name="connsiteY0" fmla="*/ 489939 h 678395"/>
                <a:gd name="connsiteX1" fmla="*/ 424567 w 470952"/>
                <a:gd name="connsiteY1" fmla="*/ 488257 h 678395"/>
                <a:gd name="connsiteX2" fmla="*/ 425128 w 470952"/>
                <a:gd name="connsiteY2" fmla="*/ 487696 h 678395"/>
                <a:gd name="connsiteX3" fmla="*/ 428492 w 470952"/>
                <a:gd name="connsiteY3" fmla="*/ 476483 h 678395"/>
                <a:gd name="connsiteX4" fmla="*/ 470541 w 470952"/>
                <a:gd name="connsiteY4" fmla="*/ 258948 h 678395"/>
                <a:gd name="connsiteX5" fmla="*/ 447554 w 470952"/>
                <a:gd name="connsiteY5" fmla="*/ 99721 h 678395"/>
                <a:gd name="connsiteX6" fmla="*/ 430734 w 470952"/>
                <a:gd name="connsiteY6" fmla="*/ 36927 h 678395"/>
                <a:gd name="connsiteX7" fmla="*/ 380836 w 470952"/>
                <a:gd name="connsiteY7" fmla="*/ 485 h 678395"/>
                <a:gd name="connsiteX8" fmla="*/ 342711 w 470952"/>
                <a:gd name="connsiteY8" fmla="*/ 4409 h 678395"/>
                <a:gd name="connsiteX9" fmla="*/ 240111 w 470952"/>
                <a:gd name="connsiteY9" fmla="*/ 4409 h 678395"/>
                <a:gd name="connsiteX10" fmla="*/ 166665 w 470952"/>
                <a:gd name="connsiteY10" fmla="*/ 6652 h 678395"/>
                <a:gd name="connsiteX11" fmla="*/ 52851 w 470952"/>
                <a:gd name="connsiteY11" fmla="*/ 92433 h 678395"/>
                <a:gd name="connsiteX12" fmla="*/ 45002 w 470952"/>
                <a:gd name="connsiteY12" fmla="*/ 152423 h 678395"/>
                <a:gd name="connsiteX13" fmla="*/ 51730 w 470952"/>
                <a:gd name="connsiteY13" fmla="*/ 261190 h 678395"/>
                <a:gd name="connsiteX14" fmla="*/ 30986 w 470952"/>
                <a:gd name="connsiteY14" fmla="*/ 281374 h 678395"/>
                <a:gd name="connsiteX15" fmla="*/ 2953 w 470952"/>
                <a:gd name="connsiteY15" fmla="*/ 313332 h 678395"/>
                <a:gd name="connsiteX16" fmla="*/ 56215 w 470952"/>
                <a:gd name="connsiteY16" fmla="*/ 430509 h 678395"/>
                <a:gd name="connsiteX17" fmla="*/ 76959 w 470952"/>
                <a:gd name="connsiteY17" fmla="*/ 442843 h 678395"/>
                <a:gd name="connsiteX18" fmla="*/ 122373 w 470952"/>
                <a:gd name="connsiteY18" fmla="*/ 469194 h 678395"/>
                <a:gd name="connsiteX19" fmla="*/ 167786 w 470952"/>
                <a:gd name="connsiteY19" fmla="*/ 508440 h 678395"/>
                <a:gd name="connsiteX20" fmla="*/ 180120 w 470952"/>
                <a:gd name="connsiteY20" fmla="*/ 514047 h 678395"/>
                <a:gd name="connsiteX21" fmla="*/ 249081 w 470952"/>
                <a:gd name="connsiteY21" fmla="*/ 551611 h 678395"/>
                <a:gd name="connsiteX22" fmla="*/ 344393 w 470952"/>
                <a:gd name="connsiteY22" fmla="*/ 617769 h 678395"/>
                <a:gd name="connsiteX23" fmla="*/ 378033 w 470952"/>
                <a:gd name="connsiteY23" fmla="*/ 683926 h 678395"/>
                <a:gd name="connsiteX24" fmla="*/ 431295 w 470952"/>
                <a:gd name="connsiteY24" fmla="*/ 673274 h 678395"/>
                <a:gd name="connsiteX25" fmla="*/ 430174 w 470952"/>
                <a:gd name="connsiteY25" fmla="*/ 635710 h 678395"/>
                <a:gd name="connsiteX26" fmla="*/ 434659 w 470952"/>
                <a:gd name="connsiteY26" fmla="*/ 558900 h 678395"/>
                <a:gd name="connsiteX27" fmla="*/ 429613 w 470952"/>
                <a:gd name="connsiteY27" fmla="*/ 507319 h 678395"/>
                <a:gd name="connsiteX28" fmla="*/ 425128 w 470952"/>
                <a:gd name="connsiteY28" fmla="*/ 489939 h 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0952" h="678395">
                  <a:moveTo>
                    <a:pt x="425128" y="489939"/>
                  </a:moveTo>
                  <a:cubicBezTo>
                    <a:pt x="425128" y="489378"/>
                    <a:pt x="424567" y="488817"/>
                    <a:pt x="424567" y="488257"/>
                  </a:cubicBezTo>
                  <a:cubicBezTo>
                    <a:pt x="424567" y="487696"/>
                    <a:pt x="424567" y="487696"/>
                    <a:pt x="425128" y="487696"/>
                  </a:cubicBezTo>
                  <a:cubicBezTo>
                    <a:pt x="425128" y="483771"/>
                    <a:pt x="426249" y="479847"/>
                    <a:pt x="428492" y="476483"/>
                  </a:cubicBezTo>
                  <a:cubicBezTo>
                    <a:pt x="467738" y="408643"/>
                    <a:pt x="476708" y="335758"/>
                    <a:pt x="470541" y="258948"/>
                  </a:cubicBezTo>
                  <a:cubicBezTo>
                    <a:pt x="466056" y="199518"/>
                    <a:pt x="458767" y="158029"/>
                    <a:pt x="447554" y="99721"/>
                  </a:cubicBezTo>
                  <a:cubicBezTo>
                    <a:pt x="443629" y="78416"/>
                    <a:pt x="438583" y="57111"/>
                    <a:pt x="430734" y="36927"/>
                  </a:cubicBezTo>
                  <a:cubicBezTo>
                    <a:pt x="428492" y="31321"/>
                    <a:pt x="402701" y="-4561"/>
                    <a:pt x="380836" y="485"/>
                  </a:cubicBezTo>
                  <a:cubicBezTo>
                    <a:pt x="368501" y="3288"/>
                    <a:pt x="355606" y="3288"/>
                    <a:pt x="342711" y="4409"/>
                  </a:cubicBezTo>
                  <a:cubicBezTo>
                    <a:pt x="308511" y="3288"/>
                    <a:pt x="274311" y="3849"/>
                    <a:pt x="240111" y="4409"/>
                  </a:cubicBezTo>
                  <a:cubicBezTo>
                    <a:pt x="215442" y="4970"/>
                    <a:pt x="191334" y="4409"/>
                    <a:pt x="166665" y="6652"/>
                  </a:cubicBezTo>
                  <a:cubicBezTo>
                    <a:pt x="110599" y="11137"/>
                    <a:pt x="71353" y="27957"/>
                    <a:pt x="52851" y="92433"/>
                  </a:cubicBezTo>
                  <a:cubicBezTo>
                    <a:pt x="47245" y="111495"/>
                    <a:pt x="45563" y="132239"/>
                    <a:pt x="45002" y="152423"/>
                  </a:cubicBezTo>
                  <a:cubicBezTo>
                    <a:pt x="43881" y="194472"/>
                    <a:pt x="49487" y="219141"/>
                    <a:pt x="51730" y="261190"/>
                  </a:cubicBezTo>
                  <a:cubicBezTo>
                    <a:pt x="52851" y="283617"/>
                    <a:pt x="52291" y="283617"/>
                    <a:pt x="30986" y="281374"/>
                  </a:cubicBezTo>
                  <a:cubicBezTo>
                    <a:pt x="2392" y="278571"/>
                    <a:pt x="-4896" y="285859"/>
                    <a:pt x="2953" y="313332"/>
                  </a:cubicBezTo>
                  <a:cubicBezTo>
                    <a:pt x="14727" y="354820"/>
                    <a:pt x="34350" y="392945"/>
                    <a:pt x="56215" y="430509"/>
                  </a:cubicBezTo>
                  <a:cubicBezTo>
                    <a:pt x="60700" y="438358"/>
                    <a:pt x="68550" y="445086"/>
                    <a:pt x="76959" y="442843"/>
                  </a:cubicBezTo>
                  <a:cubicBezTo>
                    <a:pt x="101068" y="437798"/>
                    <a:pt x="111160" y="450693"/>
                    <a:pt x="122373" y="469194"/>
                  </a:cubicBezTo>
                  <a:cubicBezTo>
                    <a:pt x="133025" y="486014"/>
                    <a:pt x="152088" y="496106"/>
                    <a:pt x="167786" y="508440"/>
                  </a:cubicBezTo>
                  <a:cubicBezTo>
                    <a:pt x="171150" y="511804"/>
                    <a:pt x="175635" y="512926"/>
                    <a:pt x="180120" y="514047"/>
                  </a:cubicBezTo>
                  <a:cubicBezTo>
                    <a:pt x="180120" y="514047"/>
                    <a:pt x="228898" y="543762"/>
                    <a:pt x="249081" y="551611"/>
                  </a:cubicBezTo>
                  <a:cubicBezTo>
                    <a:pt x="286645" y="566188"/>
                    <a:pt x="321406" y="584690"/>
                    <a:pt x="344393" y="617769"/>
                  </a:cubicBezTo>
                  <a:cubicBezTo>
                    <a:pt x="347757" y="622814"/>
                    <a:pt x="370744" y="682805"/>
                    <a:pt x="378033" y="683926"/>
                  </a:cubicBezTo>
                  <a:cubicBezTo>
                    <a:pt x="408869" y="680562"/>
                    <a:pt x="411111" y="681684"/>
                    <a:pt x="431295" y="673274"/>
                  </a:cubicBezTo>
                  <a:cubicBezTo>
                    <a:pt x="435780" y="669349"/>
                    <a:pt x="430734" y="652529"/>
                    <a:pt x="430174" y="635710"/>
                  </a:cubicBezTo>
                  <a:cubicBezTo>
                    <a:pt x="430734" y="588054"/>
                    <a:pt x="432977" y="589175"/>
                    <a:pt x="434659" y="558900"/>
                  </a:cubicBezTo>
                  <a:cubicBezTo>
                    <a:pt x="435780" y="542640"/>
                    <a:pt x="432977" y="523578"/>
                    <a:pt x="429613" y="507319"/>
                  </a:cubicBezTo>
                  <a:cubicBezTo>
                    <a:pt x="426810" y="501152"/>
                    <a:pt x="425128" y="495545"/>
                    <a:pt x="425128" y="489939"/>
                  </a:cubicBezTo>
                  <a:close/>
                </a:path>
              </a:pathLst>
            </a:custGeom>
            <a:solidFill>
              <a:srgbClr val="FDBE7B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3D82919-19ED-4703-9974-08B46141C2EC}"/>
                </a:ext>
              </a:extLst>
            </p:cNvPr>
            <p:cNvSpPr/>
            <p:nvPr/>
          </p:nvSpPr>
          <p:spPr>
            <a:xfrm>
              <a:off x="3349161" y="4167531"/>
              <a:ext cx="11213" cy="5607"/>
            </a:xfrm>
            <a:custGeom>
              <a:avLst/>
              <a:gdLst>
                <a:gd name="connsiteX0" fmla="*/ 0 w 11213"/>
                <a:gd name="connsiteY0" fmla="*/ 85 h 5606"/>
                <a:gd name="connsiteX1" fmla="*/ 16259 w 11213"/>
                <a:gd name="connsiteY1" fmla="*/ 6252 h 5606"/>
                <a:gd name="connsiteX2" fmla="*/ 0 w 11213"/>
                <a:gd name="connsiteY2" fmla="*/ 85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85"/>
                  </a:moveTo>
                  <a:cubicBezTo>
                    <a:pt x="6728" y="-476"/>
                    <a:pt x="11774" y="1767"/>
                    <a:pt x="16259" y="6252"/>
                  </a:cubicBezTo>
                  <a:cubicBezTo>
                    <a:pt x="10092" y="6813"/>
                    <a:pt x="2803" y="9055"/>
                    <a:pt x="0" y="85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A32B501-F6B8-46A7-91D5-EB563B60889A}"/>
                </a:ext>
              </a:extLst>
            </p:cNvPr>
            <p:cNvSpPr/>
            <p:nvPr/>
          </p:nvSpPr>
          <p:spPr>
            <a:xfrm>
              <a:off x="3368224" y="4174097"/>
              <a:ext cx="11213" cy="5607"/>
            </a:xfrm>
            <a:custGeom>
              <a:avLst/>
              <a:gdLst>
                <a:gd name="connsiteX0" fmla="*/ 0 w 11213"/>
                <a:gd name="connsiteY0" fmla="*/ 247 h 5606"/>
                <a:gd name="connsiteX1" fmla="*/ 16259 w 11213"/>
                <a:gd name="connsiteY1" fmla="*/ 6415 h 5606"/>
                <a:gd name="connsiteX2" fmla="*/ 0 w 11213"/>
                <a:gd name="connsiteY2" fmla="*/ 247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247"/>
                  </a:moveTo>
                  <a:cubicBezTo>
                    <a:pt x="6728" y="-874"/>
                    <a:pt x="11774" y="1929"/>
                    <a:pt x="16259" y="6415"/>
                  </a:cubicBezTo>
                  <a:cubicBezTo>
                    <a:pt x="9531" y="7536"/>
                    <a:pt x="4485" y="4732"/>
                    <a:pt x="0" y="247"/>
                  </a:cubicBezTo>
                  <a:close/>
                </a:path>
              </a:pathLst>
            </a:custGeom>
            <a:solidFill>
              <a:srgbClr val="4D141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5AF89B-2F77-41A7-A46F-1535187D60A0}"/>
                </a:ext>
              </a:extLst>
            </p:cNvPr>
            <p:cNvSpPr/>
            <p:nvPr/>
          </p:nvSpPr>
          <p:spPr>
            <a:xfrm>
              <a:off x="3336266" y="4162009"/>
              <a:ext cx="11213" cy="5607"/>
            </a:xfrm>
            <a:custGeom>
              <a:avLst/>
              <a:gdLst>
                <a:gd name="connsiteX0" fmla="*/ 0 w 11213"/>
                <a:gd name="connsiteY0" fmla="*/ 0 h 5606"/>
                <a:gd name="connsiteX1" fmla="*/ 12895 w 11213"/>
                <a:gd name="connsiteY1" fmla="*/ 5607 h 5606"/>
                <a:gd name="connsiteX2" fmla="*/ 0 w 11213"/>
                <a:gd name="connsiteY2" fmla="*/ 0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0"/>
                  </a:moveTo>
                  <a:cubicBezTo>
                    <a:pt x="5607" y="0"/>
                    <a:pt x="9531" y="2243"/>
                    <a:pt x="12895" y="5607"/>
                  </a:cubicBezTo>
                  <a:cubicBezTo>
                    <a:pt x="7849" y="6728"/>
                    <a:pt x="2243" y="6728"/>
                    <a:pt x="0" y="0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E6610F-37A2-472E-B974-2A96899CBF4C}"/>
                </a:ext>
              </a:extLst>
            </p:cNvPr>
            <p:cNvSpPr/>
            <p:nvPr/>
          </p:nvSpPr>
          <p:spPr>
            <a:xfrm>
              <a:off x="3454740" y="2917187"/>
              <a:ext cx="224263" cy="173804"/>
            </a:xfrm>
            <a:custGeom>
              <a:avLst/>
              <a:gdLst>
                <a:gd name="connsiteX0" fmla="*/ 385 w 224262"/>
                <a:gd name="connsiteY0" fmla="*/ 163 h 173803"/>
                <a:gd name="connsiteX1" fmla="*/ 111396 w 224262"/>
                <a:gd name="connsiteY1" fmla="*/ 48940 h 173803"/>
                <a:gd name="connsiteX2" fmla="*/ 199419 w 224262"/>
                <a:gd name="connsiteY2" fmla="*/ 118461 h 173803"/>
                <a:gd name="connsiteX3" fmla="*/ 220724 w 224262"/>
                <a:gd name="connsiteY3" fmla="*/ 149858 h 173803"/>
                <a:gd name="connsiteX4" fmla="*/ 216239 w 224262"/>
                <a:gd name="connsiteY4" fmla="*/ 179012 h 173803"/>
                <a:gd name="connsiteX5" fmla="*/ 88409 w 224262"/>
                <a:gd name="connsiteY5" fmla="*/ 157147 h 173803"/>
                <a:gd name="connsiteX6" fmla="*/ 26736 w 224262"/>
                <a:gd name="connsiteY6" fmla="*/ 141448 h 173803"/>
                <a:gd name="connsiteX7" fmla="*/ 6553 w 224262"/>
                <a:gd name="connsiteY7" fmla="*/ 125750 h 173803"/>
                <a:gd name="connsiteX8" fmla="*/ 946 w 224262"/>
                <a:gd name="connsiteY8" fmla="*/ 78655 h 173803"/>
                <a:gd name="connsiteX9" fmla="*/ 385 w 224262"/>
                <a:gd name="connsiteY9" fmla="*/ 163 h 17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62" h="173803">
                  <a:moveTo>
                    <a:pt x="385" y="163"/>
                  </a:moveTo>
                  <a:cubicBezTo>
                    <a:pt x="385" y="-3201"/>
                    <a:pt x="102986" y="46697"/>
                    <a:pt x="111396" y="48940"/>
                  </a:cubicBezTo>
                  <a:cubicBezTo>
                    <a:pt x="150081" y="63517"/>
                    <a:pt x="192130" y="106688"/>
                    <a:pt x="199419" y="118461"/>
                  </a:cubicBezTo>
                  <a:cubicBezTo>
                    <a:pt x="211193" y="136402"/>
                    <a:pt x="214557" y="138645"/>
                    <a:pt x="220724" y="149858"/>
                  </a:cubicBezTo>
                  <a:cubicBezTo>
                    <a:pt x="225209" y="157707"/>
                    <a:pt x="233058" y="181816"/>
                    <a:pt x="216239" y="179012"/>
                  </a:cubicBezTo>
                  <a:cubicBezTo>
                    <a:pt x="179235" y="176209"/>
                    <a:pt x="107471" y="162193"/>
                    <a:pt x="88409" y="157147"/>
                  </a:cubicBezTo>
                  <a:cubicBezTo>
                    <a:pt x="67664" y="153222"/>
                    <a:pt x="44117" y="149297"/>
                    <a:pt x="26736" y="141448"/>
                  </a:cubicBezTo>
                  <a:cubicBezTo>
                    <a:pt x="17766" y="137524"/>
                    <a:pt x="12159" y="134160"/>
                    <a:pt x="6553" y="125750"/>
                  </a:cubicBezTo>
                  <a:cubicBezTo>
                    <a:pt x="-1857" y="109491"/>
                    <a:pt x="1507" y="94353"/>
                    <a:pt x="946" y="78655"/>
                  </a:cubicBezTo>
                  <a:cubicBezTo>
                    <a:pt x="946" y="70245"/>
                    <a:pt x="-736" y="16422"/>
                    <a:pt x="385" y="1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74CBCA2-A6C4-465F-8185-227E139B748D}"/>
                </a:ext>
              </a:extLst>
            </p:cNvPr>
            <p:cNvSpPr/>
            <p:nvPr/>
          </p:nvSpPr>
          <p:spPr>
            <a:xfrm>
              <a:off x="3671539" y="3010419"/>
              <a:ext cx="459739" cy="145771"/>
            </a:xfrm>
            <a:custGeom>
              <a:avLst/>
              <a:gdLst>
                <a:gd name="connsiteX0" fmla="*/ 67279 w 459739"/>
                <a:gd name="connsiteY0" fmla="*/ 75689 h 145770"/>
                <a:gd name="connsiteX1" fmla="*/ 130072 w 459739"/>
                <a:gd name="connsiteY1" fmla="*/ 84659 h 145770"/>
                <a:gd name="connsiteX2" fmla="*/ 281450 w 459739"/>
                <a:gd name="connsiteY2" fmla="*/ 102600 h 145770"/>
                <a:gd name="connsiteX3" fmla="*/ 297148 w 459739"/>
                <a:gd name="connsiteY3" fmla="*/ 104282 h 145770"/>
                <a:gd name="connsiteX4" fmla="*/ 305558 w 459739"/>
                <a:gd name="connsiteY4" fmla="*/ 91948 h 145770"/>
                <a:gd name="connsiteX5" fmla="*/ 287057 w 459739"/>
                <a:gd name="connsiteY5" fmla="*/ 0 h 145770"/>
                <a:gd name="connsiteX6" fmla="*/ 302194 w 459739"/>
                <a:gd name="connsiteY6" fmla="*/ 35882 h 145770"/>
                <a:gd name="connsiteX7" fmla="*/ 324060 w 459739"/>
                <a:gd name="connsiteY7" fmla="*/ 96994 h 145770"/>
                <a:gd name="connsiteX8" fmla="*/ 340880 w 459739"/>
                <a:gd name="connsiteY8" fmla="*/ 111571 h 145770"/>
                <a:gd name="connsiteX9" fmla="*/ 440116 w 459739"/>
                <a:gd name="connsiteY9" fmla="*/ 132315 h 145770"/>
                <a:gd name="connsiteX10" fmla="*/ 450769 w 459739"/>
                <a:gd name="connsiteY10" fmla="*/ 135679 h 145770"/>
                <a:gd name="connsiteX11" fmla="*/ 460300 w 459739"/>
                <a:gd name="connsiteY11" fmla="*/ 142968 h 145770"/>
                <a:gd name="connsiteX12" fmla="*/ 449647 w 459739"/>
                <a:gd name="connsiteY12" fmla="*/ 144650 h 145770"/>
                <a:gd name="connsiteX13" fmla="*/ 384611 w 459739"/>
                <a:gd name="connsiteY13" fmla="*/ 136240 h 145770"/>
                <a:gd name="connsiteX14" fmla="*/ 335273 w 459739"/>
                <a:gd name="connsiteY14" fmla="*/ 128391 h 145770"/>
                <a:gd name="connsiteX15" fmla="*/ 255660 w 459739"/>
                <a:gd name="connsiteY15" fmla="*/ 116056 h 145770"/>
                <a:gd name="connsiteX16" fmla="*/ 122223 w 459739"/>
                <a:gd name="connsiteY16" fmla="*/ 98115 h 145770"/>
                <a:gd name="connsiteX17" fmla="*/ 3925 w 459739"/>
                <a:gd name="connsiteY17" fmla="*/ 83538 h 145770"/>
                <a:gd name="connsiteX18" fmla="*/ 561 w 459739"/>
                <a:gd name="connsiteY18" fmla="*/ 79613 h 145770"/>
                <a:gd name="connsiteX19" fmla="*/ 2243 w 459739"/>
                <a:gd name="connsiteY19" fmla="*/ 69522 h 145770"/>
                <a:gd name="connsiteX20" fmla="*/ 31957 w 459739"/>
                <a:gd name="connsiteY20" fmla="*/ 65597 h 145770"/>
                <a:gd name="connsiteX21" fmla="*/ 67279 w 459739"/>
                <a:gd name="connsiteY21" fmla="*/ 75689 h 1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9739" h="145770">
                  <a:moveTo>
                    <a:pt x="67279" y="75689"/>
                  </a:moveTo>
                  <a:cubicBezTo>
                    <a:pt x="88023" y="79053"/>
                    <a:pt x="108768" y="84099"/>
                    <a:pt x="130072" y="84659"/>
                  </a:cubicBezTo>
                  <a:cubicBezTo>
                    <a:pt x="181092" y="86902"/>
                    <a:pt x="230991" y="96994"/>
                    <a:pt x="281450" y="102600"/>
                  </a:cubicBezTo>
                  <a:cubicBezTo>
                    <a:pt x="286496" y="103161"/>
                    <a:pt x="292102" y="103722"/>
                    <a:pt x="297148" y="104282"/>
                  </a:cubicBezTo>
                  <a:cubicBezTo>
                    <a:pt x="306680" y="104843"/>
                    <a:pt x="308362" y="101479"/>
                    <a:pt x="305558" y="91948"/>
                  </a:cubicBezTo>
                  <a:cubicBezTo>
                    <a:pt x="297148" y="62233"/>
                    <a:pt x="290420" y="31397"/>
                    <a:pt x="287057" y="0"/>
                  </a:cubicBezTo>
                  <a:cubicBezTo>
                    <a:pt x="292102" y="11774"/>
                    <a:pt x="297709" y="24108"/>
                    <a:pt x="302194" y="35882"/>
                  </a:cubicBezTo>
                  <a:cubicBezTo>
                    <a:pt x="310044" y="56066"/>
                    <a:pt x="316771" y="76810"/>
                    <a:pt x="324060" y="96994"/>
                  </a:cubicBezTo>
                  <a:cubicBezTo>
                    <a:pt x="326863" y="105404"/>
                    <a:pt x="331909" y="109889"/>
                    <a:pt x="340880" y="111571"/>
                  </a:cubicBezTo>
                  <a:cubicBezTo>
                    <a:pt x="373958" y="118299"/>
                    <a:pt x="407037" y="125587"/>
                    <a:pt x="440116" y="132315"/>
                  </a:cubicBezTo>
                  <a:cubicBezTo>
                    <a:pt x="443480" y="134558"/>
                    <a:pt x="447405" y="133997"/>
                    <a:pt x="450769" y="135679"/>
                  </a:cubicBezTo>
                  <a:cubicBezTo>
                    <a:pt x="454693" y="137361"/>
                    <a:pt x="461982" y="136240"/>
                    <a:pt x="460300" y="142968"/>
                  </a:cubicBezTo>
                  <a:cubicBezTo>
                    <a:pt x="458618" y="148574"/>
                    <a:pt x="453011" y="146332"/>
                    <a:pt x="449647" y="144650"/>
                  </a:cubicBezTo>
                  <a:cubicBezTo>
                    <a:pt x="428342" y="137361"/>
                    <a:pt x="405916" y="140725"/>
                    <a:pt x="384611" y="136240"/>
                  </a:cubicBezTo>
                  <a:cubicBezTo>
                    <a:pt x="368352" y="132876"/>
                    <a:pt x="351532" y="132876"/>
                    <a:pt x="335273" y="128391"/>
                  </a:cubicBezTo>
                  <a:cubicBezTo>
                    <a:pt x="309483" y="119420"/>
                    <a:pt x="282011" y="120541"/>
                    <a:pt x="255660" y="116056"/>
                  </a:cubicBezTo>
                  <a:cubicBezTo>
                    <a:pt x="211368" y="108768"/>
                    <a:pt x="166515" y="103722"/>
                    <a:pt x="122223" y="98115"/>
                  </a:cubicBezTo>
                  <a:cubicBezTo>
                    <a:pt x="82977" y="93069"/>
                    <a:pt x="43731" y="88584"/>
                    <a:pt x="3925" y="83538"/>
                  </a:cubicBezTo>
                  <a:cubicBezTo>
                    <a:pt x="2243" y="82417"/>
                    <a:pt x="1121" y="81295"/>
                    <a:pt x="561" y="79613"/>
                  </a:cubicBezTo>
                  <a:cubicBezTo>
                    <a:pt x="-561" y="75689"/>
                    <a:pt x="0" y="72325"/>
                    <a:pt x="2243" y="69522"/>
                  </a:cubicBezTo>
                  <a:cubicBezTo>
                    <a:pt x="11213" y="60551"/>
                    <a:pt x="21866" y="65597"/>
                    <a:pt x="31957" y="65597"/>
                  </a:cubicBezTo>
                  <a:cubicBezTo>
                    <a:pt x="43171" y="70643"/>
                    <a:pt x="55505" y="71204"/>
                    <a:pt x="67279" y="75689"/>
                  </a:cubicBezTo>
                  <a:close/>
                </a:path>
              </a:pathLst>
            </a:custGeom>
            <a:solidFill>
              <a:srgbClr val="D9242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A871DE0-CA8E-4FCF-9D6E-6580CA702A65}"/>
                </a:ext>
              </a:extLst>
            </p:cNvPr>
            <p:cNvSpPr/>
            <p:nvPr/>
          </p:nvSpPr>
          <p:spPr>
            <a:xfrm>
              <a:off x="3594169" y="3429791"/>
              <a:ext cx="454132" cy="33639"/>
            </a:xfrm>
            <a:custGeom>
              <a:avLst/>
              <a:gdLst>
                <a:gd name="connsiteX0" fmla="*/ 456936 w 454132"/>
                <a:gd name="connsiteY0" fmla="*/ 29715 h 33639"/>
                <a:gd name="connsiteX1" fmla="*/ 456936 w 454132"/>
                <a:gd name="connsiteY1" fmla="*/ 35882 h 33639"/>
                <a:gd name="connsiteX2" fmla="*/ 302194 w 454132"/>
                <a:gd name="connsiteY2" fmla="*/ 35882 h 33639"/>
                <a:gd name="connsiteX3" fmla="*/ 117177 w 454132"/>
                <a:gd name="connsiteY3" fmla="*/ 19062 h 33639"/>
                <a:gd name="connsiteX4" fmla="*/ 16259 w 454132"/>
                <a:gd name="connsiteY4" fmla="*/ 7289 h 33639"/>
                <a:gd name="connsiteX5" fmla="*/ 0 w 454132"/>
                <a:gd name="connsiteY5" fmla="*/ 0 h 33639"/>
                <a:gd name="connsiteX6" fmla="*/ 135118 w 454132"/>
                <a:gd name="connsiteY6" fmla="*/ 8410 h 33639"/>
                <a:gd name="connsiteX7" fmla="*/ 222581 w 454132"/>
                <a:gd name="connsiteY7" fmla="*/ 13456 h 33639"/>
                <a:gd name="connsiteX8" fmla="*/ 425539 w 454132"/>
                <a:gd name="connsiteY8" fmla="*/ 29154 h 33639"/>
                <a:gd name="connsiteX9" fmla="*/ 456936 w 454132"/>
                <a:gd name="connsiteY9" fmla="*/ 29715 h 3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132" h="33639">
                  <a:moveTo>
                    <a:pt x="456936" y="29715"/>
                  </a:moveTo>
                  <a:cubicBezTo>
                    <a:pt x="456936" y="31957"/>
                    <a:pt x="456936" y="33639"/>
                    <a:pt x="456936" y="35882"/>
                  </a:cubicBezTo>
                  <a:cubicBezTo>
                    <a:pt x="405355" y="35882"/>
                    <a:pt x="353775" y="35882"/>
                    <a:pt x="302194" y="35882"/>
                  </a:cubicBezTo>
                  <a:cubicBezTo>
                    <a:pt x="239961" y="35882"/>
                    <a:pt x="178289" y="28033"/>
                    <a:pt x="117177" y="19062"/>
                  </a:cubicBezTo>
                  <a:cubicBezTo>
                    <a:pt x="83538" y="14016"/>
                    <a:pt x="49899" y="11213"/>
                    <a:pt x="16259" y="7289"/>
                  </a:cubicBezTo>
                  <a:cubicBezTo>
                    <a:pt x="10652" y="6728"/>
                    <a:pt x="4485" y="8410"/>
                    <a:pt x="0" y="0"/>
                  </a:cubicBezTo>
                  <a:cubicBezTo>
                    <a:pt x="45974" y="2243"/>
                    <a:pt x="90827" y="2243"/>
                    <a:pt x="135118" y="8410"/>
                  </a:cubicBezTo>
                  <a:cubicBezTo>
                    <a:pt x="164273" y="12334"/>
                    <a:pt x="193427" y="10092"/>
                    <a:pt x="222581" y="13456"/>
                  </a:cubicBezTo>
                  <a:cubicBezTo>
                    <a:pt x="288739" y="21305"/>
                    <a:pt x="354896" y="19623"/>
                    <a:pt x="425539" y="29154"/>
                  </a:cubicBezTo>
                  <a:cubicBezTo>
                    <a:pt x="435631" y="30836"/>
                    <a:pt x="446283" y="29715"/>
                    <a:pt x="456936" y="29715"/>
                  </a:cubicBezTo>
                  <a:close/>
                </a:path>
              </a:pathLst>
            </a:custGeom>
            <a:solidFill>
              <a:srgbClr val="DB232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761094-3163-4923-964A-E5AC35B944DE}"/>
                </a:ext>
              </a:extLst>
            </p:cNvPr>
            <p:cNvSpPr/>
            <p:nvPr/>
          </p:nvSpPr>
          <p:spPr>
            <a:xfrm>
              <a:off x="4159311" y="3141824"/>
              <a:ext cx="123345" cy="28033"/>
            </a:xfrm>
            <a:custGeom>
              <a:avLst/>
              <a:gdLst>
                <a:gd name="connsiteX0" fmla="*/ 32518 w 123344"/>
                <a:gd name="connsiteY0" fmla="*/ 5395 h 28032"/>
                <a:gd name="connsiteX1" fmla="*/ 21305 w 123344"/>
                <a:gd name="connsiteY1" fmla="*/ 17730 h 28032"/>
                <a:gd name="connsiteX2" fmla="*/ 121663 w 123344"/>
                <a:gd name="connsiteY2" fmla="*/ 17730 h 28032"/>
                <a:gd name="connsiteX3" fmla="*/ 123345 w 123344"/>
                <a:gd name="connsiteY3" fmla="*/ 22776 h 28032"/>
                <a:gd name="connsiteX4" fmla="*/ 95872 w 123344"/>
                <a:gd name="connsiteY4" fmla="*/ 26700 h 28032"/>
                <a:gd name="connsiteX5" fmla="*/ 38125 w 123344"/>
                <a:gd name="connsiteY5" fmla="*/ 26140 h 28032"/>
                <a:gd name="connsiteX6" fmla="*/ 0 w 123344"/>
                <a:gd name="connsiteY6" fmla="*/ 18290 h 28032"/>
                <a:gd name="connsiteX7" fmla="*/ 5607 w 123344"/>
                <a:gd name="connsiteY7" fmla="*/ 13244 h 28032"/>
                <a:gd name="connsiteX8" fmla="*/ 32518 w 123344"/>
                <a:gd name="connsiteY8" fmla="*/ 5395 h 2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344" h="28032">
                  <a:moveTo>
                    <a:pt x="32518" y="5395"/>
                  </a:moveTo>
                  <a:cubicBezTo>
                    <a:pt x="32518" y="12123"/>
                    <a:pt x="24108" y="10441"/>
                    <a:pt x="21305" y="17730"/>
                  </a:cubicBezTo>
                  <a:cubicBezTo>
                    <a:pt x="55505" y="17730"/>
                    <a:pt x="88584" y="17730"/>
                    <a:pt x="121663" y="17730"/>
                  </a:cubicBezTo>
                  <a:cubicBezTo>
                    <a:pt x="122784" y="19412"/>
                    <a:pt x="125587" y="22215"/>
                    <a:pt x="123345" y="22776"/>
                  </a:cubicBezTo>
                  <a:cubicBezTo>
                    <a:pt x="114374" y="25018"/>
                    <a:pt x="104843" y="27822"/>
                    <a:pt x="95872" y="26700"/>
                  </a:cubicBezTo>
                  <a:cubicBezTo>
                    <a:pt x="76249" y="23336"/>
                    <a:pt x="57187" y="26140"/>
                    <a:pt x="38125" y="26140"/>
                  </a:cubicBezTo>
                  <a:cubicBezTo>
                    <a:pt x="26351" y="26140"/>
                    <a:pt x="7849" y="40717"/>
                    <a:pt x="0" y="18290"/>
                  </a:cubicBezTo>
                  <a:cubicBezTo>
                    <a:pt x="1682" y="16608"/>
                    <a:pt x="5046" y="15487"/>
                    <a:pt x="5607" y="13244"/>
                  </a:cubicBezTo>
                  <a:cubicBezTo>
                    <a:pt x="11213" y="-2454"/>
                    <a:pt x="20744" y="-3015"/>
                    <a:pt x="32518" y="5395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E5887D4-CD99-4D8D-8A3D-BD280BC0FF24}"/>
                </a:ext>
              </a:extLst>
            </p:cNvPr>
            <p:cNvSpPr/>
            <p:nvPr/>
          </p:nvSpPr>
          <p:spPr>
            <a:xfrm>
              <a:off x="4006252" y="3140492"/>
              <a:ext cx="151377" cy="16820"/>
            </a:xfrm>
            <a:custGeom>
              <a:avLst/>
              <a:gdLst>
                <a:gd name="connsiteX0" fmla="*/ 0 w 151377"/>
                <a:gd name="connsiteY0" fmla="*/ 0 h 16819"/>
                <a:gd name="connsiteX1" fmla="*/ 123345 w 151377"/>
                <a:gd name="connsiteY1" fmla="*/ 14016 h 16819"/>
                <a:gd name="connsiteX2" fmla="*/ 105404 w 151377"/>
                <a:gd name="connsiteY2" fmla="*/ 3364 h 16819"/>
                <a:gd name="connsiteX3" fmla="*/ 153620 w 151377"/>
                <a:gd name="connsiteY3" fmla="*/ 19062 h 16819"/>
                <a:gd name="connsiteX4" fmla="*/ 45413 w 151377"/>
                <a:gd name="connsiteY4" fmla="*/ 11213 h 16819"/>
                <a:gd name="connsiteX5" fmla="*/ 0 w 151377"/>
                <a:gd name="connsiteY5" fmla="*/ 0 h 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377" h="16819">
                  <a:moveTo>
                    <a:pt x="0" y="0"/>
                  </a:moveTo>
                  <a:cubicBezTo>
                    <a:pt x="40928" y="0"/>
                    <a:pt x="80735" y="8970"/>
                    <a:pt x="123345" y="14016"/>
                  </a:cubicBezTo>
                  <a:cubicBezTo>
                    <a:pt x="117738" y="7288"/>
                    <a:pt x="109328" y="8970"/>
                    <a:pt x="105404" y="3364"/>
                  </a:cubicBezTo>
                  <a:cubicBezTo>
                    <a:pt x="121663" y="7849"/>
                    <a:pt x="141846" y="561"/>
                    <a:pt x="153620" y="19062"/>
                  </a:cubicBezTo>
                  <a:cubicBezTo>
                    <a:pt x="117177" y="22426"/>
                    <a:pt x="81856" y="11213"/>
                    <a:pt x="45413" y="11213"/>
                  </a:cubicBezTo>
                  <a:cubicBezTo>
                    <a:pt x="31397" y="11213"/>
                    <a:pt x="13456" y="10092"/>
                    <a:pt x="0" y="0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E31352E-7EED-4535-BE3F-798431E93562}"/>
                </a:ext>
              </a:extLst>
            </p:cNvPr>
            <p:cNvSpPr/>
            <p:nvPr/>
          </p:nvSpPr>
          <p:spPr>
            <a:xfrm>
              <a:off x="3700693" y="2902212"/>
              <a:ext cx="50459" cy="179410"/>
            </a:xfrm>
            <a:custGeom>
              <a:avLst/>
              <a:gdLst>
                <a:gd name="connsiteX0" fmla="*/ 6728 w 50459"/>
                <a:gd name="connsiteY0" fmla="*/ 140725 h 179410"/>
                <a:gd name="connsiteX1" fmla="*/ 12334 w 50459"/>
                <a:gd name="connsiteY1" fmla="*/ 0 h 179410"/>
                <a:gd name="connsiteX2" fmla="*/ 40928 w 50459"/>
                <a:gd name="connsiteY2" fmla="*/ 53823 h 179410"/>
                <a:gd name="connsiteX3" fmla="*/ 38125 w 50459"/>
                <a:gd name="connsiteY3" fmla="*/ 183896 h 179410"/>
                <a:gd name="connsiteX4" fmla="*/ 0 w 50459"/>
                <a:gd name="connsiteY4" fmla="*/ 175486 h 179410"/>
                <a:gd name="connsiteX5" fmla="*/ 6728 w 50459"/>
                <a:gd name="connsiteY5" fmla="*/ 140725 h 1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59" h="179410">
                  <a:moveTo>
                    <a:pt x="6728" y="140725"/>
                  </a:moveTo>
                  <a:cubicBezTo>
                    <a:pt x="18502" y="91948"/>
                    <a:pt x="16820" y="65036"/>
                    <a:pt x="12334" y="0"/>
                  </a:cubicBezTo>
                  <a:cubicBezTo>
                    <a:pt x="24108" y="16259"/>
                    <a:pt x="33639" y="35321"/>
                    <a:pt x="40928" y="53823"/>
                  </a:cubicBezTo>
                  <a:cubicBezTo>
                    <a:pt x="54384" y="97554"/>
                    <a:pt x="54384" y="140725"/>
                    <a:pt x="38125" y="183896"/>
                  </a:cubicBezTo>
                  <a:cubicBezTo>
                    <a:pt x="21866" y="182214"/>
                    <a:pt x="16820" y="179410"/>
                    <a:pt x="0" y="175486"/>
                  </a:cubicBezTo>
                  <a:cubicBezTo>
                    <a:pt x="561" y="156423"/>
                    <a:pt x="4485" y="155863"/>
                    <a:pt x="6728" y="140725"/>
                  </a:cubicBezTo>
                  <a:close/>
                </a:path>
              </a:pathLst>
            </a:custGeom>
            <a:solidFill>
              <a:srgbClr val="F9532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044891E-0C38-4669-B3AF-EF1711F89354}"/>
                </a:ext>
              </a:extLst>
            </p:cNvPr>
            <p:cNvSpPr/>
            <p:nvPr/>
          </p:nvSpPr>
          <p:spPr>
            <a:xfrm>
              <a:off x="4593322" y="2865770"/>
              <a:ext cx="11213" cy="50459"/>
            </a:xfrm>
            <a:custGeom>
              <a:avLst/>
              <a:gdLst>
                <a:gd name="connsiteX0" fmla="*/ 498 w 11213"/>
                <a:gd name="connsiteY0" fmla="*/ 0 h 50459"/>
                <a:gd name="connsiteX1" fmla="*/ 13954 w 11213"/>
                <a:gd name="connsiteY1" fmla="*/ 51020 h 50459"/>
                <a:gd name="connsiteX2" fmla="*/ 498 w 11213"/>
                <a:gd name="connsiteY2" fmla="*/ 12334 h 50459"/>
                <a:gd name="connsiteX3" fmla="*/ 498 w 11213"/>
                <a:gd name="connsiteY3" fmla="*/ 0 h 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3" h="50459">
                  <a:moveTo>
                    <a:pt x="498" y="0"/>
                  </a:moveTo>
                  <a:cubicBezTo>
                    <a:pt x="8908" y="16259"/>
                    <a:pt x="8908" y="34200"/>
                    <a:pt x="13954" y="51020"/>
                  </a:cubicBezTo>
                  <a:cubicBezTo>
                    <a:pt x="2180" y="40928"/>
                    <a:pt x="5544" y="25230"/>
                    <a:pt x="498" y="12334"/>
                  </a:cubicBezTo>
                  <a:cubicBezTo>
                    <a:pt x="-623" y="8971"/>
                    <a:pt x="498" y="4485"/>
                    <a:pt x="498" y="0"/>
                  </a:cubicBezTo>
                  <a:close/>
                </a:path>
              </a:pathLst>
            </a:custGeom>
            <a:solidFill>
              <a:srgbClr val="E5322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AD78F4-197E-4E8E-A816-6D065A726E46}"/>
                </a:ext>
              </a:extLst>
            </p:cNvPr>
            <p:cNvSpPr/>
            <p:nvPr/>
          </p:nvSpPr>
          <p:spPr>
            <a:xfrm>
              <a:off x="4587155" y="2838858"/>
              <a:ext cx="5607" cy="22426"/>
            </a:xfrm>
            <a:custGeom>
              <a:avLst/>
              <a:gdLst>
                <a:gd name="connsiteX0" fmla="*/ 498 w 5606"/>
                <a:gd name="connsiteY0" fmla="*/ 0 h 22426"/>
                <a:gd name="connsiteX1" fmla="*/ 7226 w 5606"/>
                <a:gd name="connsiteY1" fmla="*/ 26912 h 22426"/>
                <a:gd name="connsiteX2" fmla="*/ 498 w 5606"/>
                <a:gd name="connsiteY2" fmla="*/ 0 h 2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06" h="22426">
                  <a:moveTo>
                    <a:pt x="498" y="0"/>
                  </a:moveTo>
                  <a:cubicBezTo>
                    <a:pt x="4984" y="8410"/>
                    <a:pt x="7226" y="17380"/>
                    <a:pt x="7226" y="26912"/>
                  </a:cubicBezTo>
                  <a:cubicBezTo>
                    <a:pt x="-1744" y="19623"/>
                    <a:pt x="-62" y="9531"/>
                    <a:pt x="498" y="0"/>
                  </a:cubicBezTo>
                  <a:close/>
                </a:path>
              </a:pathLst>
            </a:custGeom>
            <a:solidFill>
              <a:srgbClr val="E5322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28724F0-59C5-4B12-9F34-F5A3D075B87E}"/>
                </a:ext>
              </a:extLst>
            </p:cNvPr>
            <p:cNvSpPr/>
            <p:nvPr/>
          </p:nvSpPr>
          <p:spPr>
            <a:xfrm>
              <a:off x="3097426" y="6629463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9430" y="44853"/>
                    <a:pt x="87463" y="47095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23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rgbClr val="E6E6E6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400FA1-B2D8-4613-9CBC-35FB22126DC6}"/>
                </a:ext>
              </a:extLst>
            </p:cNvPr>
            <p:cNvSpPr/>
            <p:nvPr/>
          </p:nvSpPr>
          <p:spPr>
            <a:xfrm>
              <a:off x="3145141" y="6064419"/>
              <a:ext cx="246689" cy="392460"/>
            </a:xfrm>
            <a:custGeom>
              <a:avLst/>
              <a:gdLst>
                <a:gd name="connsiteX0" fmla="*/ 248312 w 246689"/>
                <a:gd name="connsiteY0" fmla="*/ 291443 h 392460"/>
                <a:gd name="connsiteX1" fmla="*/ 228129 w 246689"/>
                <a:gd name="connsiteY1" fmla="*/ 201177 h 392460"/>
                <a:gd name="connsiteX2" fmla="*/ 214673 w 246689"/>
                <a:gd name="connsiteY2" fmla="*/ 68862 h 392460"/>
                <a:gd name="connsiteX3" fmla="*/ 210748 w 246689"/>
                <a:gd name="connsiteY3" fmla="*/ 16160 h 392460"/>
                <a:gd name="connsiteX4" fmla="*/ 163653 w 246689"/>
                <a:gd name="connsiteY4" fmla="*/ 13357 h 392460"/>
                <a:gd name="connsiteX5" fmla="*/ 91328 w 246689"/>
                <a:gd name="connsiteY5" fmla="*/ 5508 h 392460"/>
                <a:gd name="connsiteX6" fmla="*/ 56007 w 246689"/>
                <a:gd name="connsiteY6" fmla="*/ 2704 h 392460"/>
                <a:gd name="connsiteX7" fmla="*/ 37505 w 246689"/>
                <a:gd name="connsiteY7" fmla="*/ 4387 h 392460"/>
                <a:gd name="connsiteX8" fmla="*/ 39187 w 246689"/>
                <a:gd name="connsiteY8" fmla="*/ 49800 h 392460"/>
                <a:gd name="connsiteX9" fmla="*/ 37505 w 246689"/>
                <a:gd name="connsiteY9" fmla="*/ 111472 h 392460"/>
                <a:gd name="connsiteX10" fmla="*/ 16761 w 246689"/>
                <a:gd name="connsiteY10" fmla="*/ 260607 h 392460"/>
                <a:gd name="connsiteX11" fmla="*/ 3866 w 246689"/>
                <a:gd name="connsiteY11" fmla="*/ 308263 h 392460"/>
                <a:gd name="connsiteX12" fmla="*/ 5548 w 246689"/>
                <a:gd name="connsiteY12" fmla="*/ 352555 h 392460"/>
                <a:gd name="connsiteX13" fmla="*/ 64977 w 246689"/>
                <a:gd name="connsiteY13" fmla="*/ 391801 h 392460"/>
                <a:gd name="connsiteX14" fmla="*/ 123286 w 246689"/>
                <a:gd name="connsiteY14" fmla="*/ 380027 h 392460"/>
                <a:gd name="connsiteX15" fmla="*/ 163092 w 246689"/>
                <a:gd name="connsiteY15" fmla="*/ 325082 h 392460"/>
                <a:gd name="connsiteX16" fmla="*/ 207945 w 246689"/>
                <a:gd name="connsiteY16" fmla="*/ 301535 h 392460"/>
                <a:gd name="connsiteX17" fmla="*/ 248312 w 246689"/>
                <a:gd name="connsiteY17" fmla="*/ 291443 h 39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689" h="392460">
                  <a:moveTo>
                    <a:pt x="248312" y="291443"/>
                  </a:moveTo>
                  <a:cubicBezTo>
                    <a:pt x="237099" y="264532"/>
                    <a:pt x="232614" y="227528"/>
                    <a:pt x="228129" y="201177"/>
                  </a:cubicBezTo>
                  <a:cubicBezTo>
                    <a:pt x="225325" y="182115"/>
                    <a:pt x="218037" y="92410"/>
                    <a:pt x="214673" y="68862"/>
                  </a:cubicBezTo>
                  <a:cubicBezTo>
                    <a:pt x="213552" y="60452"/>
                    <a:pt x="214112" y="21206"/>
                    <a:pt x="210748" y="16160"/>
                  </a:cubicBezTo>
                  <a:cubicBezTo>
                    <a:pt x="204581" y="6629"/>
                    <a:pt x="173745" y="14478"/>
                    <a:pt x="163653" y="13357"/>
                  </a:cubicBezTo>
                  <a:cubicBezTo>
                    <a:pt x="139545" y="9993"/>
                    <a:pt x="115437" y="7751"/>
                    <a:pt x="91328" y="5508"/>
                  </a:cubicBezTo>
                  <a:cubicBezTo>
                    <a:pt x="79554" y="4387"/>
                    <a:pt x="67781" y="3826"/>
                    <a:pt x="56007" y="2704"/>
                  </a:cubicBezTo>
                  <a:cubicBezTo>
                    <a:pt x="48718" y="2144"/>
                    <a:pt x="38066" y="-4023"/>
                    <a:pt x="37505" y="4387"/>
                  </a:cubicBezTo>
                  <a:cubicBezTo>
                    <a:pt x="36384" y="21206"/>
                    <a:pt x="38627" y="36344"/>
                    <a:pt x="39187" y="49800"/>
                  </a:cubicBezTo>
                  <a:cubicBezTo>
                    <a:pt x="39187" y="65498"/>
                    <a:pt x="38627" y="95774"/>
                    <a:pt x="37505" y="111472"/>
                  </a:cubicBezTo>
                  <a:cubicBezTo>
                    <a:pt x="34702" y="167538"/>
                    <a:pt x="31899" y="206784"/>
                    <a:pt x="16761" y="260607"/>
                  </a:cubicBezTo>
                  <a:cubicBezTo>
                    <a:pt x="12276" y="276306"/>
                    <a:pt x="7230" y="292004"/>
                    <a:pt x="3866" y="308263"/>
                  </a:cubicBezTo>
                  <a:cubicBezTo>
                    <a:pt x="1062" y="322279"/>
                    <a:pt x="-3983" y="340781"/>
                    <a:pt x="5548" y="352555"/>
                  </a:cubicBezTo>
                  <a:cubicBezTo>
                    <a:pt x="19564" y="372178"/>
                    <a:pt x="41990" y="385073"/>
                    <a:pt x="64977" y="391801"/>
                  </a:cubicBezTo>
                  <a:cubicBezTo>
                    <a:pt x="81236" y="396286"/>
                    <a:pt x="124407" y="407499"/>
                    <a:pt x="123286" y="380027"/>
                  </a:cubicBezTo>
                  <a:cubicBezTo>
                    <a:pt x="122164" y="354237"/>
                    <a:pt x="143469" y="337417"/>
                    <a:pt x="163092" y="325082"/>
                  </a:cubicBezTo>
                  <a:cubicBezTo>
                    <a:pt x="177109" y="316112"/>
                    <a:pt x="192247" y="308263"/>
                    <a:pt x="207945" y="301535"/>
                  </a:cubicBezTo>
                  <a:cubicBezTo>
                    <a:pt x="216355" y="298171"/>
                    <a:pt x="248312" y="291443"/>
                    <a:pt x="248312" y="291443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E79B259-42CA-404B-B059-1B3CED115369}"/>
                </a:ext>
              </a:extLst>
            </p:cNvPr>
            <p:cNvSpPr/>
            <p:nvPr/>
          </p:nvSpPr>
          <p:spPr>
            <a:xfrm>
              <a:off x="3536421" y="2911744"/>
              <a:ext cx="173804" cy="89705"/>
            </a:xfrm>
            <a:custGeom>
              <a:avLst/>
              <a:gdLst>
                <a:gd name="connsiteX0" fmla="*/ 0 w 173803"/>
                <a:gd name="connsiteY0" fmla="*/ 28033 h 89705"/>
                <a:gd name="connsiteX1" fmla="*/ 173804 w 173803"/>
                <a:gd name="connsiteY1" fmla="*/ 0 h 89705"/>
                <a:gd name="connsiteX2" fmla="*/ 145210 w 173803"/>
                <a:gd name="connsiteY2" fmla="*/ 78492 h 89705"/>
                <a:gd name="connsiteX3" fmla="*/ 118859 w 173803"/>
                <a:gd name="connsiteY3" fmla="*/ 88023 h 89705"/>
                <a:gd name="connsiteX4" fmla="*/ 11774 w 173803"/>
                <a:gd name="connsiteY4" fmla="*/ 38685 h 89705"/>
                <a:gd name="connsiteX5" fmla="*/ 0 w 173803"/>
                <a:gd name="connsiteY5" fmla="*/ 28033 h 8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03" h="89705">
                  <a:moveTo>
                    <a:pt x="0" y="28033"/>
                  </a:moveTo>
                  <a:cubicBezTo>
                    <a:pt x="64476" y="48777"/>
                    <a:pt x="121663" y="43171"/>
                    <a:pt x="173804" y="0"/>
                  </a:cubicBezTo>
                  <a:cubicBezTo>
                    <a:pt x="164273" y="26351"/>
                    <a:pt x="154741" y="52141"/>
                    <a:pt x="145210" y="78492"/>
                  </a:cubicBezTo>
                  <a:cubicBezTo>
                    <a:pt x="137922" y="97554"/>
                    <a:pt x="137922" y="96994"/>
                    <a:pt x="118859" y="88023"/>
                  </a:cubicBezTo>
                  <a:cubicBezTo>
                    <a:pt x="82977" y="71203"/>
                    <a:pt x="47656" y="55505"/>
                    <a:pt x="11774" y="38685"/>
                  </a:cubicBezTo>
                  <a:cubicBezTo>
                    <a:pt x="7849" y="37564"/>
                    <a:pt x="3925" y="37003"/>
                    <a:pt x="0" y="28033"/>
                  </a:cubicBezTo>
                  <a:close/>
                </a:path>
              </a:pathLst>
            </a:custGeom>
            <a:solidFill>
              <a:srgbClr val="D6A167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4C32F75-6143-4532-9B18-3EDD156A1062}"/>
              </a:ext>
            </a:extLst>
          </p:cNvPr>
          <p:cNvSpPr txBox="1"/>
          <p:nvPr/>
        </p:nvSpPr>
        <p:spPr>
          <a:xfrm>
            <a:off x="8431081" y="2738335"/>
            <a:ext cx="2880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159D8F-461E-4120-A4D8-CCDA4A2E091C}"/>
              </a:ext>
            </a:extLst>
          </p:cNvPr>
          <p:cNvSpPr txBox="1"/>
          <p:nvPr/>
        </p:nvSpPr>
        <p:spPr>
          <a:xfrm>
            <a:off x="8431080" y="1795993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71BF955-CF69-4CBF-8EEB-CA67D52A9DA2}"/>
              </a:ext>
            </a:extLst>
          </p:cNvPr>
          <p:cNvSpPr/>
          <p:nvPr/>
        </p:nvSpPr>
        <p:spPr>
          <a:xfrm>
            <a:off x="5128892" y="1865345"/>
            <a:ext cx="828093" cy="8280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57F912F-CB58-4273-97D5-DC73D4280B6F}"/>
              </a:ext>
            </a:extLst>
          </p:cNvPr>
          <p:cNvSpPr/>
          <p:nvPr/>
        </p:nvSpPr>
        <p:spPr>
          <a:xfrm>
            <a:off x="5187072" y="4061183"/>
            <a:ext cx="828093" cy="8280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E223BA2-2617-4B92-BF08-411DE4BBDDE3}"/>
              </a:ext>
            </a:extLst>
          </p:cNvPr>
          <p:cNvGrpSpPr/>
          <p:nvPr/>
        </p:nvGrpSpPr>
        <p:grpSpPr>
          <a:xfrm>
            <a:off x="5090834" y="2812040"/>
            <a:ext cx="2880431" cy="1107996"/>
            <a:chOff x="2551705" y="4283314"/>
            <a:chExt cx="2357002" cy="110799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2528E47-1AEA-4679-9DFE-755416C8699E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24DB96A-1E9F-481E-8D60-DC7E8865816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CC08345-24E1-4B86-946A-721971E167E5}"/>
              </a:ext>
            </a:extLst>
          </p:cNvPr>
          <p:cNvGrpSpPr/>
          <p:nvPr/>
        </p:nvGrpSpPr>
        <p:grpSpPr>
          <a:xfrm>
            <a:off x="5090834" y="5021263"/>
            <a:ext cx="2880431" cy="1125011"/>
            <a:chOff x="2521544" y="4266299"/>
            <a:chExt cx="2357002" cy="112501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E0F4742-A4EC-4B97-A4F7-AF43517B0534}"/>
                </a:ext>
              </a:extLst>
            </p:cNvPr>
            <p:cNvSpPr txBox="1"/>
            <p:nvPr/>
          </p:nvSpPr>
          <p:spPr>
            <a:xfrm>
              <a:off x="2521544" y="4560313"/>
              <a:ext cx="235700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E293B3B-0287-49FE-B161-F1CD4A984A04}"/>
                </a:ext>
              </a:extLst>
            </p:cNvPr>
            <p:cNvSpPr txBox="1"/>
            <p:nvPr/>
          </p:nvSpPr>
          <p:spPr>
            <a:xfrm>
              <a:off x="2521544" y="4266299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Isosceles Triangle 22">
            <a:extLst>
              <a:ext uri="{FF2B5EF4-FFF2-40B4-BE49-F238E27FC236}">
                <a16:creationId xmlns:a16="http://schemas.microsoft.com/office/drawing/2014/main" id="{18487AFF-AC00-48C1-9E30-04C1C8BB6612}"/>
              </a:ext>
            </a:extLst>
          </p:cNvPr>
          <p:cNvSpPr/>
          <p:nvPr/>
        </p:nvSpPr>
        <p:spPr>
          <a:xfrm rot="19800000">
            <a:off x="5417491" y="4264662"/>
            <a:ext cx="404325" cy="40425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2" name="Donut 15">
            <a:extLst>
              <a:ext uri="{FF2B5EF4-FFF2-40B4-BE49-F238E27FC236}">
                <a16:creationId xmlns:a16="http://schemas.microsoft.com/office/drawing/2014/main" id="{F4C4EE67-82DA-4674-A489-0250D39D6B2D}"/>
              </a:ext>
            </a:extLst>
          </p:cNvPr>
          <p:cNvSpPr/>
          <p:nvPr/>
        </p:nvSpPr>
        <p:spPr>
          <a:xfrm>
            <a:off x="5328415" y="2063053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53A07B-4F1E-4F8F-90BC-BC0FA5C7C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952154"/>
              </p:ext>
            </p:extLst>
          </p:nvPr>
        </p:nvGraphicFramePr>
        <p:xfrm>
          <a:off x="3585266" y="19891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41CE487E-E3ED-46BE-ACCF-7E7A13814E83}"/>
              </a:ext>
            </a:extLst>
          </p:cNvPr>
          <p:cNvSpPr>
            <a:spLocks noChangeAspect="1"/>
          </p:cNvSpPr>
          <p:nvPr/>
        </p:nvSpPr>
        <p:spPr>
          <a:xfrm rot="2700000">
            <a:off x="4607432" y="1671792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F9E0F6-AF47-4F87-8CD1-3B6496A7A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262281"/>
              </p:ext>
            </p:extLst>
          </p:nvPr>
        </p:nvGraphicFramePr>
        <p:xfrm>
          <a:off x="6266292" y="19891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6FF045-4556-48BD-A7E0-31A0429F8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185812"/>
              </p:ext>
            </p:extLst>
          </p:nvPr>
        </p:nvGraphicFramePr>
        <p:xfrm>
          <a:off x="8947319" y="19891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4DE5FB5D-8538-4959-B903-5B0497CC458E}"/>
              </a:ext>
            </a:extLst>
          </p:cNvPr>
          <p:cNvSpPr>
            <a:spLocks noChangeAspect="1"/>
          </p:cNvSpPr>
          <p:nvPr/>
        </p:nvSpPr>
        <p:spPr>
          <a:xfrm rot="2700000">
            <a:off x="7288458" y="1671791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4B7C43CE-99DD-4CFF-9BE3-3212E77475C1}"/>
              </a:ext>
            </a:extLst>
          </p:cNvPr>
          <p:cNvSpPr>
            <a:spLocks noChangeAspect="1"/>
          </p:cNvSpPr>
          <p:nvPr/>
        </p:nvSpPr>
        <p:spPr>
          <a:xfrm rot="2700000">
            <a:off x="9969485" y="167179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FEEE9FE-6C39-498E-BBC3-7624E430E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62348"/>
              </p:ext>
            </p:extLst>
          </p:nvPr>
        </p:nvGraphicFramePr>
        <p:xfrm>
          <a:off x="904240" y="19891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43ADFB8D-3450-462D-9188-553D3AB67651}"/>
              </a:ext>
            </a:extLst>
          </p:cNvPr>
          <p:cNvSpPr>
            <a:spLocks noChangeAspect="1"/>
          </p:cNvSpPr>
          <p:nvPr/>
        </p:nvSpPr>
        <p:spPr>
          <a:xfrm rot="2700000">
            <a:off x="1926406" y="1676216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BCEAB-4570-4445-9502-EAA97FE17151}"/>
              </a:ext>
            </a:extLst>
          </p:cNvPr>
          <p:cNvSpPr txBox="1"/>
          <p:nvPr/>
        </p:nvSpPr>
        <p:spPr>
          <a:xfrm>
            <a:off x="712188" y="207847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7" name="직사각형 16">
            <a:extLst>
              <a:ext uri="{FF2B5EF4-FFF2-40B4-BE49-F238E27FC236}">
                <a16:creationId xmlns:a16="http://schemas.microsoft.com/office/drawing/2014/main" id="{6133E1FA-B4F9-4B19-87E2-4A60D167A076}"/>
              </a:ext>
            </a:extLst>
          </p:cNvPr>
          <p:cNvSpPr/>
          <p:nvPr/>
        </p:nvSpPr>
        <p:spPr>
          <a:xfrm>
            <a:off x="712188" y="25403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8" name="직사각형 17">
            <a:extLst>
              <a:ext uri="{FF2B5EF4-FFF2-40B4-BE49-F238E27FC236}">
                <a16:creationId xmlns:a16="http://schemas.microsoft.com/office/drawing/2014/main" id="{DD324428-AE58-492A-AF13-2CE696A1B2ED}"/>
              </a:ext>
            </a:extLst>
          </p:cNvPr>
          <p:cNvSpPr/>
          <p:nvPr/>
        </p:nvSpPr>
        <p:spPr>
          <a:xfrm>
            <a:off x="712188" y="300224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9E6EC-FC7D-44D2-AB4D-89C0819A9433}"/>
              </a:ext>
            </a:extLst>
          </p:cNvPr>
          <p:cNvSpPr txBox="1"/>
          <p:nvPr/>
        </p:nvSpPr>
        <p:spPr>
          <a:xfrm>
            <a:off x="712188" y="3695684"/>
            <a:ext cx="2462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113F5F-397A-48FA-AAF2-335C83E03B74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C5D3D5-CD15-4E54-8BE2-33D1D3F29E3B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4">
            <a:extLst>
              <a:ext uri="{FF2B5EF4-FFF2-40B4-BE49-F238E27FC236}">
                <a16:creationId xmlns:a16="http://schemas.microsoft.com/office/drawing/2014/main" id="{91843533-3950-4563-8566-151C83E15B30}"/>
              </a:ext>
            </a:extLst>
          </p:cNvPr>
          <p:cNvGrpSpPr/>
          <p:nvPr/>
        </p:nvGrpSpPr>
        <p:grpSpPr>
          <a:xfrm>
            <a:off x="5668546" y="2364730"/>
            <a:ext cx="854909" cy="1343933"/>
            <a:chOff x="6163612" y="1966761"/>
            <a:chExt cx="2991257" cy="4702319"/>
          </a:xfrm>
        </p:grpSpPr>
        <p:sp>
          <p:nvSpPr>
            <p:cNvPr id="4" name="자유형: 도형 69">
              <a:extLst>
                <a:ext uri="{FF2B5EF4-FFF2-40B4-BE49-F238E27FC236}">
                  <a16:creationId xmlns:a16="http://schemas.microsoft.com/office/drawing/2014/main" id="{AF2B3E38-1BE3-49A6-A075-356F5FC36EC0}"/>
                </a:ext>
              </a:extLst>
            </p:cNvPr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>
                <a:gd name="connsiteX0" fmla="*/ 1146409 w 2292818"/>
                <a:gd name="connsiteY0" fmla="*/ 0 h 2502797"/>
                <a:gd name="connsiteX1" fmla="*/ 2292818 w 2292818"/>
                <a:gd name="connsiteY1" fmla="*/ 1146409 h 2502797"/>
                <a:gd name="connsiteX2" fmla="*/ 1692856 w 2292818"/>
                <a:gd name="connsiteY2" fmla="*/ 2154453 h 2502797"/>
                <a:gd name="connsiteX3" fmla="*/ 1686333 w 2292818"/>
                <a:gd name="connsiteY3" fmla="*/ 2157595 h 2502797"/>
                <a:gd name="connsiteX4" fmla="*/ 1625204 w 2292818"/>
                <a:gd name="connsiteY4" fmla="*/ 2502797 h 2502797"/>
                <a:gd name="connsiteX5" fmla="*/ 690116 w 2292818"/>
                <a:gd name="connsiteY5" fmla="*/ 2502797 h 2502797"/>
                <a:gd name="connsiteX6" fmla="*/ 631086 w 2292818"/>
                <a:gd name="connsiteY6" fmla="*/ 2169446 h 2502797"/>
                <a:gd name="connsiteX7" fmla="*/ 599963 w 2292818"/>
                <a:gd name="connsiteY7" fmla="*/ 2154453 h 2502797"/>
                <a:gd name="connsiteX8" fmla="*/ 0 w 2292818"/>
                <a:gd name="connsiteY8" fmla="*/ 1146409 h 2502797"/>
                <a:gd name="connsiteX9" fmla="*/ 1146409 w 2292818"/>
                <a:gd name="connsiteY9" fmla="*/ 0 h 25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818" h="2502797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자유형: 도형 79">
              <a:extLst>
                <a:ext uri="{FF2B5EF4-FFF2-40B4-BE49-F238E27FC236}">
                  <a16:creationId xmlns:a16="http://schemas.microsoft.com/office/drawing/2014/main" id="{BF0859A6-AFCD-4F1C-9EAE-72E238D5A8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612" y="1966761"/>
              <a:ext cx="2991257" cy="4702319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6" name="그룹 9">
            <a:extLst>
              <a:ext uri="{FF2B5EF4-FFF2-40B4-BE49-F238E27FC236}">
                <a16:creationId xmlns:a16="http://schemas.microsoft.com/office/drawing/2014/main" id="{565455E4-C485-458E-A930-1D90D41D1426}"/>
              </a:ext>
            </a:extLst>
          </p:cNvPr>
          <p:cNvGrpSpPr/>
          <p:nvPr/>
        </p:nvGrpSpPr>
        <p:grpSpPr>
          <a:xfrm>
            <a:off x="5174351" y="3657106"/>
            <a:ext cx="1843306" cy="2458013"/>
            <a:chOff x="9900592" y="3481411"/>
            <a:chExt cx="1656606" cy="2082040"/>
          </a:xfrm>
        </p:grpSpPr>
        <p:grpSp>
          <p:nvGrpSpPr>
            <p:cNvPr id="7" name="그룹 7">
              <a:extLst>
                <a:ext uri="{FF2B5EF4-FFF2-40B4-BE49-F238E27FC236}">
                  <a16:creationId xmlns:a16="http://schemas.microsoft.com/office/drawing/2014/main" id="{EAC2D4B7-623A-4020-B1E7-0EA27884E029}"/>
                </a:ext>
              </a:extLst>
            </p:cNvPr>
            <p:cNvGrpSpPr/>
            <p:nvPr/>
          </p:nvGrpSpPr>
          <p:grpSpPr>
            <a:xfrm>
              <a:off x="9900592" y="3481411"/>
              <a:ext cx="1532189" cy="385808"/>
              <a:chOff x="5134372" y="3131004"/>
              <a:chExt cx="1431908" cy="315692"/>
            </a:xfrm>
          </p:grpSpPr>
          <p:sp>
            <p:nvSpPr>
              <p:cNvPr id="20" name="직사각형 6">
                <a:extLst>
                  <a:ext uri="{FF2B5EF4-FFF2-40B4-BE49-F238E27FC236}">
                    <a16:creationId xmlns:a16="http://schemas.microsoft.com/office/drawing/2014/main" id="{9BA29BD6-1EE1-491B-917F-7E3EF72320CF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자유형: 도형 32">
                <a:extLst>
                  <a:ext uri="{FF2B5EF4-FFF2-40B4-BE49-F238E27FC236}">
                    <a16:creationId xmlns:a16="http://schemas.microsoft.com/office/drawing/2014/main" id="{21094D47-B618-498B-8259-536ED4CEBDB8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그룹 34">
              <a:extLst>
                <a:ext uri="{FF2B5EF4-FFF2-40B4-BE49-F238E27FC236}">
                  <a16:creationId xmlns:a16="http://schemas.microsoft.com/office/drawing/2014/main" id="{6BBAA198-6409-4DAC-A96D-71562B5174B1}"/>
                </a:ext>
              </a:extLst>
            </p:cNvPr>
            <p:cNvGrpSpPr/>
            <p:nvPr/>
          </p:nvGrpSpPr>
          <p:grpSpPr>
            <a:xfrm>
              <a:off x="10025009" y="3905469"/>
              <a:ext cx="1532189" cy="385808"/>
              <a:chOff x="5134372" y="3131004"/>
              <a:chExt cx="1431908" cy="315692"/>
            </a:xfrm>
          </p:grpSpPr>
          <p:sp>
            <p:nvSpPr>
              <p:cNvPr id="18" name="직사각형 6">
                <a:extLst>
                  <a:ext uri="{FF2B5EF4-FFF2-40B4-BE49-F238E27FC236}">
                    <a16:creationId xmlns:a16="http://schemas.microsoft.com/office/drawing/2014/main" id="{EE6F20FB-DD7B-4ED6-941E-0AE92706694D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자유형: 도형 36">
                <a:extLst>
                  <a:ext uri="{FF2B5EF4-FFF2-40B4-BE49-F238E27FC236}">
                    <a16:creationId xmlns:a16="http://schemas.microsoft.com/office/drawing/2014/main" id="{65626238-BAA2-4D82-B058-53130030EC20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그룹 37">
              <a:extLst>
                <a:ext uri="{FF2B5EF4-FFF2-40B4-BE49-F238E27FC236}">
                  <a16:creationId xmlns:a16="http://schemas.microsoft.com/office/drawing/2014/main" id="{189FD2CF-29C3-4B2B-837B-CB664C2227B1}"/>
                </a:ext>
              </a:extLst>
            </p:cNvPr>
            <p:cNvGrpSpPr/>
            <p:nvPr/>
          </p:nvGrpSpPr>
          <p:grpSpPr>
            <a:xfrm>
              <a:off x="9900592" y="4329527"/>
              <a:ext cx="1532189" cy="385808"/>
              <a:chOff x="5134372" y="3131004"/>
              <a:chExt cx="1431908" cy="315692"/>
            </a:xfrm>
          </p:grpSpPr>
          <p:sp>
            <p:nvSpPr>
              <p:cNvPr id="16" name="직사각형 6">
                <a:extLst>
                  <a:ext uri="{FF2B5EF4-FFF2-40B4-BE49-F238E27FC236}">
                    <a16:creationId xmlns:a16="http://schemas.microsoft.com/office/drawing/2014/main" id="{40CB407D-6A81-4103-A620-F8DD23DFFEA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자유형: 도형 39">
                <a:extLst>
                  <a:ext uri="{FF2B5EF4-FFF2-40B4-BE49-F238E27FC236}">
                    <a16:creationId xmlns:a16="http://schemas.microsoft.com/office/drawing/2014/main" id="{74EC81C5-90C9-4F64-8DB1-DAF185614379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" name="그룹 40">
              <a:extLst>
                <a:ext uri="{FF2B5EF4-FFF2-40B4-BE49-F238E27FC236}">
                  <a16:creationId xmlns:a16="http://schemas.microsoft.com/office/drawing/2014/main" id="{85F8FC2D-80E0-4F6E-9AC4-F384DBEBB97F}"/>
                </a:ext>
              </a:extLst>
            </p:cNvPr>
            <p:cNvGrpSpPr/>
            <p:nvPr/>
          </p:nvGrpSpPr>
          <p:grpSpPr>
            <a:xfrm>
              <a:off x="10025009" y="4753585"/>
              <a:ext cx="1532189" cy="385808"/>
              <a:chOff x="5134372" y="3131004"/>
              <a:chExt cx="1431908" cy="315692"/>
            </a:xfrm>
          </p:grpSpPr>
          <p:sp>
            <p:nvSpPr>
              <p:cNvPr id="14" name="직사각형 6">
                <a:extLst>
                  <a:ext uri="{FF2B5EF4-FFF2-40B4-BE49-F238E27FC236}">
                    <a16:creationId xmlns:a16="http://schemas.microsoft.com/office/drawing/2014/main" id="{B717853B-0658-4EEA-9E06-6277A0F0B8F6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자유형: 도형 46">
                <a:extLst>
                  <a:ext uri="{FF2B5EF4-FFF2-40B4-BE49-F238E27FC236}">
                    <a16:creationId xmlns:a16="http://schemas.microsoft.com/office/drawing/2014/main" id="{64CC253B-07E7-47F8-9CB4-440C74207481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1" name="그룹 47">
              <a:extLst>
                <a:ext uri="{FF2B5EF4-FFF2-40B4-BE49-F238E27FC236}">
                  <a16:creationId xmlns:a16="http://schemas.microsoft.com/office/drawing/2014/main" id="{E30DA0C2-27C0-4A04-8E07-2A58C0BF85DF}"/>
                </a:ext>
              </a:extLst>
            </p:cNvPr>
            <p:cNvGrpSpPr/>
            <p:nvPr/>
          </p:nvGrpSpPr>
          <p:grpSpPr>
            <a:xfrm>
              <a:off x="9900592" y="5177643"/>
              <a:ext cx="1532189" cy="385808"/>
              <a:chOff x="5134372" y="3131004"/>
              <a:chExt cx="1431908" cy="315692"/>
            </a:xfrm>
          </p:grpSpPr>
          <p:sp>
            <p:nvSpPr>
              <p:cNvPr id="12" name="직사각형 6">
                <a:extLst>
                  <a:ext uri="{FF2B5EF4-FFF2-40B4-BE49-F238E27FC236}">
                    <a16:creationId xmlns:a16="http://schemas.microsoft.com/office/drawing/2014/main" id="{36D5DDA3-366A-42F7-A383-94A5F6C71C1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자유형: 도형 68">
                <a:extLst>
                  <a:ext uri="{FF2B5EF4-FFF2-40B4-BE49-F238E27FC236}">
                    <a16:creationId xmlns:a16="http://schemas.microsoft.com/office/drawing/2014/main" id="{B3FCF639-7CAB-4BA0-9B68-0860D5AB8FE2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22" name="Freeform 1">
            <a:extLst>
              <a:ext uri="{FF2B5EF4-FFF2-40B4-BE49-F238E27FC236}">
                <a16:creationId xmlns:a16="http://schemas.microsoft.com/office/drawing/2014/main" id="{0D3385CF-A605-49FC-B6BF-D295AD39CBD4}"/>
              </a:ext>
            </a:extLst>
          </p:cNvPr>
          <p:cNvSpPr/>
          <p:nvPr/>
        </p:nvSpPr>
        <p:spPr>
          <a:xfrm>
            <a:off x="3950125" y="363148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4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Freeform 43">
            <a:extLst>
              <a:ext uri="{FF2B5EF4-FFF2-40B4-BE49-F238E27FC236}">
                <a16:creationId xmlns:a16="http://schemas.microsoft.com/office/drawing/2014/main" id="{94BA38A7-E59A-4ADB-9646-0F198B500B2A}"/>
              </a:ext>
            </a:extLst>
          </p:cNvPr>
          <p:cNvSpPr/>
          <p:nvPr/>
        </p:nvSpPr>
        <p:spPr>
          <a:xfrm>
            <a:off x="3950125" y="463446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2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8DC47B62-B781-40BA-9EB9-7D49903E3645}"/>
              </a:ext>
            </a:extLst>
          </p:cNvPr>
          <p:cNvSpPr/>
          <p:nvPr/>
        </p:nvSpPr>
        <p:spPr>
          <a:xfrm>
            <a:off x="3950125" y="563744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6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2F57CD09-AC89-4A5B-8B8C-F6473881040B}"/>
              </a:ext>
            </a:extLst>
          </p:cNvPr>
          <p:cNvSpPr/>
          <p:nvPr/>
        </p:nvSpPr>
        <p:spPr>
          <a:xfrm flipH="1">
            <a:off x="6707557" y="413297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3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68ECF25D-944E-49B5-9812-88E191651ED3}"/>
              </a:ext>
            </a:extLst>
          </p:cNvPr>
          <p:cNvSpPr/>
          <p:nvPr/>
        </p:nvSpPr>
        <p:spPr>
          <a:xfrm flipH="1">
            <a:off x="6707557" y="513595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1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0AAD4DC-0AF0-400F-8F4E-359446706607}"/>
              </a:ext>
            </a:extLst>
          </p:cNvPr>
          <p:cNvGrpSpPr/>
          <p:nvPr/>
        </p:nvGrpSpPr>
        <p:grpSpPr>
          <a:xfrm>
            <a:off x="7946376" y="3440561"/>
            <a:ext cx="3456174" cy="707886"/>
            <a:chOff x="1389001" y="1670317"/>
            <a:chExt cx="2358631" cy="7078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0B0E86B-6B27-498F-ABF9-D5DF93C6B3B7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36CD31-6D07-4878-995F-56F1D37EC9DE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5ABD25-F021-4765-B8EE-757AE5ABABA0}"/>
              </a:ext>
            </a:extLst>
          </p:cNvPr>
          <p:cNvGrpSpPr/>
          <p:nvPr/>
        </p:nvGrpSpPr>
        <p:grpSpPr>
          <a:xfrm>
            <a:off x="7946376" y="4429350"/>
            <a:ext cx="3456174" cy="707886"/>
            <a:chOff x="1389001" y="1670317"/>
            <a:chExt cx="2358631" cy="7078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124986-776E-427E-A194-27A136D9214F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85764D-A4E1-4760-9776-19535A07E128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B97814-0C44-478C-A885-C2DBD3885EAF}"/>
              </a:ext>
            </a:extLst>
          </p:cNvPr>
          <p:cNvGrpSpPr/>
          <p:nvPr/>
        </p:nvGrpSpPr>
        <p:grpSpPr>
          <a:xfrm>
            <a:off x="805752" y="3934956"/>
            <a:ext cx="3456174" cy="707886"/>
            <a:chOff x="1389001" y="1670317"/>
            <a:chExt cx="2358631" cy="7078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5D8622-DA9B-4FA3-B3B2-7C58EFB70EDC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46FE87-335C-4A4A-B449-DA212C9738D3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0C4CC0-E26F-4F53-854B-A11561EE1E6B}"/>
              </a:ext>
            </a:extLst>
          </p:cNvPr>
          <p:cNvGrpSpPr/>
          <p:nvPr/>
        </p:nvGrpSpPr>
        <p:grpSpPr>
          <a:xfrm>
            <a:off x="805752" y="4923745"/>
            <a:ext cx="3456174" cy="707886"/>
            <a:chOff x="1389001" y="1670317"/>
            <a:chExt cx="2358631" cy="70788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9062C2-2F34-4C6A-8127-BFB81A50A03B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FA26E1D-9ED5-487B-9511-B0DD1565CC27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7D9A66-ECB8-47CF-9DA9-408CFB554A12}"/>
              </a:ext>
            </a:extLst>
          </p:cNvPr>
          <p:cNvGrpSpPr/>
          <p:nvPr/>
        </p:nvGrpSpPr>
        <p:grpSpPr>
          <a:xfrm>
            <a:off x="805752" y="2946165"/>
            <a:ext cx="3456174" cy="707886"/>
            <a:chOff x="1389001" y="1670317"/>
            <a:chExt cx="2358631" cy="70788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65AD325-89AC-41F4-86BC-BF8BE8D3F7E0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23558B-B6F8-4E10-B0EC-724D2280723F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752D976-EBC2-4DA7-9D1A-C7273F017FC9}"/>
              </a:ext>
            </a:extLst>
          </p:cNvPr>
          <p:cNvGrpSpPr/>
          <p:nvPr/>
        </p:nvGrpSpPr>
        <p:grpSpPr>
          <a:xfrm>
            <a:off x="6957489" y="1807517"/>
            <a:ext cx="4123954" cy="892552"/>
            <a:chOff x="2556780" y="1766707"/>
            <a:chExt cx="3116715" cy="89255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3EBAC1-BCC4-498F-BAC1-3C95E03C42CC}"/>
                </a:ext>
              </a:extLst>
            </p:cNvPr>
            <p:cNvSpPr txBox="1"/>
            <p:nvPr/>
          </p:nvSpPr>
          <p:spPr>
            <a:xfrm>
              <a:off x="2561464" y="2012928"/>
              <a:ext cx="3100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303B24-8412-44B5-AEA4-C984A9ED907B}"/>
                </a:ext>
              </a:extLst>
            </p:cNvPr>
            <p:cNvSpPr txBox="1"/>
            <p:nvPr/>
          </p:nvSpPr>
          <p:spPr>
            <a:xfrm>
              <a:off x="2556780" y="1766707"/>
              <a:ext cx="31167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Freeform 4">
            <a:extLst>
              <a:ext uri="{FF2B5EF4-FFF2-40B4-BE49-F238E27FC236}">
                <a16:creationId xmlns:a16="http://schemas.microsoft.com/office/drawing/2014/main" id="{1B7037C9-B43B-4626-967F-15D4A560FAA5}"/>
              </a:ext>
            </a:extLst>
          </p:cNvPr>
          <p:cNvSpPr/>
          <p:nvPr/>
        </p:nvSpPr>
        <p:spPr>
          <a:xfrm>
            <a:off x="6090199" y="1976567"/>
            <a:ext cx="838200" cy="596901"/>
          </a:xfrm>
          <a:custGeom>
            <a:avLst/>
            <a:gdLst>
              <a:gd name="connsiteX0" fmla="*/ 0 w 838200"/>
              <a:gd name="connsiteY0" fmla="*/ 596900 h 596900"/>
              <a:gd name="connsiteX1" fmla="*/ 0 w 838200"/>
              <a:gd name="connsiteY1" fmla="*/ 0 h 596900"/>
              <a:gd name="connsiteX2" fmla="*/ 838200 w 838200"/>
              <a:gd name="connsiteY2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596900">
                <a:moveTo>
                  <a:pt x="0" y="596900"/>
                </a:moveTo>
                <a:lnTo>
                  <a:pt x="0" y="0"/>
                </a:lnTo>
                <a:lnTo>
                  <a:pt x="838200" y="0"/>
                </a:lnTo>
              </a:path>
            </a:pathLst>
          </a:custGeom>
          <a:noFill/>
          <a:ln w="50800">
            <a:solidFill>
              <a:schemeClr val="accent5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BFCE23-CBF4-4BE2-8F16-64340AD8382E}"/>
              </a:ext>
            </a:extLst>
          </p:cNvPr>
          <p:cNvGrpSpPr/>
          <p:nvPr/>
        </p:nvGrpSpPr>
        <p:grpSpPr>
          <a:xfrm>
            <a:off x="6546407" y="1816287"/>
            <a:ext cx="2410537" cy="1925602"/>
            <a:chOff x="4571999" y="1748658"/>
            <a:chExt cx="1662229" cy="19256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8096B5-4B3A-4777-8959-1FDE7127ACED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703568-C973-465B-9C49-186CAAB054C4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8A5846-94EE-45E0-A4DE-B4D86DF3DBC7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80%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CDDD13B-37D6-47A9-906D-6EEF00BCA706}"/>
              </a:ext>
            </a:extLst>
          </p:cNvPr>
          <p:cNvGrpSpPr/>
          <p:nvPr/>
        </p:nvGrpSpPr>
        <p:grpSpPr>
          <a:xfrm>
            <a:off x="9250516" y="1816287"/>
            <a:ext cx="2410537" cy="1925602"/>
            <a:chOff x="6726597" y="1811150"/>
            <a:chExt cx="1662229" cy="19256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CB3B74-BEBC-4196-855F-F909CBBBF60C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8791C5-F838-4FC4-90FA-E135E9108F05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9D23C8-B62F-480B-8D3B-E436CCCDD434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40%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827D3C-B632-44DC-9D8F-3B1774E7F118}"/>
              </a:ext>
            </a:extLst>
          </p:cNvPr>
          <p:cNvGrpSpPr/>
          <p:nvPr/>
        </p:nvGrpSpPr>
        <p:grpSpPr>
          <a:xfrm>
            <a:off x="6546407" y="4184331"/>
            <a:ext cx="2410537" cy="1925602"/>
            <a:chOff x="4595936" y="3789040"/>
            <a:chExt cx="1662229" cy="19256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8CBDA2-1694-4969-8219-5D3C1FFB14C8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5E82B4-BB72-4EF0-BC7F-124661832BD9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6B676F-3B55-46D2-996C-1865E157222E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571EBA-A2B1-4CE8-92A1-D861401474CA}"/>
              </a:ext>
            </a:extLst>
          </p:cNvPr>
          <p:cNvGrpSpPr/>
          <p:nvPr/>
        </p:nvGrpSpPr>
        <p:grpSpPr>
          <a:xfrm>
            <a:off x="9250516" y="4184331"/>
            <a:ext cx="2410537" cy="1925602"/>
            <a:chOff x="6719040" y="3789363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70BDBE-AF91-44AD-9413-09884A9FAE97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D8EE38-1F90-411E-AA7D-746EA8D5FCB2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8072B9-5D08-4513-A197-04C9B6E0F8EF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65%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FEDEC97-6E28-487B-81E5-E58F6B460CDC}"/>
              </a:ext>
            </a:extLst>
          </p:cNvPr>
          <p:cNvSpPr/>
          <p:nvPr/>
        </p:nvSpPr>
        <p:spPr>
          <a:xfrm>
            <a:off x="885826" y="2122368"/>
            <a:ext cx="5090543" cy="492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2BA945-1479-4572-B623-92E7D35C1D9D}"/>
              </a:ext>
            </a:extLst>
          </p:cNvPr>
          <p:cNvSpPr/>
          <p:nvPr/>
        </p:nvSpPr>
        <p:spPr>
          <a:xfrm>
            <a:off x="885826" y="3089688"/>
            <a:ext cx="5090543" cy="492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B83275-4994-4508-88B8-92A82708D1B2}"/>
              </a:ext>
            </a:extLst>
          </p:cNvPr>
          <p:cNvSpPr/>
          <p:nvPr/>
        </p:nvSpPr>
        <p:spPr>
          <a:xfrm>
            <a:off x="885826" y="4057008"/>
            <a:ext cx="5090543" cy="492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215B93-AC3D-4CD7-92AD-54D71AC096E6}"/>
              </a:ext>
            </a:extLst>
          </p:cNvPr>
          <p:cNvSpPr/>
          <p:nvPr/>
        </p:nvSpPr>
        <p:spPr>
          <a:xfrm>
            <a:off x="885826" y="5024328"/>
            <a:ext cx="5090543" cy="492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FB7A9DC5-37B0-49C3-9171-D2D69FD4A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248884"/>
              </p:ext>
            </p:extLst>
          </p:nvPr>
        </p:nvGraphicFramePr>
        <p:xfrm>
          <a:off x="750024" y="1740798"/>
          <a:ext cx="5120527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4276D581-F3F7-4C01-B793-8530A2B19C84}"/>
              </a:ext>
            </a:extLst>
          </p:cNvPr>
          <p:cNvSpPr txBox="1"/>
          <p:nvPr/>
        </p:nvSpPr>
        <p:spPr>
          <a:xfrm>
            <a:off x="927368" y="2661016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D1614F-0500-40F1-87D5-EF4D1F8E05AE}"/>
              </a:ext>
            </a:extLst>
          </p:cNvPr>
          <p:cNvSpPr txBox="1"/>
          <p:nvPr/>
        </p:nvSpPr>
        <p:spPr>
          <a:xfrm>
            <a:off x="927368" y="3637940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DC909C-D3C5-4DD5-9FF8-8681A303CB28}"/>
              </a:ext>
            </a:extLst>
          </p:cNvPr>
          <p:cNvSpPr txBox="1"/>
          <p:nvPr/>
        </p:nvSpPr>
        <p:spPr>
          <a:xfrm>
            <a:off x="927368" y="4600412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52757-3572-4254-8862-CC81385C4639}"/>
              </a:ext>
            </a:extLst>
          </p:cNvPr>
          <p:cNvSpPr txBox="1"/>
          <p:nvPr/>
        </p:nvSpPr>
        <p:spPr>
          <a:xfrm>
            <a:off x="927368" y="5562884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4BEED8-5074-48AD-87A0-B4971714CE4F}"/>
              </a:ext>
            </a:extLst>
          </p:cNvPr>
          <p:cNvSpPr txBox="1"/>
          <p:nvPr/>
        </p:nvSpPr>
        <p:spPr>
          <a:xfrm>
            <a:off x="4617741" y="2613807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F4AD63-4D6D-4FA1-BFF2-CE43D0E43A9E}"/>
              </a:ext>
            </a:extLst>
          </p:cNvPr>
          <p:cNvSpPr txBox="1"/>
          <p:nvPr/>
        </p:nvSpPr>
        <p:spPr>
          <a:xfrm>
            <a:off x="4617741" y="3574746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992258-9B8D-4A76-B1FA-A82102372E7B}"/>
              </a:ext>
            </a:extLst>
          </p:cNvPr>
          <p:cNvSpPr txBox="1"/>
          <p:nvPr/>
        </p:nvSpPr>
        <p:spPr>
          <a:xfrm>
            <a:off x="4617741" y="4535685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238BD2-B392-41FC-875C-CCC72D8376D4}"/>
              </a:ext>
            </a:extLst>
          </p:cNvPr>
          <p:cNvSpPr txBox="1"/>
          <p:nvPr/>
        </p:nvSpPr>
        <p:spPr>
          <a:xfrm>
            <a:off x="4617741" y="5496625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28A501-37A9-4010-BB78-141130C34DEA}"/>
              </a:ext>
            </a:extLst>
          </p:cNvPr>
          <p:cNvSpPr txBox="1"/>
          <p:nvPr/>
        </p:nvSpPr>
        <p:spPr>
          <a:xfrm>
            <a:off x="4785907" y="2215158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DDDC1A-06F0-4B81-9EC9-13FA8E785710}"/>
              </a:ext>
            </a:extLst>
          </p:cNvPr>
          <p:cNvSpPr txBox="1"/>
          <p:nvPr/>
        </p:nvSpPr>
        <p:spPr>
          <a:xfrm>
            <a:off x="2835646" y="3171962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875C3B-BB7D-4179-89D4-173D5F25064C}"/>
              </a:ext>
            </a:extLst>
          </p:cNvPr>
          <p:cNvSpPr txBox="1"/>
          <p:nvPr/>
        </p:nvSpPr>
        <p:spPr>
          <a:xfrm>
            <a:off x="3580474" y="4132932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865BBD-318D-49A0-B974-C2E98C3D274D}"/>
              </a:ext>
            </a:extLst>
          </p:cNvPr>
          <p:cNvSpPr txBox="1"/>
          <p:nvPr/>
        </p:nvSpPr>
        <p:spPr>
          <a:xfrm>
            <a:off x="4055020" y="5107593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FE71767-44D4-4111-BFBC-80E05B3147E9}"/>
              </a:ext>
            </a:extLst>
          </p:cNvPr>
          <p:cNvGrpSpPr/>
          <p:nvPr/>
        </p:nvGrpSpPr>
        <p:grpSpPr>
          <a:xfrm>
            <a:off x="5698405" y="3539229"/>
            <a:ext cx="2662240" cy="2576701"/>
            <a:chOff x="5507905" y="353326"/>
            <a:chExt cx="2662240" cy="25767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70FA1C8-A564-478B-A877-5F2C92CB326C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C20CB3-C117-4683-AC13-55DA664722AB}"/>
                </a:ext>
              </a:extLst>
            </p:cNvPr>
            <p:cNvSpPr txBox="1"/>
            <p:nvPr/>
          </p:nvSpPr>
          <p:spPr>
            <a:xfrm>
              <a:off x="6188945" y="99678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77941E-C9C1-4DB9-AC35-A0D59C2DA49C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7587F6-BFB4-4B32-8800-D34774B04DEF}"/>
                </a:ext>
              </a:extLst>
            </p:cNvPr>
            <p:cNvSpPr txBox="1"/>
            <p:nvPr/>
          </p:nvSpPr>
          <p:spPr>
            <a:xfrm>
              <a:off x="6188945" y="2283696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C54CE08-FF63-4B4B-A9D6-9271B6A0FBEF}"/>
              </a:ext>
            </a:extLst>
          </p:cNvPr>
          <p:cNvSpPr/>
          <p:nvPr/>
        </p:nvSpPr>
        <p:spPr>
          <a:xfrm>
            <a:off x="8467027" y="3498842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2176B2-F854-40CA-81A0-5F7CB393C158}"/>
              </a:ext>
            </a:extLst>
          </p:cNvPr>
          <p:cNvGrpSpPr/>
          <p:nvPr/>
        </p:nvGrpSpPr>
        <p:grpSpPr>
          <a:xfrm>
            <a:off x="8794148" y="3558865"/>
            <a:ext cx="3283552" cy="2537429"/>
            <a:chOff x="8908448" y="506479"/>
            <a:chExt cx="3283552" cy="25374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1823FA-B983-4225-8653-BF47E265C2E3}"/>
                </a:ext>
              </a:extLst>
            </p:cNvPr>
            <p:cNvSpPr txBox="1"/>
            <p:nvPr/>
          </p:nvSpPr>
          <p:spPr>
            <a:xfrm>
              <a:off x="8908448" y="5064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AE31A5-C094-4A2C-B6B9-0AD4D56991ED}"/>
                </a:ext>
              </a:extLst>
            </p:cNvPr>
            <p:cNvSpPr txBox="1"/>
            <p:nvPr/>
          </p:nvSpPr>
          <p:spPr>
            <a:xfrm>
              <a:off x="8908448" y="8276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1B22EA-C37A-40F1-9F07-4DD6FF592B29}"/>
                </a:ext>
              </a:extLst>
            </p:cNvPr>
            <p:cNvSpPr txBox="1"/>
            <p:nvPr/>
          </p:nvSpPr>
          <p:spPr>
            <a:xfrm>
              <a:off x="8908448" y="179111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D34210-19AB-4D68-9D5E-96B52DD5F083}"/>
                </a:ext>
              </a:extLst>
            </p:cNvPr>
            <p:cNvSpPr txBox="1"/>
            <p:nvPr/>
          </p:nvSpPr>
          <p:spPr>
            <a:xfrm>
              <a:off x="8908448" y="146995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859DA8-B107-4479-A82D-967AD6479B15}"/>
                </a:ext>
              </a:extLst>
            </p:cNvPr>
            <p:cNvSpPr txBox="1"/>
            <p:nvPr/>
          </p:nvSpPr>
          <p:spPr>
            <a:xfrm>
              <a:off x="8908448" y="114879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B830ED-D5C0-44AB-AF5F-1AF5CD428D8A}"/>
                </a:ext>
              </a:extLst>
            </p:cNvPr>
            <p:cNvSpPr txBox="1"/>
            <p:nvPr/>
          </p:nvSpPr>
          <p:spPr>
            <a:xfrm>
              <a:off x="8908448" y="21122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6F1B9F-A80E-4FB2-B175-A774FC225413}"/>
                </a:ext>
              </a:extLst>
            </p:cNvPr>
            <p:cNvSpPr txBox="1"/>
            <p:nvPr/>
          </p:nvSpPr>
          <p:spPr>
            <a:xfrm>
              <a:off x="8908448" y="2754598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EC5424-6A6B-4B92-B60A-4DD2EE612AAA}"/>
                </a:ext>
              </a:extLst>
            </p:cNvPr>
            <p:cNvSpPr txBox="1"/>
            <p:nvPr/>
          </p:nvSpPr>
          <p:spPr>
            <a:xfrm>
              <a:off x="8908448" y="24334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777C3EE-5BD9-4CE0-B385-5111496F66E7}"/>
              </a:ext>
            </a:extLst>
          </p:cNvPr>
          <p:cNvSpPr txBox="1"/>
          <p:nvPr/>
        </p:nvSpPr>
        <p:spPr>
          <a:xfrm>
            <a:off x="6226475" y="300041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ECFF13-AD49-4A84-A314-DDA8ACF884F2}"/>
              </a:ext>
            </a:extLst>
          </p:cNvPr>
          <p:cNvSpPr txBox="1"/>
          <p:nvPr/>
        </p:nvSpPr>
        <p:spPr>
          <a:xfrm>
            <a:off x="6226475" y="1180085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Get a modern PowerPoint 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04853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id="{5A63EBBB-8747-4CF4-9FF0-EB1C1C027C61}"/>
              </a:ext>
            </a:extLst>
          </p:cNvPr>
          <p:cNvGrpSpPr/>
          <p:nvPr/>
        </p:nvGrpSpPr>
        <p:grpSpPr>
          <a:xfrm>
            <a:off x="3707214" y="2406771"/>
            <a:ext cx="5121061" cy="3515307"/>
            <a:chOff x="3707214" y="2406771"/>
            <a:chExt cx="5121061" cy="3515307"/>
          </a:xfrm>
        </p:grpSpPr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5A63EBBB-8747-4CF4-9FF0-EB1C1C027C61}"/>
                </a:ext>
              </a:extLst>
            </p:cNvPr>
            <p:cNvGrpSpPr/>
            <p:nvPr/>
          </p:nvGrpSpPr>
          <p:grpSpPr>
            <a:xfrm>
              <a:off x="5390140" y="2406771"/>
              <a:ext cx="2287151" cy="1583744"/>
              <a:chOff x="5390140" y="2406771"/>
              <a:chExt cx="2287151" cy="1583744"/>
            </a:xfrm>
            <a:solidFill>
              <a:srgbClr val="DA4848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DE6975C-2078-4492-8018-19DBC26E2BFC}"/>
                  </a:ext>
                </a:extLst>
              </p:cNvPr>
              <p:cNvSpPr/>
              <p:nvPr/>
            </p:nvSpPr>
            <p:spPr>
              <a:xfrm>
                <a:off x="5390140" y="2406771"/>
                <a:ext cx="2287151" cy="1583744"/>
              </a:xfrm>
              <a:custGeom>
                <a:avLst/>
                <a:gdLst>
                  <a:gd name="connsiteX0" fmla="*/ 2277727 w 2287150"/>
                  <a:gd name="connsiteY0" fmla="*/ 1025376 h 1583743"/>
                  <a:gd name="connsiteX1" fmla="*/ 1967882 w 2287150"/>
                  <a:gd name="connsiteY1" fmla="*/ 663316 h 1583743"/>
                  <a:gd name="connsiteX2" fmla="*/ 2080082 w 2287150"/>
                  <a:gd name="connsiteY2" fmla="*/ 654685 h 1583743"/>
                  <a:gd name="connsiteX3" fmla="*/ 2192713 w 2287150"/>
                  <a:gd name="connsiteY3" fmla="*/ 589955 h 1583743"/>
                  <a:gd name="connsiteX4" fmla="*/ 2211701 w 2287150"/>
                  <a:gd name="connsiteY4" fmla="*/ 454020 h 1583743"/>
                  <a:gd name="connsiteX5" fmla="*/ 2124531 w 2287150"/>
                  <a:gd name="connsiteY5" fmla="*/ 354767 h 1583743"/>
                  <a:gd name="connsiteX6" fmla="*/ 1779300 w 2287150"/>
                  <a:gd name="connsiteY6" fmla="*/ 344410 h 1583743"/>
                  <a:gd name="connsiteX7" fmla="*/ 1736578 w 2287150"/>
                  <a:gd name="connsiteY7" fmla="*/ 390584 h 1583743"/>
                  <a:gd name="connsiteX8" fmla="*/ 1443995 w 2287150"/>
                  <a:gd name="connsiteY8" fmla="*/ 54416 h 1583743"/>
                  <a:gd name="connsiteX9" fmla="*/ 1359845 w 2287150"/>
                  <a:gd name="connsiteY9" fmla="*/ 42 h 1583743"/>
                  <a:gd name="connsiteX10" fmla="*/ 1286484 w 2287150"/>
                  <a:gd name="connsiteY10" fmla="*/ 19462 h 1583743"/>
                  <a:gd name="connsiteX11" fmla="*/ 859261 w 2287150"/>
                  <a:gd name="connsiteY11" fmla="*/ 182151 h 1583743"/>
                  <a:gd name="connsiteX12" fmla="*/ 954200 w 2287150"/>
                  <a:gd name="connsiteY12" fmla="*/ 249040 h 1583743"/>
                  <a:gd name="connsiteX13" fmla="*/ 1008142 w 2287150"/>
                  <a:gd name="connsiteY13" fmla="*/ 359082 h 1583743"/>
                  <a:gd name="connsiteX14" fmla="*/ 953336 w 2287150"/>
                  <a:gd name="connsiteY14" fmla="*/ 466103 h 1583743"/>
                  <a:gd name="connsiteX15" fmla="*/ 845883 w 2287150"/>
                  <a:gd name="connsiteY15" fmla="*/ 512278 h 1583743"/>
                  <a:gd name="connsiteX16" fmla="*/ 698729 w 2287150"/>
                  <a:gd name="connsiteY16" fmla="*/ 508394 h 1583743"/>
                  <a:gd name="connsiteX17" fmla="*/ 551575 w 2287150"/>
                  <a:gd name="connsiteY17" fmla="*/ 427265 h 1583743"/>
                  <a:gd name="connsiteX18" fmla="*/ 501948 w 2287150"/>
                  <a:gd name="connsiteY18" fmla="*/ 334053 h 1583743"/>
                  <a:gd name="connsiteX19" fmla="*/ 478213 w 2287150"/>
                  <a:gd name="connsiteY19" fmla="*/ 322401 h 1583743"/>
                  <a:gd name="connsiteX20" fmla="*/ 31140 w 2287150"/>
                  <a:gd name="connsiteY20" fmla="*/ 495448 h 1583743"/>
                  <a:gd name="connsiteX21" fmla="*/ 11721 w 2287150"/>
                  <a:gd name="connsiteY21" fmla="*/ 563199 h 1583743"/>
                  <a:gd name="connsiteX22" fmla="*/ 306030 w 2287150"/>
                  <a:gd name="connsiteY22" fmla="*/ 903683 h 1583743"/>
                  <a:gd name="connsiteX23" fmla="*/ 301283 w 2287150"/>
                  <a:gd name="connsiteY23" fmla="*/ 920081 h 1583743"/>
                  <a:gd name="connsiteX24" fmla="*/ 246477 w 2287150"/>
                  <a:gd name="connsiteY24" fmla="*/ 921807 h 1583743"/>
                  <a:gd name="connsiteX25" fmla="*/ 145066 w 2287150"/>
                  <a:gd name="connsiteY25" fmla="*/ 965393 h 1583743"/>
                  <a:gd name="connsiteX26" fmla="*/ 89829 w 2287150"/>
                  <a:gd name="connsiteY26" fmla="*/ 1107369 h 1583743"/>
                  <a:gd name="connsiteX27" fmla="*/ 334080 w 2287150"/>
                  <a:gd name="connsiteY27" fmla="*/ 1276963 h 1583743"/>
                  <a:gd name="connsiteX28" fmla="*/ 433765 w 2287150"/>
                  <a:gd name="connsiteY28" fmla="*/ 1276531 h 1583743"/>
                  <a:gd name="connsiteX29" fmla="*/ 552438 w 2287150"/>
                  <a:gd name="connsiteY29" fmla="*/ 1216979 h 1583743"/>
                  <a:gd name="connsiteX30" fmla="*/ 575309 w 2287150"/>
                  <a:gd name="connsiteY30" fmla="*/ 1218274 h 1583743"/>
                  <a:gd name="connsiteX31" fmla="*/ 866166 w 2287150"/>
                  <a:gd name="connsiteY31" fmla="*/ 1557894 h 1583743"/>
                  <a:gd name="connsiteX32" fmla="*/ 962399 w 2287150"/>
                  <a:gd name="connsiteY32" fmla="*/ 1582923 h 1583743"/>
                  <a:gd name="connsiteX33" fmla="*/ 1431480 w 2287150"/>
                  <a:gd name="connsiteY33" fmla="*/ 1406424 h 1583743"/>
                  <a:gd name="connsiteX34" fmla="*/ 1333090 w 2287150"/>
                  <a:gd name="connsiteY34" fmla="*/ 1336947 h 1583743"/>
                  <a:gd name="connsiteX35" fmla="*/ 1289505 w 2287150"/>
                  <a:gd name="connsiteY35" fmla="*/ 1198855 h 1583743"/>
                  <a:gd name="connsiteX36" fmla="*/ 1341289 w 2287150"/>
                  <a:gd name="connsiteY36" fmla="*/ 1120315 h 1583743"/>
                  <a:gd name="connsiteX37" fmla="*/ 1538070 w 2287150"/>
                  <a:gd name="connsiteY37" fmla="*/ 1072414 h 1583743"/>
                  <a:gd name="connsiteX38" fmla="*/ 1695150 w 2287150"/>
                  <a:gd name="connsiteY38" fmla="*/ 1125925 h 1583743"/>
                  <a:gd name="connsiteX39" fmla="*/ 1791383 w 2287150"/>
                  <a:gd name="connsiteY39" fmla="*/ 1270921 h 1583743"/>
                  <a:gd name="connsiteX40" fmla="*/ 2256581 w 2287150"/>
                  <a:gd name="connsiteY40" fmla="*/ 1096149 h 1583743"/>
                  <a:gd name="connsiteX41" fmla="*/ 2277727 w 2287150"/>
                  <a:gd name="connsiteY41" fmla="*/ 1025376 h 158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87150" h="1583743">
                    <a:moveTo>
                      <a:pt x="2277727" y="1025376"/>
                    </a:moveTo>
                    <a:cubicBezTo>
                      <a:pt x="2257876" y="1001210"/>
                      <a:pt x="1986438" y="688345"/>
                      <a:pt x="1967882" y="663316"/>
                    </a:cubicBezTo>
                    <a:cubicBezTo>
                      <a:pt x="2008447" y="665905"/>
                      <a:pt x="2044264" y="662885"/>
                      <a:pt x="2080082" y="654685"/>
                    </a:cubicBezTo>
                    <a:cubicBezTo>
                      <a:pt x="2118489" y="646486"/>
                      <a:pt x="2170273" y="614984"/>
                      <a:pt x="2192713" y="589955"/>
                    </a:cubicBezTo>
                    <a:cubicBezTo>
                      <a:pt x="2223353" y="548096"/>
                      <a:pt x="2233278" y="501921"/>
                      <a:pt x="2211701" y="454020"/>
                    </a:cubicBezTo>
                    <a:cubicBezTo>
                      <a:pt x="2193145" y="413024"/>
                      <a:pt x="2163800" y="377638"/>
                      <a:pt x="2124531" y="354767"/>
                    </a:cubicBezTo>
                    <a:cubicBezTo>
                      <a:pt x="2011899" y="290036"/>
                      <a:pt x="1896678" y="276658"/>
                      <a:pt x="1779300" y="344410"/>
                    </a:cubicBezTo>
                    <a:cubicBezTo>
                      <a:pt x="1764196" y="358650"/>
                      <a:pt x="1745209" y="369439"/>
                      <a:pt x="1736578" y="390584"/>
                    </a:cubicBezTo>
                    <a:cubicBezTo>
                      <a:pt x="1718885" y="381953"/>
                      <a:pt x="1467730" y="81603"/>
                      <a:pt x="1443995" y="54416"/>
                    </a:cubicBezTo>
                    <a:cubicBezTo>
                      <a:pt x="1421555" y="28955"/>
                      <a:pt x="1399547" y="1337"/>
                      <a:pt x="1359845" y="42"/>
                    </a:cubicBezTo>
                    <a:cubicBezTo>
                      <a:pt x="1333090" y="-821"/>
                      <a:pt x="1310650" y="11694"/>
                      <a:pt x="1286484" y="19462"/>
                    </a:cubicBezTo>
                    <a:cubicBezTo>
                      <a:pt x="1150118" y="71246"/>
                      <a:pt x="866166" y="179562"/>
                      <a:pt x="859261" y="182151"/>
                    </a:cubicBezTo>
                    <a:cubicBezTo>
                      <a:pt x="878249" y="193371"/>
                      <a:pt x="943411" y="234799"/>
                      <a:pt x="954200" y="249040"/>
                    </a:cubicBezTo>
                    <a:cubicBezTo>
                      <a:pt x="990449" y="276658"/>
                      <a:pt x="1005984" y="317654"/>
                      <a:pt x="1008142" y="359082"/>
                    </a:cubicBezTo>
                    <a:cubicBezTo>
                      <a:pt x="1009868" y="400941"/>
                      <a:pt x="985270" y="435464"/>
                      <a:pt x="953336" y="466103"/>
                    </a:cubicBezTo>
                    <a:cubicBezTo>
                      <a:pt x="937801" y="481639"/>
                      <a:pt x="873502" y="509257"/>
                      <a:pt x="845883" y="512278"/>
                    </a:cubicBezTo>
                    <a:cubicBezTo>
                      <a:pt x="798414" y="522635"/>
                      <a:pt x="699592" y="510552"/>
                      <a:pt x="698729" y="508394"/>
                    </a:cubicBezTo>
                    <a:cubicBezTo>
                      <a:pt x="640040" y="498900"/>
                      <a:pt x="593002" y="468261"/>
                      <a:pt x="551575" y="427265"/>
                    </a:cubicBezTo>
                    <a:cubicBezTo>
                      <a:pt x="525682" y="401373"/>
                      <a:pt x="507126" y="370302"/>
                      <a:pt x="501948" y="334053"/>
                    </a:cubicBezTo>
                    <a:cubicBezTo>
                      <a:pt x="499359" y="314634"/>
                      <a:pt x="491159" y="315497"/>
                      <a:pt x="478213" y="322401"/>
                    </a:cubicBezTo>
                    <a:cubicBezTo>
                      <a:pt x="441532" y="342683"/>
                      <a:pt x="95439" y="469987"/>
                      <a:pt x="31140" y="495448"/>
                    </a:cubicBezTo>
                    <a:cubicBezTo>
                      <a:pt x="-2088" y="508394"/>
                      <a:pt x="-8993" y="534718"/>
                      <a:pt x="11721" y="563199"/>
                    </a:cubicBezTo>
                    <a:cubicBezTo>
                      <a:pt x="28551" y="574851"/>
                      <a:pt x="281432" y="876064"/>
                      <a:pt x="306030" y="903683"/>
                    </a:cubicBezTo>
                    <a:cubicBezTo>
                      <a:pt x="315092" y="913608"/>
                      <a:pt x="312934" y="917060"/>
                      <a:pt x="301283" y="920081"/>
                    </a:cubicBezTo>
                    <a:cubicBezTo>
                      <a:pt x="283158" y="924828"/>
                      <a:pt x="266328" y="920081"/>
                      <a:pt x="246477" y="921807"/>
                    </a:cubicBezTo>
                    <a:cubicBezTo>
                      <a:pt x="207639" y="925691"/>
                      <a:pt x="177000" y="942521"/>
                      <a:pt x="145066" y="965393"/>
                    </a:cubicBezTo>
                    <a:cubicBezTo>
                      <a:pt x="97597" y="1002505"/>
                      <a:pt x="76451" y="1064215"/>
                      <a:pt x="89829" y="1107369"/>
                    </a:cubicBezTo>
                    <a:cubicBezTo>
                      <a:pt x="132983" y="1219137"/>
                      <a:pt x="224901" y="1259701"/>
                      <a:pt x="334080" y="1276963"/>
                    </a:cubicBezTo>
                    <a:cubicBezTo>
                      <a:pt x="367739" y="1282141"/>
                      <a:pt x="400968" y="1281278"/>
                      <a:pt x="433765" y="1276531"/>
                    </a:cubicBezTo>
                    <a:cubicBezTo>
                      <a:pt x="479508" y="1270058"/>
                      <a:pt x="518346" y="1247187"/>
                      <a:pt x="552438" y="1216979"/>
                    </a:cubicBezTo>
                    <a:cubicBezTo>
                      <a:pt x="561932" y="1208348"/>
                      <a:pt x="565815" y="1207054"/>
                      <a:pt x="575309" y="1218274"/>
                    </a:cubicBezTo>
                    <a:cubicBezTo>
                      <a:pt x="642198" y="1296814"/>
                      <a:pt x="836821" y="1522508"/>
                      <a:pt x="866166" y="1557894"/>
                    </a:cubicBezTo>
                    <a:cubicBezTo>
                      <a:pt x="888174" y="1583786"/>
                      <a:pt x="927444" y="1595438"/>
                      <a:pt x="962399" y="1582923"/>
                    </a:cubicBezTo>
                    <a:cubicBezTo>
                      <a:pt x="1026266" y="1559620"/>
                      <a:pt x="1379264" y="1426707"/>
                      <a:pt x="1431480" y="1406424"/>
                    </a:cubicBezTo>
                    <a:cubicBezTo>
                      <a:pt x="1421987" y="1400814"/>
                      <a:pt x="1352941" y="1360681"/>
                      <a:pt x="1333090" y="1336947"/>
                    </a:cubicBezTo>
                    <a:cubicBezTo>
                      <a:pt x="1289505" y="1293361"/>
                      <a:pt x="1283894" y="1222158"/>
                      <a:pt x="1289505" y="1198855"/>
                    </a:cubicBezTo>
                    <a:cubicBezTo>
                      <a:pt x="1298135" y="1163037"/>
                      <a:pt x="1315397" y="1139734"/>
                      <a:pt x="1341289" y="1120315"/>
                    </a:cubicBezTo>
                    <a:cubicBezTo>
                      <a:pt x="1399547" y="1076729"/>
                      <a:pt x="1466435" y="1064646"/>
                      <a:pt x="1538070" y="1072414"/>
                    </a:cubicBezTo>
                    <a:cubicBezTo>
                      <a:pt x="1594602" y="1078456"/>
                      <a:pt x="1647681" y="1093991"/>
                      <a:pt x="1695150" y="1125925"/>
                    </a:cubicBezTo>
                    <a:cubicBezTo>
                      <a:pt x="1746072" y="1160448"/>
                      <a:pt x="1784478" y="1204033"/>
                      <a:pt x="1791383" y="1270921"/>
                    </a:cubicBezTo>
                    <a:cubicBezTo>
                      <a:pt x="1859566" y="1245029"/>
                      <a:pt x="2231983" y="1105643"/>
                      <a:pt x="2256581" y="1096149"/>
                    </a:cubicBezTo>
                    <a:cubicBezTo>
                      <a:pt x="2293262" y="1081476"/>
                      <a:pt x="2301461" y="1054289"/>
                      <a:pt x="2277727" y="10253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09" cap="flat">
                <a:noFill/>
                <a:prstDash val="solid"/>
                <a:miter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/>
              </a:scene3d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FD2B46D-9330-4BBD-A584-EAF62C18DB01}"/>
                  </a:ext>
                </a:extLst>
              </p:cNvPr>
              <p:cNvSpPr/>
              <p:nvPr/>
            </p:nvSpPr>
            <p:spPr>
              <a:xfrm>
                <a:off x="6088869" y="2914733"/>
                <a:ext cx="4315" cy="4315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432"/>
                      <a:pt x="431" y="432"/>
                      <a:pt x="0" y="0"/>
                    </a:cubicBezTo>
                    <a:cubicBezTo>
                      <a:pt x="431" y="432"/>
                      <a:pt x="431" y="432"/>
                      <a:pt x="0" y="0"/>
                    </a:cubicBezTo>
                    <a:cubicBezTo>
                      <a:pt x="431" y="43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4848"/>
              </a:solidFill>
              <a:ln w="4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AD4B56E-6C3A-4D3D-A99F-98C9A3C75A3D}"/>
                </a:ext>
              </a:extLst>
            </p:cNvPr>
            <p:cNvSpPr/>
            <p:nvPr/>
          </p:nvSpPr>
          <p:spPr>
            <a:xfrm>
              <a:off x="6532493" y="3681695"/>
              <a:ext cx="2295782" cy="1618267"/>
            </a:xfrm>
            <a:custGeom>
              <a:avLst/>
              <a:gdLst>
                <a:gd name="connsiteX0" fmla="*/ 2284127 w 2295781"/>
                <a:gd name="connsiteY0" fmla="*/ 1054560 h 1618267"/>
                <a:gd name="connsiteX1" fmla="*/ 1982482 w 2295781"/>
                <a:gd name="connsiteY1" fmla="*/ 703719 h 1618267"/>
                <a:gd name="connsiteX2" fmla="*/ 1957453 w 2295781"/>
                <a:gd name="connsiteY2" fmla="*/ 698541 h 1618267"/>
                <a:gd name="connsiteX3" fmla="*/ 1909121 w 2295781"/>
                <a:gd name="connsiteY3" fmla="*/ 739537 h 1618267"/>
                <a:gd name="connsiteX4" fmla="*/ 1810730 w 2295781"/>
                <a:gd name="connsiteY4" fmla="*/ 773197 h 1618267"/>
                <a:gd name="connsiteX5" fmla="*/ 1705866 w 2295781"/>
                <a:gd name="connsiteY5" fmla="*/ 768450 h 1618267"/>
                <a:gd name="connsiteX6" fmla="*/ 1588920 w 2295781"/>
                <a:gd name="connsiteY6" fmla="*/ 730906 h 1618267"/>
                <a:gd name="connsiteX7" fmla="*/ 1520737 w 2295781"/>
                <a:gd name="connsiteY7" fmla="*/ 673512 h 1618267"/>
                <a:gd name="connsiteX8" fmla="*/ 1484056 w 2295781"/>
                <a:gd name="connsiteY8" fmla="*/ 592814 h 1618267"/>
                <a:gd name="connsiteX9" fmla="*/ 1594098 w 2295781"/>
                <a:gd name="connsiteY9" fmla="*/ 432714 h 1618267"/>
                <a:gd name="connsiteX10" fmla="*/ 1717950 w 2295781"/>
                <a:gd name="connsiteY10" fmla="*/ 415884 h 1618267"/>
                <a:gd name="connsiteX11" fmla="*/ 1724854 w 2295781"/>
                <a:gd name="connsiteY11" fmla="*/ 401643 h 1618267"/>
                <a:gd name="connsiteX12" fmla="*/ 1560870 w 2295781"/>
                <a:gd name="connsiteY12" fmla="*/ 213924 h 1618267"/>
                <a:gd name="connsiteX13" fmla="*/ 1432703 w 2295781"/>
                <a:gd name="connsiteY13" fmla="*/ 65043 h 1618267"/>
                <a:gd name="connsiteX14" fmla="*/ 1318777 w 2295781"/>
                <a:gd name="connsiteY14" fmla="*/ 30952 h 1618267"/>
                <a:gd name="connsiteX15" fmla="*/ 869978 w 2295781"/>
                <a:gd name="connsiteY15" fmla="*/ 200115 h 1618267"/>
                <a:gd name="connsiteX16" fmla="*/ 847969 w 2295781"/>
                <a:gd name="connsiteY16" fmla="*/ 188463 h 1618267"/>
                <a:gd name="connsiteX17" fmla="*/ 771587 w 2295781"/>
                <a:gd name="connsiteY17" fmla="*/ 59865 h 1618267"/>
                <a:gd name="connsiteX18" fmla="*/ 712035 w 2295781"/>
                <a:gd name="connsiteY18" fmla="*/ 27931 h 1618267"/>
                <a:gd name="connsiteX19" fmla="*/ 536830 w 2295781"/>
                <a:gd name="connsiteY19" fmla="*/ 744 h 1618267"/>
                <a:gd name="connsiteX20" fmla="*/ 442755 w 2295781"/>
                <a:gd name="connsiteY20" fmla="*/ 24047 h 1618267"/>
                <a:gd name="connsiteX21" fmla="*/ 356016 w 2295781"/>
                <a:gd name="connsiteY21" fmla="*/ 105608 h 1618267"/>
                <a:gd name="connsiteX22" fmla="*/ 346091 w 2295781"/>
                <a:gd name="connsiteY22" fmla="*/ 174222 h 1618267"/>
                <a:gd name="connsiteX23" fmla="*/ 501876 w 2295781"/>
                <a:gd name="connsiteY23" fmla="*/ 339933 h 1618267"/>
                <a:gd name="connsiteX24" fmla="*/ 22006 w 2295781"/>
                <a:gd name="connsiteY24" fmla="*/ 523337 h 1618267"/>
                <a:gd name="connsiteX25" fmla="*/ 6470 w 2295781"/>
                <a:gd name="connsiteY25" fmla="*/ 579436 h 1618267"/>
                <a:gd name="connsiteX26" fmla="*/ 307684 w 2295781"/>
                <a:gd name="connsiteY26" fmla="*/ 930277 h 1618267"/>
                <a:gd name="connsiteX27" fmla="*/ 334439 w 2295781"/>
                <a:gd name="connsiteY27" fmla="*/ 932003 h 1618267"/>
                <a:gd name="connsiteX28" fmla="*/ 504465 w 2295781"/>
                <a:gd name="connsiteY28" fmla="*/ 859936 h 1618267"/>
                <a:gd name="connsiteX29" fmla="*/ 731886 w 2295781"/>
                <a:gd name="connsiteY29" fmla="*/ 928982 h 1618267"/>
                <a:gd name="connsiteX30" fmla="*/ 790575 w 2295781"/>
                <a:gd name="connsiteY30" fmla="*/ 994144 h 1618267"/>
                <a:gd name="connsiteX31" fmla="*/ 805678 w 2295781"/>
                <a:gd name="connsiteY31" fmla="*/ 1051539 h 1618267"/>
                <a:gd name="connsiteX32" fmla="*/ 718076 w 2295781"/>
                <a:gd name="connsiteY32" fmla="*/ 1191789 h 1618267"/>
                <a:gd name="connsiteX33" fmla="*/ 562291 w 2295781"/>
                <a:gd name="connsiteY33" fmla="*/ 1222859 h 1618267"/>
                <a:gd name="connsiteX34" fmla="*/ 872135 w 2295781"/>
                <a:gd name="connsiteY34" fmla="*/ 1583193 h 1618267"/>
                <a:gd name="connsiteX35" fmla="*/ 964053 w 2295781"/>
                <a:gd name="connsiteY35" fmla="*/ 1606497 h 1618267"/>
                <a:gd name="connsiteX36" fmla="*/ 1405948 w 2295781"/>
                <a:gd name="connsiteY36" fmla="*/ 1436902 h 1618267"/>
                <a:gd name="connsiteX37" fmla="*/ 1430545 w 2295781"/>
                <a:gd name="connsiteY37" fmla="*/ 1448985 h 1618267"/>
                <a:gd name="connsiteX38" fmla="*/ 1493550 w 2295781"/>
                <a:gd name="connsiteY38" fmla="*/ 1544787 h 1618267"/>
                <a:gd name="connsiteX39" fmla="*/ 1617401 w 2295781"/>
                <a:gd name="connsiteY39" fmla="*/ 1605634 h 1618267"/>
                <a:gd name="connsiteX40" fmla="*/ 1733916 w 2295781"/>
                <a:gd name="connsiteY40" fmla="*/ 1620306 h 1618267"/>
                <a:gd name="connsiteX41" fmla="*/ 1782680 w 2295781"/>
                <a:gd name="connsiteY41" fmla="*/ 1614264 h 1618267"/>
                <a:gd name="connsiteX42" fmla="*/ 1844390 w 2295781"/>
                <a:gd name="connsiteY42" fmla="*/ 1589235 h 1618267"/>
                <a:gd name="connsiteX43" fmla="*/ 1913436 w 2295781"/>
                <a:gd name="connsiteY43" fmla="*/ 1528820 h 1618267"/>
                <a:gd name="connsiteX44" fmla="*/ 1929403 w 2295781"/>
                <a:gd name="connsiteY44" fmla="*/ 1425251 h 1618267"/>
                <a:gd name="connsiteX45" fmla="*/ 1911278 w 2295781"/>
                <a:gd name="connsiteY45" fmla="*/ 1376918 h 1618267"/>
                <a:gd name="connsiteX46" fmla="*/ 1857336 w 2295781"/>
                <a:gd name="connsiteY46" fmla="*/ 1325565 h 1618267"/>
                <a:gd name="connsiteX47" fmla="*/ 1800373 w 2295781"/>
                <a:gd name="connsiteY47" fmla="*/ 1288453 h 1618267"/>
                <a:gd name="connsiteX48" fmla="*/ 2258235 w 2295781"/>
                <a:gd name="connsiteY48" fmla="*/ 1117996 h 1618267"/>
                <a:gd name="connsiteX49" fmla="*/ 2279812 w 2295781"/>
                <a:gd name="connsiteY49" fmla="*/ 1109796 h 1618267"/>
                <a:gd name="connsiteX50" fmla="*/ 2284127 w 2295781"/>
                <a:gd name="connsiteY50" fmla="*/ 1054560 h 161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295781" h="1618267">
                  <a:moveTo>
                    <a:pt x="2284127" y="1054560"/>
                  </a:moveTo>
                  <a:cubicBezTo>
                    <a:pt x="2268592" y="1041182"/>
                    <a:pt x="2008806" y="741263"/>
                    <a:pt x="1982482" y="703719"/>
                  </a:cubicBezTo>
                  <a:cubicBezTo>
                    <a:pt x="1977304" y="696383"/>
                    <a:pt x="1966947" y="683869"/>
                    <a:pt x="1957453" y="698541"/>
                  </a:cubicBezTo>
                  <a:cubicBezTo>
                    <a:pt x="1944939" y="717097"/>
                    <a:pt x="1927246" y="728317"/>
                    <a:pt x="1909121" y="739537"/>
                  </a:cubicBezTo>
                  <a:cubicBezTo>
                    <a:pt x="1876324" y="758956"/>
                    <a:pt x="1849137" y="770176"/>
                    <a:pt x="1810730" y="773197"/>
                  </a:cubicBezTo>
                  <a:cubicBezTo>
                    <a:pt x="1783112" y="775786"/>
                    <a:pt x="1737800" y="774060"/>
                    <a:pt x="1705866" y="768450"/>
                  </a:cubicBezTo>
                  <a:cubicBezTo>
                    <a:pt x="1670912" y="762409"/>
                    <a:pt x="1619559" y="752052"/>
                    <a:pt x="1588920" y="730906"/>
                  </a:cubicBezTo>
                  <a:cubicBezTo>
                    <a:pt x="1566048" y="714939"/>
                    <a:pt x="1536272" y="693362"/>
                    <a:pt x="1520737" y="673512"/>
                  </a:cubicBezTo>
                  <a:cubicBezTo>
                    <a:pt x="1503907" y="652798"/>
                    <a:pt x="1489235" y="613528"/>
                    <a:pt x="1484056" y="592814"/>
                  </a:cubicBezTo>
                  <a:cubicBezTo>
                    <a:pt x="1476720" y="519453"/>
                    <a:pt x="1518579" y="458174"/>
                    <a:pt x="1594098" y="432714"/>
                  </a:cubicBezTo>
                  <a:cubicBezTo>
                    <a:pt x="1606613" y="426672"/>
                    <a:pt x="1693784" y="418473"/>
                    <a:pt x="1717950" y="415884"/>
                  </a:cubicBezTo>
                  <a:cubicBezTo>
                    <a:pt x="1733916" y="414157"/>
                    <a:pt x="1727443" y="404664"/>
                    <a:pt x="1724854" y="401643"/>
                  </a:cubicBezTo>
                  <a:cubicBezTo>
                    <a:pt x="1667891" y="331302"/>
                    <a:pt x="1615243" y="276928"/>
                    <a:pt x="1560870" y="213924"/>
                  </a:cubicBezTo>
                  <a:cubicBezTo>
                    <a:pt x="1518147" y="164297"/>
                    <a:pt x="1473268" y="116396"/>
                    <a:pt x="1432703" y="65043"/>
                  </a:cubicBezTo>
                  <a:cubicBezTo>
                    <a:pt x="1400338" y="24479"/>
                    <a:pt x="1368404" y="15416"/>
                    <a:pt x="1318777" y="30952"/>
                  </a:cubicBezTo>
                  <a:cubicBezTo>
                    <a:pt x="1304536" y="35267"/>
                    <a:pt x="941181" y="172928"/>
                    <a:pt x="869978" y="200115"/>
                  </a:cubicBezTo>
                  <a:cubicBezTo>
                    <a:pt x="856168" y="205293"/>
                    <a:pt x="849264" y="202272"/>
                    <a:pt x="847969" y="188463"/>
                  </a:cubicBezTo>
                  <a:cubicBezTo>
                    <a:pt x="843222" y="131500"/>
                    <a:pt x="816035" y="90504"/>
                    <a:pt x="771587" y="59865"/>
                  </a:cubicBezTo>
                  <a:cubicBezTo>
                    <a:pt x="761230" y="52529"/>
                    <a:pt x="733612" y="32678"/>
                    <a:pt x="712035" y="27931"/>
                  </a:cubicBezTo>
                  <a:cubicBezTo>
                    <a:pt x="655072" y="8512"/>
                    <a:pt x="597246" y="-3140"/>
                    <a:pt x="536830" y="744"/>
                  </a:cubicBezTo>
                  <a:cubicBezTo>
                    <a:pt x="504033" y="3333"/>
                    <a:pt x="473826" y="7217"/>
                    <a:pt x="442755" y="24047"/>
                  </a:cubicBezTo>
                  <a:cubicBezTo>
                    <a:pt x="406074" y="43035"/>
                    <a:pt x="375004" y="67633"/>
                    <a:pt x="356016" y="105608"/>
                  </a:cubicBezTo>
                  <a:cubicBezTo>
                    <a:pt x="347385" y="127616"/>
                    <a:pt x="341344" y="150056"/>
                    <a:pt x="346091" y="174222"/>
                  </a:cubicBezTo>
                  <a:cubicBezTo>
                    <a:pt x="358174" y="230322"/>
                    <a:pt x="388813" y="288148"/>
                    <a:pt x="501876" y="339933"/>
                  </a:cubicBezTo>
                  <a:cubicBezTo>
                    <a:pt x="440597" y="362804"/>
                    <a:pt x="43583" y="516000"/>
                    <a:pt x="22006" y="523337"/>
                  </a:cubicBezTo>
                  <a:cubicBezTo>
                    <a:pt x="-1729" y="534988"/>
                    <a:pt x="-5181" y="562175"/>
                    <a:pt x="6470" y="579436"/>
                  </a:cubicBezTo>
                  <a:cubicBezTo>
                    <a:pt x="16827" y="590656"/>
                    <a:pt x="294306" y="914310"/>
                    <a:pt x="307684" y="930277"/>
                  </a:cubicBezTo>
                  <a:cubicBezTo>
                    <a:pt x="315883" y="940634"/>
                    <a:pt x="323219" y="945812"/>
                    <a:pt x="334439" y="932003"/>
                  </a:cubicBezTo>
                  <a:cubicBezTo>
                    <a:pt x="378456" y="878061"/>
                    <a:pt x="439303" y="862957"/>
                    <a:pt x="504465" y="859936"/>
                  </a:cubicBezTo>
                  <a:cubicBezTo>
                    <a:pt x="588183" y="856052"/>
                    <a:pt x="664565" y="878492"/>
                    <a:pt x="731886" y="928982"/>
                  </a:cubicBezTo>
                  <a:cubicBezTo>
                    <a:pt x="755620" y="947107"/>
                    <a:pt x="773313" y="970410"/>
                    <a:pt x="790575" y="994144"/>
                  </a:cubicBezTo>
                  <a:cubicBezTo>
                    <a:pt x="799637" y="1012269"/>
                    <a:pt x="804384" y="1030825"/>
                    <a:pt x="805678" y="1051539"/>
                  </a:cubicBezTo>
                  <a:cubicBezTo>
                    <a:pt x="811288" y="1121017"/>
                    <a:pt x="775039" y="1162444"/>
                    <a:pt x="718076" y="1191789"/>
                  </a:cubicBezTo>
                  <a:cubicBezTo>
                    <a:pt x="691321" y="1206461"/>
                    <a:pt x="586026" y="1219839"/>
                    <a:pt x="562291" y="1222859"/>
                  </a:cubicBezTo>
                  <a:cubicBezTo>
                    <a:pt x="569627" y="1239689"/>
                    <a:pt x="821645" y="1529683"/>
                    <a:pt x="872135" y="1583193"/>
                  </a:cubicBezTo>
                  <a:cubicBezTo>
                    <a:pt x="895438" y="1608223"/>
                    <a:pt x="924783" y="1622464"/>
                    <a:pt x="964053" y="1606497"/>
                  </a:cubicBezTo>
                  <a:cubicBezTo>
                    <a:pt x="1096103" y="1553418"/>
                    <a:pt x="1391707" y="1443375"/>
                    <a:pt x="1405948" y="1436902"/>
                  </a:cubicBezTo>
                  <a:cubicBezTo>
                    <a:pt x="1420189" y="1430429"/>
                    <a:pt x="1427093" y="1434745"/>
                    <a:pt x="1430545" y="1448985"/>
                  </a:cubicBezTo>
                  <a:cubicBezTo>
                    <a:pt x="1440039" y="1488255"/>
                    <a:pt x="1464637" y="1519326"/>
                    <a:pt x="1493550" y="1544787"/>
                  </a:cubicBezTo>
                  <a:cubicBezTo>
                    <a:pt x="1528504" y="1575426"/>
                    <a:pt x="1572090" y="1593119"/>
                    <a:pt x="1617401" y="1605634"/>
                  </a:cubicBezTo>
                  <a:cubicBezTo>
                    <a:pt x="1655808" y="1616422"/>
                    <a:pt x="1695078" y="1619443"/>
                    <a:pt x="1733916" y="1620306"/>
                  </a:cubicBezTo>
                  <a:cubicBezTo>
                    <a:pt x="1747726" y="1620737"/>
                    <a:pt x="1768008" y="1618580"/>
                    <a:pt x="1782680" y="1614264"/>
                  </a:cubicBezTo>
                  <a:cubicBezTo>
                    <a:pt x="1805120" y="1608654"/>
                    <a:pt x="1824108" y="1600455"/>
                    <a:pt x="1844390" y="1589235"/>
                  </a:cubicBezTo>
                  <a:cubicBezTo>
                    <a:pt x="1872009" y="1574563"/>
                    <a:pt x="1893585" y="1552554"/>
                    <a:pt x="1913436" y="1528820"/>
                  </a:cubicBezTo>
                  <a:cubicBezTo>
                    <a:pt x="1936739" y="1493865"/>
                    <a:pt x="1934150" y="1461500"/>
                    <a:pt x="1929403" y="1425251"/>
                  </a:cubicBezTo>
                  <a:cubicBezTo>
                    <a:pt x="1925951" y="1401516"/>
                    <a:pt x="1919909" y="1394180"/>
                    <a:pt x="1911278" y="1376918"/>
                  </a:cubicBezTo>
                  <a:cubicBezTo>
                    <a:pt x="1899627" y="1357931"/>
                    <a:pt x="1875461" y="1338943"/>
                    <a:pt x="1857336" y="1325565"/>
                  </a:cubicBezTo>
                  <a:cubicBezTo>
                    <a:pt x="1839643" y="1313914"/>
                    <a:pt x="1821519" y="1302262"/>
                    <a:pt x="1800373" y="1288453"/>
                  </a:cubicBezTo>
                  <a:cubicBezTo>
                    <a:pt x="1829286" y="1277233"/>
                    <a:pt x="2235795" y="1119290"/>
                    <a:pt x="2258235" y="1117996"/>
                  </a:cubicBezTo>
                  <a:cubicBezTo>
                    <a:pt x="2265571" y="1115407"/>
                    <a:pt x="2272476" y="1112386"/>
                    <a:pt x="2279812" y="1109796"/>
                  </a:cubicBezTo>
                  <a:cubicBezTo>
                    <a:pt x="2300095" y="1100734"/>
                    <a:pt x="2302252" y="1077000"/>
                    <a:pt x="2284127" y="1054560"/>
                  </a:cubicBezTo>
                  <a:close/>
                </a:path>
              </a:pathLst>
            </a:custGeom>
            <a:solidFill>
              <a:schemeClr val="accent1"/>
            </a:solidFill>
            <a:ln w="4309" cap="flat">
              <a:noFill/>
              <a:prstDash val="solid"/>
              <a:miter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8E4DB31-26EE-4A54-970B-82D26ADD195D}"/>
                </a:ext>
              </a:extLst>
            </p:cNvPr>
            <p:cNvSpPr/>
            <p:nvPr/>
          </p:nvSpPr>
          <p:spPr>
            <a:xfrm>
              <a:off x="3707214" y="3015400"/>
              <a:ext cx="2295782" cy="1618267"/>
            </a:xfrm>
            <a:custGeom>
              <a:avLst/>
              <a:gdLst>
                <a:gd name="connsiteX0" fmla="*/ 2284127 w 2295781"/>
                <a:gd name="connsiteY0" fmla="*/ 1054560 h 1618267"/>
                <a:gd name="connsiteX1" fmla="*/ 1982482 w 2295781"/>
                <a:gd name="connsiteY1" fmla="*/ 703719 h 1618267"/>
                <a:gd name="connsiteX2" fmla="*/ 1957453 w 2295781"/>
                <a:gd name="connsiteY2" fmla="*/ 698541 h 1618267"/>
                <a:gd name="connsiteX3" fmla="*/ 1909121 w 2295781"/>
                <a:gd name="connsiteY3" fmla="*/ 739537 h 1618267"/>
                <a:gd name="connsiteX4" fmla="*/ 1810730 w 2295781"/>
                <a:gd name="connsiteY4" fmla="*/ 773197 h 1618267"/>
                <a:gd name="connsiteX5" fmla="*/ 1705866 w 2295781"/>
                <a:gd name="connsiteY5" fmla="*/ 768450 h 1618267"/>
                <a:gd name="connsiteX6" fmla="*/ 1588920 w 2295781"/>
                <a:gd name="connsiteY6" fmla="*/ 730906 h 1618267"/>
                <a:gd name="connsiteX7" fmla="*/ 1520737 w 2295781"/>
                <a:gd name="connsiteY7" fmla="*/ 673512 h 1618267"/>
                <a:gd name="connsiteX8" fmla="*/ 1484056 w 2295781"/>
                <a:gd name="connsiteY8" fmla="*/ 592814 h 1618267"/>
                <a:gd name="connsiteX9" fmla="*/ 1594098 w 2295781"/>
                <a:gd name="connsiteY9" fmla="*/ 432714 h 1618267"/>
                <a:gd name="connsiteX10" fmla="*/ 1717950 w 2295781"/>
                <a:gd name="connsiteY10" fmla="*/ 415884 h 1618267"/>
                <a:gd name="connsiteX11" fmla="*/ 1724854 w 2295781"/>
                <a:gd name="connsiteY11" fmla="*/ 401643 h 1618267"/>
                <a:gd name="connsiteX12" fmla="*/ 1560870 w 2295781"/>
                <a:gd name="connsiteY12" fmla="*/ 213924 h 1618267"/>
                <a:gd name="connsiteX13" fmla="*/ 1432703 w 2295781"/>
                <a:gd name="connsiteY13" fmla="*/ 65043 h 1618267"/>
                <a:gd name="connsiteX14" fmla="*/ 1318777 w 2295781"/>
                <a:gd name="connsiteY14" fmla="*/ 30952 h 1618267"/>
                <a:gd name="connsiteX15" fmla="*/ 869978 w 2295781"/>
                <a:gd name="connsiteY15" fmla="*/ 200115 h 1618267"/>
                <a:gd name="connsiteX16" fmla="*/ 847969 w 2295781"/>
                <a:gd name="connsiteY16" fmla="*/ 188463 h 1618267"/>
                <a:gd name="connsiteX17" fmla="*/ 771587 w 2295781"/>
                <a:gd name="connsiteY17" fmla="*/ 59865 h 1618267"/>
                <a:gd name="connsiteX18" fmla="*/ 712035 w 2295781"/>
                <a:gd name="connsiteY18" fmla="*/ 27931 h 1618267"/>
                <a:gd name="connsiteX19" fmla="*/ 536830 w 2295781"/>
                <a:gd name="connsiteY19" fmla="*/ 744 h 1618267"/>
                <a:gd name="connsiteX20" fmla="*/ 442755 w 2295781"/>
                <a:gd name="connsiteY20" fmla="*/ 24047 h 1618267"/>
                <a:gd name="connsiteX21" fmla="*/ 356016 w 2295781"/>
                <a:gd name="connsiteY21" fmla="*/ 105608 h 1618267"/>
                <a:gd name="connsiteX22" fmla="*/ 346091 w 2295781"/>
                <a:gd name="connsiteY22" fmla="*/ 174222 h 1618267"/>
                <a:gd name="connsiteX23" fmla="*/ 501876 w 2295781"/>
                <a:gd name="connsiteY23" fmla="*/ 339933 h 1618267"/>
                <a:gd name="connsiteX24" fmla="*/ 22006 w 2295781"/>
                <a:gd name="connsiteY24" fmla="*/ 523336 h 1618267"/>
                <a:gd name="connsiteX25" fmla="*/ 6470 w 2295781"/>
                <a:gd name="connsiteY25" fmla="*/ 579436 h 1618267"/>
                <a:gd name="connsiteX26" fmla="*/ 307684 w 2295781"/>
                <a:gd name="connsiteY26" fmla="*/ 930277 h 1618267"/>
                <a:gd name="connsiteX27" fmla="*/ 334439 w 2295781"/>
                <a:gd name="connsiteY27" fmla="*/ 932003 h 1618267"/>
                <a:gd name="connsiteX28" fmla="*/ 504465 w 2295781"/>
                <a:gd name="connsiteY28" fmla="*/ 859936 h 1618267"/>
                <a:gd name="connsiteX29" fmla="*/ 731885 w 2295781"/>
                <a:gd name="connsiteY29" fmla="*/ 928982 h 1618267"/>
                <a:gd name="connsiteX30" fmla="*/ 790575 w 2295781"/>
                <a:gd name="connsiteY30" fmla="*/ 994144 h 1618267"/>
                <a:gd name="connsiteX31" fmla="*/ 805678 w 2295781"/>
                <a:gd name="connsiteY31" fmla="*/ 1051539 h 1618267"/>
                <a:gd name="connsiteX32" fmla="*/ 718076 w 2295781"/>
                <a:gd name="connsiteY32" fmla="*/ 1191789 h 1618267"/>
                <a:gd name="connsiteX33" fmla="*/ 562291 w 2295781"/>
                <a:gd name="connsiteY33" fmla="*/ 1222859 h 1618267"/>
                <a:gd name="connsiteX34" fmla="*/ 872135 w 2295781"/>
                <a:gd name="connsiteY34" fmla="*/ 1583194 h 1618267"/>
                <a:gd name="connsiteX35" fmla="*/ 964053 w 2295781"/>
                <a:gd name="connsiteY35" fmla="*/ 1606497 h 1618267"/>
                <a:gd name="connsiteX36" fmla="*/ 1405948 w 2295781"/>
                <a:gd name="connsiteY36" fmla="*/ 1436902 h 1618267"/>
                <a:gd name="connsiteX37" fmla="*/ 1430545 w 2295781"/>
                <a:gd name="connsiteY37" fmla="*/ 1448985 h 1618267"/>
                <a:gd name="connsiteX38" fmla="*/ 1493550 w 2295781"/>
                <a:gd name="connsiteY38" fmla="*/ 1544787 h 1618267"/>
                <a:gd name="connsiteX39" fmla="*/ 1617401 w 2295781"/>
                <a:gd name="connsiteY39" fmla="*/ 1605633 h 1618267"/>
                <a:gd name="connsiteX40" fmla="*/ 1733916 w 2295781"/>
                <a:gd name="connsiteY40" fmla="*/ 1620306 h 1618267"/>
                <a:gd name="connsiteX41" fmla="*/ 1782680 w 2295781"/>
                <a:gd name="connsiteY41" fmla="*/ 1614264 h 1618267"/>
                <a:gd name="connsiteX42" fmla="*/ 1844390 w 2295781"/>
                <a:gd name="connsiteY42" fmla="*/ 1589235 h 1618267"/>
                <a:gd name="connsiteX43" fmla="*/ 1913436 w 2295781"/>
                <a:gd name="connsiteY43" fmla="*/ 1528820 h 1618267"/>
                <a:gd name="connsiteX44" fmla="*/ 1929403 w 2295781"/>
                <a:gd name="connsiteY44" fmla="*/ 1425251 h 1618267"/>
                <a:gd name="connsiteX45" fmla="*/ 1911279 w 2295781"/>
                <a:gd name="connsiteY45" fmla="*/ 1376919 h 1618267"/>
                <a:gd name="connsiteX46" fmla="*/ 1857336 w 2295781"/>
                <a:gd name="connsiteY46" fmla="*/ 1325566 h 1618267"/>
                <a:gd name="connsiteX47" fmla="*/ 1800373 w 2295781"/>
                <a:gd name="connsiteY47" fmla="*/ 1288453 h 1618267"/>
                <a:gd name="connsiteX48" fmla="*/ 2258235 w 2295781"/>
                <a:gd name="connsiteY48" fmla="*/ 1117996 h 1618267"/>
                <a:gd name="connsiteX49" fmla="*/ 2279812 w 2295781"/>
                <a:gd name="connsiteY49" fmla="*/ 1109797 h 1618267"/>
                <a:gd name="connsiteX50" fmla="*/ 2284127 w 2295781"/>
                <a:gd name="connsiteY50" fmla="*/ 1054560 h 161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295781" h="1618267">
                  <a:moveTo>
                    <a:pt x="2284127" y="1054560"/>
                  </a:moveTo>
                  <a:cubicBezTo>
                    <a:pt x="2268592" y="1041182"/>
                    <a:pt x="2008806" y="741263"/>
                    <a:pt x="1982482" y="703719"/>
                  </a:cubicBezTo>
                  <a:cubicBezTo>
                    <a:pt x="1977304" y="696383"/>
                    <a:pt x="1966947" y="683869"/>
                    <a:pt x="1957453" y="698541"/>
                  </a:cubicBezTo>
                  <a:cubicBezTo>
                    <a:pt x="1944938" y="717097"/>
                    <a:pt x="1927246" y="728317"/>
                    <a:pt x="1909121" y="739537"/>
                  </a:cubicBezTo>
                  <a:cubicBezTo>
                    <a:pt x="1876324" y="758956"/>
                    <a:pt x="1849137" y="770176"/>
                    <a:pt x="1810730" y="773197"/>
                  </a:cubicBezTo>
                  <a:cubicBezTo>
                    <a:pt x="1783112" y="775786"/>
                    <a:pt x="1737800" y="774060"/>
                    <a:pt x="1705866" y="768450"/>
                  </a:cubicBezTo>
                  <a:cubicBezTo>
                    <a:pt x="1670912" y="762409"/>
                    <a:pt x="1619559" y="752052"/>
                    <a:pt x="1588920" y="730906"/>
                  </a:cubicBezTo>
                  <a:cubicBezTo>
                    <a:pt x="1566048" y="714939"/>
                    <a:pt x="1536272" y="693363"/>
                    <a:pt x="1520737" y="673512"/>
                  </a:cubicBezTo>
                  <a:cubicBezTo>
                    <a:pt x="1503907" y="652798"/>
                    <a:pt x="1489235" y="613528"/>
                    <a:pt x="1484056" y="592814"/>
                  </a:cubicBezTo>
                  <a:cubicBezTo>
                    <a:pt x="1476720" y="519453"/>
                    <a:pt x="1518579" y="458174"/>
                    <a:pt x="1594098" y="432714"/>
                  </a:cubicBezTo>
                  <a:cubicBezTo>
                    <a:pt x="1606613" y="426672"/>
                    <a:pt x="1693783" y="418473"/>
                    <a:pt x="1717950" y="415884"/>
                  </a:cubicBezTo>
                  <a:cubicBezTo>
                    <a:pt x="1733916" y="414157"/>
                    <a:pt x="1727443" y="404664"/>
                    <a:pt x="1724854" y="401643"/>
                  </a:cubicBezTo>
                  <a:cubicBezTo>
                    <a:pt x="1667891" y="331302"/>
                    <a:pt x="1615244" y="276928"/>
                    <a:pt x="1560870" y="213924"/>
                  </a:cubicBezTo>
                  <a:cubicBezTo>
                    <a:pt x="1518148" y="164297"/>
                    <a:pt x="1473268" y="116396"/>
                    <a:pt x="1432703" y="65043"/>
                  </a:cubicBezTo>
                  <a:cubicBezTo>
                    <a:pt x="1400338" y="24479"/>
                    <a:pt x="1368404" y="15416"/>
                    <a:pt x="1318777" y="30952"/>
                  </a:cubicBezTo>
                  <a:cubicBezTo>
                    <a:pt x="1304536" y="35267"/>
                    <a:pt x="941181" y="172928"/>
                    <a:pt x="869978" y="200115"/>
                  </a:cubicBezTo>
                  <a:cubicBezTo>
                    <a:pt x="856168" y="205293"/>
                    <a:pt x="849264" y="202272"/>
                    <a:pt x="847969" y="188463"/>
                  </a:cubicBezTo>
                  <a:cubicBezTo>
                    <a:pt x="843222" y="131500"/>
                    <a:pt x="816035" y="90504"/>
                    <a:pt x="771587" y="59865"/>
                  </a:cubicBezTo>
                  <a:cubicBezTo>
                    <a:pt x="761230" y="52529"/>
                    <a:pt x="733612" y="32678"/>
                    <a:pt x="712035" y="27931"/>
                  </a:cubicBezTo>
                  <a:cubicBezTo>
                    <a:pt x="655072" y="8512"/>
                    <a:pt x="597246" y="-3140"/>
                    <a:pt x="536830" y="744"/>
                  </a:cubicBezTo>
                  <a:cubicBezTo>
                    <a:pt x="504033" y="3333"/>
                    <a:pt x="473826" y="7217"/>
                    <a:pt x="442755" y="24047"/>
                  </a:cubicBezTo>
                  <a:cubicBezTo>
                    <a:pt x="406074" y="43035"/>
                    <a:pt x="375004" y="67633"/>
                    <a:pt x="356016" y="105608"/>
                  </a:cubicBezTo>
                  <a:cubicBezTo>
                    <a:pt x="347385" y="127616"/>
                    <a:pt x="341344" y="150056"/>
                    <a:pt x="346091" y="174222"/>
                  </a:cubicBezTo>
                  <a:cubicBezTo>
                    <a:pt x="358174" y="230322"/>
                    <a:pt x="388813" y="288148"/>
                    <a:pt x="501876" y="339933"/>
                  </a:cubicBezTo>
                  <a:cubicBezTo>
                    <a:pt x="440597" y="362804"/>
                    <a:pt x="43582" y="516000"/>
                    <a:pt x="22006" y="523336"/>
                  </a:cubicBezTo>
                  <a:cubicBezTo>
                    <a:pt x="-1729" y="534988"/>
                    <a:pt x="-5181" y="562175"/>
                    <a:pt x="6470" y="579436"/>
                  </a:cubicBezTo>
                  <a:cubicBezTo>
                    <a:pt x="16827" y="590656"/>
                    <a:pt x="294306" y="914310"/>
                    <a:pt x="307684" y="930277"/>
                  </a:cubicBezTo>
                  <a:cubicBezTo>
                    <a:pt x="315883" y="940634"/>
                    <a:pt x="323219" y="945812"/>
                    <a:pt x="334439" y="932003"/>
                  </a:cubicBezTo>
                  <a:cubicBezTo>
                    <a:pt x="378456" y="878061"/>
                    <a:pt x="439303" y="862957"/>
                    <a:pt x="504465" y="859936"/>
                  </a:cubicBezTo>
                  <a:cubicBezTo>
                    <a:pt x="588183" y="856052"/>
                    <a:pt x="664566" y="878492"/>
                    <a:pt x="731885" y="928982"/>
                  </a:cubicBezTo>
                  <a:cubicBezTo>
                    <a:pt x="755620" y="947107"/>
                    <a:pt x="773313" y="970410"/>
                    <a:pt x="790575" y="994144"/>
                  </a:cubicBezTo>
                  <a:cubicBezTo>
                    <a:pt x="799637" y="1012269"/>
                    <a:pt x="804384" y="1030825"/>
                    <a:pt x="805678" y="1051539"/>
                  </a:cubicBezTo>
                  <a:cubicBezTo>
                    <a:pt x="811288" y="1121016"/>
                    <a:pt x="775039" y="1162444"/>
                    <a:pt x="718076" y="1191789"/>
                  </a:cubicBezTo>
                  <a:cubicBezTo>
                    <a:pt x="691321" y="1206461"/>
                    <a:pt x="586026" y="1219839"/>
                    <a:pt x="562291" y="1222859"/>
                  </a:cubicBezTo>
                  <a:cubicBezTo>
                    <a:pt x="569627" y="1239689"/>
                    <a:pt x="821645" y="1529683"/>
                    <a:pt x="872135" y="1583194"/>
                  </a:cubicBezTo>
                  <a:cubicBezTo>
                    <a:pt x="895438" y="1608223"/>
                    <a:pt x="924783" y="1622464"/>
                    <a:pt x="964053" y="1606497"/>
                  </a:cubicBezTo>
                  <a:cubicBezTo>
                    <a:pt x="1096103" y="1553417"/>
                    <a:pt x="1391707" y="1443375"/>
                    <a:pt x="1405948" y="1436902"/>
                  </a:cubicBezTo>
                  <a:cubicBezTo>
                    <a:pt x="1420188" y="1430429"/>
                    <a:pt x="1427093" y="1434745"/>
                    <a:pt x="1430545" y="1448985"/>
                  </a:cubicBezTo>
                  <a:cubicBezTo>
                    <a:pt x="1440039" y="1488255"/>
                    <a:pt x="1464637" y="1519326"/>
                    <a:pt x="1493550" y="1544787"/>
                  </a:cubicBezTo>
                  <a:cubicBezTo>
                    <a:pt x="1528504" y="1575426"/>
                    <a:pt x="1572090" y="1593119"/>
                    <a:pt x="1617401" y="1605633"/>
                  </a:cubicBezTo>
                  <a:cubicBezTo>
                    <a:pt x="1655808" y="1616422"/>
                    <a:pt x="1695078" y="1619443"/>
                    <a:pt x="1733916" y="1620306"/>
                  </a:cubicBezTo>
                  <a:cubicBezTo>
                    <a:pt x="1747726" y="1620737"/>
                    <a:pt x="1768008" y="1618580"/>
                    <a:pt x="1782680" y="1614264"/>
                  </a:cubicBezTo>
                  <a:cubicBezTo>
                    <a:pt x="1805120" y="1608654"/>
                    <a:pt x="1824108" y="1600455"/>
                    <a:pt x="1844390" y="1589235"/>
                  </a:cubicBezTo>
                  <a:cubicBezTo>
                    <a:pt x="1872009" y="1574563"/>
                    <a:pt x="1893585" y="1552554"/>
                    <a:pt x="1913436" y="1528820"/>
                  </a:cubicBezTo>
                  <a:cubicBezTo>
                    <a:pt x="1936739" y="1493865"/>
                    <a:pt x="1934150" y="1461500"/>
                    <a:pt x="1929403" y="1425251"/>
                  </a:cubicBezTo>
                  <a:cubicBezTo>
                    <a:pt x="1925951" y="1401516"/>
                    <a:pt x="1919909" y="1394180"/>
                    <a:pt x="1911279" y="1376919"/>
                  </a:cubicBezTo>
                  <a:cubicBezTo>
                    <a:pt x="1899627" y="1357931"/>
                    <a:pt x="1875461" y="1338943"/>
                    <a:pt x="1857336" y="1325566"/>
                  </a:cubicBezTo>
                  <a:cubicBezTo>
                    <a:pt x="1839643" y="1313914"/>
                    <a:pt x="1821519" y="1302262"/>
                    <a:pt x="1800373" y="1288453"/>
                  </a:cubicBezTo>
                  <a:cubicBezTo>
                    <a:pt x="1829286" y="1277233"/>
                    <a:pt x="2235795" y="1119290"/>
                    <a:pt x="2258235" y="1117996"/>
                  </a:cubicBezTo>
                  <a:cubicBezTo>
                    <a:pt x="2265571" y="1115407"/>
                    <a:pt x="2272476" y="1112386"/>
                    <a:pt x="2279812" y="1109797"/>
                  </a:cubicBezTo>
                  <a:cubicBezTo>
                    <a:pt x="2300094" y="1100734"/>
                    <a:pt x="2302252" y="1077000"/>
                    <a:pt x="2284127" y="1054560"/>
                  </a:cubicBezTo>
                  <a:close/>
                </a:path>
              </a:pathLst>
            </a:custGeom>
            <a:solidFill>
              <a:schemeClr val="accent4"/>
            </a:solidFill>
            <a:ln w="4309" cap="flat">
              <a:noFill/>
              <a:prstDash val="solid"/>
              <a:miter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5A63EBBB-8747-4CF4-9FF0-EB1C1C027C61}"/>
                </a:ext>
              </a:extLst>
            </p:cNvPr>
            <p:cNvGrpSpPr/>
            <p:nvPr/>
          </p:nvGrpSpPr>
          <p:grpSpPr>
            <a:xfrm>
              <a:off x="4847266" y="4338334"/>
              <a:ext cx="2287151" cy="1583744"/>
              <a:chOff x="4847266" y="4338334"/>
              <a:chExt cx="2287151" cy="1583744"/>
            </a:xfrm>
            <a:solidFill>
              <a:srgbClr val="DA4848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7BDD2F7-F285-40D5-97DC-95B23858E467}"/>
                  </a:ext>
                </a:extLst>
              </p:cNvPr>
              <p:cNvSpPr/>
              <p:nvPr/>
            </p:nvSpPr>
            <p:spPr>
              <a:xfrm>
                <a:off x="4847266" y="4338334"/>
                <a:ext cx="2287151" cy="1583744"/>
              </a:xfrm>
              <a:custGeom>
                <a:avLst/>
                <a:gdLst>
                  <a:gd name="connsiteX0" fmla="*/ 2278158 w 2287150"/>
                  <a:gd name="connsiteY0" fmla="*/ 1025808 h 1583743"/>
                  <a:gd name="connsiteX1" fmla="*/ 1968314 w 2287150"/>
                  <a:gd name="connsiteY1" fmla="*/ 663748 h 1583743"/>
                  <a:gd name="connsiteX2" fmla="*/ 2080514 w 2287150"/>
                  <a:gd name="connsiteY2" fmla="*/ 655117 h 1583743"/>
                  <a:gd name="connsiteX3" fmla="*/ 2193145 w 2287150"/>
                  <a:gd name="connsiteY3" fmla="*/ 590386 h 1583743"/>
                  <a:gd name="connsiteX4" fmla="*/ 2212133 w 2287150"/>
                  <a:gd name="connsiteY4" fmla="*/ 454452 h 1583743"/>
                  <a:gd name="connsiteX5" fmla="*/ 2124962 w 2287150"/>
                  <a:gd name="connsiteY5" fmla="*/ 355198 h 1583743"/>
                  <a:gd name="connsiteX6" fmla="*/ 1779732 w 2287150"/>
                  <a:gd name="connsiteY6" fmla="*/ 344841 h 1583743"/>
                  <a:gd name="connsiteX7" fmla="*/ 1737009 w 2287150"/>
                  <a:gd name="connsiteY7" fmla="*/ 391016 h 1583743"/>
                  <a:gd name="connsiteX8" fmla="*/ 1444427 w 2287150"/>
                  <a:gd name="connsiteY8" fmla="*/ 54848 h 1583743"/>
                  <a:gd name="connsiteX9" fmla="*/ 1359845 w 2287150"/>
                  <a:gd name="connsiteY9" fmla="*/ 42 h 1583743"/>
                  <a:gd name="connsiteX10" fmla="*/ 1286484 w 2287150"/>
                  <a:gd name="connsiteY10" fmla="*/ 19462 h 1583743"/>
                  <a:gd name="connsiteX11" fmla="*/ 859261 w 2287150"/>
                  <a:gd name="connsiteY11" fmla="*/ 182151 h 1583743"/>
                  <a:gd name="connsiteX12" fmla="*/ 954200 w 2287150"/>
                  <a:gd name="connsiteY12" fmla="*/ 249040 h 1583743"/>
                  <a:gd name="connsiteX13" fmla="*/ 1008142 w 2287150"/>
                  <a:gd name="connsiteY13" fmla="*/ 359082 h 1583743"/>
                  <a:gd name="connsiteX14" fmla="*/ 953337 w 2287150"/>
                  <a:gd name="connsiteY14" fmla="*/ 466103 h 1583743"/>
                  <a:gd name="connsiteX15" fmla="*/ 845883 w 2287150"/>
                  <a:gd name="connsiteY15" fmla="*/ 512278 h 1583743"/>
                  <a:gd name="connsiteX16" fmla="*/ 698729 w 2287150"/>
                  <a:gd name="connsiteY16" fmla="*/ 508394 h 1583743"/>
                  <a:gd name="connsiteX17" fmla="*/ 551575 w 2287150"/>
                  <a:gd name="connsiteY17" fmla="*/ 427265 h 1583743"/>
                  <a:gd name="connsiteX18" fmla="*/ 501948 w 2287150"/>
                  <a:gd name="connsiteY18" fmla="*/ 334053 h 1583743"/>
                  <a:gd name="connsiteX19" fmla="*/ 478213 w 2287150"/>
                  <a:gd name="connsiteY19" fmla="*/ 322401 h 1583743"/>
                  <a:gd name="connsiteX20" fmla="*/ 31140 w 2287150"/>
                  <a:gd name="connsiteY20" fmla="*/ 495448 h 1583743"/>
                  <a:gd name="connsiteX21" fmla="*/ 11721 w 2287150"/>
                  <a:gd name="connsiteY21" fmla="*/ 563199 h 1583743"/>
                  <a:gd name="connsiteX22" fmla="*/ 306030 w 2287150"/>
                  <a:gd name="connsiteY22" fmla="*/ 903683 h 1583743"/>
                  <a:gd name="connsiteX23" fmla="*/ 301283 w 2287150"/>
                  <a:gd name="connsiteY23" fmla="*/ 920081 h 1583743"/>
                  <a:gd name="connsiteX24" fmla="*/ 246477 w 2287150"/>
                  <a:gd name="connsiteY24" fmla="*/ 921807 h 1583743"/>
                  <a:gd name="connsiteX25" fmla="*/ 145066 w 2287150"/>
                  <a:gd name="connsiteY25" fmla="*/ 965393 h 1583743"/>
                  <a:gd name="connsiteX26" fmla="*/ 89829 w 2287150"/>
                  <a:gd name="connsiteY26" fmla="*/ 1107369 h 1583743"/>
                  <a:gd name="connsiteX27" fmla="*/ 334080 w 2287150"/>
                  <a:gd name="connsiteY27" fmla="*/ 1276963 h 1583743"/>
                  <a:gd name="connsiteX28" fmla="*/ 433765 w 2287150"/>
                  <a:gd name="connsiteY28" fmla="*/ 1276532 h 1583743"/>
                  <a:gd name="connsiteX29" fmla="*/ 552438 w 2287150"/>
                  <a:gd name="connsiteY29" fmla="*/ 1216979 h 1583743"/>
                  <a:gd name="connsiteX30" fmla="*/ 575309 w 2287150"/>
                  <a:gd name="connsiteY30" fmla="*/ 1218274 h 1583743"/>
                  <a:gd name="connsiteX31" fmla="*/ 866166 w 2287150"/>
                  <a:gd name="connsiteY31" fmla="*/ 1557894 h 1583743"/>
                  <a:gd name="connsiteX32" fmla="*/ 962399 w 2287150"/>
                  <a:gd name="connsiteY32" fmla="*/ 1582923 h 1583743"/>
                  <a:gd name="connsiteX33" fmla="*/ 1431480 w 2287150"/>
                  <a:gd name="connsiteY33" fmla="*/ 1406424 h 1583743"/>
                  <a:gd name="connsiteX34" fmla="*/ 1333090 w 2287150"/>
                  <a:gd name="connsiteY34" fmla="*/ 1336947 h 1583743"/>
                  <a:gd name="connsiteX35" fmla="*/ 1289504 w 2287150"/>
                  <a:gd name="connsiteY35" fmla="*/ 1198855 h 1583743"/>
                  <a:gd name="connsiteX36" fmla="*/ 1341289 w 2287150"/>
                  <a:gd name="connsiteY36" fmla="*/ 1120315 h 1583743"/>
                  <a:gd name="connsiteX37" fmla="*/ 1538070 w 2287150"/>
                  <a:gd name="connsiteY37" fmla="*/ 1072414 h 1583743"/>
                  <a:gd name="connsiteX38" fmla="*/ 1695150 w 2287150"/>
                  <a:gd name="connsiteY38" fmla="*/ 1125925 h 1583743"/>
                  <a:gd name="connsiteX39" fmla="*/ 1791383 w 2287150"/>
                  <a:gd name="connsiteY39" fmla="*/ 1270921 h 1583743"/>
                  <a:gd name="connsiteX40" fmla="*/ 2256581 w 2287150"/>
                  <a:gd name="connsiteY40" fmla="*/ 1096149 h 1583743"/>
                  <a:gd name="connsiteX41" fmla="*/ 2278158 w 2287150"/>
                  <a:gd name="connsiteY41" fmla="*/ 1025808 h 158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87150" h="1583743">
                    <a:moveTo>
                      <a:pt x="2278158" y="1025808"/>
                    </a:moveTo>
                    <a:cubicBezTo>
                      <a:pt x="2258307" y="1001642"/>
                      <a:pt x="1986870" y="688777"/>
                      <a:pt x="1968314" y="663748"/>
                    </a:cubicBezTo>
                    <a:cubicBezTo>
                      <a:pt x="2008878" y="666337"/>
                      <a:pt x="2044696" y="663316"/>
                      <a:pt x="2080514" y="655117"/>
                    </a:cubicBezTo>
                    <a:cubicBezTo>
                      <a:pt x="2118920" y="646918"/>
                      <a:pt x="2170705" y="615415"/>
                      <a:pt x="2193145" y="590386"/>
                    </a:cubicBezTo>
                    <a:cubicBezTo>
                      <a:pt x="2223784" y="548527"/>
                      <a:pt x="2233710" y="502352"/>
                      <a:pt x="2212133" y="454452"/>
                    </a:cubicBezTo>
                    <a:cubicBezTo>
                      <a:pt x="2193576" y="413456"/>
                      <a:pt x="2164232" y="378070"/>
                      <a:pt x="2124962" y="355198"/>
                    </a:cubicBezTo>
                    <a:cubicBezTo>
                      <a:pt x="2012330" y="290467"/>
                      <a:pt x="1897110" y="277090"/>
                      <a:pt x="1779732" y="344841"/>
                    </a:cubicBezTo>
                    <a:cubicBezTo>
                      <a:pt x="1764628" y="359082"/>
                      <a:pt x="1745640" y="369870"/>
                      <a:pt x="1737009" y="391016"/>
                    </a:cubicBezTo>
                    <a:cubicBezTo>
                      <a:pt x="1719316" y="382385"/>
                      <a:pt x="1468161" y="82035"/>
                      <a:pt x="1444427" y="54848"/>
                    </a:cubicBezTo>
                    <a:cubicBezTo>
                      <a:pt x="1421555" y="28524"/>
                      <a:pt x="1399547" y="1337"/>
                      <a:pt x="1359845" y="42"/>
                    </a:cubicBezTo>
                    <a:cubicBezTo>
                      <a:pt x="1333090" y="-821"/>
                      <a:pt x="1310650" y="11694"/>
                      <a:pt x="1286484" y="19462"/>
                    </a:cubicBezTo>
                    <a:cubicBezTo>
                      <a:pt x="1150118" y="71246"/>
                      <a:pt x="866166" y="179562"/>
                      <a:pt x="859261" y="182151"/>
                    </a:cubicBezTo>
                    <a:cubicBezTo>
                      <a:pt x="878249" y="193371"/>
                      <a:pt x="943411" y="234799"/>
                      <a:pt x="954200" y="249040"/>
                    </a:cubicBezTo>
                    <a:cubicBezTo>
                      <a:pt x="990449" y="276658"/>
                      <a:pt x="1005984" y="317654"/>
                      <a:pt x="1008142" y="359082"/>
                    </a:cubicBezTo>
                    <a:cubicBezTo>
                      <a:pt x="1009868" y="400941"/>
                      <a:pt x="985270" y="435464"/>
                      <a:pt x="953337" y="466103"/>
                    </a:cubicBezTo>
                    <a:cubicBezTo>
                      <a:pt x="937801" y="481639"/>
                      <a:pt x="873502" y="509257"/>
                      <a:pt x="845883" y="512278"/>
                    </a:cubicBezTo>
                    <a:cubicBezTo>
                      <a:pt x="798414" y="522635"/>
                      <a:pt x="699592" y="510552"/>
                      <a:pt x="698729" y="508394"/>
                    </a:cubicBezTo>
                    <a:cubicBezTo>
                      <a:pt x="640040" y="498900"/>
                      <a:pt x="593002" y="468261"/>
                      <a:pt x="551575" y="427265"/>
                    </a:cubicBezTo>
                    <a:cubicBezTo>
                      <a:pt x="525682" y="401372"/>
                      <a:pt x="507126" y="370302"/>
                      <a:pt x="501948" y="334053"/>
                    </a:cubicBezTo>
                    <a:cubicBezTo>
                      <a:pt x="499359" y="314633"/>
                      <a:pt x="491159" y="315497"/>
                      <a:pt x="478213" y="322401"/>
                    </a:cubicBezTo>
                    <a:cubicBezTo>
                      <a:pt x="441533" y="342683"/>
                      <a:pt x="95439" y="469987"/>
                      <a:pt x="31140" y="495448"/>
                    </a:cubicBezTo>
                    <a:cubicBezTo>
                      <a:pt x="-2089" y="508394"/>
                      <a:pt x="-8993" y="534718"/>
                      <a:pt x="11721" y="563199"/>
                    </a:cubicBezTo>
                    <a:cubicBezTo>
                      <a:pt x="28551" y="574851"/>
                      <a:pt x="281432" y="876064"/>
                      <a:pt x="306030" y="903683"/>
                    </a:cubicBezTo>
                    <a:cubicBezTo>
                      <a:pt x="315092" y="913608"/>
                      <a:pt x="312934" y="917060"/>
                      <a:pt x="301283" y="920081"/>
                    </a:cubicBezTo>
                    <a:cubicBezTo>
                      <a:pt x="283158" y="924828"/>
                      <a:pt x="266328" y="920081"/>
                      <a:pt x="246477" y="921807"/>
                    </a:cubicBezTo>
                    <a:cubicBezTo>
                      <a:pt x="207639" y="925691"/>
                      <a:pt x="177000" y="942521"/>
                      <a:pt x="145066" y="965393"/>
                    </a:cubicBezTo>
                    <a:cubicBezTo>
                      <a:pt x="97597" y="1002505"/>
                      <a:pt x="76451" y="1064215"/>
                      <a:pt x="89829" y="1107369"/>
                    </a:cubicBezTo>
                    <a:cubicBezTo>
                      <a:pt x="132983" y="1219137"/>
                      <a:pt x="224900" y="1259701"/>
                      <a:pt x="334080" y="1276963"/>
                    </a:cubicBezTo>
                    <a:cubicBezTo>
                      <a:pt x="367739" y="1282141"/>
                      <a:pt x="400968" y="1281278"/>
                      <a:pt x="433765" y="1276532"/>
                    </a:cubicBezTo>
                    <a:cubicBezTo>
                      <a:pt x="479508" y="1270058"/>
                      <a:pt x="518346" y="1247187"/>
                      <a:pt x="552438" y="1216979"/>
                    </a:cubicBezTo>
                    <a:cubicBezTo>
                      <a:pt x="561932" y="1208348"/>
                      <a:pt x="565815" y="1207054"/>
                      <a:pt x="575309" y="1218274"/>
                    </a:cubicBezTo>
                    <a:cubicBezTo>
                      <a:pt x="642198" y="1296814"/>
                      <a:pt x="836821" y="1522508"/>
                      <a:pt x="866166" y="1557894"/>
                    </a:cubicBezTo>
                    <a:cubicBezTo>
                      <a:pt x="888174" y="1583786"/>
                      <a:pt x="927444" y="1595438"/>
                      <a:pt x="962399" y="1582923"/>
                    </a:cubicBezTo>
                    <a:cubicBezTo>
                      <a:pt x="1026266" y="1559620"/>
                      <a:pt x="1379265" y="1426707"/>
                      <a:pt x="1431480" y="1406424"/>
                    </a:cubicBezTo>
                    <a:cubicBezTo>
                      <a:pt x="1421987" y="1400814"/>
                      <a:pt x="1352941" y="1360681"/>
                      <a:pt x="1333090" y="1336947"/>
                    </a:cubicBezTo>
                    <a:cubicBezTo>
                      <a:pt x="1289504" y="1293361"/>
                      <a:pt x="1283894" y="1222158"/>
                      <a:pt x="1289504" y="1198855"/>
                    </a:cubicBezTo>
                    <a:cubicBezTo>
                      <a:pt x="1298135" y="1163037"/>
                      <a:pt x="1315397" y="1139734"/>
                      <a:pt x="1341289" y="1120315"/>
                    </a:cubicBezTo>
                    <a:cubicBezTo>
                      <a:pt x="1399547" y="1076729"/>
                      <a:pt x="1466435" y="1064646"/>
                      <a:pt x="1538070" y="1072414"/>
                    </a:cubicBezTo>
                    <a:cubicBezTo>
                      <a:pt x="1594602" y="1078456"/>
                      <a:pt x="1647681" y="1093991"/>
                      <a:pt x="1695150" y="1125925"/>
                    </a:cubicBezTo>
                    <a:cubicBezTo>
                      <a:pt x="1746072" y="1160448"/>
                      <a:pt x="1784478" y="1204033"/>
                      <a:pt x="1791383" y="1270921"/>
                    </a:cubicBezTo>
                    <a:cubicBezTo>
                      <a:pt x="1859566" y="1245029"/>
                      <a:pt x="2231983" y="1105642"/>
                      <a:pt x="2256581" y="1096149"/>
                    </a:cubicBezTo>
                    <a:cubicBezTo>
                      <a:pt x="2293262" y="1081908"/>
                      <a:pt x="2301461" y="1054721"/>
                      <a:pt x="2278158" y="10258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309" cap="flat">
                <a:noFill/>
                <a:prstDash val="solid"/>
                <a:miter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/>
              </a:scene3d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C4A564D-CF5C-4AD0-AA5B-651E9DDC0309}"/>
                  </a:ext>
                </a:extLst>
              </p:cNvPr>
              <p:cNvSpPr/>
              <p:nvPr/>
            </p:nvSpPr>
            <p:spPr>
              <a:xfrm>
                <a:off x="5546426" y="4847160"/>
                <a:ext cx="4315" cy="4315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4848"/>
              </a:solidFill>
              <a:ln w="4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 19">
            <a:extLst>
              <a:ext uri="{FF2B5EF4-FFF2-40B4-BE49-F238E27FC236}">
                <a16:creationId xmlns:a16="http://schemas.microsoft.com/office/drawing/2014/main" id="{ADBAE476-FEA8-45EA-93AB-F494F356671A}"/>
              </a:ext>
            </a:extLst>
          </p:cNvPr>
          <p:cNvSpPr/>
          <p:nvPr/>
        </p:nvSpPr>
        <p:spPr>
          <a:xfrm>
            <a:off x="7450724" y="4275544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ounded Rectangle 32">
            <a:extLst>
              <a:ext uri="{FF2B5EF4-FFF2-40B4-BE49-F238E27FC236}">
                <a16:creationId xmlns:a16="http://schemas.microsoft.com/office/drawing/2014/main" id="{469624D5-D540-4670-B48D-82B31FA0A316}"/>
              </a:ext>
            </a:extLst>
          </p:cNvPr>
          <p:cNvSpPr/>
          <p:nvPr/>
        </p:nvSpPr>
        <p:spPr>
          <a:xfrm>
            <a:off x="6348646" y="2979231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6D2E79DF-3917-4035-9AA5-CDB5C5926B8B}"/>
              </a:ext>
            </a:extLst>
          </p:cNvPr>
          <p:cNvSpPr/>
          <p:nvPr/>
        </p:nvSpPr>
        <p:spPr>
          <a:xfrm rot="20700000">
            <a:off x="5767201" y="4914714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E24DC03-6DF4-4124-B46A-483BE7D6BB9B}"/>
              </a:ext>
            </a:extLst>
          </p:cNvPr>
          <p:cNvSpPr/>
          <p:nvPr/>
        </p:nvSpPr>
        <p:spPr>
          <a:xfrm>
            <a:off x="4649983" y="3639886"/>
            <a:ext cx="394507" cy="3692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C8EAC2-82F2-489B-B225-BB10EC91760A}"/>
              </a:ext>
            </a:extLst>
          </p:cNvPr>
          <p:cNvGrpSpPr/>
          <p:nvPr/>
        </p:nvGrpSpPr>
        <p:grpSpPr>
          <a:xfrm flipH="1">
            <a:off x="433330" y="3473368"/>
            <a:ext cx="2880000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6619EC-980C-4754-A5F0-9FAF03D31A6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0648E5-2B1A-4679-BE81-67526AC14F8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8D80CC-5F69-4EA5-A12B-18E297B7E460}"/>
              </a:ext>
            </a:extLst>
          </p:cNvPr>
          <p:cNvGrpSpPr/>
          <p:nvPr/>
        </p:nvGrpSpPr>
        <p:grpSpPr>
          <a:xfrm flipH="1">
            <a:off x="8878671" y="3473368"/>
            <a:ext cx="2880000" cy="923330"/>
            <a:chOff x="3017859" y="4283314"/>
            <a:chExt cx="1890849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B3F733-FC5E-4D52-BC2A-8E6ACCE8A82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8E20B4-8447-4A5B-BE55-677A0AF30C9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C1143C-BF4A-431B-B7D1-20A8EC635F8A}"/>
              </a:ext>
            </a:extLst>
          </p:cNvPr>
          <p:cNvGrpSpPr/>
          <p:nvPr/>
        </p:nvGrpSpPr>
        <p:grpSpPr>
          <a:xfrm flipH="1">
            <a:off x="1575265" y="5150710"/>
            <a:ext cx="2880000" cy="923330"/>
            <a:chOff x="3017859" y="4283314"/>
            <a:chExt cx="1890849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40140A4-00A9-4B96-BD1C-571A4170E27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EA4732-4620-4AEF-88D6-98A4E2B5FE5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C441F0E-B2C1-43AC-8B27-FFE7C9FF6D3A}"/>
              </a:ext>
            </a:extLst>
          </p:cNvPr>
          <p:cNvGrpSpPr/>
          <p:nvPr/>
        </p:nvGrpSpPr>
        <p:grpSpPr>
          <a:xfrm flipH="1">
            <a:off x="7658838" y="1792528"/>
            <a:ext cx="2880000" cy="923330"/>
            <a:chOff x="3017859" y="4283314"/>
            <a:chExt cx="1890849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9433B9-4258-4124-A973-1E716DBFD04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5ED717-6053-49C8-86EE-D563003E276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87B13B-F58C-44AE-83DD-A43BC5FC91A5}"/>
              </a:ext>
            </a:extLst>
          </p:cNvPr>
          <p:cNvSpPr txBox="1"/>
          <p:nvPr/>
        </p:nvSpPr>
        <p:spPr>
          <a:xfrm>
            <a:off x="7242429" y="2107180"/>
            <a:ext cx="396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3FC03-0F03-4E8C-B151-891E57802B57}"/>
              </a:ext>
            </a:extLst>
          </p:cNvPr>
          <p:cNvSpPr txBox="1"/>
          <p:nvPr/>
        </p:nvSpPr>
        <p:spPr>
          <a:xfrm>
            <a:off x="7242429" y="2407586"/>
            <a:ext cx="3967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73D36-7651-493C-8696-11D035961190}"/>
              </a:ext>
            </a:extLst>
          </p:cNvPr>
          <p:cNvSpPr txBox="1"/>
          <p:nvPr/>
        </p:nvSpPr>
        <p:spPr>
          <a:xfrm>
            <a:off x="7242429" y="3792270"/>
            <a:ext cx="396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F8D1D-78D1-4831-AAB5-8F14009129B9}"/>
              </a:ext>
            </a:extLst>
          </p:cNvPr>
          <p:cNvSpPr txBox="1"/>
          <p:nvPr/>
        </p:nvSpPr>
        <p:spPr>
          <a:xfrm>
            <a:off x="7242429" y="4092677"/>
            <a:ext cx="3967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Get a modern PowerPoint  Presentation that is beautifully designed.</a:t>
            </a:r>
          </a:p>
        </p:txBody>
      </p:sp>
      <p:grpSp>
        <p:nvGrpSpPr>
          <p:cNvPr id="7" name="그룹 2">
            <a:extLst>
              <a:ext uri="{FF2B5EF4-FFF2-40B4-BE49-F238E27FC236}">
                <a16:creationId xmlns:a16="http://schemas.microsoft.com/office/drawing/2014/main" id="{B1350398-C7AA-46F1-809D-46A74C4096FF}"/>
              </a:ext>
            </a:extLst>
          </p:cNvPr>
          <p:cNvGrpSpPr/>
          <p:nvPr/>
        </p:nvGrpSpPr>
        <p:grpSpPr>
          <a:xfrm>
            <a:off x="981878" y="1854220"/>
            <a:ext cx="5493530" cy="4217714"/>
            <a:chOff x="1944920" y="1835170"/>
            <a:chExt cx="5493530" cy="421771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46EE873-261E-4B55-B603-4157ED6716C6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4936446" y="3871740"/>
              <a:ext cx="1178797" cy="86881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8CE6C7C-1727-4875-9A25-1D38D583E415}"/>
                </a:ext>
              </a:extLst>
            </p:cNvPr>
            <p:cNvCxnSpPr>
              <a:cxnSpLocks/>
              <a:endCxn id="18" idx="7"/>
            </p:cNvCxnSpPr>
            <p:nvPr/>
          </p:nvCxnSpPr>
          <p:spPr>
            <a:xfrm flipH="1">
              <a:off x="4216238" y="3871740"/>
              <a:ext cx="720210" cy="142243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413DBC2-A0D2-4056-BF02-3371EBA9E931}"/>
                </a:ext>
              </a:extLst>
            </p:cNvPr>
            <p:cNvCxnSpPr>
              <a:cxnSpLocks/>
              <a:endCxn id="19" idx="6"/>
            </p:cNvCxnSpPr>
            <p:nvPr/>
          </p:nvCxnSpPr>
          <p:spPr>
            <a:xfrm flipH="1">
              <a:off x="3134007" y="3871740"/>
              <a:ext cx="1802438" cy="12170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7BDC317-6465-46D8-8FC5-38AB42A01D3A}"/>
                </a:ext>
              </a:extLst>
            </p:cNvPr>
            <p:cNvCxnSpPr>
              <a:cxnSpLocks/>
              <a:endCxn id="20" idx="5"/>
            </p:cNvCxnSpPr>
            <p:nvPr/>
          </p:nvCxnSpPr>
          <p:spPr>
            <a:xfrm flipH="1" flipV="1">
              <a:off x="3944492" y="2779668"/>
              <a:ext cx="991954" cy="109207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BF5F42-72C8-4643-BA19-847E4169A5B4}"/>
                </a:ext>
              </a:extLst>
            </p:cNvPr>
            <p:cNvCxnSpPr>
              <a:cxnSpLocks/>
              <a:endCxn id="16" idx="4"/>
            </p:cNvCxnSpPr>
            <p:nvPr/>
          </p:nvCxnSpPr>
          <p:spPr>
            <a:xfrm flipV="1">
              <a:off x="4936444" y="2428572"/>
              <a:ext cx="154013" cy="144317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39A0845-6439-46B6-9A2B-1BC644F4A36A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 flipV="1">
              <a:off x="4976826" y="3135562"/>
              <a:ext cx="1694473" cy="76280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D013276-02C4-4A07-93F5-590D154E8534}"/>
                </a:ext>
              </a:extLst>
            </p:cNvPr>
            <p:cNvSpPr/>
            <p:nvPr/>
          </p:nvSpPr>
          <p:spPr>
            <a:xfrm>
              <a:off x="4180360" y="3115656"/>
              <a:ext cx="1512168" cy="15121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CFF590C-7991-4479-A923-BC73253C3664}"/>
                </a:ext>
              </a:extLst>
            </p:cNvPr>
            <p:cNvSpPr/>
            <p:nvPr/>
          </p:nvSpPr>
          <p:spPr>
            <a:xfrm>
              <a:off x="6539677" y="2368411"/>
              <a:ext cx="898773" cy="8987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65C147-12C1-4DC7-82F9-B974034802AB}"/>
                </a:ext>
              </a:extLst>
            </p:cNvPr>
            <p:cNvSpPr/>
            <p:nvPr/>
          </p:nvSpPr>
          <p:spPr>
            <a:xfrm>
              <a:off x="4793756" y="1835170"/>
              <a:ext cx="593402" cy="5934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9D6A1EF-9FA1-43F7-9847-E3F85B13A114}"/>
                </a:ext>
              </a:extLst>
            </p:cNvPr>
            <p:cNvSpPr/>
            <p:nvPr/>
          </p:nvSpPr>
          <p:spPr>
            <a:xfrm>
              <a:off x="5951985" y="4577296"/>
              <a:ext cx="1114797" cy="11147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72B7AC6-7D09-4F7F-8C33-C170D0E11597}"/>
                </a:ext>
              </a:extLst>
            </p:cNvPr>
            <p:cNvSpPr/>
            <p:nvPr/>
          </p:nvSpPr>
          <p:spPr>
            <a:xfrm>
              <a:off x="3640970" y="5195479"/>
              <a:ext cx="673968" cy="6739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199FAD7-D490-455A-9808-15FC0B517D7A}"/>
                </a:ext>
              </a:extLst>
            </p:cNvPr>
            <p:cNvSpPr/>
            <p:nvPr/>
          </p:nvSpPr>
          <p:spPr>
            <a:xfrm>
              <a:off x="1944920" y="3398900"/>
              <a:ext cx="1189087" cy="11890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A8F86A-D380-490E-B1D9-64EB82966B7B}"/>
                </a:ext>
              </a:extLst>
            </p:cNvPr>
            <p:cNvSpPr/>
            <p:nvPr/>
          </p:nvSpPr>
          <p:spPr>
            <a:xfrm>
              <a:off x="3218871" y="2054047"/>
              <a:ext cx="850118" cy="850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3E3034-EC36-4652-88CF-DB19D4169BD3}"/>
                </a:ext>
              </a:extLst>
            </p:cNvPr>
            <p:cNvSpPr txBox="1"/>
            <p:nvPr/>
          </p:nvSpPr>
          <p:spPr>
            <a:xfrm>
              <a:off x="4288372" y="3548634"/>
              <a:ext cx="1296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Contents</a:t>
              </a:r>
            </a:p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Here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44EBD4A-89CE-45D5-8E81-4343A60A154D}"/>
                </a:ext>
              </a:extLst>
            </p:cNvPr>
            <p:cNvSpPr/>
            <p:nvPr/>
          </p:nvSpPr>
          <p:spPr>
            <a:xfrm>
              <a:off x="5066607" y="4878024"/>
              <a:ext cx="532389" cy="532389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3637A19-A32A-43BE-A5F0-794A87226EA3}"/>
                </a:ext>
              </a:extLst>
            </p:cNvPr>
            <p:cNvSpPr/>
            <p:nvPr/>
          </p:nvSpPr>
          <p:spPr>
            <a:xfrm>
              <a:off x="5389316" y="2579950"/>
              <a:ext cx="459035" cy="459035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0D2BBC-7EA8-4F06-BC4D-7339C9789055}"/>
                </a:ext>
              </a:extLst>
            </p:cNvPr>
            <p:cNvSpPr/>
            <p:nvPr/>
          </p:nvSpPr>
          <p:spPr>
            <a:xfrm>
              <a:off x="3684871" y="4480235"/>
              <a:ext cx="363255" cy="363255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08D00B-212D-4ED5-97AD-F06916032047}"/>
                </a:ext>
              </a:extLst>
            </p:cNvPr>
            <p:cNvSpPr/>
            <p:nvPr/>
          </p:nvSpPr>
          <p:spPr>
            <a:xfrm>
              <a:off x="6476486" y="3551209"/>
              <a:ext cx="282855" cy="282855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ABBF45E-10E5-4BF4-9001-3AF16CBB0C6D}"/>
                </a:ext>
              </a:extLst>
            </p:cNvPr>
            <p:cNvSpPr/>
            <p:nvPr/>
          </p:nvSpPr>
          <p:spPr>
            <a:xfrm>
              <a:off x="2668761" y="2196177"/>
              <a:ext cx="266700" cy="266700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D3B193B-2BBD-4E26-A7A2-99F16B11B4B3}"/>
                </a:ext>
              </a:extLst>
            </p:cNvPr>
            <p:cNvSpPr/>
            <p:nvPr/>
          </p:nvSpPr>
          <p:spPr>
            <a:xfrm>
              <a:off x="5924795" y="4117523"/>
              <a:ext cx="352320" cy="352320"/>
            </a:xfrm>
            <a:prstGeom prst="ellipse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52C6740-A7A0-43A2-86F1-951BC418FF99}"/>
                </a:ext>
              </a:extLst>
            </p:cNvPr>
            <p:cNvSpPr/>
            <p:nvPr/>
          </p:nvSpPr>
          <p:spPr>
            <a:xfrm>
              <a:off x="3396656" y="3398900"/>
              <a:ext cx="321839" cy="321839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95F77F3-EB6A-4336-AAB8-73479D08F78A}"/>
                </a:ext>
              </a:extLst>
            </p:cNvPr>
            <p:cNvSpPr/>
            <p:nvPr/>
          </p:nvSpPr>
          <p:spPr>
            <a:xfrm>
              <a:off x="3998959" y="3241670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C5EA5FE-E780-4A23-AD57-9E11721EB72C}"/>
                </a:ext>
              </a:extLst>
            </p:cNvPr>
            <p:cNvSpPr/>
            <p:nvPr/>
          </p:nvSpPr>
          <p:spPr>
            <a:xfrm>
              <a:off x="5622688" y="1931420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120E593-BD01-4B1D-9ED3-D45948FD835E}"/>
                </a:ext>
              </a:extLst>
            </p:cNvPr>
            <p:cNvSpPr/>
            <p:nvPr/>
          </p:nvSpPr>
          <p:spPr>
            <a:xfrm>
              <a:off x="4593305" y="5852433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40">
              <a:extLst>
                <a:ext uri="{FF2B5EF4-FFF2-40B4-BE49-F238E27FC236}">
                  <a16:creationId xmlns:a16="http://schemas.microsoft.com/office/drawing/2014/main" id="{4F5D3A5E-2694-4203-9CEA-A1B9BB1D0532}"/>
                </a:ext>
              </a:extLst>
            </p:cNvPr>
            <p:cNvSpPr/>
            <p:nvPr/>
          </p:nvSpPr>
          <p:spPr>
            <a:xfrm>
              <a:off x="2927021" y="4538537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0">
              <a:extLst>
                <a:ext uri="{FF2B5EF4-FFF2-40B4-BE49-F238E27FC236}">
                  <a16:creationId xmlns:a16="http://schemas.microsoft.com/office/drawing/2014/main" id="{A52AB870-7D59-4476-B8CB-04949C2D3D8C}"/>
                </a:ext>
              </a:extLst>
            </p:cNvPr>
            <p:cNvSpPr/>
            <p:nvPr/>
          </p:nvSpPr>
          <p:spPr>
            <a:xfrm>
              <a:off x="6063159" y="2804632"/>
              <a:ext cx="363255" cy="363255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6">
              <a:extLst>
                <a:ext uri="{FF2B5EF4-FFF2-40B4-BE49-F238E27FC236}">
                  <a16:creationId xmlns:a16="http://schemas.microsoft.com/office/drawing/2014/main" id="{18DF5138-4F9D-4EC3-9A29-B64B3DBFD392}"/>
                </a:ext>
              </a:extLst>
            </p:cNvPr>
            <p:cNvSpPr/>
            <p:nvPr/>
          </p:nvSpPr>
          <p:spPr>
            <a:xfrm>
              <a:off x="5523070" y="5429243"/>
              <a:ext cx="321839" cy="321839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5" name="Rectangle 130">
            <a:extLst>
              <a:ext uri="{FF2B5EF4-FFF2-40B4-BE49-F238E27FC236}">
                <a16:creationId xmlns:a16="http://schemas.microsoft.com/office/drawing/2014/main" id="{BED89E05-E210-4086-9D3D-13DF6042C147}"/>
              </a:ext>
            </a:extLst>
          </p:cNvPr>
          <p:cNvSpPr/>
          <p:nvPr/>
        </p:nvSpPr>
        <p:spPr>
          <a:xfrm>
            <a:off x="2835384" y="5402959"/>
            <a:ext cx="363327" cy="36497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A9A454C7-815D-4C8D-8A9D-0D4FC92271B4}"/>
              </a:ext>
            </a:extLst>
          </p:cNvPr>
          <p:cNvSpPr/>
          <p:nvPr/>
        </p:nvSpPr>
        <p:spPr>
          <a:xfrm>
            <a:off x="5319566" y="4895185"/>
            <a:ext cx="514138" cy="51330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1C5FB66B-46A6-46D1-8B90-B6E7060DB339}"/>
              </a:ext>
            </a:extLst>
          </p:cNvPr>
          <p:cNvSpPr/>
          <p:nvPr/>
        </p:nvSpPr>
        <p:spPr>
          <a:xfrm>
            <a:off x="1270808" y="3739790"/>
            <a:ext cx="611230" cy="49330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5A833E22-E969-43C0-B6C3-5076CB55D1C9}"/>
              </a:ext>
            </a:extLst>
          </p:cNvPr>
          <p:cNvSpPr/>
          <p:nvPr/>
        </p:nvSpPr>
        <p:spPr>
          <a:xfrm>
            <a:off x="3992048" y="1999026"/>
            <a:ext cx="280214" cy="24182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88CC5CE2-CB4B-4E7B-96A2-6C4997938830}"/>
              </a:ext>
            </a:extLst>
          </p:cNvPr>
          <p:cNvSpPr/>
          <p:nvPr/>
        </p:nvSpPr>
        <p:spPr>
          <a:xfrm>
            <a:off x="5798978" y="2706969"/>
            <a:ext cx="450039" cy="30483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CD52D496-1601-486D-A3B5-42902DC06849}"/>
              </a:ext>
            </a:extLst>
          </p:cNvPr>
          <p:cNvSpPr>
            <a:spLocks noChangeAspect="1"/>
          </p:cNvSpPr>
          <p:nvPr/>
        </p:nvSpPr>
        <p:spPr>
          <a:xfrm>
            <a:off x="2519508" y="2345056"/>
            <a:ext cx="346238" cy="27374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3F8CCE-1C50-456E-A16A-81C0B02E3FF8}"/>
              </a:ext>
            </a:extLst>
          </p:cNvPr>
          <p:cNvSpPr txBox="1"/>
          <p:nvPr/>
        </p:nvSpPr>
        <p:spPr>
          <a:xfrm>
            <a:off x="1132720" y="2096968"/>
            <a:ext cx="984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E0960-366D-4CB6-AF6E-359106EECEAE}"/>
              </a:ext>
            </a:extLst>
          </p:cNvPr>
          <p:cNvSpPr txBox="1"/>
          <p:nvPr/>
        </p:nvSpPr>
        <p:spPr>
          <a:xfrm>
            <a:off x="3716828" y="2597092"/>
            <a:ext cx="4680520" cy="55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C127F15-09D9-4662-993D-C95FC59FC42A}"/>
              </a:ext>
            </a:extLst>
          </p:cNvPr>
          <p:cNvSpPr txBox="1">
            <a:spLocks/>
          </p:cNvSpPr>
          <p:nvPr/>
        </p:nvSpPr>
        <p:spPr>
          <a:xfrm>
            <a:off x="4162570" y="507233"/>
            <a:ext cx="3808492" cy="15512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CB660-C5C0-4AA5-BA3C-286ADF61E1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2323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6887914" y="1819391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112512" y="1136471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6887914" y="3145953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112512" y="2463033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6887914" y="4472515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6112512" y="3789595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6887914" y="57990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6112512" y="5116156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659824" y="389028"/>
            <a:ext cx="4218449" cy="2308324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7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</a:t>
            </a:r>
            <a:r>
              <a:rPr lang="en-US" altLang="ko-KR" sz="7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G</a:t>
            </a:r>
            <a:r>
              <a:rPr lang="en-US" altLang="ko-KR" sz="72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E</a:t>
            </a:r>
            <a:r>
              <a:rPr lang="en-US" altLang="ko-KR" sz="72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N</a:t>
            </a:r>
            <a:r>
              <a:rPr lang="en-US" altLang="ko-KR" sz="72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D</a:t>
            </a:r>
            <a:r>
              <a:rPr lang="en-US" altLang="ko-KR" sz="7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A</a:t>
            </a:r>
            <a:r>
              <a:rPr lang="en-US" altLang="ko-KR" sz="7200" dirty="0">
                <a:solidFill>
                  <a:schemeClr val="bg1"/>
                </a:solidFill>
                <a:latin typeface="+mj-lt"/>
                <a:cs typeface="Arial" pitchFamily="34" charset="0"/>
              </a:rPr>
              <a:t> Style</a:t>
            </a:r>
            <a:endParaRPr lang="ko-KR" altLang="en-US" sz="7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E0A827-E92B-4D9B-907F-31D38F23A355}"/>
              </a:ext>
            </a:extLst>
          </p:cNvPr>
          <p:cNvGrpSpPr/>
          <p:nvPr/>
        </p:nvGrpSpPr>
        <p:grpSpPr>
          <a:xfrm>
            <a:off x="4847281" y="1818437"/>
            <a:ext cx="2497445" cy="4330594"/>
            <a:chOff x="3532378" y="2415442"/>
            <a:chExt cx="2079484" cy="360584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FFE6D06-F4FC-41EB-84F2-252D950796BA}"/>
                </a:ext>
              </a:extLst>
            </p:cNvPr>
            <p:cNvGrpSpPr/>
            <p:nvPr/>
          </p:nvGrpSpPr>
          <p:grpSpPr>
            <a:xfrm>
              <a:off x="3532378" y="2415442"/>
              <a:ext cx="2079484" cy="3605846"/>
              <a:chOff x="3036633" y="1011843"/>
              <a:chExt cx="2382718" cy="4131657"/>
            </a:xfrm>
          </p:grpSpPr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2D55D1C3-9CCB-4BAB-91FD-D82934C9B1E0}"/>
                  </a:ext>
                </a:extLst>
              </p:cNvPr>
              <p:cNvSpPr/>
              <p:nvPr/>
            </p:nvSpPr>
            <p:spPr>
              <a:xfrm rot="10800000">
                <a:off x="3036634" y="2760783"/>
                <a:ext cx="2382717" cy="2382717"/>
              </a:xfrm>
              <a:prstGeom prst="blockArc">
                <a:avLst>
                  <a:gd name="adj1" fmla="val 3289488"/>
                  <a:gd name="adj2" fmla="val 71301"/>
                  <a:gd name="adj3" fmla="val 181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26">
                <a:extLst>
                  <a:ext uri="{FF2B5EF4-FFF2-40B4-BE49-F238E27FC236}">
                    <a16:creationId xmlns:a16="http://schemas.microsoft.com/office/drawing/2014/main" id="{E7498FA1-93EC-4C53-A78D-BFCA3E8C0D43}"/>
                  </a:ext>
                </a:extLst>
              </p:cNvPr>
              <p:cNvSpPr/>
              <p:nvPr/>
            </p:nvSpPr>
            <p:spPr>
              <a:xfrm>
                <a:off x="4987351" y="1673016"/>
                <a:ext cx="432000" cy="255491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2" name="Rounded Rectangle 27">
                <a:extLst>
                  <a:ext uri="{FF2B5EF4-FFF2-40B4-BE49-F238E27FC236}">
                    <a16:creationId xmlns:a16="http://schemas.microsoft.com/office/drawing/2014/main" id="{63803A1F-0132-4D81-B567-8ADE817F9B0A}"/>
                  </a:ext>
                </a:extLst>
              </p:cNvPr>
              <p:cNvSpPr/>
              <p:nvPr/>
            </p:nvSpPr>
            <p:spPr>
              <a:xfrm>
                <a:off x="4499670" y="1312976"/>
                <a:ext cx="432000" cy="201001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Rounded Rectangle 28">
                <a:extLst>
                  <a:ext uri="{FF2B5EF4-FFF2-40B4-BE49-F238E27FC236}">
                    <a16:creationId xmlns:a16="http://schemas.microsoft.com/office/drawing/2014/main" id="{88474879-3944-4BC2-ADFD-5306F1CD5D1C}"/>
                  </a:ext>
                </a:extLst>
              </p:cNvPr>
              <p:cNvSpPr/>
              <p:nvPr/>
            </p:nvSpPr>
            <p:spPr>
              <a:xfrm>
                <a:off x="4011991" y="1011843"/>
                <a:ext cx="432000" cy="219447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4" name="Rounded Rectangle 29">
                <a:extLst>
                  <a:ext uri="{FF2B5EF4-FFF2-40B4-BE49-F238E27FC236}">
                    <a16:creationId xmlns:a16="http://schemas.microsoft.com/office/drawing/2014/main" id="{26108026-4161-48E0-9D32-961FB7B389DC}"/>
                  </a:ext>
                </a:extLst>
              </p:cNvPr>
              <p:cNvSpPr/>
              <p:nvPr/>
            </p:nvSpPr>
            <p:spPr>
              <a:xfrm>
                <a:off x="3524312" y="1312976"/>
                <a:ext cx="432000" cy="202668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5" name="Rounded Rectangle 30">
                <a:extLst>
                  <a:ext uri="{FF2B5EF4-FFF2-40B4-BE49-F238E27FC236}">
                    <a16:creationId xmlns:a16="http://schemas.microsoft.com/office/drawing/2014/main" id="{BB66ADB6-522E-4282-B2B6-A515B848E246}"/>
                  </a:ext>
                </a:extLst>
              </p:cNvPr>
              <p:cNvSpPr/>
              <p:nvPr/>
            </p:nvSpPr>
            <p:spPr>
              <a:xfrm>
                <a:off x="3036633" y="2465104"/>
                <a:ext cx="432000" cy="176283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7C15161-7A4D-48B0-A029-3D5DFB5FC1FE}"/>
                </a:ext>
              </a:extLst>
            </p:cNvPr>
            <p:cNvSpPr/>
            <p:nvPr/>
          </p:nvSpPr>
          <p:spPr>
            <a:xfrm>
              <a:off x="3570351" y="3726933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298E876-45F0-4291-A7FD-3644B6420AC6}"/>
                </a:ext>
              </a:extLst>
            </p:cNvPr>
            <p:cNvSpPr/>
            <p:nvPr/>
          </p:nvSpPr>
          <p:spPr>
            <a:xfrm>
              <a:off x="3995966" y="2723544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05AF337-00D7-4DF1-B178-FF50811950D6}"/>
                </a:ext>
              </a:extLst>
            </p:cNvPr>
            <p:cNvSpPr/>
            <p:nvPr/>
          </p:nvSpPr>
          <p:spPr>
            <a:xfrm>
              <a:off x="4421462" y="247363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2BEB61B-C37E-44AB-947C-C47BE6689AFA}"/>
                </a:ext>
              </a:extLst>
            </p:cNvPr>
            <p:cNvSpPr/>
            <p:nvPr/>
          </p:nvSpPr>
          <p:spPr>
            <a:xfrm>
              <a:off x="4846958" y="273751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802D727-6BD4-4C30-8EE4-FCDF84B0F60F}"/>
                </a:ext>
              </a:extLst>
            </p:cNvPr>
            <p:cNvSpPr/>
            <p:nvPr/>
          </p:nvSpPr>
          <p:spPr>
            <a:xfrm>
              <a:off x="5272813" y="3048377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BFB31AB-15B6-4269-956D-113434973C11}"/>
              </a:ext>
            </a:extLst>
          </p:cNvPr>
          <p:cNvGrpSpPr/>
          <p:nvPr/>
        </p:nvGrpSpPr>
        <p:grpSpPr>
          <a:xfrm>
            <a:off x="839120" y="4172268"/>
            <a:ext cx="3702682" cy="857361"/>
            <a:chOff x="839120" y="4172267"/>
            <a:chExt cx="3702682" cy="8573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CBC3CA-95E1-4416-8304-3A56C65C22FC}"/>
                </a:ext>
              </a:extLst>
            </p:cNvPr>
            <p:cNvGrpSpPr/>
            <p:nvPr/>
          </p:nvGrpSpPr>
          <p:grpSpPr>
            <a:xfrm flipH="1">
              <a:off x="839120" y="4172267"/>
              <a:ext cx="3073234" cy="857361"/>
              <a:chOff x="720000" y="2431958"/>
              <a:chExt cx="3059912" cy="85736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56CE1D-DB8A-40DD-92BE-4E288B822C3A}"/>
                  </a:ext>
                </a:extLst>
              </p:cNvPr>
              <p:cNvSpPr txBox="1"/>
              <p:nvPr/>
            </p:nvSpPr>
            <p:spPr>
              <a:xfrm>
                <a:off x="720000" y="2642988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939495-74C7-49D0-9F7E-1213DAAFD12B}"/>
                  </a:ext>
                </a:extLst>
              </p:cNvPr>
              <p:cNvSpPr txBox="1"/>
              <p:nvPr/>
            </p:nvSpPr>
            <p:spPr>
              <a:xfrm>
                <a:off x="720001" y="2431958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D48C1CE-A8A1-4404-8331-AE831F84076B}"/>
                </a:ext>
              </a:extLst>
            </p:cNvPr>
            <p:cNvSpPr/>
            <p:nvPr/>
          </p:nvSpPr>
          <p:spPr>
            <a:xfrm flipH="1">
              <a:off x="4010080" y="4335090"/>
              <a:ext cx="531722" cy="531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6" name="Oval 7">
              <a:extLst>
                <a:ext uri="{FF2B5EF4-FFF2-40B4-BE49-F238E27FC236}">
                  <a16:creationId xmlns:a16="http://schemas.microsoft.com/office/drawing/2014/main" id="{61A76AAB-1C40-4DB0-94E8-EFBFA0CB3D14}"/>
                </a:ext>
              </a:extLst>
            </p:cNvPr>
            <p:cNvSpPr/>
            <p:nvPr/>
          </p:nvSpPr>
          <p:spPr>
            <a:xfrm>
              <a:off x="4164991" y="4423186"/>
              <a:ext cx="270661" cy="355530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9B33D41-67A3-4534-95D4-CF4E831F9791}"/>
              </a:ext>
            </a:extLst>
          </p:cNvPr>
          <p:cNvGrpSpPr/>
          <p:nvPr/>
        </p:nvGrpSpPr>
        <p:grpSpPr>
          <a:xfrm>
            <a:off x="839120" y="3074466"/>
            <a:ext cx="3702682" cy="857361"/>
            <a:chOff x="839120" y="3074466"/>
            <a:chExt cx="3702682" cy="8573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23917BD-5F43-454A-B535-4D297C62892C}"/>
                </a:ext>
              </a:extLst>
            </p:cNvPr>
            <p:cNvGrpSpPr/>
            <p:nvPr/>
          </p:nvGrpSpPr>
          <p:grpSpPr>
            <a:xfrm flipH="1">
              <a:off x="839120" y="3074466"/>
              <a:ext cx="3073234" cy="857361"/>
              <a:chOff x="720000" y="1114639"/>
              <a:chExt cx="3059912" cy="857361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8AFC06-5A60-4FA5-AF2F-654CE43A8D19}"/>
                  </a:ext>
                </a:extLst>
              </p:cNvPr>
              <p:cNvSpPr txBox="1"/>
              <p:nvPr/>
            </p:nvSpPr>
            <p:spPr>
              <a:xfrm>
                <a:off x="720000" y="1325669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7CD5CE-8C9A-4CF4-8C31-4D0A1CC43F30}"/>
                  </a:ext>
                </a:extLst>
              </p:cNvPr>
              <p:cNvSpPr txBox="1"/>
              <p:nvPr/>
            </p:nvSpPr>
            <p:spPr>
              <a:xfrm>
                <a:off x="720001" y="1114639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75E2B1A-A222-4D31-90CA-29C16B2FE489}"/>
                </a:ext>
              </a:extLst>
            </p:cNvPr>
            <p:cNvSpPr/>
            <p:nvPr/>
          </p:nvSpPr>
          <p:spPr>
            <a:xfrm flipH="1">
              <a:off x="4010080" y="3237289"/>
              <a:ext cx="531722" cy="531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8" name="Rounded Rectangle 1">
              <a:extLst>
                <a:ext uri="{FF2B5EF4-FFF2-40B4-BE49-F238E27FC236}">
                  <a16:creationId xmlns:a16="http://schemas.microsoft.com/office/drawing/2014/main" id="{999888E9-9D40-459B-A098-9B712FECF8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5987" y="3360933"/>
              <a:ext cx="283389" cy="284429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ACB73C2-8CBE-47AF-AF41-A3653DF5FDC3}"/>
              </a:ext>
            </a:extLst>
          </p:cNvPr>
          <p:cNvGrpSpPr/>
          <p:nvPr/>
        </p:nvGrpSpPr>
        <p:grpSpPr>
          <a:xfrm>
            <a:off x="7680557" y="4721169"/>
            <a:ext cx="3710987" cy="857361"/>
            <a:chOff x="7680557" y="4172267"/>
            <a:chExt cx="3710987" cy="85736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F227253-DE64-4AE5-A7A4-DD919A87AFA2}"/>
                </a:ext>
              </a:extLst>
            </p:cNvPr>
            <p:cNvGrpSpPr/>
            <p:nvPr/>
          </p:nvGrpSpPr>
          <p:grpSpPr>
            <a:xfrm flipH="1">
              <a:off x="8318310" y="4172267"/>
              <a:ext cx="3073234" cy="857361"/>
              <a:chOff x="720000" y="2431958"/>
              <a:chExt cx="3059912" cy="857361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729A9-938D-4C26-8921-BC39512820DA}"/>
                  </a:ext>
                </a:extLst>
              </p:cNvPr>
              <p:cNvSpPr txBox="1"/>
              <p:nvPr/>
            </p:nvSpPr>
            <p:spPr>
              <a:xfrm>
                <a:off x="720000" y="2642988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605DCF-C0CE-4066-825F-E10ABB51C238}"/>
                  </a:ext>
                </a:extLst>
              </p:cNvPr>
              <p:cNvSpPr txBox="1"/>
              <p:nvPr/>
            </p:nvSpPr>
            <p:spPr>
              <a:xfrm>
                <a:off x="720001" y="2431958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E42A121-98A3-4AB1-A0E4-34CB78CCA529}"/>
                </a:ext>
              </a:extLst>
            </p:cNvPr>
            <p:cNvSpPr/>
            <p:nvPr/>
          </p:nvSpPr>
          <p:spPr>
            <a:xfrm flipH="1">
              <a:off x="7680557" y="4335086"/>
              <a:ext cx="531722" cy="5317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9" name="Round Same Side Corner Rectangle 7">
              <a:extLst>
                <a:ext uri="{FF2B5EF4-FFF2-40B4-BE49-F238E27FC236}">
                  <a16:creationId xmlns:a16="http://schemas.microsoft.com/office/drawing/2014/main" id="{7B906AF4-762F-4D04-8F31-BC318B1FD1F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791767" y="4439698"/>
              <a:ext cx="306759" cy="322498"/>
            </a:xfrm>
            <a:custGeom>
              <a:avLst/>
              <a:gdLst/>
              <a:ahLst/>
              <a:cxnLst/>
              <a:rect l="l" t="t" r="r" b="b"/>
              <a:pathLst>
                <a:path w="3749229" h="3941586">
                  <a:moveTo>
                    <a:pt x="1841173" y="2251014"/>
                  </a:moveTo>
                  <a:cubicBezTo>
                    <a:pt x="1901032" y="2251014"/>
                    <a:pt x="1949557" y="2202489"/>
                    <a:pt x="1949557" y="2142630"/>
                  </a:cubicBezTo>
                  <a:cubicBezTo>
                    <a:pt x="1949557" y="2082771"/>
                    <a:pt x="1901032" y="2034246"/>
                    <a:pt x="1841173" y="2034246"/>
                  </a:cubicBezTo>
                  <a:cubicBezTo>
                    <a:pt x="1781314" y="2034246"/>
                    <a:pt x="1732789" y="2082771"/>
                    <a:pt x="1732789" y="2142630"/>
                  </a:cubicBezTo>
                  <a:cubicBezTo>
                    <a:pt x="1732789" y="2202489"/>
                    <a:pt x="1781314" y="2251014"/>
                    <a:pt x="1841173" y="2251014"/>
                  </a:cubicBezTo>
                  <a:close/>
                  <a:moveTo>
                    <a:pt x="2197713" y="2395667"/>
                  </a:moveTo>
                  <a:lnTo>
                    <a:pt x="1492210" y="2296503"/>
                  </a:lnTo>
                  <a:lnTo>
                    <a:pt x="1492210" y="2109382"/>
                  </a:lnTo>
                  <a:cubicBezTo>
                    <a:pt x="1492210" y="2024878"/>
                    <a:pt x="1583949" y="1956178"/>
                    <a:pt x="1697980" y="1955114"/>
                  </a:cubicBezTo>
                  <a:lnTo>
                    <a:pt x="1697980" y="1800200"/>
                  </a:lnTo>
                  <a:lnTo>
                    <a:pt x="1431133" y="1800200"/>
                  </a:lnTo>
                  <a:lnTo>
                    <a:pt x="1431133" y="1461593"/>
                  </a:lnTo>
                  <a:lnTo>
                    <a:pt x="643489" y="471679"/>
                  </a:lnTo>
                  <a:lnTo>
                    <a:pt x="785968" y="352125"/>
                  </a:lnTo>
                  <a:lnTo>
                    <a:pt x="1699128" y="1384562"/>
                  </a:lnTo>
                  <a:lnTo>
                    <a:pt x="1735187" y="0"/>
                  </a:lnTo>
                  <a:lnTo>
                    <a:pt x="1921179" y="0"/>
                  </a:lnTo>
                  <a:lnTo>
                    <a:pt x="1958328" y="1426402"/>
                  </a:lnTo>
                  <a:lnTo>
                    <a:pt x="1976872" y="1426402"/>
                  </a:lnTo>
                  <a:lnTo>
                    <a:pt x="1972364" y="1422619"/>
                  </a:lnTo>
                  <a:lnTo>
                    <a:pt x="2919184" y="352125"/>
                  </a:lnTo>
                  <a:lnTo>
                    <a:pt x="3061662" y="471679"/>
                  </a:lnTo>
                  <a:lnTo>
                    <a:pt x="2239212" y="1505339"/>
                  </a:lnTo>
                  <a:lnTo>
                    <a:pt x="2239212" y="1800200"/>
                  </a:lnTo>
                  <a:lnTo>
                    <a:pt x="1972364" y="1800200"/>
                  </a:lnTo>
                  <a:lnTo>
                    <a:pt x="1972364" y="1954485"/>
                  </a:lnTo>
                  <a:lnTo>
                    <a:pt x="1987720" y="1954485"/>
                  </a:lnTo>
                  <a:cubicBezTo>
                    <a:pt x="2103696" y="1954485"/>
                    <a:pt x="2197713" y="2023835"/>
                    <a:pt x="2197713" y="2109382"/>
                  </a:cubicBezTo>
                  <a:close/>
                  <a:moveTo>
                    <a:pt x="112363" y="2735659"/>
                  </a:moveTo>
                  <a:cubicBezTo>
                    <a:pt x="100580" y="2737300"/>
                    <a:pt x="88281" y="2736658"/>
                    <a:pt x="76067" y="2733385"/>
                  </a:cubicBezTo>
                  <a:lnTo>
                    <a:pt x="67901" y="2731197"/>
                  </a:lnTo>
                  <a:cubicBezTo>
                    <a:pt x="19046" y="2718106"/>
                    <a:pt x="-9948" y="2667888"/>
                    <a:pt x="3143" y="2619032"/>
                  </a:cubicBezTo>
                  <a:lnTo>
                    <a:pt x="136132" y="2122709"/>
                  </a:lnTo>
                  <a:cubicBezTo>
                    <a:pt x="149223" y="2073853"/>
                    <a:pt x="199442" y="2044859"/>
                    <a:pt x="248297" y="2057950"/>
                  </a:cubicBezTo>
                  <a:lnTo>
                    <a:pt x="256463" y="2060138"/>
                  </a:lnTo>
                  <a:cubicBezTo>
                    <a:pt x="305319" y="2073229"/>
                    <a:pt x="334312" y="2123447"/>
                    <a:pt x="321221" y="2172303"/>
                  </a:cubicBezTo>
                  <a:lnTo>
                    <a:pt x="188232" y="2668627"/>
                  </a:lnTo>
                  <a:cubicBezTo>
                    <a:pt x="178414" y="2705268"/>
                    <a:pt x="147712" y="2730738"/>
                    <a:pt x="112363" y="2735659"/>
                  </a:cubicBezTo>
                  <a:close/>
                  <a:moveTo>
                    <a:pt x="816379" y="2803284"/>
                  </a:moveTo>
                  <a:lnTo>
                    <a:pt x="296148" y="2663889"/>
                  </a:lnTo>
                  <a:lnTo>
                    <a:pt x="412311" y="2230363"/>
                  </a:lnTo>
                  <a:lnTo>
                    <a:pt x="932542" y="2369758"/>
                  </a:lnTo>
                  <a:close/>
                  <a:moveTo>
                    <a:pt x="2025342" y="3266622"/>
                  </a:moveTo>
                  <a:lnTo>
                    <a:pt x="881030" y="2960004"/>
                  </a:lnTo>
                  <a:lnTo>
                    <a:pt x="1066890" y="2266362"/>
                  </a:lnTo>
                  <a:lnTo>
                    <a:pt x="2211202" y="2572980"/>
                  </a:lnTo>
                  <a:close/>
                  <a:moveTo>
                    <a:pt x="2928285" y="3694425"/>
                  </a:moveTo>
                  <a:lnTo>
                    <a:pt x="2109557" y="3475047"/>
                  </a:lnTo>
                  <a:lnTo>
                    <a:pt x="2388347" y="2434586"/>
                  </a:lnTo>
                  <a:lnTo>
                    <a:pt x="3207076" y="2653963"/>
                  </a:lnTo>
                  <a:close/>
                  <a:moveTo>
                    <a:pt x="3361202" y="3940500"/>
                  </a:moveTo>
                  <a:cubicBezTo>
                    <a:pt x="3346463" y="3942552"/>
                    <a:pt x="3331077" y="3941748"/>
                    <a:pt x="3315798" y="3937654"/>
                  </a:cubicBezTo>
                  <a:lnTo>
                    <a:pt x="3103596" y="3880795"/>
                  </a:lnTo>
                  <a:cubicBezTo>
                    <a:pt x="3042479" y="3864419"/>
                    <a:pt x="3006210" y="3801598"/>
                    <a:pt x="3022586" y="3740481"/>
                  </a:cubicBezTo>
                  <a:lnTo>
                    <a:pt x="3311771" y="2661227"/>
                  </a:lnTo>
                  <a:cubicBezTo>
                    <a:pt x="3328148" y="2600110"/>
                    <a:pt x="3390968" y="2563840"/>
                    <a:pt x="3452085" y="2580216"/>
                  </a:cubicBezTo>
                  <a:lnTo>
                    <a:pt x="3664287" y="2637076"/>
                  </a:lnTo>
                  <a:cubicBezTo>
                    <a:pt x="3725404" y="2653452"/>
                    <a:pt x="3761673" y="2716273"/>
                    <a:pt x="3745297" y="2777390"/>
                  </a:cubicBezTo>
                  <a:lnTo>
                    <a:pt x="3456112" y="3856644"/>
                  </a:lnTo>
                  <a:cubicBezTo>
                    <a:pt x="3443830" y="3902482"/>
                    <a:pt x="3405423" y="3934343"/>
                    <a:pt x="3361202" y="3940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104AAB6-E810-40EB-8AF8-44BE0EB2F8D9}"/>
              </a:ext>
            </a:extLst>
          </p:cNvPr>
          <p:cNvGrpSpPr/>
          <p:nvPr/>
        </p:nvGrpSpPr>
        <p:grpSpPr>
          <a:xfrm>
            <a:off x="839120" y="5270069"/>
            <a:ext cx="3694418" cy="857361"/>
            <a:chOff x="839120" y="5270069"/>
            <a:chExt cx="3694418" cy="8573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9C1F626-E3DB-49A8-AA61-58ACBA601597}"/>
                </a:ext>
              </a:extLst>
            </p:cNvPr>
            <p:cNvGrpSpPr/>
            <p:nvPr/>
          </p:nvGrpSpPr>
          <p:grpSpPr>
            <a:xfrm flipH="1">
              <a:off x="839120" y="5270069"/>
              <a:ext cx="3073234" cy="857361"/>
              <a:chOff x="720000" y="2431958"/>
              <a:chExt cx="3059912" cy="85736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BCE92B-16B9-49D6-AFBF-25499B29228F}"/>
                  </a:ext>
                </a:extLst>
              </p:cNvPr>
              <p:cNvSpPr txBox="1"/>
              <p:nvPr/>
            </p:nvSpPr>
            <p:spPr>
              <a:xfrm>
                <a:off x="720000" y="2642988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ABCD39-0490-4D33-9C9A-B8D8C557FC84}"/>
                  </a:ext>
                </a:extLst>
              </p:cNvPr>
              <p:cNvSpPr txBox="1"/>
              <p:nvPr/>
            </p:nvSpPr>
            <p:spPr>
              <a:xfrm>
                <a:off x="720001" y="2431958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CB8D87C-EDB0-4D3C-8A39-41DF8AD92510}"/>
                </a:ext>
              </a:extLst>
            </p:cNvPr>
            <p:cNvSpPr/>
            <p:nvPr/>
          </p:nvSpPr>
          <p:spPr>
            <a:xfrm flipH="1">
              <a:off x="4001816" y="5432893"/>
              <a:ext cx="531722" cy="5317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40" name="Rounded Rectangle 12">
              <a:extLst>
                <a:ext uri="{FF2B5EF4-FFF2-40B4-BE49-F238E27FC236}">
                  <a16:creationId xmlns:a16="http://schemas.microsoft.com/office/drawing/2014/main" id="{F1E72B70-63EE-4D9E-833D-E227C3D5F9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5983" y="5539142"/>
              <a:ext cx="267871" cy="319216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1" name="Oval 7">
            <a:extLst>
              <a:ext uri="{FF2B5EF4-FFF2-40B4-BE49-F238E27FC236}">
                <a16:creationId xmlns:a16="http://schemas.microsoft.com/office/drawing/2014/main" id="{69E3A84B-BC38-4D78-8E1F-D1A9A446B2AB}"/>
              </a:ext>
            </a:extLst>
          </p:cNvPr>
          <p:cNvSpPr/>
          <p:nvPr/>
        </p:nvSpPr>
        <p:spPr>
          <a:xfrm>
            <a:off x="6532376" y="2246902"/>
            <a:ext cx="197018" cy="25879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2" name="Trapezoid 10">
            <a:extLst>
              <a:ext uri="{FF2B5EF4-FFF2-40B4-BE49-F238E27FC236}">
                <a16:creationId xmlns:a16="http://schemas.microsoft.com/office/drawing/2014/main" id="{15E1CEF3-BB0D-4A4C-A46E-E73F601CC17C}"/>
              </a:ext>
            </a:extLst>
          </p:cNvPr>
          <p:cNvSpPr>
            <a:spLocks noChangeAspect="1"/>
          </p:cNvSpPr>
          <p:nvPr/>
        </p:nvSpPr>
        <p:spPr>
          <a:xfrm>
            <a:off x="4964938" y="3454627"/>
            <a:ext cx="221440" cy="22118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3" name="Rounded Rectangle 1">
            <a:extLst>
              <a:ext uri="{FF2B5EF4-FFF2-40B4-BE49-F238E27FC236}">
                <a16:creationId xmlns:a16="http://schemas.microsoft.com/office/drawing/2014/main" id="{8FD24D25-900F-4B79-9C5F-A1208C5077FA}"/>
              </a:ext>
            </a:extLst>
          </p:cNvPr>
          <p:cNvSpPr>
            <a:spLocks noChangeAspect="1"/>
          </p:cNvSpPr>
          <p:nvPr/>
        </p:nvSpPr>
        <p:spPr>
          <a:xfrm>
            <a:off x="5995292" y="1961577"/>
            <a:ext cx="206282" cy="20703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4" name="Round Same Side Corner Rectangle 7">
            <a:extLst>
              <a:ext uri="{FF2B5EF4-FFF2-40B4-BE49-F238E27FC236}">
                <a16:creationId xmlns:a16="http://schemas.microsoft.com/office/drawing/2014/main" id="{9A670DC9-CA64-48DC-9879-3BC5098569E7}"/>
              </a:ext>
            </a:extLst>
          </p:cNvPr>
          <p:cNvSpPr>
            <a:spLocks noChangeAspect="1"/>
          </p:cNvSpPr>
          <p:nvPr/>
        </p:nvSpPr>
        <p:spPr>
          <a:xfrm rot="10800000">
            <a:off x="5479124" y="2255705"/>
            <a:ext cx="223294" cy="23475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295CE7-F055-4EFB-809C-4072A1ABEAAB}"/>
              </a:ext>
            </a:extLst>
          </p:cNvPr>
          <p:cNvGrpSpPr/>
          <p:nvPr/>
        </p:nvGrpSpPr>
        <p:grpSpPr>
          <a:xfrm>
            <a:off x="7686272" y="3623367"/>
            <a:ext cx="3705272" cy="857361"/>
            <a:chOff x="7686272" y="3074466"/>
            <a:chExt cx="3705272" cy="85736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0E3CF8-3462-4F56-A0BD-14FB68328D5C}"/>
                </a:ext>
              </a:extLst>
            </p:cNvPr>
            <p:cNvGrpSpPr/>
            <p:nvPr/>
          </p:nvGrpSpPr>
          <p:grpSpPr>
            <a:xfrm flipH="1">
              <a:off x="8318310" y="3074466"/>
              <a:ext cx="3073234" cy="857361"/>
              <a:chOff x="720000" y="1114639"/>
              <a:chExt cx="3059912" cy="85736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D9C404-3F90-482F-9475-5995A94E9689}"/>
                  </a:ext>
                </a:extLst>
              </p:cNvPr>
              <p:cNvSpPr txBox="1"/>
              <p:nvPr/>
            </p:nvSpPr>
            <p:spPr>
              <a:xfrm>
                <a:off x="720000" y="1325669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C4D108-05D2-494C-94D4-2FA9CDB04EBC}"/>
                  </a:ext>
                </a:extLst>
              </p:cNvPr>
              <p:cNvSpPr txBox="1"/>
              <p:nvPr/>
            </p:nvSpPr>
            <p:spPr>
              <a:xfrm>
                <a:off x="720001" y="1114639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B644C25-41D9-4210-85FA-C81CB710208A}"/>
                </a:ext>
              </a:extLst>
            </p:cNvPr>
            <p:cNvSpPr/>
            <p:nvPr/>
          </p:nvSpPr>
          <p:spPr>
            <a:xfrm flipH="1">
              <a:off x="7686272" y="3237289"/>
              <a:ext cx="531722" cy="5317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7" name="Trapezoid 10">
              <a:extLst>
                <a:ext uri="{FF2B5EF4-FFF2-40B4-BE49-F238E27FC236}">
                  <a16:creationId xmlns:a16="http://schemas.microsoft.com/office/drawing/2014/main" id="{A422C4AF-8825-499F-9AE4-35036780A9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1767" y="3351224"/>
              <a:ext cx="304211" cy="303855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9" name="Rounded Rectangle 12">
            <a:extLst>
              <a:ext uri="{FF2B5EF4-FFF2-40B4-BE49-F238E27FC236}">
                <a16:creationId xmlns:a16="http://schemas.microsoft.com/office/drawing/2014/main" id="{60A934B2-AA4F-446C-AA42-9520227E10C0}"/>
              </a:ext>
            </a:extLst>
          </p:cNvPr>
          <p:cNvSpPr>
            <a:spLocks noChangeAspect="1"/>
          </p:cNvSpPr>
          <p:nvPr/>
        </p:nvSpPr>
        <p:spPr>
          <a:xfrm>
            <a:off x="7030705" y="2640947"/>
            <a:ext cx="194987" cy="23236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raphic 17">
            <a:extLst>
              <a:ext uri="{FF2B5EF4-FFF2-40B4-BE49-F238E27FC236}">
                <a16:creationId xmlns:a16="http://schemas.microsoft.com/office/drawing/2014/main" id="{F352795A-0459-422C-8712-6991FE60C84A}"/>
              </a:ext>
            </a:extLst>
          </p:cNvPr>
          <p:cNvGrpSpPr/>
          <p:nvPr/>
        </p:nvGrpSpPr>
        <p:grpSpPr>
          <a:xfrm>
            <a:off x="6512048" y="1692664"/>
            <a:ext cx="4799478" cy="2816664"/>
            <a:chOff x="2687161" y="3731096"/>
            <a:chExt cx="5158677" cy="3027467"/>
          </a:xfrm>
        </p:grpSpPr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F5C120EC-5CFC-48CB-A84C-79A24D38A302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6930C60-F714-4657-B6E0-9E21A32BAFEC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4BD75916-0B1E-47B9-8A84-86BC0AED73F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9CD038C4-548F-4A06-ACDB-038302835201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8B295C0B-B646-49B0-8CC0-D8077FE4B45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A9A3DB1-E334-43B7-A0B3-E864BEA7F296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E3D199E-BCCB-45FC-A952-83118C24E214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5D5F7203-8AE6-49C2-98E8-7E4140834742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A896C459-0EDC-45CD-893D-5EB1B3B967B2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401C6BA5-1450-447D-9410-5023267C4EFA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F15BEF4-5AA8-4D9E-81DA-DDF9D826070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0937E5A-6851-4CAD-A702-945D89BF5280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AB000284-0128-426C-973A-B07EF825B33D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FA18D2BA-C215-48B6-96A6-5AD9B3A579C7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6AE47690-06AC-4DB4-AAC4-A505E0C57CC3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B864B430-8CEE-4968-897A-7E58A5ACDBB8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E73A426-4617-494D-A591-664440CF2503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5C34F2BA-52AA-4A7B-8627-7EFCCFD8A371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736AF0D-D564-413F-AE43-2C39466A3205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FEBFA29-0CA4-44BF-818E-33A9F2933A4E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FECA6C0D-FA06-4749-9C37-CF7AB1CDC106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6DEFDC3-C254-411E-AE8E-62CBB701ED82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459EF148-B925-47E4-A5F9-A3B8DD3CADE9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8C2DC848-5418-4468-BBB6-00ED82C5DE0D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5E2AC26F-330B-4239-BECD-28C7094161C9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AA2F726A-CD24-49B2-BC95-A397A9463C32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7C56D517-BABE-4CFA-9534-CD96ABABC5BF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3F293759-2220-4523-8777-634D0BD68487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EF372641-51A7-465C-B1D2-CB92AD3F725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EF8090D4-8933-4E12-BB98-0A5358F9628A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4871962-F2CD-41D7-A629-8E5960F519E6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1E2BC0AB-5C95-40D6-82E8-E916143EF7F2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9D3E3895-4AF4-4D03-BBC9-535CA98DE8A9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76CEC691-0F7B-42E4-BACB-E1D1D4813710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9CAFEBFE-082D-408A-8A5E-584548919F82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5D57D4E3-D701-49DE-8C71-3DC65F3EDD6A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6B1AF0C9-0C00-45DB-AEED-D963FB281A0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A3E692D7-7B18-41B4-B462-C1B455C74D99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D8B20418-D833-4DAA-B765-AAE710D7041B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A1AAFF2D-E345-450F-8A48-90D03A6B7930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D8D36CEF-F38A-4430-8A94-35797422F3E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B08682B8-D0ED-4E39-8FCB-31429BD704F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F3BA8D7F-F51B-4303-BD3E-31E1782F01B1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84AD92DA-05C8-4301-B9E7-C02365DBD0EB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BBCB3467-E4CB-439C-A86A-E497FFAF137D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EE1E88F2-FA6C-4D75-A322-183706E6D43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81457D78-7B9C-4525-B3C4-ED37F6E43E44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3340B4FD-8114-41DD-BA36-DBE05D457EA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5FFD6CAF-478D-467E-BCA6-81F144C8B4DD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66662207-41BE-4763-82FB-84A74312C00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E2266002-F112-4BD1-82E0-7156280805DE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4DD5BA80-2DF4-415B-A222-F87EE8BC55ED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7E720E98-732A-45DD-89B6-D4DA235EA25E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F8C28C44-1CAE-46DD-8351-145924818E9A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A343F051-6ED8-4845-92AE-9A0426893B3D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CEA7C1AF-6B74-4251-A035-514239FAEE5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03AA81D1-C672-4105-BCA0-0FC9F07C2FFF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62E3C11A-B08D-4C4C-94A5-62488675CE21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82961CEB-1BE8-4E47-A109-1EA5FD8B52DD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B1420187-5F02-4A91-837F-71B27182C35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2368C9A1-EB9C-48AF-8DC8-163B265C56F0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7CB77804-B8DE-46B3-B3C0-8C6EC2255BC1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DDE61AD1-9AFE-4D4F-BFCD-8A53C17CEAC6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7CC76B4B-60BA-4254-A41A-7DFCF3FD84E0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71C4FCA5-540D-4ED6-AAA8-519FD165707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2C77A817-A651-491A-9A61-2AE090FF0BC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6E836F0-1453-40CD-92F2-28B757004CC9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1F4A39C6-8C25-4E23-A308-7B9B9BDEC84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EF699BA6-DB04-4DE2-9671-1B08FA3A42A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715D5E25-51EE-4BF1-BAEC-87F4D798FF42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58955D0F-75D9-4CC8-8D7C-EF813E20BC3A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7FC8A1C7-2646-445B-9D8E-E94F9D3DE7EA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4242EBB8-4CF7-4699-B6B6-017C490C068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4845FCE7-B520-423C-88E9-3BCDE1351684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DE1C1475-40F9-41A8-BB0F-25CE9CB2A71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4E790260-1036-4F74-9815-EF0A0D81302F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2AC616F2-156B-49D3-A83D-BF5B2BDECD06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5E4151BF-EF49-469A-8002-02F1E5A4BF85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8737601F-DF37-4876-B863-3EC72B09FBB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326C9823-F030-4291-8FE1-3B3633CF2AA5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BCE9AB55-637E-4573-8886-14701C4D2FDA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4FF3F0F9-E021-4580-B88E-2C275B5712EA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1A401218-CCAA-48B0-8BA5-ADDC0775D2E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AE77B8B7-2B77-46AF-9780-BD21A3B1453B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9CDA3D1C-F430-48D5-9EF7-4BD1BBCD3DE5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AC47CF6D-A565-4309-A934-35F515D7D0C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8897BE43-7AE5-44A7-9BC4-6E0911F393DE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742F66AD-ECB4-461B-9244-3C3D6B149436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CB0B6B52-C6A8-4171-ABE7-FCC27506E48F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DB674332-FA22-4016-9EEC-A68F618A11D3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0B3B2C4A-C1AC-497C-8F37-939763D4AB39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796987B2-15FE-49ED-86B5-57EBEE033411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56CF021D-2522-4300-B5E7-29E3FD24EE3C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CD1D56E5-578E-4548-AD70-6E3D09014E7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66AF3690-972E-4BDF-943F-48CE1D44604F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068FEF74-0FC7-40F8-82F2-FE9CAFE7ACF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1ABD08AE-5B91-4D4E-BBA0-09B700986388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18262598-7679-4BC9-9879-7E8BB794411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27E90365-5B37-4E35-B92A-F7397C281D1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5D5E18D1-CE58-41D1-8C7C-08D855BFE6ED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ED383FD8-768B-4F52-8463-2D6A6BCF661C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176F74E2-6798-444C-AF6F-56DF4BB643E4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4CB617D8-FF57-45F0-8FBC-82933BC4F788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E112E368-02AF-4B6F-BBC5-E1D69E9373CF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498CFBE5-6008-4245-81EE-FECBAC12197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238D1029-B2A4-4AFB-A85E-0721CEBC65FF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0A706F4C-6E95-457D-A21D-45B0614FC7CB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D20B1F10-DC49-424A-BF9E-C1972EA7DD5E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98A04ED7-6D79-4D59-8F18-7FF41470CE9E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585A286F-E31D-4692-B745-ACAB6EA10256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D408D710-6C94-4AFB-9DFC-F3DEBFD691B4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19E2900-86EF-4B31-BFF6-3D21A7B7CF60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E80AD13F-1286-44B6-A76D-8E7BFEB68280}"/>
              </a:ext>
            </a:extLst>
          </p:cNvPr>
          <p:cNvSpPr txBox="1"/>
          <p:nvPr/>
        </p:nvSpPr>
        <p:spPr>
          <a:xfrm>
            <a:off x="9191479" y="4665332"/>
            <a:ext cx="2288773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C4CF880B-B643-4132-B5D4-0713DC48162B}"/>
              </a:ext>
            </a:extLst>
          </p:cNvPr>
          <p:cNvSpPr/>
          <p:nvPr/>
        </p:nvSpPr>
        <p:spPr>
          <a:xfrm>
            <a:off x="720507" y="1889414"/>
            <a:ext cx="617813" cy="61781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BC8ABACE-B511-41D6-A7D5-FC5C46EF090F}"/>
              </a:ext>
            </a:extLst>
          </p:cNvPr>
          <p:cNvSpPr txBox="1"/>
          <p:nvPr/>
        </p:nvSpPr>
        <p:spPr>
          <a:xfrm>
            <a:off x="1584600" y="1782822"/>
            <a:ext cx="185928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3B2F9845-CA23-41D7-BF1D-214AF513AD3F}"/>
              </a:ext>
            </a:extLst>
          </p:cNvPr>
          <p:cNvSpPr/>
          <p:nvPr/>
        </p:nvSpPr>
        <p:spPr>
          <a:xfrm>
            <a:off x="720507" y="3240136"/>
            <a:ext cx="617813" cy="61781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9599B63E-6733-4628-BA11-DD4B76247646}"/>
              </a:ext>
            </a:extLst>
          </p:cNvPr>
          <p:cNvSpPr txBox="1"/>
          <p:nvPr/>
        </p:nvSpPr>
        <p:spPr>
          <a:xfrm>
            <a:off x="1584600" y="3133544"/>
            <a:ext cx="185928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18" name="Chart 317">
            <a:extLst>
              <a:ext uri="{FF2B5EF4-FFF2-40B4-BE49-F238E27FC236}">
                <a16:creationId xmlns:a16="http://schemas.microsoft.com/office/drawing/2014/main" id="{79A57929-06D2-40C6-9702-E94D884F4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866398"/>
              </p:ext>
            </p:extLst>
          </p:nvPr>
        </p:nvGraphicFramePr>
        <p:xfrm>
          <a:off x="1061343" y="4434714"/>
          <a:ext cx="1940410" cy="184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19" name="그룹 1">
            <a:extLst>
              <a:ext uri="{FF2B5EF4-FFF2-40B4-BE49-F238E27FC236}">
                <a16:creationId xmlns:a16="http://schemas.microsoft.com/office/drawing/2014/main" id="{594C754D-F2D7-4512-8D0E-E018D2028AAD}"/>
              </a:ext>
            </a:extLst>
          </p:cNvPr>
          <p:cNvGrpSpPr/>
          <p:nvPr/>
        </p:nvGrpSpPr>
        <p:grpSpPr>
          <a:xfrm>
            <a:off x="3189965" y="5047826"/>
            <a:ext cx="1493428" cy="1074115"/>
            <a:chOff x="2970165" y="4914476"/>
            <a:chExt cx="1493428" cy="1074115"/>
          </a:xfrm>
        </p:grpSpPr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0DFC986D-7932-4FEE-9CC2-18D25FFEB27E}"/>
                </a:ext>
              </a:extLst>
            </p:cNvPr>
            <p:cNvGrpSpPr/>
            <p:nvPr/>
          </p:nvGrpSpPr>
          <p:grpSpPr>
            <a:xfrm>
              <a:off x="2970165" y="4914476"/>
              <a:ext cx="1493428" cy="276999"/>
              <a:chOff x="2195736" y="4602335"/>
              <a:chExt cx="1493428" cy="276999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90103E21-1A9B-4F97-A3DB-8317077DCAB9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07DEE718-32C3-485D-BAFF-0E0E8DB163C5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82% : $345.000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3F32CCF9-873A-4AFF-9589-93360A5B9590}"/>
                </a:ext>
              </a:extLst>
            </p:cNvPr>
            <p:cNvGrpSpPr/>
            <p:nvPr/>
          </p:nvGrpSpPr>
          <p:grpSpPr>
            <a:xfrm>
              <a:off x="2970165" y="5180181"/>
              <a:ext cx="1493428" cy="276999"/>
              <a:chOff x="2195736" y="4602335"/>
              <a:chExt cx="1493428" cy="276999"/>
            </a:xfrm>
          </p:grpSpPr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D9F168EA-FF88-4900-A12A-9DCAB54AB7A8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2AC5EB57-6C36-43C2-99D1-763E449E5BC3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32% : $145.000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B784FF50-A267-4637-9D32-6EFC269E1B68}"/>
                </a:ext>
              </a:extLst>
            </p:cNvPr>
            <p:cNvGrpSpPr/>
            <p:nvPr/>
          </p:nvGrpSpPr>
          <p:grpSpPr>
            <a:xfrm>
              <a:off x="2970165" y="5445886"/>
              <a:ext cx="1493428" cy="276999"/>
              <a:chOff x="2195736" y="4602335"/>
              <a:chExt cx="1493428" cy="276999"/>
            </a:xfrm>
          </p:grpSpPr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F75226F4-AD8A-42F3-ADB4-0E29F7C27D9E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681A3CAB-A5BD-4921-874B-1F081BA03A3E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14% : $75.000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22841D36-9545-4D46-825D-936537580DEE}"/>
                </a:ext>
              </a:extLst>
            </p:cNvPr>
            <p:cNvGrpSpPr/>
            <p:nvPr/>
          </p:nvGrpSpPr>
          <p:grpSpPr>
            <a:xfrm>
              <a:off x="2970165" y="5711592"/>
              <a:ext cx="1493428" cy="276999"/>
              <a:chOff x="2195736" y="4602335"/>
              <a:chExt cx="1493428" cy="276999"/>
            </a:xfrm>
          </p:grpSpPr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CF305D75-3A11-45F6-9132-0F991AFCFFA5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7F83AFB2-1F21-451A-9454-7E4298D89D8C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12% : $71.000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sp>
        <p:nvSpPr>
          <p:cNvPr id="332" name="TextBox 331">
            <a:extLst>
              <a:ext uri="{FF2B5EF4-FFF2-40B4-BE49-F238E27FC236}">
                <a16:creationId xmlns:a16="http://schemas.microsoft.com/office/drawing/2014/main" id="{78310847-B162-4E26-9461-6AB9F79E2297}"/>
              </a:ext>
            </a:extLst>
          </p:cNvPr>
          <p:cNvSpPr txBox="1"/>
          <p:nvPr/>
        </p:nvSpPr>
        <p:spPr>
          <a:xfrm>
            <a:off x="3189965" y="4716680"/>
            <a:ext cx="149342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Title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pSp>
        <p:nvGrpSpPr>
          <p:cNvPr id="333" name="그룹 383">
            <a:extLst>
              <a:ext uri="{FF2B5EF4-FFF2-40B4-BE49-F238E27FC236}">
                <a16:creationId xmlns:a16="http://schemas.microsoft.com/office/drawing/2014/main" id="{27A79BE9-373B-424A-A3A3-3ACDFC87F426}"/>
              </a:ext>
            </a:extLst>
          </p:cNvPr>
          <p:cNvGrpSpPr/>
          <p:nvPr/>
        </p:nvGrpSpPr>
        <p:grpSpPr>
          <a:xfrm>
            <a:off x="8111001" y="1887170"/>
            <a:ext cx="331373" cy="331373"/>
            <a:chOff x="1813250" y="2081018"/>
            <a:chExt cx="616404" cy="616404"/>
          </a:xfrm>
        </p:grpSpPr>
        <p:grpSp>
          <p:nvGrpSpPr>
            <p:cNvPr id="334" name="그룹 384">
              <a:extLst>
                <a:ext uri="{FF2B5EF4-FFF2-40B4-BE49-F238E27FC236}">
                  <a16:creationId xmlns:a16="http://schemas.microsoft.com/office/drawing/2014/main" id="{C6E180AA-C8B2-4EC8-95EB-C013D1932687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336" name="눈물 방울 386">
                <a:extLst>
                  <a:ext uri="{FF2B5EF4-FFF2-40B4-BE49-F238E27FC236}">
                    <a16:creationId xmlns:a16="http://schemas.microsoft.com/office/drawing/2014/main" id="{63770876-49F5-40CC-B854-F5FDCCF27EF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37" name="타원 387">
                <a:extLst>
                  <a:ext uri="{FF2B5EF4-FFF2-40B4-BE49-F238E27FC236}">
                    <a16:creationId xmlns:a16="http://schemas.microsoft.com/office/drawing/2014/main" id="{83AB52A5-2383-47E7-B3B4-3F771E5BF26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9F6EB06D-E872-4D18-8F4A-B9038B573344}"/>
                </a:ext>
              </a:extLst>
            </p:cNvPr>
            <p:cNvSpPr txBox="1"/>
            <p:nvPr/>
          </p:nvSpPr>
          <p:spPr>
            <a:xfrm>
              <a:off x="1854834" y="2177565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8" name="그룹 388">
            <a:extLst>
              <a:ext uri="{FF2B5EF4-FFF2-40B4-BE49-F238E27FC236}">
                <a16:creationId xmlns:a16="http://schemas.microsoft.com/office/drawing/2014/main" id="{5C8AD430-46FB-40B9-ADCE-55124F30F339}"/>
              </a:ext>
            </a:extLst>
          </p:cNvPr>
          <p:cNvGrpSpPr/>
          <p:nvPr/>
        </p:nvGrpSpPr>
        <p:grpSpPr>
          <a:xfrm>
            <a:off x="7138737" y="2671489"/>
            <a:ext cx="331373" cy="331373"/>
            <a:chOff x="3327523" y="1634051"/>
            <a:chExt cx="616404" cy="616404"/>
          </a:xfrm>
        </p:grpSpPr>
        <p:grpSp>
          <p:nvGrpSpPr>
            <p:cNvPr id="339" name="그룹 389">
              <a:extLst>
                <a:ext uri="{FF2B5EF4-FFF2-40B4-BE49-F238E27FC236}">
                  <a16:creationId xmlns:a16="http://schemas.microsoft.com/office/drawing/2014/main" id="{4014AE00-8471-4C55-B809-AAA7DF85DE56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41" name="눈물 방울 391">
                <a:extLst>
                  <a:ext uri="{FF2B5EF4-FFF2-40B4-BE49-F238E27FC236}">
                    <a16:creationId xmlns:a16="http://schemas.microsoft.com/office/drawing/2014/main" id="{1AF45B51-3A82-4AA1-B1C7-5E57BF281F00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42" name="타원 392">
                <a:extLst>
                  <a:ext uri="{FF2B5EF4-FFF2-40B4-BE49-F238E27FC236}">
                    <a16:creationId xmlns:a16="http://schemas.microsoft.com/office/drawing/2014/main" id="{664137BC-8DBF-4E79-B14B-E758408BFA1D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9C189DC7-8016-4C57-B3AC-8E8B292F86A3}"/>
                </a:ext>
              </a:extLst>
            </p:cNvPr>
            <p:cNvSpPr txBox="1"/>
            <p:nvPr/>
          </p:nvSpPr>
          <p:spPr>
            <a:xfrm>
              <a:off x="3386460" y="1741155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3" name="그룹 393">
            <a:extLst>
              <a:ext uri="{FF2B5EF4-FFF2-40B4-BE49-F238E27FC236}">
                <a16:creationId xmlns:a16="http://schemas.microsoft.com/office/drawing/2014/main" id="{F1B95B92-20D5-4422-8E5F-7DB112473FA7}"/>
              </a:ext>
            </a:extLst>
          </p:cNvPr>
          <p:cNvGrpSpPr/>
          <p:nvPr/>
        </p:nvGrpSpPr>
        <p:grpSpPr>
          <a:xfrm>
            <a:off x="10569901" y="3545913"/>
            <a:ext cx="331373" cy="331373"/>
            <a:chOff x="3012998" y="3521197"/>
            <a:chExt cx="616404" cy="616404"/>
          </a:xfrm>
        </p:grpSpPr>
        <p:grpSp>
          <p:nvGrpSpPr>
            <p:cNvPr id="344" name="그룹 394">
              <a:extLst>
                <a:ext uri="{FF2B5EF4-FFF2-40B4-BE49-F238E27FC236}">
                  <a16:creationId xmlns:a16="http://schemas.microsoft.com/office/drawing/2014/main" id="{F0FC0948-CE72-4B16-A7F0-7B1DD056FE49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46" name="눈물 방울 396">
                <a:extLst>
                  <a:ext uri="{FF2B5EF4-FFF2-40B4-BE49-F238E27FC236}">
                    <a16:creationId xmlns:a16="http://schemas.microsoft.com/office/drawing/2014/main" id="{A7299017-7ED4-4A3F-B69B-629B88A6654A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47" name="타원 397">
                <a:extLst>
                  <a:ext uri="{FF2B5EF4-FFF2-40B4-BE49-F238E27FC236}">
                    <a16:creationId xmlns:a16="http://schemas.microsoft.com/office/drawing/2014/main" id="{9AE1253A-7DE1-46F1-9CD4-D38AA6669013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523073AD-E9BE-4B73-B920-E6548B97D7BE}"/>
                </a:ext>
              </a:extLst>
            </p:cNvPr>
            <p:cNvSpPr txBox="1"/>
            <p:nvPr/>
          </p:nvSpPr>
          <p:spPr>
            <a:xfrm>
              <a:off x="3049898" y="3628117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8" name="그룹 398">
            <a:extLst>
              <a:ext uri="{FF2B5EF4-FFF2-40B4-BE49-F238E27FC236}">
                <a16:creationId xmlns:a16="http://schemas.microsoft.com/office/drawing/2014/main" id="{E1339B23-ABC5-4946-8CAD-C320061C9A9F}"/>
              </a:ext>
            </a:extLst>
          </p:cNvPr>
          <p:cNvGrpSpPr/>
          <p:nvPr/>
        </p:nvGrpSpPr>
        <p:grpSpPr>
          <a:xfrm>
            <a:off x="10251050" y="2197316"/>
            <a:ext cx="331373" cy="331373"/>
            <a:chOff x="6150365" y="2029275"/>
            <a:chExt cx="616404" cy="616404"/>
          </a:xfrm>
        </p:grpSpPr>
        <p:grpSp>
          <p:nvGrpSpPr>
            <p:cNvPr id="349" name="그룹 399">
              <a:extLst>
                <a:ext uri="{FF2B5EF4-FFF2-40B4-BE49-F238E27FC236}">
                  <a16:creationId xmlns:a16="http://schemas.microsoft.com/office/drawing/2014/main" id="{44977581-790A-4BE3-B5EE-0348F9DD9271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351" name="눈물 방울 401">
                <a:extLst>
                  <a:ext uri="{FF2B5EF4-FFF2-40B4-BE49-F238E27FC236}">
                    <a16:creationId xmlns:a16="http://schemas.microsoft.com/office/drawing/2014/main" id="{1A0CBD43-D889-4FCB-B100-D5E3D5AFDEC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352" name="타원 402">
                <a:extLst>
                  <a:ext uri="{FF2B5EF4-FFF2-40B4-BE49-F238E27FC236}">
                    <a16:creationId xmlns:a16="http://schemas.microsoft.com/office/drawing/2014/main" id="{B1E5D80D-C9DF-4058-AD2D-AD43B33D816C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990AC873-E034-4AEF-A7DF-F80AC73C771F}"/>
                </a:ext>
              </a:extLst>
            </p:cNvPr>
            <p:cNvSpPr txBox="1"/>
            <p:nvPr/>
          </p:nvSpPr>
          <p:spPr>
            <a:xfrm>
              <a:off x="6199685" y="2130819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6F664EAD-1426-4041-BCCB-F73EF7857B9F}"/>
              </a:ext>
            </a:extLst>
          </p:cNvPr>
          <p:cNvGrpSpPr/>
          <p:nvPr/>
        </p:nvGrpSpPr>
        <p:grpSpPr>
          <a:xfrm>
            <a:off x="5142029" y="5596137"/>
            <a:ext cx="1711055" cy="524055"/>
            <a:chOff x="5438700" y="5577623"/>
            <a:chExt cx="1711055" cy="524055"/>
          </a:xfrm>
        </p:grpSpPr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BC3EA5B6-26B8-4325-8666-9DC969ABC5DB}"/>
                </a:ext>
              </a:extLst>
            </p:cNvPr>
            <p:cNvGrpSpPr/>
            <p:nvPr/>
          </p:nvGrpSpPr>
          <p:grpSpPr>
            <a:xfrm>
              <a:off x="5438700" y="5889632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469" name="Rectangle 16">
                <a:extLst>
                  <a:ext uri="{FF2B5EF4-FFF2-40B4-BE49-F238E27FC236}">
                    <a16:creationId xmlns:a16="http://schemas.microsoft.com/office/drawing/2014/main" id="{0C8AA561-76DC-48C2-8CC0-9F42BAAF23A8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0" name="Rectangle 16">
                <a:extLst>
                  <a:ext uri="{FF2B5EF4-FFF2-40B4-BE49-F238E27FC236}">
                    <a16:creationId xmlns:a16="http://schemas.microsoft.com/office/drawing/2014/main" id="{B65140CB-AF74-4BEC-BB08-9FDF82B0A3CD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1" name="Rectangle 16">
                <a:extLst>
                  <a:ext uri="{FF2B5EF4-FFF2-40B4-BE49-F238E27FC236}">
                    <a16:creationId xmlns:a16="http://schemas.microsoft.com/office/drawing/2014/main" id="{75831DA8-AF65-4F54-B067-BBE704672B01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2" name="Rectangle 16">
                <a:extLst>
                  <a:ext uri="{FF2B5EF4-FFF2-40B4-BE49-F238E27FC236}">
                    <a16:creationId xmlns:a16="http://schemas.microsoft.com/office/drawing/2014/main" id="{6C28B757-80BF-49D0-A5DF-3B3AF33C8432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3" name="Rectangle 16">
                <a:extLst>
                  <a:ext uri="{FF2B5EF4-FFF2-40B4-BE49-F238E27FC236}">
                    <a16:creationId xmlns:a16="http://schemas.microsoft.com/office/drawing/2014/main" id="{CD0EF8A6-8728-491D-8F68-594631956D0B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75" name="Group 474">
              <a:extLst>
                <a:ext uri="{FF2B5EF4-FFF2-40B4-BE49-F238E27FC236}">
                  <a16:creationId xmlns:a16="http://schemas.microsoft.com/office/drawing/2014/main" id="{9E45F6FC-0D79-4673-9CE2-24D3571AFA0E}"/>
                </a:ext>
              </a:extLst>
            </p:cNvPr>
            <p:cNvGrpSpPr/>
            <p:nvPr/>
          </p:nvGrpSpPr>
          <p:grpSpPr>
            <a:xfrm>
              <a:off x="5438700" y="5577623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476" name="Rectangle 16">
                <a:extLst>
                  <a:ext uri="{FF2B5EF4-FFF2-40B4-BE49-F238E27FC236}">
                    <a16:creationId xmlns:a16="http://schemas.microsoft.com/office/drawing/2014/main" id="{214DAA2A-EC6A-4A7E-BE87-89A2657198C8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7" name="Rectangle 16">
                <a:extLst>
                  <a:ext uri="{FF2B5EF4-FFF2-40B4-BE49-F238E27FC236}">
                    <a16:creationId xmlns:a16="http://schemas.microsoft.com/office/drawing/2014/main" id="{4F18BC2D-177B-4250-B9B5-DEC3B3AEC5B5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8" name="Rectangle 16">
                <a:extLst>
                  <a:ext uri="{FF2B5EF4-FFF2-40B4-BE49-F238E27FC236}">
                    <a16:creationId xmlns:a16="http://schemas.microsoft.com/office/drawing/2014/main" id="{9DCC248C-5FDB-483E-AB87-0433E1036656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9" name="Rectangle 16">
                <a:extLst>
                  <a:ext uri="{FF2B5EF4-FFF2-40B4-BE49-F238E27FC236}">
                    <a16:creationId xmlns:a16="http://schemas.microsoft.com/office/drawing/2014/main" id="{FA2AB51C-049D-45AE-B8EE-FA8A66CD8026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0" name="Rectangle 16">
                <a:extLst>
                  <a:ext uri="{FF2B5EF4-FFF2-40B4-BE49-F238E27FC236}">
                    <a16:creationId xmlns:a16="http://schemas.microsoft.com/office/drawing/2014/main" id="{13D4DD8E-C94E-4921-AFAF-598DE4171ABC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96A00976-546F-4934-9752-A96650FFD0B4}"/>
              </a:ext>
            </a:extLst>
          </p:cNvPr>
          <p:cNvGrpSpPr/>
          <p:nvPr/>
        </p:nvGrpSpPr>
        <p:grpSpPr>
          <a:xfrm>
            <a:off x="5142029" y="4802985"/>
            <a:ext cx="1711055" cy="524055"/>
            <a:chOff x="5438700" y="4784471"/>
            <a:chExt cx="1711055" cy="524055"/>
          </a:xfrm>
        </p:grpSpPr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8DBCC3A0-E2F3-4E41-BB6A-131480EE3910}"/>
                </a:ext>
              </a:extLst>
            </p:cNvPr>
            <p:cNvGrpSpPr/>
            <p:nvPr/>
          </p:nvGrpSpPr>
          <p:grpSpPr>
            <a:xfrm>
              <a:off x="5438700" y="5096480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488" name="Rectangle 16">
                <a:extLst>
                  <a:ext uri="{FF2B5EF4-FFF2-40B4-BE49-F238E27FC236}">
                    <a16:creationId xmlns:a16="http://schemas.microsoft.com/office/drawing/2014/main" id="{822170DA-4575-4BE5-B35C-9848AA67EEC1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9" name="Rectangle 16">
                <a:extLst>
                  <a:ext uri="{FF2B5EF4-FFF2-40B4-BE49-F238E27FC236}">
                    <a16:creationId xmlns:a16="http://schemas.microsoft.com/office/drawing/2014/main" id="{A712DD9F-A503-444F-8363-1CEF04FA75DE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0" name="Rectangle 16">
                <a:extLst>
                  <a:ext uri="{FF2B5EF4-FFF2-40B4-BE49-F238E27FC236}">
                    <a16:creationId xmlns:a16="http://schemas.microsoft.com/office/drawing/2014/main" id="{EF6E9222-A855-4783-A92F-08DC4C516FA4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1" name="Rectangle 16">
                <a:extLst>
                  <a:ext uri="{FF2B5EF4-FFF2-40B4-BE49-F238E27FC236}">
                    <a16:creationId xmlns:a16="http://schemas.microsoft.com/office/drawing/2014/main" id="{F01A9BF9-7776-4134-86B7-EE22A2796D8D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92" name="Rectangle 16">
                <a:extLst>
                  <a:ext uri="{FF2B5EF4-FFF2-40B4-BE49-F238E27FC236}">
                    <a16:creationId xmlns:a16="http://schemas.microsoft.com/office/drawing/2014/main" id="{34BDAC6A-7BD3-4184-83F4-9F708CD94442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FEE2AABB-756A-4B31-A789-C9D833C406A4}"/>
                </a:ext>
              </a:extLst>
            </p:cNvPr>
            <p:cNvGrpSpPr/>
            <p:nvPr/>
          </p:nvGrpSpPr>
          <p:grpSpPr>
            <a:xfrm>
              <a:off x="5438700" y="4784471"/>
              <a:ext cx="1711055" cy="212046"/>
              <a:chOff x="5686236" y="6344210"/>
              <a:chExt cx="1711055" cy="212046"/>
            </a:xfrm>
            <a:solidFill>
              <a:schemeClr val="bg1">
                <a:lumMod val="85000"/>
              </a:schemeClr>
            </a:solidFill>
          </p:grpSpPr>
          <p:sp>
            <p:nvSpPr>
              <p:cNvPr id="494" name="Rectangle 16">
                <a:extLst>
                  <a:ext uri="{FF2B5EF4-FFF2-40B4-BE49-F238E27FC236}">
                    <a16:creationId xmlns:a16="http://schemas.microsoft.com/office/drawing/2014/main" id="{E2A7FA2A-DF1F-4DA9-BCFF-0BF573036B7D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5" name="Rectangle 16">
                <a:extLst>
                  <a:ext uri="{FF2B5EF4-FFF2-40B4-BE49-F238E27FC236}">
                    <a16:creationId xmlns:a16="http://schemas.microsoft.com/office/drawing/2014/main" id="{4FAE0F04-6BEA-4AE9-A62E-E456D289C3D3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6" name="Rectangle 16">
                <a:extLst>
                  <a:ext uri="{FF2B5EF4-FFF2-40B4-BE49-F238E27FC236}">
                    <a16:creationId xmlns:a16="http://schemas.microsoft.com/office/drawing/2014/main" id="{12BE887F-A5D8-434D-95B9-FDB514CA7C44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7" name="Rectangle 16">
                <a:extLst>
                  <a:ext uri="{FF2B5EF4-FFF2-40B4-BE49-F238E27FC236}">
                    <a16:creationId xmlns:a16="http://schemas.microsoft.com/office/drawing/2014/main" id="{61226142-83E7-4626-B6DC-E0B39FB94C30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8" name="Rectangle 16">
                <a:extLst>
                  <a:ext uri="{FF2B5EF4-FFF2-40B4-BE49-F238E27FC236}">
                    <a16:creationId xmlns:a16="http://schemas.microsoft.com/office/drawing/2014/main" id="{06F79395-0E6A-47F2-AC70-834F8219E3AC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5D97EBE0-4CBE-4A0C-BEFD-600234EF45FC}"/>
              </a:ext>
            </a:extLst>
          </p:cNvPr>
          <p:cNvGrpSpPr/>
          <p:nvPr/>
        </p:nvGrpSpPr>
        <p:grpSpPr>
          <a:xfrm>
            <a:off x="7021788" y="5577134"/>
            <a:ext cx="1711055" cy="524055"/>
            <a:chOff x="5438700" y="5577623"/>
            <a:chExt cx="1711055" cy="524055"/>
          </a:xfrm>
        </p:grpSpPr>
        <p:grpSp>
          <p:nvGrpSpPr>
            <p:cNvPr id="502" name="Group 501">
              <a:extLst>
                <a:ext uri="{FF2B5EF4-FFF2-40B4-BE49-F238E27FC236}">
                  <a16:creationId xmlns:a16="http://schemas.microsoft.com/office/drawing/2014/main" id="{6C7707E1-7DCB-4BBE-A06C-96C058FE69DA}"/>
                </a:ext>
              </a:extLst>
            </p:cNvPr>
            <p:cNvGrpSpPr/>
            <p:nvPr/>
          </p:nvGrpSpPr>
          <p:grpSpPr>
            <a:xfrm>
              <a:off x="5438700" y="5889632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509" name="Rectangle 16">
                <a:extLst>
                  <a:ext uri="{FF2B5EF4-FFF2-40B4-BE49-F238E27FC236}">
                    <a16:creationId xmlns:a16="http://schemas.microsoft.com/office/drawing/2014/main" id="{47BC3214-D4A8-43B2-9294-F7625313DEA1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0" name="Rectangle 16">
                <a:extLst>
                  <a:ext uri="{FF2B5EF4-FFF2-40B4-BE49-F238E27FC236}">
                    <a16:creationId xmlns:a16="http://schemas.microsoft.com/office/drawing/2014/main" id="{F18D5534-9E0A-47A6-9688-D4EF8A3349D3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1" name="Rectangle 16">
                <a:extLst>
                  <a:ext uri="{FF2B5EF4-FFF2-40B4-BE49-F238E27FC236}">
                    <a16:creationId xmlns:a16="http://schemas.microsoft.com/office/drawing/2014/main" id="{19367A08-4277-4F96-9846-FBA2389CB5CC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2" name="Rectangle 16">
                <a:extLst>
                  <a:ext uri="{FF2B5EF4-FFF2-40B4-BE49-F238E27FC236}">
                    <a16:creationId xmlns:a16="http://schemas.microsoft.com/office/drawing/2014/main" id="{D239352B-E718-474F-8CC3-009052B69858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3" name="Rectangle 16">
                <a:extLst>
                  <a:ext uri="{FF2B5EF4-FFF2-40B4-BE49-F238E27FC236}">
                    <a16:creationId xmlns:a16="http://schemas.microsoft.com/office/drawing/2014/main" id="{E3357802-E9DB-4CEB-872E-6C79197FDE77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EADED7F7-E87E-419B-81FA-F0DB12A92633}"/>
                </a:ext>
              </a:extLst>
            </p:cNvPr>
            <p:cNvGrpSpPr/>
            <p:nvPr/>
          </p:nvGrpSpPr>
          <p:grpSpPr>
            <a:xfrm>
              <a:off x="5438700" y="5577623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504" name="Rectangle 16">
                <a:extLst>
                  <a:ext uri="{FF2B5EF4-FFF2-40B4-BE49-F238E27FC236}">
                    <a16:creationId xmlns:a16="http://schemas.microsoft.com/office/drawing/2014/main" id="{1F3BC936-5673-4D70-999F-FF4092B1F9FC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5" name="Rectangle 16">
                <a:extLst>
                  <a:ext uri="{FF2B5EF4-FFF2-40B4-BE49-F238E27FC236}">
                    <a16:creationId xmlns:a16="http://schemas.microsoft.com/office/drawing/2014/main" id="{8A7DA761-A3FE-49AF-8215-E13505F97F7B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6" name="Rectangle 16">
                <a:extLst>
                  <a:ext uri="{FF2B5EF4-FFF2-40B4-BE49-F238E27FC236}">
                    <a16:creationId xmlns:a16="http://schemas.microsoft.com/office/drawing/2014/main" id="{0D7ECE73-65CD-46E6-A154-783766AE0B86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7" name="Rectangle 16">
                <a:extLst>
                  <a:ext uri="{FF2B5EF4-FFF2-40B4-BE49-F238E27FC236}">
                    <a16:creationId xmlns:a16="http://schemas.microsoft.com/office/drawing/2014/main" id="{B19BBD8E-8E2C-4D62-9B7E-7AC94C6B5BEC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8" name="Rectangle 16">
                <a:extLst>
                  <a:ext uri="{FF2B5EF4-FFF2-40B4-BE49-F238E27FC236}">
                    <a16:creationId xmlns:a16="http://schemas.microsoft.com/office/drawing/2014/main" id="{F7E6B0C3-2BF7-4CB3-AE16-ACCB0DFB0ABD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C3500B43-4952-4D85-BDF1-4809C84142AE}"/>
              </a:ext>
            </a:extLst>
          </p:cNvPr>
          <p:cNvGrpSpPr/>
          <p:nvPr/>
        </p:nvGrpSpPr>
        <p:grpSpPr>
          <a:xfrm>
            <a:off x="7021788" y="4783982"/>
            <a:ext cx="1711055" cy="524055"/>
            <a:chOff x="5438700" y="4784471"/>
            <a:chExt cx="1711055" cy="524055"/>
          </a:xfrm>
        </p:grpSpPr>
        <p:grpSp>
          <p:nvGrpSpPr>
            <p:cNvPr id="515" name="Group 514">
              <a:extLst>
                <a:ext uri="{FF2B5EF4-FFF2-40B4-BE49-F238E27FC236}">
                  <a16:creationId xmlns:a16="http://schemas.microsoft.com/office/drawing/2014/main" id="{93F6B6AB-37D3-4EC9-B6DE-0AA46A5847E8}"/>
                </a:ext>
              </a:extLst>
            </p:cNvPr>
            <p:cNvGrpSpPr/>
            <p:nvPr/>
          </p:nvGrpSpPr>
          <p:grpSpPr>
            <a:xfrm>
              <a:off x="5438700" y="5096480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522" name="Rectangle 16">
                <a:extLst>
                  <a:ext uri="{FF2B5EF4-FFF2-40B4-BE49-F238E27FC236}">
                    <a16:creationId xmlns:a16="http://schemas.microsoft.com/office/drawing/2014/main" id="{3AC63ABE-1651-4ED4-92E8-5924ACC140A5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3" name="Rectangle 16">
                <a:extLst>
                  <a:ext uri="{FF2B5EF4-FFF2-40B4-BE49-F238E27FC236}">
                    <a16:creationId xmlns:a16="http://schemas.microsoft.com/office/drawing/2014/main" id="{649FD215-22AA-4331-AA66-51C1249BF17B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4" name="Rectangle 16">
                <a:extLst>
                  <a:ext uri="{FF2B5EF4-FFF2-40B4-BE49-F238E27FC236}">
                    <a16:creationId xmlns:a16="http://schemas.microsoft.com/office/drawing/2014/main" id="{44F8BD48-C1B4-4436-AFEF-0AC6B54758E3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5" name="Rectangle 16">
                <a:extLst>
                  <a:ext uri="{FF2B5EF4-FFF2-40B4-BE49-F238E27FC236}">
                    <a16:creationId xmlns:a16="http://schemas.microsoft.com/office/drawing/2014/main" id="{76D2B0E6-CB78-4442-B943-87C1BEFA3763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26" name="Rectangle 16">
                <a:extLst>
                  <a:ext uri="{FF2B5EF4-FFF2-40B4-BE49-F238E27FC236}">
                    <a16:creationId xmlns:a16="http://schemas.microsoft.com/office/drawing/2014/main" id="{9BB3E323-E9E1-4DBC-A310-E4AA0FD58EDA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8593C0D2-C60F-4DD6-95E8-2907F2B6EF7A}"/>
                </a:ext>
              </a:extLst>
            </p:cNvPr>
            <p:cNvGrpSpPr/>
            <p:nvPr/>
          </p:nvGrpSpPr>
          <p:grpSpPr>
            <a:xfrm>
              <a:off x="5438700" y="4784471"/>
              <a:ext cx="1711055" cy="212046"/>
              <a:chOff x="5686236" y="6344210"/>
              <a:chExt cx="1711055" cy="212046"/>
            </a:xfrm>
            <a:solidFill>
              <a:schemeClr val="bg1">
                <a:lumMod val="85000"/>
              </a:schemeClr>
            </a:solidFill>
          </p:grpSpPr>
          <p:sp>
            <p:nvSpPr>
              <p:cNvPr id="517" name="Rectangle 16">
                <a:extLst>
                  <a:ext uri="{FF2B5EF4-FFF2-40B4-BE49-F238E27FC236}">
                    <a16:creationId xmlns:a16="http://schemas.microsoft.com/office/drawing/2014/main" id="{2CE82C14-C24C-407C-B6B6-598A1FC160AF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8" name="Rectangle 16">
                <a:extLst>
                  <a:ext uri="{FF2B5EF4-FFF2-40B4-BE49-F238E27FC236}">
                    <a16:creationId xmlns:a16="http://schemas.microsoft.com/office/drawing/2014/main" id="{E5694DBB-AA9D-4765-887C-0DD7ACC68985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9" name="Rectangle 16">
                <a:extLst>
                  <a:ext uri="{FF2B5EF4-FFF2-40B4-BE49-F238E27FC236}">
                    <a16:creationId xmlns:a16="http://schemas.microsoft.com/office/drawing/2014/main" id="{1A68045B-2733-474C-88A2-CC22E85DCC1D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0" name="Rectangle 16">
                <a:extLst>
                  <a:ext uri="{FF2B5EF4-FFF2-40B4-BE49-F238E27FC236}">
                    <a16:creationId xmlns:a16="http://schemas.microsoft.com/office/drawing/2014/main" id="{B60CC2E7-28C0-4EC0-8C3B-DFACD1B305A8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1" name="Rectangle 16">
                <a:extLst>
                  <a:ext uri="{FF2B5EF4-FFF2-40B4-BE49-F238E27FC236}">
                    <a16:creationId xmlns:a16="http://schemas.microsoft.com/office/drawing/2014/main" id="{FF174031-E146-48DA-8BE6-247090296743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527" name="Oval 526">
            <a:extLst>
              <a:ext uri="{FF2B5EF4-FFF2-40B4-BE49-F238E27FC236}">
                <a16:creationId xmlns:a16="http://schemas.microsoft.com/office/drawing/2014/main" id="{805CF103-6062-4A6E-BE9F-B722FB618475}"/>
              </a:ext>
            </a:extLst>
          </p:cNvPr>
          <p:cNvSpPr/>
          <p:nvPr/>
        </p:nvSpPr>
        <p:spPr>
          <a:xfrm>
            <a:off x="3596864" y="1887844"/>
            <a:ext cx="617813" cy="61781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577E60FB-E50A-42CD-AA3E-7E94421BF322}"/>
              </a:ext>
            </a:extLst>
          </p:cNvPr>
          <p:cNvSpPr txBox="1"/>
          <p:nvPr/>
        </p:nvSpPr>
        <p:spPr>
          <a:xfrm>
            <a:off x="4460957" y="1781252"/>
            <a:ext cx="185928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9" name="Oval 528">
            <a:extLst>
              <a:ext uri="{FF2B5EF4-FFF2-40B4-BE49-F238E27FC236}">
                <a16:creationId xmlns:a16="http://schemas.microsoft.com/office/drawing/2014/main" id="{19385181-305E-4E1F-BCF7-F72D6352D537}"/>
              </a:ext>
            </a:extLst>
          </p:cNvPr>
          <p:cNvSpPr/>
          <p:nvPr/>
        </p:nvSpPr>
        <p:spPr>
          <a:xfrm>
            <a:off x="3596864" y="3238566"/>
            <a:ext cx="617813" cy="61781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BB8622DD-CD7C-45E6-9D80-6CBC7E695292}"/>
              </a:ext>
            </a:extLst>
          </p:cNvPr>
          <p:cNvSpPr txBox="1"/>
          <p:nvPr/>
        </p:nvSpPr>
        <p:spPr>
          <a:xfrm>
            <a:off x="4460957" y="3131974"/>
            <a:ext cx="185928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1" name="Freeform 19">
            <a:extLst>
              <a:ext uri="{FF2B5EF4-FFF2-40B4-BE49-F238E27FC236}">
                <a16:creationId xmlns:a16="http://schemas.microsoft.com/office/drawing/2014/main" id="{CA0C99A4-07A5-4070-9635-3855EEABD172}"/>
              </a:ext>
            </a:extLst>
          </p:cNvPr>
          <p:cNvSpPr/>
          <p:nvPr/>
        </p:nvSpPr>
        <p:spPr>
          <a:xfrm>
            <a:off x="3751049" y="3370455"/>
            <a:ext cx="336127" cy="33073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2" name="Rounded Rectangle 32">
            <a:extLst>
              <a:ext uri="{FF2B5EF4-FFF2-40B4-BE49-F238E27FC236}">
                <a16:creationId xmlns:a16="http://schemas.microsoft.com/office/drawing/2014/main" id="{59864C72-024C-4956-AEC3-D2A8F114FA15}"/>
              </a:ext>
            </a:extLst>
          </p:cNvPr>
          <p:cNvSpPr/>
          <p:nvPr/>
        </p:nvSpPr>
        <p:spPr>
          <a:xfrm>
            <a:off x="897121" y="3408552"/>
            <a:ext cx="272749" cy="27274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3" name="Oval 66">
            <a:extLst>
              <a:ext uri="{FF2B5EF4-FFF2-40B4-BE49-F238E27FC236}">
                <a16:creationId xmlns:a16="http://schemas.microsoft.com/office/drawing/2014/main" id="{D35EB295-ACED-40A9-8CE6-8C4325A23BC4}"/>
              </a:ext>
            </a:extLst>
          </p:cNvPr>
          <p:cNvSpPr/>
          <p:nvPr/>
        </p:nvSpPr>
        <p:spPr>
          <a:xfrm rot="20700000">
            <a:off x="3734927" y="2091227"/>
            <a:ext cx="304485" cy="260815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4" name="Rectangle 9">
            <a:extLst>
              <a:ext uri="{FF2B5EF4-FFF2-40B4-BE49-F238E27FC236}">
                <a16:creationId xmlns:a16="http://schemas.microsoft.com/office/drawing/2014/main" id="{68136268-C9E9-4AF0-85DF-239A13948CDC}"/>
              </a:ext>
            </a:extLst>
          </p:cNvPr>
          <p:cNvSpPr/>
          <p:nvPr/>
        </p:nvSpPr>
        <p:spPr>
          <a:xfrm>
            <a:off x="877231" y="2050976"/>
            <a:ext cx="292639" cy="27393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A06B7DC-D747-4ED4-A00A-E974BCA5A46F}"/>
              </a:ext>
            </a:extLst>
          </p:cNvPr>
          <p:cNvSpPr/>
          <p:nvPr/>
        </p:nvSpPr>
        <p:spPr>
          <a:xfrm>
            <a:off x="6477000" y="228600"/>
            <a:ext cx="5410200" cy="64008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26D77E-FFDD-4511-A6E2-3D304628F884}"/>
              </a:ext>
            </a:extLst>
          </p:cNvPr>
          <p:cNvGrpSpPr/>
          <p:nvPr/>
        </p:nvGrpSpPr>
        <p:grpSpPr>
          <a:xfrm>
            <a:off x="7505403" y="543977"/>
            <a:ext cx="3933092" cy="793957"/>
            <a:chOff x="1985513" y="4307149"/>
            <a:chExt cx="2380861" cy="7939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4EDD18-A324-4063-A190-22716CD7E97A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9BCDDE-B4C1-45F2-92FE-D1FEACB6F8C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762D4A-FEEF-4CC2-BD64-29EE4B04E1F7}"/>
              </a:ext>
            </a:extLst>
          </p:cNvPr>
          <p:cNvGrpSpPr/>
          <p:nvPr/>
        </p:nvGrpSpPr>
        <p:grpSpPr>
          <a:xfrm>
            <a:off x="6986983" y="1786672"/>
            <a:ext cx="3933092" cy="793957"/>
            <a:chOff x="1985513" y="4307149"/>
            <a:chExt cx="2380861" cy="7939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9CD39B-B4EA-4E05-A742-C118D9DCD1DE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BB6FE8-6A9B-47BE-8184-C8426201D10C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CFB549-43AB-4D5F-BB2B-7790524C6363}"/>
              </a:ext>
            </a:extLst>
          </p:cNvPr>
          <p:cNvGrpSpPr/>
          <p:nvPr/>
        </p:nvGrpSpPr>
        <p:grpSpPr>
          <a:xfrm>
            <a:off x="7505403" y="3029367"/>
            <a:ext cx="3933092" cy="793957"/>
            <a:chOff x="1985513" y="4307149"/>
            <a:chExt cx="2380861" cy="79395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1E27F5-BCE8-4BD0-A756-715557535BA9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2BFC55-494D-49CD-91A9-7317E502E5BB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7419B2-BA36-4806-9CC1-3ADEC61BCE0F}"/>
              </a:ext>
            </a:extLst>
          </p:cNvPr>
          <p:cNvGrpSpPr/>
          <p:nvPr/>
        </p:nvGrpSpPr>
        <p:grpSpPr>
          <a:xfrm>
            <a:off x="6986983" y="4272062"/>
            <a:ext cx="3933092" cy="793957"/>
            <a:chOff x="1985513" y="4307149"/>
            <a:chExt cx="2380861" cy="7939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A929E1-2105-4FD3-BEBC-CEE70EADC495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4F8E9D-2961-4AB8-9F90-0EFE083CC60A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13015C-354F-4421-A09F-3DAEA86A5965}"/>
              </a:ext>
            </a:extLst>
          </p:cNvPr>
          <p:cNvSpPr/>
          <p:nvPr/>
        </p:nvSpPr>
        <p:spPr>
          <a:xfrm>
            <a:off x="6818716" y="3147896"/>
            <a:ext cx="511690" cy="556898"/>
          </a:xfrm>
          <a:custGeom>
            <a:avLst/>
            <a:gdLst>
              <a:gd name="connsiteX0" fmla="*/ 443807 w 893686"/>
              <a:gd name="connsiteY0" fmla="*/ 947581 h 972643"/>
              <a:gd name="connsiteX1" fmla="*/ 498389 w 893686"/>
              <a:gd name="connsiteY1" fmla="*/ 957639 h 972643"/>
              <a:gd name="connsiteX2" fmla="*/ 390684 w 893686"/>
              <a:gd name="connsiteY2" fmla="*/ 962829 h 972643"/>
              <a:gd name="connsiteX3" fmla="*/ 443807 w 893686"/>
              <a:gd name="connsiteY3" fmla="*/ 947581 h 972643"/>
              <a:gd name="connsiteX4" fmla="*/ 507472 w 893686"/>
              <a:gd name="connsiteY4" fmla="*/ 879780 h 972643"/>
              <a:gd name="connsiteX5" fmla="*/ 524990 w 893686"/>
              <a:gd name="connsiteY5" fmla="*/ 910274 h 972643"/>
              <a:gd name="connsiteX6" fmla="*/ 504228 w 893686"/>
              <a:gd name="connsiteY6" fmla="*/ 918060 h 972643"/>
              <a:gd name="connsiteX7" fmla="*/ 377708 w 893686"/>
              <a:gd name="connsiteY7" fmla="*/ 918060 h 972643"/>
              <a:gd name="connsiteX8" fmla="*/ 353052 w 893686"/>
              <a:gd name="connsiteY8" fmla="*/ 899893 h 972643"/>
              <a:gd name="connsiteX9" fmla="*/ 376410 w 893686"/>
              <a:gd name="connsiteY9" fmla="*/ 881077 h 972643"/>
              <a:gd name="connsiteX10" fmla="*/ 507472 w 893686"/>
              <a:gd name="connsiteY10" fmla="*/ 879780 h 972643"/>
              <a:gd name="connsiteX11" fmla="*/ 445590 w 893686"/>
              <a:gd name="connsiteY11" fmla="*/ 799894 h 972643"/>
              <a:gd name="connsiteX12" fmla="*/ 532126 w 893686"/>
              <a:gd name="connsiteY12" fmla="*/ 805166 h 972643"/>
              <a:gd name="connsiteX13" fmla="*/ 539263 w 893686"/>
              <a:gd name="connsiteY13" fmla="*/ 825928 h 972643"/>
              <a:gd name="connsiteX14" fmla="*/ 517204 w 893686"/>
              <a:gd name="connsiteY14" fmla="*/ 842798 h 972643"/>
              <a:gd name="connsiteX15" fmla="*/ 366678 w 893686"/>
              <a:gd name="connsiteY15" fmla="*/ 842798 h 972643"/>
              <a:gd name="connsiteX16" fmla="*/ 346564 w 893686"/>
              <a:gd name="connsiteY16" fmla="*/ 825280 h 972643"/>
              <a:gd name="connsiteX17" fmla="*/ 357594 w 893686"/>
              <a:gd name="connsiteY17" fmla="*/ 805815 h 972643"/>
              <a:gd name="connsiteX18" fmla="*/ 445590 w 893686"/>
              <a:gd name="connsiteY18" fmla="*/ 799894 h 972643"/>
              <a:gd name="connsiteX19" fmla="*/ 27995 w 893686"/>
              <a:gd name="connsiteY19" fmla="*/ 447668 h 972643"/>
              <a:gd name="connsiteX20" fmla="*/ 137646 w 893686"/>
              <a:gd name="connsiteY20" fmla="*/ 472323 h 972643"/>
              <a:gd name="connsiteX21" fmla="*/ 30590 w 893686"/>
              <a:gd name="connsiteY21" fmla="*/ 517741 h 972643"/>
              <a:gd name="connsiteX22" fmla="*/ 96 w 893686"/>
              <a:gd name="connsiteY22" fmla="*/ 480109 h 972643"/>
              <a:gd name="connsiteX23" fmla="*/ 27995 w 893686"/>
              <a:gd name="connsiteY23" fmla="*/ 447668 h 972643"/>
              <a:gd name="connsiteX24" fmla="*/ 874135 w 893686"/>
              <a:gd name="connsiteY24" fmla="*/ 375324 h 972643"/>
              <a:gd name="connsiteX25" fmla="*/ 885083 w 893686"/>
              <a:gd name="connsiteY25" fmla="*/ 384084 h 972643"/>
              <a:gd name="connsiteX26" fmla="*/ 890274 w 893686"/>
              <a:gd name="connsiteY26" fmla="*/ 445074 h 972643"/>
              <a:gd name="connsiteX27" fmla="*/ 864321 w 893686"/>
              <a:gd name="connsiteY27" fmla="*/ 449615 h 972643"/>
              <a:gd name="connsiteX28" fmla="*/ 751426 w 893686"/>
              <a:gd name="connsiteY28" fmla="*/ 419120 h 972643"/>
              <a:gd name="connsiteX29" fmla="*/ 859780 w 893686"/>
              <a:gd name="connsiteY29" fmla="*/ 378244 h 972643"/>
              <a:gd name="connsiteX30" fmla="*/ 874135 w 893686"/>
              <a:gd name="connsiteY30" fmla="*/ 375324 h 972643"/>
              <a:gd name="connsiteX31" fmla="*/ 441455 w 893686"/>
              <a:gd name="connsiteY31" fmla="*/ 241019 h 972643"/>
              <a:gd name="connsiteX32" fmla="*/ 597009 w 893686"/>
              <a:gd name="connsiteY32" fmla="*/ 291303 h 972643"/>
              <a:gd name="connsiteX33" fmla="*/ 613230 w 893686"/>
              <a:gd name="connsiteY33" fmla="*/ 583271 h 972643"/>
              <a:gd name="connsiteX34" fmla="*/ 593116 w 893686"/>
              <a:gd name="connsiteY34" fmla="*/ 607277 h 972643"/>
              <a:gd name="connsiteX35" fmla="*/ 541860 w 893686"/>
              <a:gd name="connsiteY35" fmla="*/ 737040 h 972643"/>
              <a:gd name="connsiteX36" fmla="*/ 506824 w 893686"/>
              <a:gd name="connsiteY36" fmla="*/ 774672 h 972643"/>
              <a:gd name="connsiteX37" fmla="*/ 439347 w 893686"/>
              <a:gd name="connsiteY37" fmla="*/ 779862 h 972643"/>
              <a:gd name="connsiteX38" fmla="*/ 344618 w 893686"/>
              <a:gd name="connsiteY38" fmla="*/ 696814 h 972643"/>
              <a:gd name="connsiteX39" fmla="*/ 290766 w 893686"/>
              <a:gd name="connsiteY39" fmla="*/ 595598 h 972643"/>
              <a:gd name="connsiteX40" fmla="*/ 286874 w 893686"/>
              <a:gd name="connsiteY40" fmla="*/ 307523 h 972643"/>
              <a:gd name="connsiteX41" fmla="*/ 441455 w 893686"/>
              <a:gd name="connsiteY41" fmla="*/ 241019 h 972643"/>
              <a:gd name="connsiteX42" fmla="*/ 82577 w 893686"/>
              <a:gd name="connsiteY42" fmla="*/ 235666 h 972643"/>
              <a:gd name="connsiteX43" fmla="*/ 100014 w 893686"/>
              <a:gd name="connsiteY43" fmla="*/ 248480 h 972643"/>
              <a:gd name="connsiteX44" fmla="*/ 160354 w 893686"/>
              <a:gd name="connsiteY44" fmla="*/ 309469 h 972643"/>
              <a:gd name="connsiteX45" fmla="*/ 156461 w 893686"/>
              <a:gd name="connsiteY45" fmla="*/ 318553 h 972643"/>
              <a:gd name="connsiteX46" fmla="*/ 71466 w 893686"/>
              <a:gd name="connsiteY46" fmla="*/ 305576 h 972643"/>
              <a:gd name="connsiteX47" fmla="*/ 39674 w 893686"/>
              <a:gd name="connsiteY47" fmla="*/ 282868 h 972643"/>
              <a:gd name="connsiteX48" fmla="*/ 61734 w 893686"/>
              <a:gd name="connsiteY48" fmla="*/ 237451 h 972643"/>
              <a:gd name="connsiteX49" fmla="*/ 82577 w 893686"/>
              <a:gd name="connsiteY49" fmla="*/ 235666 h 972643"/>
              <a:gd name="connsiteX50" fmla="*/ 783138 w 893686"/>
              <a:gd name="connsiteY50" fmla="*/ 170703 h 972643"/>
              <a:gd name="connsiteX51" fmla="*/ 798790 w 893686"/>
              <a:gd name="connsiteY51" fmla="*/ 175164 h 972643"/>
              <a:gd name="connsiteX52" fmla="*/ 829285 w 893686"/>
              <a:gd name="connsiteY52" fmla="*/ 217986 h 972643"/>
              <a:gd name="connsiteX53" fmla="*/ 809820 w 893686"/>
              <a:gd name="connsiteY53" fmla="*/ 240046 h 972643"/>
              <a:gd name="connsiteX54" fmla="*/ 704063 w 893686"/>
              <a:gd name="connsiteY54" fmla="*/ 271190 h 972643"/>
              <a:gd name="connsiteX55" fmla="*/ 768945 w 893686"/>
              <a:gd name="connsiteY55" fmla="*/ 180354 h 972643"/>
              <a:gd name="connsiteX56" fmla="*/ 783138 w 893686"/>
              <a:gd name="connsiteY56" fmla="*/ 170703 h 972643"/>
              <a:gd name="connsiteX57" fmla="*/ 223350 w 893686"/>
              <a:gd name="connsiteY57" fmla="*/ 65879 h 972643"/>
              <a:gd name="connsiteX58" fmla="*/ 244701 w 893686"/>
              <a:gd name="connsiteY58" fmla="*/ 88871 h 972643"/>
              <a:gd name="connsiteX59" fmla="*/ 268707 w 893686"/>
              <a:gd name="connsiteY59" fmla="*/ 186194 h 972643"/>
              <a:gd name="connsiteX60" fmla="*/ 185009 w 893686"/>
              <a:gd name="connsiteY60" fmla="*/ 123907 h 972643"/>
              <a:gd name="connsiteX61" fmla="*/ 210313 w 893686"/>
              <a:gd name="connsiteY61" fmla="*/ 72651 h 972643"/>
              <a:gd name="connsiteX62" fmla="*/ 223350 w 893686"/>
              <a:gd name="connsiteY62" fmla="*/ 65879 h 972643"/>
              <a:gd name="connsiteX63" fmla="*/ 615824 w 893686"/>
              <a:gd name="connsiteY63" fmla="*/ 35668 h 972643"/>
              <a:gd name="connsiteX64" fmla="*/ 667729 w 893686"/>
              <a:gd name="connsiteY64" fmla="*/ 59026 h 972643"/>
              <a:gd name="connsiteX65" fmla="*/ 656051 w 893686"/>
              <a:gd name="connsiteY65" fmla="*/ 90818 h 972643"/>
              <a:gd name="connsiteX66" fmla="*/ 576246 w 893686"/>
              <a:gd name="connsiteY66" fmla="*/ 169325 h 972643"/>
              <a:gd name="connsiteX67" fmla="*/ 593764 w 893686"/>
              <a:gd name="connsiteY67" fmla="*/ 61621 h 972643"/>
              <a:gd name="connsiteX68" fmla="*/ 615824 w 893686"/>
              <a:gd name="connsiteY68" fmla="*/ 35668 h 972643"/>
              <a:gd name="connsiteX69" fmla="*/ 430262 w 893686"/>
              <a:gd name="connsiteY69" fmla="*/ 1282 h 972643"/>
              <a:gd name="connsiteX70" fmla="*/ 452971 w 893686"/>
              <a:gd name="connsiteY70" fmla="*/ 25937 h 972643"/>
              <a:gd name="connsiteX71" fmla="*/ 421179 w 893686"/>
              <a:gd name="connsiteY71" fmla="*/ 134938 h 972643"/>
              <a:gd name="connsiteX72" fmla="*/ 380303 w 893686"/>
              <a:gd name="connsiteY72" fmla="*/ 27234 h 972643"/>
              <a:gd name="connsiteX73" fmla="*/ 430262 w 893686"/>
              <a:gd name="connsiteY73" fmla="*/ 1282 h 97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93686" h="972643">
                <a:moveTo>
                  <a:pt x="443807" y="947581"/>
                </a:moveTo>
                <a:cubicBezTo>
                  <a:pt x="461082" y="948392"/>
                  <a:pt x="478600" y="953421"/>
                  <a:pt x="498389" y="957639"/>
                </a:cubicBezTo>
                <a:cubicBezTo>
                  <a:pt x="459459" y="979699"/>
                  <a:pt x="429614" y="973859"/>
                  <a:pt x="390684" y="962829"/>
                </a:cubicBezTo>
                <a:cubicBezTo>
                  <a:pt x="409500" y="950176"/>
                  <a:pt x="426531" y="946770"/>
                  <a:pt x="443807" y="947581"/>
                </a:cubicBezTo>
                <a:close/>
                <a:moveTo>
                  <a:pt x="507472" y="879780"/>
                </a:moveTo>
                <a:cubicBezTo>
                  <a:pt x="525639" y="879780"/>
                  <a:pt x="534722" y="888863"/>
                  <a:pt x="524990" y="910274"/>
                </a:cubicBezTo>
                <a:cubicBezTo>
                  <a:pt x="519151" y="912869"/>
                  <a:pt x="511365" y="917411"/>
                  <a:pt x="504228" y="918060"/>
                </a:cubicBezTo>
                <a:cubicBezTo>
                  <a:pt x="462055" y="918709"/>
                  <a:pt x="419882" y="918709"/>
                  <a:pt x="377708" y="918060"/>
                </a:cubicBezTo>
                <a:cubicBezTo>
                  <a:pt x="366678" y="918060"/>
                  <a:pt x="353701" y="914816"/>
                  <a:pt x="353052" y="899893"/>
                </a:cubicBezTo>
                <a:cubicBezTo>
                  <a:pt x="352404" y="884970"/>
                  <a:pt x="365380" y="881077"/>
                  <a:pt x="376410" y="881077"/>
                </a:cubicBezTo>
                <a:cubicBezTo>
                  <a:pt x="419882" y="879780"/>
                  <a:pt x="464001" y="879131"/>
                  <a:pt x="507472" y="879780"/>
                </a:cubicBezTo>
                <a:close/>
                <a:moveTo>
                  <a:pt x="445590" y="799894"/>
                </a:moveTo>
                <a:cubicBezTo>
                  <a:pt x="486547" y="799813"/>
                  <a:pt x="527260" y="801597"/>
                  <a:pt x="532126" y="805166"/>
                </a:cubicBezTo>
                <a:cubicBezTo>
                  <a:pt x="539263" y="810357"/>
                  <a:pt x="542507" y="817494"/>
                  <a:pt x="539263" y="825928"/>
                </a:cubicBezTo>
                <a:cubicBezTo>
                  <a:pt x="536019" y="836309"/>
                  <a:pt x="527584" y="842798"/>
                  <a:pt x="517204" y="842798"/>
                </a:cubicBezTo>
                <a:cubicBezTo>
                  <a:pt x="467244" y="843447"/>
                  <a:pt x="416637" y="843447"/>
                  <a:pt x="366678" y="842798"/>
                </a:cubicBezTo>
                <a:cubicBezTo>
                  <a:pt x="356946" y="842798"/>
                  <a:pt x="347862" y="836309"/>
                  <a:pt x="346564" y="825280"/>
                </a:cubicBezTo>
                <a:cubicBezTo>
                  <a:pt x="345267" y="816196"/>
                  <a:pt x="350457" y="810357"/>
                  <a:pt x="357594" y="805815"/>
                </a:cubicBezTo>
                <a:cubicBezTo>
                  <a:pt x="363433" y="801922"/>
                  <a:pt x="404634" y="799975"/>
                  <a:pt x="445590" y="799894"/>
                </a:cubicBezTo>
                <a:close/>
                <a:moveTo>
                  <a:pt x="27995" y="447668"/>
                </a:moveTo>
                <a:cubicBezTo>
                  <a:pt x="61085" y="454805"/>
                  <a:pt x="92878" y="462591"/>
                  <a:pt x="137646" y="472323"/>
                </a:cubicBezTo>
                <a:cubicBezTo>
                  <a:pt x="98717" y="502818"/>
                  <a:pt x="64329" y="509955"/>
                  <a:pt x="30590" y="517741"/>
                </a:cubicBezTo>
                <a:cubicBezTo>
                  <a:pt x="2043" y="524229"/>
                  <a:pt x="745" y="499574"/>
                  <a:pt x="96" y="480109"/>
                </a:cubicBezTo>
                <a:cubicBezTo>
                  <a:pt x="-553" y="461293"/>
                  <a:pt x="1394" y="442477"/>
                  <a:pt x="27995" y="447668"/>
                </a:cubicBezTo>
                <a:close/>
                <a:moveTo>
                  <a:pt x="874135" y="375324"/>
                </a:moveTo>
                <a:cubicBezTo>
                  <a:pt x="878758" y="375649"/>
                  <a:pt x="882813" y="377920"/>
                  <a:pt x="885083" y="384084"/>
                </a:cubicBezTo>
                <a:cubicBezTo>
                  <a:pt x="892220" y="403548"/>
                  <a:pt x="897411" y="424960"/>
                  <a:pt x="890274" y="445074"/>
                </a:cubicBezTo>
                <a:cubicBezTo>
                  <a:pt x="886381" y="456104"/>
                  <a:pt x="873405" y="452211"/>
                  <a:pt x="864321" y="449615"/>
                </a:cubicBezTo>
                <a:cubicBezTo>
                  <a:pt x="829934" y="441181"/>
                  <a:pt x="794897" y="439883"/>
                  <a:pt x="751426" y="419120"/>
                </a:cubicBezTo>
                <a:cubicBezTo>
                  <a:pt x="794897" y="402900"/>
                  <a:pt x="827339" y="389923"/>
                  <a:pt x="859780" y="378244"/>
                </a:cubicBezTo>
                <a:cubicBezTo>
                  <a:pt x="864321" y="376622"/>
                  <a:pt x="869512" y="375000"/>
                  <a:pt x="874135" y="375324"/>
                </a:cubicBezTo>
                <a:close/>
                <a:moveTo>
                  <a:pt x="441455" y="241019"/>
                </a:moveTo>
                <a:cubicBezTo>
                  <a:pt x="498713" y="237938"/>
                  <a:pt x="556133" y="254320"/>
                  <a:pt x="597009" y="291303"/>
                </a:cubicBezTo>
                <a:cubicBezTo>
                  <a:pt x="683302" y="367863"/>
                  <a:pt x="689790" y="485948"/>
                  <a:pt x="613230" y="583271"/>
                </a:cubicBezTo>
                <a:cubicBezTo>
                  <a:pt x="607391" y="589110"/>
                  <a:pt x="602200" y="594949"/>
                  <a:pt x="593116" y="607277"/>
                </a:cubicBezTo>
                <a:cubicBezTo>
                  <a:pt x="559378" y="638420"/>
                  <a:pt x="540562" y="683188"/>
                  <a:pt x="541860" y="737040"/>
                </a:cubicBezTo>
                <a:cubicBezTo>
                  <a:pt x="542509" y="760398"/>
                  <a:pt x="530830" y="772725"/>
                  <a:pt x="506824" y="774672"/>
                </a:cubicBezTo>
                <a:cubicBezTo>
                  <a:pt x="484115" y="775969"/>
                  <a:pt x="461407" y="779862"/>
                  <a:pt x="439347" y="779862"/>
                </a:cubicBezTo>
                <a:cubicBezTo>
                  <a:pt x="356297" y="779214"/>
                  <a:pt x="355000" y="778565"/>
                  <a:pt x="344618" y="696814"/>
                </a:cubicBezTo>
                <a:cubicBezTo>
                  <a:pt x="339428" y="655938"/>
                  <a:pt x="316719" y="624795"/>
                  <a:pt x="290766" y="595598"/>
                </a:cubicBezTo>
                <a:cubicBezTo>
                  <a:pt x="209016" y="504764"/>
                  <a:pt x="207069" y="388625"/>
                  <a:pt x="286874" y="307523"/>
                </a:cubicBezTo>
                <a:cubicBezTo>
                  <a:pt x="327101" y="266647"/>
                  <a:pt x="384197" y="244101"/>
                  <a:pt x="441455" y="241019"/>
                </a:cubicBezTo>
                <a:close/>
                <a:moveTo>
                  <a:pt x="82577" y="235666"/>
                </a:moveTo>
                <a:cubicBezTo>
                  <a:pt x="88984" y="238423"/>
                  <a:pt x="94823" y="243614"/>
                  <a:pt x="100014" y="248480"/>
                </a:cubicBezTo>
                <a:cubicBezTo>
                  <a:pt x="120776" y="267945"/>
                  <a:pt x="140241" y="289356"/>
                  <a:pt x="160354" y="309469"/>
                </a:cubicBezTo>
                <a:cubicBezTo>
                  <a:pt x="159056" y="312713"/>
                  <a:pt x="157759" y="315957"/>
                  <a:pt x="156461" y="318553"/>
                </a:cubicBezTo>
                <a:cubicBezTo>
                  <a:pt x="127913" y="314011"/>
                  <a:pt x="100014" y="310767"/>
                  <a:pt x="71466" y="305576"/>
                </a:cubicBezTo>
                <a:cubicBezTo>
                  <a:pt x="57841" y="302981"/>
                  <a:pt x="39674" y="301683"/>
                  <a:pt x="39674" y="282868"/>
                </a:cubicBezTo>
                <a:cubicBezTo>
                  <a:pt x="39674" y="264701"/>
                  <a:pt x="46162" y="247183"/>
                  <a:pt x="61734" y="237451"/>
                </a:cubicBezTo>
                <a:cubicBezTo>
                  <a:pt x="69195" y="232584"/>
                  <a:pt x="76170" y="232909"/>
                  <a:pt x="82577" y="235666"/>
                </a:cubicBezTo>
                <a:close/>
                <a:moveTo>
                  <a:pt x="783138" y="170703"/>
                </a:moveTo>
                <a:cubicBezTo>
                  <a:pt x="788409" y="169324"/>
                  <a:pt x="793924" y="170297"/>
                  <a:pt x="798790" y="175164"/>
                </a:cubicBezTo>
                <a:cubicBezTo>
                  <a:pt x="811118" y="187491"/>
                  <a:pt x="822797" y="202414"/>
                  <a:pt x="829285" y="217986"/>
                </a:cubicBezTo>
                <a:cubicBezTo>
                  <a:pt x="835124" y="231612"/>
                  <a:pt x="820201" y="236802"/>
                  <a:pt x="809820" y="240046"/>
                </a:cubicBezTo>
                <a:cubicBezTo>
                  <a:pt x="778028" y="250428"/>
                  <a:pt x="746236" y="258862"/>
                  <a:pt x="704063" y="271190"/>
                </a:cubicBezTo>
                <a:cubicBezTo>
                  <a:pt x="723528" y="229015"/>
                  <a:pt x="747534" y="205658"/>
                  <a:pt x="768945" y="180354"/>
                </a:cubicBezTo>
                <a:cubicBezTo>
                  <a:pt x="772838" y="175812"/>
                  <a:pt x="777866" y="172082"/>
                  <a:pt x="783138" y="170703"/>
                </a:cubicBezTo>
                <a:close/>
                <a:moveTo>
                  <a:pt x="223350" y="65879"/>
                </a:moveTo>
                <a:cubicBezTo>
                  <a:pt x="234482" y="64054"/>
                  <a:pt x="240321" y="75732"/>
                  <a:pt x="244701" y="88871"/>
                </a:cubicBezTo>
                <a:cubicBezTo>
                  <a:pt x="254433" y="118068"/>
                  <a:pt x="266112" y="147914"/>
                  <a:pt x="268707" y="186194"/>
                </a:cubicBezTo>
                <a:cubicBezTo>
                  <a:pt x="232373" y="170622"/>
                  <a:pt x="205772" y="149211"/>
                  <a:pt x="185009" y="123907"/>
                </a:cubicBezTo>
                <a:cubicBezTo>
                  <a:pt x="162950" y="96657"/>
                  <a:pt x="194742" y="85627"/>
                  <a:pt x="210313" y="72651"/>
                </a:cubicBezTo>
                <a:cubicBezTo>
                  <a:pt x="215341" y="68596"/>
                  <a:pt x="219640" y="66487"/>
                  <a:pt x="223350" y="65879"/>
                </a:cubicBezTo>
                <a:close/>
                <a:moveTo>
                  <a:pt x="615824" y="35668"/>
                </a:moveTo>
                <a:cubicBezTo>
                  <a:pt x="635288" y="37615"/>
                  <a:pt x="654753" y="44752"/>
                  <a:pt x="667729" y="59026"/>
                </a:cubicBezTo>
                <a:cubicBezTo>
                  <a:pt x="679408" y="72651"/>
                  <a:pt x="665783" y="83032"/>
                  <a:pt x="656051" y="90818"/>
                </a:cubicBezTo>
                <a:cubicBezTo>
                  <a:pt x="628800" y="112229"/>
                  <a:pt x="615175" y="147914"/>
                  <a:pt x="576246" y="169325"/>
                </a:cubicBezTo>
                <a:cubicBezTo>
                  <a:pt x="583383" y="125205"/>
                  <a:pt x="588574" y="93413"/>
                  <a:pt x="593764" y="61621"/>
                </a:cubicBezTo>
                <a:cubicBezTo>
                  <a:pt x="595711" y="48645"/>
                  <a:pt x="597657" y="33722"/>
                  <a:pt x="615824" y="35668"/>
                </a:cubicBezTo>
                <a:close/>
                <a:moveTo>
                  <a:pt x="430262" y="1282"/>
                </a:moveTo>
                <a:cubicBezTo>
                  <a:pt x="449078" y="-3909"/>
                  <a:pt x="457513" y="7121"/>
                  <a:pt x="452971" y="25937"/>
                </a:cubicBezTo>
                <a:cubicBezTo>
                  <a:pt x="444536" y="59675"/>
                  <a:pt x="443888" y="95360"/>
                  <a:pt x="421179" y="134938"/>
                </a:cubicBezTo>
                <a:cubicBezTo>
                  <a:pt x="396523" y="97955"/>
                  <a:pt x="384844" y="62270"/>
                  <a:pt x="380303" y="27234"/>
                </a:cubicBezTo>
                <a:cubicBezTo>
                  <a:pt x="375761" y="-8451"/>
                  <a:pt x="411447" y="6472"/>
                  <a:pt x="430262" y="1282"/>
                </a:cubicBezTo>
                <a:close/>
              </a:path>
            </a:pathLst>
          </a:custGeom>
          <a:solidFill>
            <a:schemeClr val="accent4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30C207A-E349-48B0-AE57-71E38F446D98}"/>
              </a:ext>
            </a:extLst>
          </p:cNvPr>
          <p:cNvSpPr/>
          <p:nvPr/>
        </p:nvSpPr>
        <p:spPr>
          <a:xfrm>
            <a:off x="11184608" y="1978485"/>
            <a:ext cx="456930" cy="468075"/>
          </a:xfrm>
          <a:custGeom>
            <a:avLst/>
            <a:gdLst>
              <a:gd name="connsiteX0" fmla="*/ 800011 w 798045"/>
              <a:gd name="connsiteY0" fmla="*/ 59062 h 817509"/>
              <a:gd name="connsiteX1" fmla="*/ 740320 w 798045"/>
              <a:gd name="connsiteY1" fmla="*/ 20 h 817509"/>
              <a:gd name="connsiteX2" fmla="*/ 59710 w 798045"/>
              <a:gd name="connsiteY2" fmla="*/ 20 h 817509"/>
              <a:gd name="connsiteX3" fmla="*/ 19 w 798045"/>
              <a:gd name="connsiteY3" fmla="*/ 59711 h 817509"/>
              <a:gd name="connsiteX4" fmla="*/ 668 w 798045"/>
              <a:gd name="connsiteY4" fmla="*/ 409424 h 817509"/>
              <a:gd name="connsiteX5" fmla="*/ 19 w 798045"/>
              <a:gd name="connsiteY5" fmla="*/ 759137 h 817509"/>
              <a:gd name="connsiteX6" fmla="*/ 59710 w 798045"/>
              <a:gd name="connsiteY6" fmla="*/ 818179 h 817509"/>
              <a:gd name="connsiteX7" fmla="*/ 740320 w 798045"/>
              <a:gd name="connsiteY7" fmla="*/ 818179 h 817509"/>
              <a:gd name="connsiteX8" fmla="*/ 799362 w 798045"/>
              <a:gd name="connsiteY8" fmla="*/ 758488 h 817509"/>
              <a:gd name="connsiteX9" fmla="*/ 800011 w 798045"/>
              <a:gd name="connsiteY9" fmla="*/ 59062 h 817509"/>
              <a:gd name="connsiteX10" fmla="*/ 59062 w 798045"/>
              <a:gd name="connsiteY10" fmla="*/ 85015 h 817509"/>
              <a:gd name="connsiteX11" fmla="*/ 173253 w 798045"/>
              <a:gd name="connsiteY11" fmla="*/ 66200 h 817509"/>
              <a:gd name="connsiteX12" fmla="*/ 406828 w 798045"/>
              <a:gd name="connsiteY12" fmla="*/ 59062 h 817509"/>
              <a:gd name="connsiteX13" fmla="*/ 692307 w 798045"/>
              <a:gd name="connsiteY13" fmla="*/ 67497 h 817509"/>
              <a:gd name="connsiteX14" fmla="*/ 740969 w 798045"/>
              <a:gd name="connsiteY14" fmla="*/ 117456 h 817509"/>
              <a:gd name="connsiteX15" fmla="*/ 740320 w 798045"/>
              <a:gd name="connsiteY15" fmla="*/ 229053 h 817509"/>
              <a:gd name="connsiteX16" fmla="*/ 711772 w 798045"/>
              <a:gd name="connsiteY16" fmla="*/ 268631 h 817509"/>
              <a:gd name="connsiteX17" fmla="*/ 670896 w 798045"/>
              <a:gd name="connsiteY17" fmla="*/ 243327 h 817509"/>
              <a:gd name="connsiteX18" fmla="*/ 582008 w 798045"/>
              <a:gd name="connsiteY18" fmla="*/ 243327 h 817509"/>
              <a:gd name="connsiteX19" fmla="*/ 529454 w 798045"/>
              <a:gd name="connsiteY19" fmla="*/ 271875 h 817509"/>
              <a:gd name="connsiteX20" fmla="*/ 417857 w 798045"/>
              <a:gd name="connsiteY20" fmla="*/ 273172 h 817509"/>
              <a:gd name="connsiteX21" fmla="*/ 334809 w 798045"/>
              <a:gd name="connsiteY21" fmla="*/ 227106 h 817509"/>
              <a:gd name="connsiteX22" fmla="*/ 264088 w 798045"/>
              <a:gd name="connsiteY22" fmla="*/ 233594 h 817509"/>
              <a:gd name="connsiteX23" fmla="*/ 211534 w 798045"/>
              <a:gd name="connsiteY23" fmla="*/ 234243 h 817509"/>
              <a:gd name="connsiteX24" fmla="*/ 133676 w 798045"/>
              <a:gd name="connsiteY24" fmla="*/ 235541 h 817509"/>
              <a:gd name="connsiteX25" fmla="*/ 75282 w 798045"/>
              <a:gd name="connsiteY25" fmla="*/ 267333 h 817509"/>
              <a:gd name="connsiteX26" fmla="*/ 51924 w 798045"/>
              <a:gd name="connsiteY26" fmla="*/ 209588 h 817509"/>
              <a:gd name="connsiteX27" fmla="*/ 59062 w 798045"/>
              <a:gd name="connsiteY27" fmla="*/ 85015 h 817509"/>
              <a:gd name="connsiteX28" fmla="*/ 50627 w 798045"/>
              <a:gd name="connsiteY28" fmla="*/ 467817 h 817509"/>
              <a:gd name="connsiteX29" fmla="*/ 50627 w 798045"/>
              <a:gd name="connsiteY29" fmla="*/ 409424 h 817509"/>
              <a:gd name="connsiteX30" fmla="*/ 50627 w 798045"/>
              <a:gd name="connsiteY30" fmla="*/ 409424 h 817509"/>
              <a:gd name="connsiteX31" fmla="*/ 50627 w 798045"/>
              <a:gd name="connsiteY31" fmla="*/ 336756 h 817509"/>
              <a:gd name="connsiteX32" fmla="*/ 74633 w 798045"/>
              <a:gd name="connsiteY32" fmla="*/ 294583 h 817509"/>
              <a:gd name="connsiteX33" fmla="*/ 128485 w 798045"/>
              <a:gd name="connsiteY33" fmla="*/ 315345 h 817509"/>
              <a:gd name="connsiteX34" fmla="*/ 215426 w 798045"/>
              <a:gd name="connsiteY34" fmla="*/ 316643 h 817509"/>
              <a:gd name="connsiteX35" fmla="*/ 259546 w 798045"/>
              <a:gd name="connsiteY35" fmla="*/ 319887 h 817509"/>
              <a:gd name="connsiteX36" fmla="*/ 341297 w 798045"/>
              <a:gd name="connsiteY36" fmla="*/ 316643 h 817509"/>
              <a:gd name="connsiteX37" fmla="*/ 384768 w 798045"/>
              <a:gd name="connsiteY37" fmla="*/ 292637 h 817509"/>
              <a:gd name="connsiteX38" fmla="*/ 506096 w 798045"/>
              <a:gd name="connsiteY38" fmla="*/ 291988 h 817509"/>
              <a:gd name="connsiteX39" fmla="*/ 589145 w 798045"/>
              <a:gd name="connsiteY39" fmla="*/ 333512 h 817509"/>
              <a:gd name="connsiteX40" fmla="*/ 663759 w 798045"/>
              <a:gd name="connsiteY40" fmla="*/ 327673 h 817509"/>
              <a:gd name="connsiteX41" fmla="*/ 715016 w 798045"/>
              <a:gd name="connsiteY41" fmla="*/ 294583 h 817509"/>
              <a:gd name="connsiteX42" fmla="*/ 740969 w 798045"/>
              <a:gd name="connsiteY42" fmla="*/ 349733 h 817509"/>
              <a:gd name="connsiteX43" fmla="*/ 740969 w 798045"/>
              <a:gd name="connsiteY43" fmla="*/ 485984 h 817509"/>
              <a:gd name="connsiteX44" fmla="*/ 713718 w 798045"/>
              <a:gd name="connsiteY44" fmla="*/ 524913 h 817509"/>
              <a:gd name="connsiteX45" fmla="*/ 665057 w 798045"/>
              <a:gd name="connsiteY45" fmla="*/ 502205 h 817509"/>
              <a:gd name="connsiteX46" fmla="*/ 580062 w 798045"/>
              <a:gd name="connsiteY46" fmla="*/ 500258 h 817509"/>
              <a:gd name="connsiteX47" fmla="*/ 534644 w 798045"/>
              <a:gd name="connsiteY47" fmla="*/ 498312 h 817509"/>
              <a:gd name="connsiteX48" fmla="*/ 487930 w 798045"/>
              <a:gd name="connsiteY48" fmla="*/ 462627 h 817509"/>
              <a:gd name="connsiteX49" fmla="*/ 448352 w 798045"/>
              <a:gd name="connsiteY49" fmla="*/ 500258 h 817509"/>
              <a:gd name="connsiteX50" fmla="*/ 406179 w 798045"/>
              <a:gd name="connsiteY50" fmla="*/ 501556 h 817509"/>
              <a:gd name="connsiteX51" fmla="*/ 321833 w 798045"/>
              <a:gd name="connsiteY51" fmla="*/ 498312 h 817509"/>
              <a:gd name="connsiteX52" fmla="*/ 269278 w 798045"/>
              <a:gd name="connsiteY52" fmla="*/ 526211 h 817509"/>
              <a:gd name="connsiteX53" fmla="*/ 109020 w 798045"/>
              <a:gd name="connsiteY53" fmla="*/ 526860 h 817509"/>
              <a:gd name="connsiteX54" fmla="*/ 50627 w 798045"/>
              <a:gd name="connsiteY54" fmla="*/ 467817 h 817509"/>
              <a:gd name="connsiteX55" fmla="*/ 618991 w 798045"/>
              <a:gd name="connsiteY55" fmla="*/ 757839 h 817509"/>
              <a:gd name="connsiteX56" fmla="*/ 372440 w 798045"/>
              <a:gd name="connsiteY56" fmla="*/ 759137 h 817509"/>
              <a:gd name="connsiteX57" fmla="*/ 105128 w 798045"/>
              <a:gd name="connsiteY57" fmla="*/ 751351 h 817509"/>
              <a:gd name="connsiteX58" fmla="*/ 51924 w 798045"/>
              <a:gd name="connsiteY58" fmla="*/ 697499 h 817509"/>
              <a:gd name="connsiteX59" fmla="*/ 181688 w 798045"/>
              <a:gd name="connsiteY59" fmla="*/ 554759 h 817509"/>
              <a:gd name="connsiteX60" fmla="*/ 259546 w 798045"/>
              <a:gd name="connsiteY60" fmla="*/ 554759 h 817509"/>
              <a:gd name="connsiteX61" fmla="*/ 325725 w 798045"/>
              <a:gd name="connsiteY61" fmla="*/ 591093 h 817509"/>
              <a:gd name="connsiteX62" fmla="*/ 402935 w 798045"/>
              <a:gd name="connsiteY62" fmla="*/ 588498 h 817509"/>
              <a:gd name="connsiteX63" fmla="*/ 454840 w 798045"/>
              <a:gd name="connsiteY63" fmla="*/ 589146 h 817509"/>
              <a:gd name="connsiteX64" fmla="*/ 531400 w 798045"/>
              <a:gd name="connsiteY64" fmla="*/ 588498 h 817509"/>
              <a:gd name="connsiteX65" fmla="*/ 584604 w 798045"/>
              <a:gd name="connsiteY65" fmla="*/ 589146 h 817509"/>
              <a:gd name="connsiteX66" fmla="*/ 661812 w 798045"/>
              <a:gd name="connsiteY66" fmla="*/ 591093 h 817509"/>
              <a:gd name="connsiteX67" fmla="*/ 718909 w 798045"/>
              <a:gd name="connsiteY67" fmla="*/ 558003 h 817509"/>
              <a:gd name="connsiteX68" fmla="*/ 742266 w 798045"/>
              <a:gd name="connsiteY68" fmla="*/ 615099 h 817509"/>
              <a:gd name="connsiteX69" fmla="*/ 742266 w 798045"/>
              <a:gd name="connsiteY69" fmla="*/ 634564 h 817509"/>
              <a:gd name="connsiteX70" fmla="*/ 618991 w 798045"/>
              <a:gd name="connsiteY70" fmla="*/ 757839 h 81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98045" h="817509">
                <a:moveTo>
                  <a:pt x="800011" y="59062"/>
                </a:moveTo>
                <a:cubicBezTo>
                  <a:pt x="800011" y="14294"/>
                  <a:pt x="784439" y="-629"/>
                  <a:pt x="740320" y="20"/>
                </a:cubicBezTo>
                <a:cubicBezTo>
                  <a:pt x="513234" y="1318"/>
                  <a:pt x="286796" y="1318"/>
                  <a:pt x="59710" y="20"/>
                </a:cubicBezTo>
                <a:cubicBezTo>
                  <a:pt x="15590" y="20"/>
                  <a:pt x="-630" y="14943"/>
                  <a:pt x="19" y="59711"/>
                </a:cubicBezTo>
                <a:cubicBezTo>
                  <a:pt x="1965" y="176498"/>
                  <a:pt x="668" y="293286"/>
                  <a:pt x="668" y="409424"/>
                </a:cubicBezTo>
                <a:cubicBezTo>
                  <a:pt x="668" y="526211"/>
                  <a:pt x="1965" y="642998"/>
                  <a:pt x="19" y="759137"/>
                </a:cubicBezTo>
                <a:cubicBezTo>
                  <a:pt x="-630" y="803256"/>
                  <a:pt x="15590" y="818828"/>
                  <a:pt x="59710" y="818179"/>
                </a:cubicBezTo>
                <a:cubicBezTo>
                  <a:pt x="286796" y="816881"/>
                  <a:pt x="513234" y="816881"/>
                  <a:pt x="740320" y="818179"/>
                </a:cubicBezTo>
                <a:cubicBezTo>
                  <a:pt x="784439" y="818179"/>
                  <a:pt x="800011" y="802607"/>
                  <a:pt x="799362" y="758488"/>
                </a:cubicBezTo>
                <a:cubicBezTo>
                  <a:pt x="798064" y="525562"/>
                  <a:pt x="798064" y="292637"/>
                  <a:pt x="800011" y="59062"/>
                </a:cubicBezTo>
                <a:close/>
                <a:moveTo>
                  <a:pt x="59062" y="85015"/>
                </a:moveTo>
                <a:cubicBezTo>
                  <a:pt x="84365" y="48033"/>
                  <a:pt x="134973" y="73985"/>
                  <a:pt x="173253" y="66200"/>
                </a:cubicBezTo>
                <a:cubicBezTo>
                  <a:pt x="253707" y="51277"/>
                  <a:pt x="334809" y="62955"/>
                  <a:pt x="406828" y="59062"/>
                </a:cubicBezTo>
                <a:cubicBezTo>
                  <a:pt x="508043" y="60360"/>
                  <a:pt x="600175" y="57765"/>
                  <a:pt x="692307" y="67497"/>
                </a:cubicBezTo>
                <a:cubicBezTo>
                  <a:pt x="726694" y="71390"/>
                  <a:pt x="742266" y="82420"/>
                  <a:pt x="740969" y="117456"/>
                </a:cubicBezTo>
                <a:cubicBezTo>
                  <a:pt x="739671" y="154439"/>
                  <a:pt x="740969" y="192070"/>
                  <a:pt x="740320" y="229053"/>
                </a:cubicBezTo>
                <a:cubicBezTo>
                  <a:pt x="740320" y="248517"/>
                  <a:pt x="733182" y="264089"/>
                  <a:pt x="711772" y="268631"/>
                </a:cubicBezTo>
                <a:cubicBezTo>
                  <a:pt x="690361" y="273172"/>
                  <a:pt x="680628" y="260845"/>
                  <a:pt x="670896" y="243327"/>
                </a:cubicBezTo>
                <a:cubicBezTo>
                  <a:pt x="641051" y="190772"/>
                  <a:pt x="613801" y="190772"/>
                  <a:pt x="582008" y="243327"/>
                </a:cubicBezTo>
                <a:cubicBezTo>
                  <a:pt x="569681" y="264089"/>
                  <a:pt x="550865" y="271226"/>
                  <a:pt x="529454" y="271875"/>
                </a:cubicBezTo>
                <a:cubicBezTo>
                  <a:pt x="492471" y="273172"/>
                  <a:pt x="454840" y="271875"/>
                  <a:pt x="417857" y="273172"/>
                </a:cubicBezTo>
                <a:cubicBezTo>
                  <a:pt x="380875" y="273821"/>
                  <a:pt x="349731" y="273172"/>
                  <a:pt x="334809" y="227106"/>
                </a:cubicBezTo>
                <a:cubicBezTo>
                  <a:pt x="324427" y="194665"/>
                  <a:pt x="284850" y="199207"/>
                  <a:pt x="264088" y="233594"/>
                </a:cubicBezTo>
                <a:cubicBezTo>
                  <a:pt x="245272" y="265386"/>
                  <a:pt x="232944" y="271875"/>
                  <a:pt x="211534" y="234243"/>
                </a:cubicBezTo>
                <a:cubicBezTo>
                  <a:pt x="189474" y="195314"/>
                  <a:pt x="160277" y="196612"/>
                  <a:pt x="133676" y="235541"/>
                </a:cubicBezTo>
                <a:cubicBezTo>
                  <a:pt x="118753" y="256952"/>
                  <a:pt x="103181" y="276416"/>
                  <a:pt x="75282" y="267333"/>
                </a:cubicBezTo>
                <a:cubicBezTo>
                  <a:pt x="46734" y="258249"/>
                  <a:pt x="51275" y="231648"/>
                  <a:pt x="51924" y="209588"/>
                </a:cubicBezTo>
                <a:cubicBezTo>
                  <a:pt x="52573" y="166766"/>
                  <a:pt x="35704" y="118754"/>
                  <a:pt x="59062" y="85015"/>
                </a:cubicBezTo>
                <a:close/>
                <a:moveTo>
                  <a:pt x="50627" y="467817"/>
                </a:moveTo>
                <a:cubicBezTo>
                  <a:pt x="52573" y="448353"/>
                  <a:pt x="50627" y="428888"/>
                  <a:pt x="50627" y="409424"/>
                </a:cubicBezTo>
                <a:cubicBezTo>
                  <a:pt x="50627" y="409424"/>
                  <a:pt x="50627" y="409424"/>
                  <a:pt x="50627" y="409424"/>
                </a:cubicBezTo>
                <a:cubicBezTo>
                  <a:pt x="50627" y="385418"/>
                  <a:pt x="49978" y="360763"/>
                  <a:pt x="50627" y="336756"/>
                </a:cubicBezTo>
                <a:cubicBezTo>
                  <a:pt x="51275" y="318589"/>
                  <a:pt x="51924" y="299125"/>
                  <a:pt x="74633" y="294583"/>
                </a:cubicBezTo>
                <a:cubicBezTo>
                  <a:pt x="96044" y="290042"/>
                  <a:pt x="114211" y="292637"/>
                  <a:pt x="128485" y="315345"/>
                </a:cubicBezTo>
                <a:cubicBezTo>
                  <a:pt x="162872" y="371144"/>
                  <a:pt x="181039" y="371144"/>
                  <a:pt x="215426" y="316643"/>
                </a:cubicBezTo>
                <a:cubicBezTo>
                  <a:pt x="233593" y="287446"/>
                  <a:pt x="244623" y="295232"/>
                  <a:pt x="259546" y="319887"/>
                </a:cubicBezTo>
                <a:cubicBezTo>
                  <a:pt x="291986" y="372441"/>
                  <a:pt x="311451" y="371792"/>
                  <a:pt x="341297" y="316643"/>
                </a:cubicBezTo>
                <a:cubicBezTo>
                  <a:pt x="351678" y="297178"/>
                  <a:pt x="365952" y="292637"/>
                  <a:pt x="384768" y="292637"/>
                </a:cubicBezTo>
                <a:cubicBezTo>
                  <a:pt x="424994" y="292637"/>
                  <a:pt x="465870" y="293286"/>
                  <a:pt x="506096" y="291988"/>
                </a:cubicBezTo>
                <a:cubicBezTo>
                  <a:pt x="541781" y="290690"/>
                  <a:pt x="570329" y="295232"/>
                  <a:pt x="589145" y="333512"/>
                </a:cubicBezTo>
                <a:cubicBezTo>
                  <a:pt x="607312" y="369846"/>
                  <a:pt x="640402" y="365953"/>
                  <a:pt x="663759" y="327673"/>
                </a:cubicBezTo>
                <a:cubicBezTo>
                  <a:pt x="676087" y="306911"/>
                  <a:pt x="687116" y="287446"/>
                  <a:pt x="715016" y="294583"/>
                </a:cubicBezTo>
                <a:cubicBezTo>
                  <a:pt x="746159" y="301720"/>
                  <a:pt x="740320" y="328322"/>
                  <a:pt x="740969" y="349733"/>
                </a:cubicBezTo>
                <a:cubicBezTo>
                  <a:pt x="741617" y="395150"/>
                  <a:pt x="740969" y="440567"/>
                  <a:pt x="740969" y="485984"/>
                </a:cubicBezTo>
                <a:cubicBezTo>
                  <a:pt x="740969" y="504800"/>
                  <a:pt x="737076" y="522318"/>
                  <a:pt x="713718" y="524913"/>
                </a:cubicBezTo>
                <a:cubicBezTo>
                  <a:pt x="692956" y="527509"/>
                  <a:pt x="676736" y="522967"/>
                  <a:pt x="665057" y="502205"/>
                </a:cubicBezTo>
                <a:cubicBezTo>
                  <a:pt x="635211" y="449651"/>
                  <a:pt x="612502" y="449002"/>
                  <a:pt x="580062" y="500258"/>
                </a:cubicBezTo>
                <a:cubicBezTo>
                  <a:pt x="561246" y="529455"/>
                  <a:pt x="548919" y="530753"/>
                  <a:pt x="534644" y="498312"/>
                </a:cubicBezTo>
                <a:cubicBezTo>
                  <a:pt x="525561" y="478199"/>
                  <a:pt x="513234" y="460681"/>
                  <a:pt x="487930" y="462627"/>
                </a:cubicBezTo>
                <a:cubicBezTo>
                  <a:pt x="465870" y="464573"/>
                  <a:pt x="456138" y="480145"/>
                  <a:pt x="448352" y="500258"/>
                </a:cubicBezTo>
                <a:cubicBezTo>
                  <a:pt x="436024" y="533348"/>
                  <a:pt x="422399" y="525562"/>
                  <a:pt x="406179" y="501556"/>
                </a:cubicBezTo>
                <a:cubicBezTo>
                  <a:pt x="370494" y="447055"/>
                  <a:pt x="355571" y="446406"/>
                  <a:pt x="321833" y="498312"/>
                </a:cubicBezTo>
                <a:cubicBezTo>
                  <a:pt x="308856" y="519074"/>
                  <a:pt x="291986" y="526211"/>
                  <a:pt x="269278" y="526211"/>
                </a:cubicBezTo>
                <a:cubicBezTo>
                  <a:pt x="216075" y="526211"/>
                  <a:pt x="162223" y="524265"/>
                  <a:pt x="109020" y="526860"/>
                </a:cubicBezTo>
                <a:cubicBezTo>
                  <a:pt x="65550" y="528806"/>
                  <a:pt x="46085" y="511937"/>
                  <a:pt x="50627" y="467817"/>
                </a:cubicBezTo>
                <a:close/>
                <a:moveTo>
                  <a:pt x="618991" y="757839"/>
                </a:moveTo>
                <a:cubicBezTo>
                  <a:pt x="548269" y="763678"/>
                  <a:pt x="476899" y="759137"/>
                  <a:pt x="372440" y="759137"/>
                </a:cubicBezTo>
                <a:cubicBezTo>
                  <a:pt x="305612" y="757190"/>
                  <a:pt x="205046" y="763029"/>
                  <a:pt x="105128" y="751351"/>
                </a:cubicBezTo>
                <a:cubicBezTo>
                  <a:pt x="68794" y="746809"/>
                  <a:pt x="51924" y="733184"/>
                  <a:pt x="51924" y="697499"/>
                </a:cubicBezTo>
                <a:cubicBezTo>
                  <a:pt x="51275" y="526211"/>
                  <a:pt x="35704" y="558003"/>
                  <a:pt x="181688" y="554759"/>
                </a:cubicBezTo>
                <a:cubicBezTo>
                  <a:pt x="207640" y="554110"/>
                  <a:pt x="233593" y="555408"/>
                  <a:pt x="259546" y="554759"/>
                </a:cubicBezTo>
                <a:cubicBezTo>
                  <a:pt x="289392" y="554110"/>
                  <a:pt x="310802" y="561247"/>
                  <a:pt x="325725" y="591093"/>
                </a:cubicBezTo>
                <a:cubicBezTo>
                  <a:pt x="347785" y="634564"/>
                  <a:pt x="379577" y="632617"/>
                  <a:pt x="402935" y="588498"/>
                </a:cubicBezTo>
                <a:cubicBezTo>
                  <a:pt x="422399" y="551515"/>
                  <a:pt x="434726" y="546324"/>
                  <a:pt x="454840" y="589146"/>
                </a:cubicBezTo>
                <a:cubicBezTo>
                  <a:pt x="473655" y="629373"/>
                  <a:pt x="509990" y="629373"/>
                  <a:pt x="531400" y="588498"/>
                </a:cubicBezTo>
                <a:cubicBezTo>
                  <a:pt x="552812" y="546973"/>
                  <a:pt x="565139" y="554759"/>
                  <a:pt x="584604" y="589146"/>
                </a:cubicBezTo>
                <a:cubicBezTo>
                  <a:pt x="607961" y="630671"/>
                  <a:pt x="633265" y="630671"/>
                  <a:pt x="661812" y="591093"/>
                </a:cubicBezTo>
                <a:cubicBezTo>
                  <a:pt x="676736" y="570331"/>
                  <a:pt x="689063" y="548920"/>
                  <a:pt x="718909" y="558003"/>
                </a:cubicBezTo>
                <a:cubicBezTo>
                  <a:pt x="748754" y="567087"/>
                  <a:pt x="739671" y="594337"/>
                  <a:pt x="742266" y="615099"/>
                </a:cubicBezTo>
                <a:cubicBezTo>
                  <a:pt x="742915" y="621587"/>
                  <a:pt x="742266" y="628075"/>
                  <a:pt x="742266" y="634564"/>
                </a:cubicBezTo>
                <a:cubicBezTo>
                  <a:pt x="738373" y="763029"/>
                  <a:pt x="764326" y="744862"/>
                  <a:pt x="618991" y="757839"/>
                </a:cubicBezTo>
                <a:close/>
              </a:path>
            </a:pathLst>
          </a:custGeom>
          <a:solidFill>
            <a:schemeClr val="accent1"/>
          </a:solidFill>
          <a:ln w="64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76D12BB-6142-4737-BDB9-4FF728E6BD49}"/>
              </a:ext>
            </a:extLst>
          </p:cNvPr>
          <p:cNvSpPr/>
          <p:nvPr/>
        </p:nvSpPr>
        <p:spPr>
          <a:xfrm>
            <a:off x="11222633" y="4429221"/>
            <a:ext cx="431723" cy="563176"/>
          </a:xfrm>
          <a:custGeom>
            <a:avLst/>
            <a:gdLst>
              <a:gd name="connsiteX0" fmla="*/ 167379 w 754020"/>
              <a:gd name="connsiteY0" fmla="*/ 718869 h 983607"/>
              <a:gd name="connsiteX1" fmla="*/ 192055 w 754020"/>
              <a:gd name="connsiteY1" fmla="*/ 719376 h 983607"/>
              <a:gd name="connsiteX2" fmla="*/ 267966 w 754020"/>
              <a:gd name="connsiteY2" fmla="*/ 777121 h 983607"/>
              <a:gd name="connsiteX3" fmla="*/ 203734 w 754020"/>
              <a:gd name="connsiteY3" fmla="*/ 836812 h 983607"/>
              <a:gd name="connsiteX4" fmla="*/ 131065 w 754020"/>
              <a:gd name="connsiteY4" fmla="*/ 774526 h 983607"/>
              <a:gd name="connsiteX5" fmla="*/ 167379 w 754020"/>
              <a:gd name="connsiteY5" fmla="*/ 718869 h 983607"/>
              <a:gd name="connsiteX6" fmla="*/ 380212 w 754020"/>
              <a:gd name="connsiteY6" fmla="*/ 718079 h 983607"/>
              <a:gd name="connsiteX7" fmla="*/ 442498 w 754020"/>
              <a:gd name="connsiteY7" fmla="*/ 779068 h 983607"/>
              <a:gd name="connsiteX8" fmla="*/ 365938 w 754020"/>
              <a:gd name="connsiteY8" fmla="*/ 836164 h 983607"/>
              <a:gd name="connsiteX9" fmla="*/ 306246 w 754020"/>
              <a:gd name="connsiteY9" fmla="*/ 779068 h 983607"/>
              <a:gd name="connsiteX10" fmla="*/ 380212 w 754020"/>
              <a:gd name="connsiteY10" fmla="*/ 718079 h 983607"/>
              <a:gd name="connsiteX11" fmla="*/ 375670 w 754020"/>
              <a:gd name="connsiteY11" fmla="*/ 564309 h 983607"/>
              <a:gd name="connsiteX12" fmla="*/ 442498 w 754020"/>
              <a:gd name="connsiteY12" fmla="*/ 624649 h 983607"/>
              <a:gd name="connsiteX13" fmla="*/ 376968 w 754020"/>
              <a:gd name="connsiteY13" fmla="*/ 681096 h 983607"/>
              <a:gd name="connsiteX14" fmla="*/ 306895 w 754020"/>
              <a:gd name="connsiteY14" fmla="*/ 624000 h 983607"/>
              <a:gd name="connsiteX15" fmla="*/ 375670 w 754020"/>
              <a:gd name="connsiteY15" fmla="*/ 564309 h 983607"/>
              <a:gd name="connsiteX16" fmla="*/ 201137 w 754020"/>
              <a:gd name="connsiteY16" fmla="*/ 564309 h 983607"/>
              <a:gd name="connsiteX17" fmla="*/ 267317 w 754020"/>
              <a:gd name="connsiteY17" fmla="*/ 624000 h 983607"/>
              <a:gd name="connsiteX18" fmla="*/ 197893 w 754020"/>
              <a:gd name="connsiteY18" fmla="*/ 681096 h 983607"/>
              <a:gd name="connsiteX19" fmla="*/ 131714 w 754020"/>
              <a:gd name="connsiteY19" fmla="*/ 621405 h 983607"/>
              <a:gd name="connsiteX20" fmla="*/ 201137 w 754020"/>
              <a:gd name="connsiteY20" fmla="*/ 564309 h 983607"/>
              <a:gd name="connsiteX21" fmla="*/ 539830 w 754020"/>
              <a:gd name="connsiteY21" fmla="*/ 558561 h 983607"/>
              <a:gd name="connsiteX22" fmla="*/ 589779 w 754020"/>
              <a:gd name="connsiteY22" fmla="*/ 565606 h 983607"/>
              <a:gd name="connsiteX23" fmla="*/ 617029 w 754020"/>
              <a:gd name="connsiteY23" fmla="*/ 599994 h 983607"/>
              <a:gd name="connsiteX24" fmla="*/ 617678 w 754020"/>
              <a:gd name="connsiteY24" fmla="*/ 798532 h 983607"/>
              <a:gd name="connsiteX25" fmla="*/ 578100 w 754020"/>
              <a:gd name="connsiteY25" fmla="*/ 836812 h 983607"/>
              <a:gd name="connsiteX26" fmla="*/ 524897 w 754020"/>
              <a:gd name="connsiteY26" fmla="*/ 836812 h 983607"/>
              <a:gd name="connsiteX27" fmla="*/ 482075 w 754020"/>
              <a:gd name="connsiteY27" fmla="*/ 792044 h 983607"/>
              <a:gd name="connsiteX28" fmla="*/ 482075 w 754020"/>
              <a:gd name="connsiteY28" fmla="*/ 699263 h 983607"/>
              <a:gd name="connsiteX29" fmla="*/ 482075 w 754020"/>
              <a:gd name="connsiteY29" fmla="*/ 646060 h 983607"/>
              <a:gd name="connsiteX30" fmla="*/ 539830 w 754020"/>
              <a:gd name="connsiteY30" fmla="*/ 558561 h 983607"/>
              <a:gd name="connsiteX31" fmla="*/ 551500 w 754020"/>
              <a:gd name="connsiteY31" fmla="*/ 408593 h 983607"/>
              <a:gd name="connsiteX32" fmla="*/ 617680 w 754020"/>
              <a:gd name="connsiteY32" fmla="*/ 466338 h 983607"/>
              <a:gd name="connsiteX33" fmla="*/ 550202 w 754020"/>
              <a:gd name="connsiteY33" fmla="*/ 526029 h 983607"/>
              <a:gd name="connsiteX34" fmla="*/ 481427 w 754020"/>
              <a:gd name="connsiteY34" fmla="*/ 467636 h 983607"/>
              <a:gd name="connsiteX35" fmla="*/ 551500 w 754020"/>
              <a:gd name="connsiteY35" fmla="*/ 408593 h 983607"/>
              <a:gd name="connsiteX36" fmla="*/ 202436 w 754020"/>
              <a:gd name="connsiteY36" fmla="*/ 408593 h 983607"/>
              <a:gd name="connsiteX37" fmla="*/ 267967 w 754020"/>
              <a:gd name="connsiteY37" fmla="*/ 466987 h 983607"/>
              <a:gd name="connsiteX38" fmla="*/ 192704 w 754020"/>
              <a:gd name="connsiteY38" fmla="*/ 526029 h 983607"/>
              <a:gd name="connsiteX39" fmla="*/ 131066 w 754020"/>
              <a:gd name="connsiteY39" fmla="*/ 471528 h 983607"/>
              <a:gd name="connsiteX40" fmla="*/ 202436 w 754020"/>
              <a:gd name="connsiteY40" fmla="*/ 408593 h 983607"/>
              <a:gd name="connsiteX41" fmla="*/ 380212 w 754020"/>
              <a:gd name="connsiteY41" fmla="*/ 407944 h 983607"/>
              <a:gd name="connsiteX42" fmla="*/ 443147 w 754020"/>
              <a:gd name="connsiteY42" fmla="*/ 468933 h 983607"/>
              <a:gd name="connsiteX43" fmla="*/ 365938 w 754020"/>
              <a:gd name="connsiteY43" fmla="*/ 526029 h 983607"/>
              <a:gd name="connsiteX44" fmla="*/ 306246 w 754020"/>
              <a:gd name="connsiteY44" fmla="*/ 468933 h 983607"/>
              <a:gd name="connsiteX45" fmla="*/ 380212 w 754020"/>
              <a:gd name="connsiteY45" fmla="*/ 407944 h 983607"/>
              <a:gd name="connsiteX46" fmla="*/ 223847 w 754020"/>
              <a:gd name="connsiteY46" fmla="*/ 183454 h 983607"/>
              <a:gd name="connsiteX47" fmla="*/ 169995 w 754020"/>
              <a:gd name="connsiteY47" fmla="*/ 252878 h 983607"/>
              <a:gd name="connsiteX48" fmla="*/ 224496 w 754020"/>
              <a:gd name="connsiteY48" fmla="*/ 321653 h 983607"/>
              <a:gd name="connsiteX49" fmla="*/ 496350 w 754020"/>
              <a:gd name="connsiteY49" fmla="*/ 321004 h 983607"/>
              <a:gd name="connsiteX50" fmla="*/ 579398 w 754020"/>
              <a:gd name="connsiteY50" fmla="*/ 232765 h 983607"/>
              <a:gd name="connsiteX51" fmla="*/ 529440 w 754020"/>
              <a:gd name="connsiteY51" fmla="*/ 184102 h 983607"/>
              <a:gd name="connsiteX52" fmla="*/ 378914 w 754020"/>
              <a:gd name="connsiteY52" fmla="*/ 184102 h 983607"/>
              <a:gd name="connsiteX53" fmla="*/ 223847 w 754020"/>
              <a:gd name="connsiteY53" fmla="*/ 183454 h 983607"/>
              <a:gd name="connsiteX54" fmla="*/ 568369 w 754020"/>
              <a:gd name="connsiteY54" fmla="*/ 145173 h 983607"/>
              <a:gd name="connsiteX55" fmla="*/ 617679 w 754020"/>
              <a:gd name="connsiteY55" fmla="*/ 194484 h 983607"/>
              <a:gd name="connsiteX56" fmla="*/ 617030 w 754020"/>
              <a:gd name="connsiteY56" fmla="*/ 321004 h 983607"/>
              <a:gd name="connsiteX57" fmla="*/ 578101 w 754020"/>
              <a:gd name="connsiteY57" fmla="*/ 359933 h 983607"/>
              <a:gd name="connsiteX58" fmla="*/ 170644 w 754020"/>
              <a:gd name="connsiteY58" fmla="*/ 359933 h 983607"/>
              <a:gd name="connsiteX59" fmla="*/ 131714 w 754020"/>
              <a:gd name="connsiteY59" fmla="*/ 321004 h 983607"/>
              <a:gd name="connsiteX60" fmla="*/ 131066 w 754020"/>
              <a:gd name="connsiteY60" fmla="*/ 189942 h 983607"/>
              <a:gd name="connsiteX61" fmla="*/ 179727 w 754020"/>
              <a:gd name="connsiteY61" fmla="*/ 145822 h 983607"/>
              <a:gd name="connsiteX62" fmla="*/ 378914 w 754020"/>
              <a:gd name="connsiteY62" fmla="*/ 145822 h 983607"/>
              <a:gd name="connsiteX63" fmla="*/ 568369 w 754020"/>
              <a:gd name="connsiteY63" fmla="*/ 145173 h 983607"/>
              <a:gd name="connsiteX64" fmla="*/ 160263 w 754020"/>
              <a:gd name="connsiteY64" fmla="*/ 67964 h 983607"/>
              <a:gd name="connsiteX65" fmla="*/ 64238 w 754020"/>
              <a:gd name="connsiteY65" fmla="*/ 159447 h 983607"/>
              <a:gd name="connsiteX66" fmla="*/ 64238 w 754020"/>
              <a:gd name="connsiteY66" fmla="*/ 816050 h 983607"/>
              <a:gd name="connsiteX67" fmla="*/ 166102 w 754020"/>
              <a:gd name="connsiteY67" fmla="*/ 914021 h 983607"/>
              <a:gd name="connsiteX68" fmla="*/ 579398 w 754020"/>
              <a:gd name="connsiteY68" fmla="*/ 914021 h 983607"/>
              <a:gd name="connsiteX69" fmla="*/ 685805 w 754020"/>
              <a:gd name="connsiteY69" fmla="*/ 807616 h 983607"/>
              <a:gd name="connsiteX70" fmla="*/ 685156 w 754020"/>
              <a:gd name="connsiteY70" fmla="*/ 496183 h 983607"/>
              <a:gd name="connsiteX71" fmla="*/ 684507 w 754020"/>
              <a:gd name="connsiteY71" fmla="*/ 155554 h 983607"/>
              <a:gd name="connsiteX72" fmla="*/ 597566 w 754020"/>
              <a:gd name="connsiteY72" fmla="*/ 67964 h 983607"/>
              <a:gd name="connsiteX73" fmla="*/ 160263 w 754020"/>
              <a:gd name="connsiteY73" fmla="*/ 67964 h 983607"/>
              <a:gd name="connsiteX74" fmla="*/ 166102 w 754020"/>
              <a:gd name="connsiteY74" fmla="*/ 486 h 983607"/>
              <a:gd name="connsiteX75" fmla="*/ 593673 w 754020"/>
              <a:gd name="connsiteY75" fmla="*/ 486 h 983607"/>
              <a:gd name="connsiteX76" fmla="*/ 752633 w 754020"/>
              <a:gd name="connsiteY76" fmla="*/ 156851 h 983607"/>
              <a:gd name="connsiteX77" fmla="*/ 751984 w 754020"/>
              <a:gd name="connsiteY77" fmla="*/ 823187 h 983607"/>
              <a:gd name="connsiteX78" fmla="*/ 593673 w 754020"/>
              <a:gd name="connsiteY78" fmla="*/ 982147 h 983607"/>
              <a:gd name="connsiteX79" fmla="*/ 160911 w 754020"/>
              <a:gd name="connsiteY79" fmla="*/ 982147 h 983607"/>
              <a:gd name="connsiteX80" fmla="*/ 3249 w 754020"/>
              <a:gd name="connsiteY80" fmla="*/ 821241 h 983607"/>
              <a:gd name="connsiteX81" fmla="*/ 3249 w 754020"/>
              <a:gd name="connsiteY81" fmla="*/ 495534 h 983607"/>
              <a:gd name="connsiteX82" fmla="*/ 5 w 754020"/>
              <a:gd name="connsiteY82" fmla="*/ 495534 h 983607"/>
              <a:gd name="connsiteX83" fmla="*/ 5 w 754020"/>
              <a:gd name="connsiteY83" fmla="*/ 169828 h 983607"/>
              <a:gd name="connsiteX84" fmla="*/ 166102 w 754020"/>
              <a:gd name="connsiteY84" fmla="*/ 486 h 98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754020" h="983607">
                <a:moveTo>
                  <a:pt x="167379" y="718869"/>
                </a:moveTo>
                <a:cubicBezTo>
                  <a:pt x="174942" y="717916"/>
                  <a:pt x="183296" y="718241"/>
                  <a:pt x="192055" y="719376"/>
                </a:cubicBezTo>
                <a:cubicBezTo>
                  <a:pt x="261478" y="719376"/>
                  <a:pt x="264722" y="723918"/>
                  <a:pt x="267966" y="777121"/>
                </a:cubicBezTo>
                <a:cubicBezTo>
                  <a:pt x="271210" y="826431"/>
                  <a:pt x="247853" y="838110"/>
                  <a:pt x="203734" y="836812"/>
                </a:cubicBezTo>
                <a:cubicBezTo>
                  <a:pt x="140149" y="834866"/>
                  <a:pt x="133660" y="829026"/>
                  <a:pt x="131065" y="774526"/>
                </a:cubicBezTo>
                <a:cubicBezTo>
                  <a:pt x="129119" y="736083"/>
                  <a:pt x="144691" y="721728"/>
                  <a:pt x="167379" y="718869"/>
                </a:cubicBezTo>
                <a:close/>
                <a:moveTo>
                  <a:pt x="380212" y="718079"/>
                </a:moveTo>
                <a:cubicBezTo>
                  <a:pt x="425629" y="716132"/>
                  <a:pt x="445742" y="731704"/>
                  <a:pt x="442498" y="779068"/>
                </a:cubicBezTo>
                <a:cubicBezTo>
                  <a:pt x="439903" y="832271"/>
                  <a:pt x="436659" y="836813"/>
                  <a:pt x="365938" y="836164"/>
                </a:cubicBezTo>
                <a:cubicBezTo>
                  <a:pt x="328954" y="841354"/>
                  <a:pt x="303001" y="829676"/>
                  <a:pt x="306246" y="779068"/>
                </a:cubicBezTo>
                <a:cubicBezTo>
                  <a:pt x="309490" y="725216"/>
                  <a:pt x="315329" y="720674"/>
                  <a:pt x="380212" y="718079"/>
                </a:cubicBezTo>
                <a:close/>
                <a:moveTo>
                  <a:pt x="375670" y="564309"/>
                </a:moveTo>
                <a:cubicBezTo>
                  <a:pt x="437308" y="564309"/>
                  <a:pt x="442498" y="569499"/>
                  <a:pt x="442498" y="624649"/>
                </a:cubicBezTo>
                <a:cubicBezTo>
                  <a:pt x="441849" y="676554"/>
                  <a:pt x="436658" y="681096"/>
                  <a:pt x="376968" y="681096"/>
                </a:cubicBezTo>
                <a:cubicBezTo>
                  <a:pt x="312735" y="681096"/>
                  <a:pt x="306895" y="676554"/>
                  <a:pt x="306895" y="624000"/>
                </a:cubicBezTo>
                <a:cubicBezTo>
                  <a:pt x="306895" y="570797"/>
                  <a:pt x="314681" y="564309"/>
                  <a:pt x="375670" y="564309"/>
                </a:cubicBezTo>
                <a:close/>
                <a:moveTo>
                  <a:pt x="201137" y="564309"/>
                </a:moveTo>
                <a:cubicBezTo>
                  <a:pt x="262126" y="564309"/>
                  <a:pt x="267965" y="569499"/>
                  <a:pt x="267317" y="624000"/>
                </a:cubicBezTo>
                <a:cubicBezTo>
                  <a:pt x="266668" y="677203"/>
                  <a:pt x="261477" y="681096"/>
                  <a:pt x="197893" y="681096"/>
                </a:cubicBezTo>
                <a:cubicBezTo>
                  <a:pt x="136905" y="681096"/>
                  <a:pt x="131065" y="675905"/>
                  <a:pt x="131714" y="621405"/>
                </a:cubicBezTo>
                <a:cubicBezTo>
                  <a:pt x="131714" y="568850"/>
                  <a:pt x="136905" y="564309"/>
                  <a:pt x="201137" y="564309"/>
                </a:cubicBezTo>
                <a:close/>
                <a:moveTo>
                  <a:pt x="539830" y="558561"/>
                </a:moveTo>
                <a:cubicBezTo>
                  <a:pt x="553608" y="558145"/>
                  <a:pt x="570152" y="560578"/>
                  <a:pt x="589779" y="565606"/>
                </a:cubicBezTo>
                <a:cubicBezTo>
                  <a:pt x="608594" y="570148"/>
                  <a:pt x="617029" y="581827"/>
                  <a:pt x="617029" y="599994"/>
                </a:cubicBezTo>
                <a:cubicBezTo>
                  <a:pt x="617678" y="666173"/>
                  <a:pt x="617678" y="732352"/>
                  <a:pt x="617678" y="798532"/>
                </a:cubicBezTo>
                <a:cubicBezTo>
                  <a:pt x="617678" y="824485"/>
                  <a:pt x="603404" y="836163"/>
                  <a:pt x="578100" y="836812"/>
                </a:cubicBezTo>
                <a:cubicBezTo>
                  <a:pt x="560582" y="836812"/>
                  <a:pt x="542415" y="836812"/>
                  <a:pt x="524897" y="836812"/>
                </a:cubicBezTo>
                <a:cubicBezTo>
                  <a:pt x="493754" y="837461"/>
                  <a:pt x="482075" y="821240"/>
                  <a:pt x="482075" y="792044"/>
                </a:cubicBezTo>
                <a:cubicBezTo>
                  <a:pt x="482724" y="760901"/>
                  <a:pt x="482075" y="729757"/>
                  <a:pt x="482075" y="699263"/>
                </a:cubicBezTo>
                <a:cubicBezTo>
                  <a:pt x="482075" y="681745"/>
                  <a:pt x="482075" y="663578"/>
                  <a:pt x="482075" y="646060"/>
                </a:cubicBezTo>
                <a:cubicBezTo>
                  <a:pt x="482075" y="586693"/>
                  <a:pt x="498499" y="559808"/>
                  <a:pt x="539830" y="558561"/>
                </a:cubicBezTo>
                <a:close/>
                <a:moveTo>
                  <a:pt x="551500" y="408593"/>
                </a:moveTo>
                <a:cubicBezTo>
                  <a:pt x="593025" y="407296"/>
                  <a:pt x="620275" y="414432"/>
                  <a:pt x="617680" y="466338"/>
                </a:cubicBezTo>
                <a:cubicBezTo>
                  <a:pt x="615084" y="520839"/>
                  <a:pt x="612489" y="526029"/>
                  <a:pt x="550202" y="526029"/>
                </a:cubicBezTo>
                <a:cubicBezTo>
                  <a:pt x="487915" y="526029"/>
                  <a:pt x="481427" y="520190"/>
                  <a:pt x="481427" y="467636"/>
                </a:cubicBezTo>
                <a:cubicBezTo>
                  <a:pt x="482076" y="415730"/>
                  <a:pt x="489862" y="410540"/>
                  <a:pt x="551500" y="408593"/>
                </a:cubicBezTo>
                <a:close/>
                <a:moveTo>
                  <a:pt x="202436" y="408593"/>
                </a:moveTo>
                <a:cubicBezTo>
                  <a:pt x="245258" y="407295"/>
                  <a:pt x="270562" y="416378"/>
                  <a:pt x="267967" y="466987"/>
                </a:cubicBezTo>
                <a:cubicBezTo>
                  <a:pt x="264723" y="520838"/>
                  <a:pt x="261479" y="526029"/>
                  <a:pt x="192704" y="526029"/>
                </a:cubicBezTo>
                <a:cubicBezTo>
                  <a:pt x="158965" y="529922"/>
                  <a:pt x="128470" y="524731"/>
                  <a:pt x="131066" y="471528"/>
                </a:cubicBezTo>
                <a:cubicBezTo>
                  <a:pt x="133661" y="416378"/>
                  <a:pt x="140149" y="410539"/>
                  <a:pt x="202436" y="408593"/>
                </a:cubicBezTo>
                <a:close/>
                <a:moveTo>
                  <a:pt x="380212" y="407944"/>
                </a:moveTo>
                <a:cubicBezTo>
                  <a:pt x="425629" y="406646"/>
                  <a:pt x="445742" y="420920"/>
                  <a:pt x="443147" y="468933"/>
                </a:cubicBezTo>
                <a:cubicBezTo>
                  <a:pt x="439903" y="521487"/>
                  <a:pt x="436659" y="526029"/>
                  <a:pt x="365938" y="526029"/>
                </a:cubicBezTo>
                <a:cubicBezTo>
                  <a:pt x="328954" y="531219"/>
                  <a:pt x="303001" y="520189"/>
                  <a:pt x="306246" y="468933"/>
                </a:cubicBezTo>
                <a:cubicBezTo>
                  <a:pt x="309490" y="415081"/>
                  <a:pt x="315329" y="410539"/>
                  <a:pt x="380212" y="407944"/>
                </a:cubicBezTo>
                <a:close/>
                <a:moveTo>
                  <a:pt x="223847" y="183454"/>
                </a:moveTo>
                <a:cubicBezTo>
                  <a:pt x="169346" y="180858"/>
                  <a:pt x="169995" y="214598"/>
                  <a:pt x="169995" y="252878"/>
                </a:cubicBezTo>
                <a:cubicBezTo>
                  <a:pt x="169995" y="291807"/>
                  <a:pt x="170644" y="323599"/>
                  <a:pt x="224496" y="321653"/>
                </a:cubicBezTo>
                <a:cubicBezTo>
                  <a:pt x="315330" y="319057"/>
                  <a:pt x="405516" y="321004"/>
                  <a:pt x="496350" y="321004"/>
                </a:cubicBezTo>
                <a:cubicBezTo>
                  <a:pt x="580048" y="321004"/>
                  <a:pt x="581994" y="317760"/>
                  <a:pt x="579398" y="232765"/>
                </a:cubicBezTo>
                <a:cubicBezTo>
                  <a:pt x="578101" y="197728"/>
                  <a:pt x="564476" y="183454"/>
                  <a:pt x="529440" y="184102"/>
                </a:cubicBezTo>
                <a:cubicBezTo>
                  <a:pt x="479481" y="184751"/>
                  <a:pt x="428873" y="184102"/>
                  <a:pt x="378914" y="184102"/>
                </a:cubicBezTo>
                <a:cubicBezTo>
                  <a:pt x="327657" y="184102"/>
                  <a:pt x="275752" y="186049"/>
                  <a:pt x="223847" y="183454"/>
                </a:cubicBezTo>
                <a:close/>
                <a:moveTo>
                  <a:pt x="568369" y="145173"/>
                </a:moveTo>
                <a:cubicBezTo>
                  <a:pt x="603405" y="144525"/>
                  <a:pt x="618977" y="159447"/>
                  <a:pt x="617679" y="194484"/>
                </a:cubicBezTo>
                <a:cubicBezTo>
                  <a:pt x="616381" y="236658"/>
                  <a:pt x="617030" y="278831"/>
                  <a:pt x="617030" y="321004"/>
                </a:cubicBezTo>
                <a:cubicBezTo>
                  <a:pt x="617030" y="346957"/>
                  <a:pt x="604054" y="359933"/>
                  <a:pt x="578101" y="359933"/>
                </a:cubicBezTo>
                <a:cubicBezTo>
                  <a:pt x="442498" y="359933"/>
                  <a:pt x="306247" y="359933"/>
                  <a:pt x="170644" y="359933"/>
                </a:cubicBezTo>
                <a:cubicBezTo>
                  <a:pt x="144691" y="359933"/>
                  <a:pt x="131714" y="346957"/>
                  <a:pt x="131714" y="321004"/>
                </a:cubicBezTo>
                <a:cubicBezTo>
                  <a:pt x="131066" y="277533"/>
                  <a:pt x="131714" y="233414"/>
                  <a:pt x="131066" y="189942"/>
                </a:cubicBezTo>
                <a:cubicBezTo>
                  <a:pt x="130417" y="155555"/>
                  <a:pt x="148584" y="145173"/>
                  <a:pt x="179727" y="145822"/>
                </a:cubicBezTo>
                <a:cubicBezTo>
                  <a:pt x="246555" y="146471"/>
                  <a:pt x="312735" y="145822"/>
                  <a:pt x="378914" y="145822"/>
                </a:cubicBezTo>
                <a:cubicBezTo>
                  <a:pt x="442498" y="145822"/>
                  <a:pt x="505434" y="146471"/>
                  <a:pt x="568369" y="145173"/>
                </a:cubicBezTo>
                <a:close/>
                <a:moveTo>
                  <a:pt x="160263" y="67964"/>
                </a:moveTo>
                <a:cubicBezTo>
                  <a:pt x="97327" y="68612"/>
                  <a:pt x="64886" y="98458"/>
                  <a:pt x="64238" y="159447"/>
                </a:cubicBezTo>
                <a:cubicBezTo>
                  <a:pt x="62940" y="378747"/>
                  <a:pt x="62291" y="597399"/>
                  <a:pt x="64238" y="816050"/>
                </a:cubicBezTo>
                <a:cubicBezTo>
                  <a:pt x="64886" y="882230"/>
                  <a:pt x="99923" y="913373"/>
                  <a:pt x="166102" y="914021"/>
                </a:cubicBezTo>
                <a:cubicBezTo>
                  <a:pt x="303651" y="915319"/>
                  <a:pt x="441850" y="914670"/>
                  <a:pt x="579398" y="914021"/>
                </a:cubicBezTo>
                <a:cubicBezTo>
                  <a:pt x="655310" y="914021"/>
                  <a:pt x="685805" y="882230"/>
                  <a:pt x="685805" y="807616"/>
                </a:cubicBezTo>
                <a:cubicBezTo>
                  <a:pt x="685805" y="703805"/>
                  <a:pt x="685805" y="599994"/>
                  <a:pt x="685156" y="496183"/>
                </a:cubicBezTo>
                <a:cubicBezTo>
                  <a:pt x="685156" y="382640"/>
                  <a:pt x="685805" y="269097"/>
                  <a:pt x="684507" y="155554"/>
                </a:cubicBezTo>
                <a:cubicBezTo>
                  <a:pt x="683858" y="96511"/>
                  <a:pt x="656608" y="68612"/>
                  <a:pt x="597566" y="67964"/>
                </a:cubicBezTo>
                <a:cubicBezTo>
                  <a:pt x="452230" y="66666"/>
                  <a:pt x="306247" y="66666"/>
                  <a:pt x="160263" y="67964"/>
                </a:cubicBezTo>
                <a:close/>
                <a:moveTo>
                  <a:pt x="166102" y="486"/>
                </a:moveTo>
                <a:cubicBezTo>
                  <a:pt x="308842" y="-162"/>
                  <a:pt x="450933" y="-162"/>
                  <a:pt x="593673" y="486"/>
                </a:cubicBezTo>
                <a:cubicBezTo>
                  <a:pt x="693591" y="486"/>
                  <a:pt x="751984" y="56285"/>
                  <a:pt x="752633" y="156851"/>
                </a:cubicBezTo>
                <a:cubicBezTo>
                  <a:pt x="754579" y="378747"/>
                  <a:pt x="754579" y="600643"/>
                  <a:pt x="751984" y="823187"/>
                </a:cubicBezTo>
                <a:cubicBezTo>
                  <a:pt x="751984" y="921159"/>
                  <a:pt x="690995" y="980849"/>
                  <a:pt x="593673" y="982147"/>
                </a:cubicBezTo>
                <a:cubicBezTo>
                  <a:pt x="448986" y="984094"/>
                  <a:pt x="304949" y="984094"/>
                  <a:pt x="160911" y="982147"/>
                </a:cubicBezTo>
                <a:cubicBezTo>
                  <a:pt x="56452" y="980849"/>
                  <a:pt x="3249" y="925051"/>
                  <a:pt x="3249" y="821241"/>
                </a:cubicBezTo>
                <a:cubicBezTo>
                  <a:pt x="3249" y="712888"/>
                  <a:pt x="3249" y="603887"/>
                  <a:pt x="3249" y="495534"/>
                </a:cubicBezTo>
                <a:cubicBezTo>
                  <a:pt x="2600" y="495534"/>
                  <a:pt x="1302" y="495534"/>
                  <a:pt x="5" y="495534"/>
                </a:cubicBezTo>
                <a:cubicBezTo>
                  <a:pt x="5" y="386533"/>
                  <a:pt x="654" y="278180"/>
                  <a:pt x="5" y="169828"/>
                </a:cubicBezTo>
                <a:cubicBezTo>
                  <a:pt x="-644" y="59529"/>
                  <a:pt x="55154" y="1135"/>
                  <a:pt x="166102" y="486"/>
                </a:cubicBezTo>
                <a:close/>
              </a:path>
            </a:pathLst>
          </a:custGeom>
          <a:solidFill>
            <a:schemeClr val="accent3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F590F5F-140C-4110-90A0-F25135EBD1A8}"/>
              </a:ext>
            </a:extLst>
          </p:cNvPr>
          <p:cNvSpPr/>
          <p:nvPr/>
        </p:nvSpPr>
        <p:spPr>
          <a:xfrm rot="1553670">
            <a:off x="6861035" y="636465"/>
            <a:ext cx="427052" cy="608981"/>
          </a:xfrm>
          <a:custGeom>
            <a:avLst/>
            <a:gdLst>
              <a:gd name="connsiteX0" fmla="*/ 390270 w 745863"/>
              <a:gd name="connsiteY0" fmla="*/ 1020180 h 1063609"/>
              <a:gd name="connsiteX1" fmla="*/ 713016 w 745863"/>
              <a:gd name="connsiteY1" fmla="*/ 863501 h 1063609"/>
              <a:gd name="connsiteX2" fmla="*/ 743564 w 745863"/>
              <a:gd name="connsiteY2" fmla="*/ 874083 h 1063609"/>
              <a:gd name="connsiteX3" fmla="*/ 743563 w 745863"/>
              <a:gd name="connsiteY3" fmla="*/ 874083 h 1063609"/>
              <a:gd name="connsiteX4" fmla="*/ 732982 w 745863"/>
              <a:gd name="connsiteY4" fmla="*/ 904632 h 1063609"/>
              <a:gd name="connsiteX5" fmla="*/ 410237 w 745863"/>
              <a:gd name="connsiteY5" fmla="*/ 1061309 h 1063609"/>
              <a:gd name="connsiteX6" fmla="*/ 392771 w 745863"/>
              <a:gd name="connsiteY6" fmla="*/ 1062345 h 1063609"/>
              <a:gd name="connsiteX7" fmla="*/ 379689 w 745863"/>
              <a:gd name="connsiteY7" fmla="*/ 1050728 h 1063609"/>
              <a:gd name="connsiteX8" fmla="*/ 378653 w 745863"/>
              <a:gd name="connsiteY8" fmla="*/ 1033263 h 1063609"/>
              <a:gd name="connsiteX9" fmla="*/ 390270 w 745863"/>
              <a:gd name="connsiteY9" fmla="*/ 1020180 h 1063609"/>
              <a:gd name="connsiteX10" fmla="*/ 597986 w 745863"/>
              <a:gd name="connsiteY10" fmla="*/ 853575 h 1063609"/>
              <a:gd name="connsiteX11" fmla="*/ 626614 w 745863"/>
              <a:gd name="connsiteY11" fmla="*/ 862036 h 1063609"/>
              <a:gd name="connsiteX12" fmla="*/ 614154 w 745863"/>
              <a:gd name="connsiteY12" fmla="*/ 885395 h 1063609"/>
              <a:gd name="connsiteX13" fmla="*/ 548499 w 745863"/>
              <a:gd name="connsiteY13" fmla="*/ 916546 h 1063609"/>
              <a:gd name="connsiteX14" fmla="*/ 479042 w 745863"/>
              <a:gd name="connsiteY14" fmla="*/ 950265 h 1063609"/>
              <a:gd name="connsiteX15" fmla="*/ 454164 w 745863"/>
              <a:gd name="connsiteY15" fmla="*/ 943590 h 1063609"/>
              <a:gd name="connsiteX16" fmla="*/ 463440 w 745863"/>
              <a:gd name="connsiteY16" fmla="*/ 919613 h 1063609"/>
              <a:gd name="connsiteX17" fmla="*/ 597986 w 745863"/>
              <a:gd name="connsiteY17" fmla="*/ 853575 h 1063609"/>
              <a:gd name="connsiteX18" fmla="*/ 0 w 745863"/>
              <a:gd name="connsiteY18" fmla="*/ 676959 h 1063609"/>
              <a:gd name="connsiteX19" fmla="*/ 0 w 745863"/>
              <a:gd name="connsiteY19" fmla="*/ 676959 h 1063609"/>
              <a:gd name="connsiteX20" fmla="*/ 0 w 745863"/>
              <a:gd name="connsiteY20" fmla="*/ 676960 h 1063609"/>
              <a:gd name="connsiteX21" fmla="*/ 7323 w 745863"/>
              <a:gd name="connsiteY21" fmla="*/ 661070 h 1063609"/>
              <a:gd name="connsiteX22" fmla="*/ 23738 w 745863"/>
              <a:gd name="connsiteY22" fmla="*/ 655013 h 1063609"/>
              <a:gd name="connsiteX23" fmla="*/ 382228 w 745863"/>
              <a:gd name="connsiteY23" fmla="*/ 669065 h 1063609"/>
              <a:gd name="connsiteX24" fmla="*/ 404176 w 745863"/>
              <a:gd name="connsiteY24" fmla="*/ 692803 h 1063609"/>
              <a:gd name="connsiteX25" fmla="*/ 404174 w 745863"/>
              <a:gd name="connsiteY25" fmla="*/ 692803 h 1063609"/>
              <a:gd name="connsiteX26" fmla="*/ 380437 w 745863"/>
              <a:gd name="connsiteY26" fmla="*/ 714750 h 1063609"/>
              <a:gd name="connsiteX27" fmla="*/ 21947 w 745863"/>
              <a:gd name="connsiteY27" fmla="*/ 700697 h 1063609"/>
              <a:gd name="connsiteX28" fmla="*/ 6057 w 745863"/>
              <a:gd name="connsiteY28" fmla="*/ 693373 h 1063609"/>
              <a:gd name="connsiteX29" fmla="*/ 0 w 745863"/>
              <a:gd name="connsiteY29" fmla="*/ 676959 h 1063609"/>
              <a:gd name="connsiteX30" fmla="*/ 189841 w 745863"/>
              <a:gd name="connsiteY30" fmla="*/ 527508 h 1063609"/>
              <a:gd name="connsiteX31" fmla="*/ 217476 w 745863"/>
              <a:gd name="connsiteY31" fmla="*/ 515711 h 1063609"/>
              <a:gd name="connsiteX32" fmla="*/ 257156 w 745863"/>
              <a:gd name="connsiteY32" fmla="*/ 554545 h 1063609"/>
              <a:gd name="connsiteX33" fmla="*/ 257608 w 745863"/>
              <a:gd name="connsiteY33" fmla="*/ 596543 h 1063609"/>
              <a:gd name="connsiteX34" fmla="*/ 218774 w 745863"/>
              <a:gd name="connsiteY34" fmla="*/ 636222 h 1063609"/>
              <a:gd name="connsiteX35" fmla="*/ 179094 w 745863"/>
              <a:gd name="connsiteY35" fmla="*/ 597388 h 1063609"/>
              <a:gd name="connsiteX36" fmla="*/ 178642 w 745863"/>
              <a:gd name="connsiteY36" fmla="*/ 555390 h 1063609"/>
              <a:gd name="connsiteX37" fmla="*/ 189841 w 745863"/>
              <a:gd name="connsiteY37" fmla="*/ 527508 h 1063609"/>
              <a:gd name="connsiteX38" fmla="*/ 339044 w 745863"/>
              <a:gd name="connsiteY38" fmla="*/ 300867 h 1063609"/>
              <a:gd name="connsiteX39" fmla="*/ 649311 w 745863"/>
              <a:gd name="connsiteY39" fmla="*/ 584047 h 1063609"/>
              <a:gd name="connsiteX40" fmla="*/ 383944 w 745863"/>
              <a:gd name="connsiteY40" fmla="*/ 909679 h 1063609"/>
              <a:gd name="connsiteX41" fmla="*/ 87101 w 745863"/>
              <a:gd name="connsiteY41" fmla="*/ 771704 h 1063609"/>
              <a:gd name="connsiteX42" fmla="*/ 62440 w 745863"/>
              <a:gd name="connsiteY42" fmla="*/ 723808 h 1063609"/>
              <a:gd name="connsiteX43" fmla="*/ 205041 w 745863"/>
              <a:gd name="connsiteY43" fmla="*/ 729398 h 1063609"/>
              <a:gd name="connsiteX44" fmla="*/ 233454 w 745863"/>
              <a:gd name="connsiteY44" fmla="*/ 759450 h 1063609"/>
              <a:gd name="connsiteX45" fmla="*/ 368850 w 745863"/>
              <a:gd name="connsiteY45" fmla="*/ 793888 h 1063609"/>
              <a:gd name="connsiteX46" fmla="*/ 532857 w 745863"/>
              <a:gd name="connsiteY46" fmla="*/ 592634 h 1063609"/>
              <a:gd name="connsiteX47" fmla="*/ 341101 w 745863"/>
              <a:gd name="connsiteY47" fmla="*/ 417618 h 1063609"/>
              <a:gd name="connsiteX48" fmla="*/ 185267 w 745863"/>
              <a:gd name="connsiteY48" fmla="*/ 203669 h 1063609"/>
              <a:gd name="connsiteX49" fmla="*/ 217020 w 745863"/>
              <a:gd name="connsiteY49" fmla="*/ 190516 h 1063609"/>
              <a:gd name="connsiteX50" fmla="*/ 262402 w 745863"/>
              <a:gd name="connsiteY50" fmla="*/ 190516 h 1063609"/>
              <a:gd name="connsiteX51" fmla="*/ 307308 w 745863"/>
              <a:gd name="connsiteY51" fmla="*/ 235422 h 1063609"/>
              <a:gd name="connsiteX52" fmla="*/ 307308 w 745863"/>
              <a:gd name="connsiteY52" fmla="*/ 448214 h 1063609"/>
              <a:gd name="connsiteX53" fmla="*/ 262402 w 745863"/>
              <a:gd name="connsiteY53" fmla="*/ 493120 h 1063609"/>
              <a:gd name="connsiteX54" fmla="*/ 217020 w 745863"/>
              <a:gd name="connsiteY54" fmla="*/ 493120 h 1063609"/>
              <a:gd name="connsiteX55" fmla="*/ 172114 w 745863"/>
              <a:gd name="connsiteY55" fmla="*/ 448214 h 1063609"/>
              <a:gd name="connsiteX56" fmla="*/ 172114 w 745863"/>
              <a:gd name="connsiteY56" fmla="*/ 235422 h 1063609"/>
              <a:gd name="connsiteX57" fmla="*/ 185267 w 745863"/>
              <a:gd name="connsiteY57" fmla="*/ 203669 h 1063609"/>
              <a:gd name="connsiteX58" fmla="*/ 215922 w 745863"/>
              <a:gd name="connsiteY58" fmla="*/ 11088 h 1063609"/>
              <a:gd name="connsiteX59" fmla="*/ 241893 w 745863"/>
              <a:gd name="connsiteY59" fmla="*/ 2 h 1063609"/>
              <a:gd name="connsiteX60" fmla="*/ 279183 w 745863"/>
              <a:gd name="connsiteY60" fmla="*/ 36498 h 1063609"/>
              <a:gd name="connsiteX61" fmla="*/ 280116 w 745863"/>
              <a:gd name="connsiteY61" fmla="*/ 123051 h 1063609"/>
              <a:gd name="connsiteX62" fmla="*/ 243620 w 745863"/>
              <a:gd name="connsiteY62" fmla="*/ 160341 h 1063609"/>
              <a:gd name="connsiteX63" fmla="*/ 206330 w 745863"/>
              <a:gd name="connsiteY63" fmla="*/ 123845 h 1063609"/>
              <a:gd name="connsiteX64" fmla="*/ 205398 w 745863"/>
              <a:gd name="connsiteY64" fmla="*/ 37292 h 1063609"/>
              <a:gd name="connsiteX65" fmla="*/ 215922 w 745863"/>
              <a:gd name="connsiteY65" fmla="*/ 11088 h 106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745863" h="1063609">
                <a:moveTo>
                  <a:pt x="390270" y="1020180"/>
                </a:moveTo>
                <a:lnTo>
                  <a:pt x="713016" y="863501"/>
                </a:lnTo>
                <a:cubicBezTo>
                  <a:pt x="724374" y="857988"/>
                  <a:pt x="738051" y="862726"/>
                  <a:pt x="743564" y="874083"/>
                </a:cubicBezTo>
                <a:lnTo>
                  <a:pt x="743563" y="874083"/>
                </a:lnTo>
                <a:cubicBezTo>
                  <a:pt x="749077" y="885441"/>
                  <a:pt x="744339" y="899118"/>
                  <a:pt x="732982" y="904632"/>
                </a:cubicBezTo>
                <a:lnTo>
                  <a:pt x="410237" y="1061309"/>
                </a:lnTo>
                <a:cubicBezTo>
                  <a:pt x="404558" y="1064066"/>
                  <a:pt x="398299" y="1064259"/>
                  <a:pt x="392771" y="1062345"/>
                </a:cubicBezTo>
                <a:lnTo>
                  <a:pt x="379689" y="1050728"/>
                </a:lnTo>
                <a:lnTo>
                  <a:pt x="378653" y="1033263"/>
                </a:lnTo>
                <a:cubicBezTo>
                  <a:pt x="380568" y="1027735"/>
                  <a:pt x="384592" y="1022937"/>
                  <a:pt x="390270" y="1020180"/>
                </a:cubicBezTo>
                <a:close/>
                <a:moveTo>
                  <a:pt x="597986" y="853575"/>
                </a:moveTo>
                <a:cubicBezTo>
                  <a:pt x="608492" y="848475"/>
                  <a:pt x="621265" y="848044"/>
                  <a:pt x="626614" y="862036"/>
                </a:cubicBezTo>
                <a:cubicBezTo>
                  <a:pt x="630548" y="873109"/>
                  <a:pt x="623493" y="880861"/>
                  <a:pt x="614154" y="885395"/>
                </a:cubicBezTo>
                <a:cubicBezTo>
                  <a:pt x="592841" y="896462"/>
                  <a:pt x="570962" y="906363"/>
                  <a:pt x="548499" y="916546"/>
                </a:cubicBezTo>
                <a:cubicBezTo>
                  <a:pt x="525152" y="927880"/>
                  <a:pt x="502089" y="939798"/>
                  <a:pt x="479042" y="950265"/>
                </a:cubicBezTo>
                <a:cubicBezTo>
                  <a:pt x="470003" y="953931"/>
                  <a:pt x="459264" y="954096"/>
                  <a:pt x="454164" y="943590"/>
                </a:cubicBezTo>
                <a:cubicBezTo>
                  <a:pt x="449063" y="933083"/>
                  <a:pt x="454685" y="923863"/>
                  <a:pt x="463440" y="919613"/>
                </a:cubicBezTo>
                <a:cubicBezTo>
                  <a:pt x="508099" y="897211"/>
                  <a:pt x="552760" y="874809"/>
                  <a:pt x="597986" y="853575"/>
                </a:cubicBezTo>
                <a:close/>
                <a:moveTo>
                  <a:pt x="0" y="676959"/>
                </a:moveTo>
                <a:lnTo>
                  <a:pt x="0" y="676959"/>
                </a:lnTo>
                <a:lnTo>
                  <a:pt x="0" y="676960"/>
                </a:lnTo>
                <a:close/>
                <a:moveTo>
                  <a:pt x="7323" y="661070"/>
                </a:moveTo>
                <a:cubicBezTo>
                  <a:pt x="11619" y="657099"/>
                  <a:pt x="17430" y="654766"/>
                  <a:pt x="23738" y="655013"/>
                </a:cubicBezTo>
                <a:lnTo>
                  <a:pt x="382228" y="669065"/>
                </a:lnTo>
                <a:cubicBezTo>
                  <a:pt x="394843" y="669560"/>
                  <a:pt x="404670" y="680188"/>
                  <a:pt x="404176" y="692803"/>
                </a:cubicBezTo>
                <a:lnTo>
                  <a:pt x="404174" y="692803"/>
                </a:lnTo>
                <a:cubicBezTo>
                  <a:pt x="403680" y="705418"/>
                  <a:pt x="393052" y="715245"/>
                  <a:pt x="380437" y="714750"/>
                </a:cubicBezTo>
                <a:lnTo>
                  <a:pt x="21947" y="700697"/>
                </a:lnTo>
                <a:cubicBezTo>
                  <a:pt x="15639" y="700450"/>
                  <a:pt x="10029" y="697669"/>
                  <a:pt x="6057" y="693373"/>
                </a:cubicBezTo>
                <a:lnTo>
                  <a:pt x="0" y="676959"/>
                </a:lnTo>
                <a:close/>
                <a:moveTo>
                  <a:pt x="189841" y="527508"/>
                </a:moveTo>
                <a:cubicBezTo>
                  <a:pt x="196868" y="520327"/>
                  <a:pt x="206635" y="515828"/>
                  <a:pt x="217476" y="515711"/>
                </a:cubicBezTo>
                <a:cubicBezTo>
                  <a:pt x="239157" y="515478"/>
                  <a:pt x="256922" y="532864"/>
                  <a:pt x="257156" y="554545"/>
                </a:cubicBezTo>
                <a:lnTo>
                  <a:pt x="257608" y="596543"/>
                </a:lnTo>
                <a:cubicBezTo>
                  <a:pt x="257842" y="618223"/>
                  <a:pt x="240455" y="635988"/>
                  <a:pt x="218774" y="636222"/>
                </a:cubicBezTo>
                <a:cubicBezTo>
                  <a:pt x="197093" y="636455"/>
                  <a:pt x="179328" y="619069"/>
                  <a:pt x="179094" y="597388"/>
                </a:cubicBezTo>
                <a:lnTo>
                  <a:pt x="178642" y="555390"/>
                </a:lnTo>
                <a:cubicBezTo>
                  <a:pt x="178525" y="544550"/>
                  <a:pt x="182814" y="534689"/>
                  <a:pt x="189841" y="527508"/>
                </a:cubicBezTo>
                <a:close/>
                <a:moveTo>
                  <a:pt x="339044" y="300867"/>
                </a:moveTo>
                <a:cubicBezTo>
                  <a:pt x="501211" y="298012"/>
                  <a:pt x="637382" y="422295"/>
                  <a:pt x="649311" y="584047"/>
                </a:cubicBezTo>
                <a:cubicBezTo>
                  <a:pt x="661241" y="745799"/>
                  <a:pt x="544775" y="888715"/>
                  <a:pt x="383944" y="909679"/>
                </a:cubicBezTo>
                <a:cubicBezTo>
                  <a:pt x="263321" y="925402"/>
                  <a:pt x="149234" y="868424"/>
                  <a:pt x="87101" y="771704"/>
                </a:cubicBezTo>
                <a:lnTo>
                  <a:pt x="62440" y="723808"/>
                </a:lnTo>
                <a:lnTo>
                  <a:pt x="205041" y="729398"/>
                </a:lnTo>
                <a:lnTo>
                  <a:pt x="233454" y="759450"/>
                </a:lnTo>
                <a:cubicBezTo>
                  <a:pt x="271246" y="786875"/>
                  <a:pt x="319150" y="800367"/>
                  <a:pt x="368850" y="793888"/>
                </a:cubicBezTo>
                <a:cubicBezTo>
                  <a:pt x="468250" y="780931"/>
                  <a:pt x="540230" y="692604"/>
                  <a:pt x="532857" y="592634"/>
                </a:cubicBezTo>
                <a:cubicBezTo>
                  <a:pt x="525485" y="492665"/>
                  <a:pt x="441325" y="415853"/>
                  <a:pt x="341101" y="417618"/>
                </a:cubicBezTo>
                <a:close/>
                <a:moveTo>
                  <a:pt x="185267" y="203669"/>
                </a:moveTo>
                <a:cubicBezTo>
                  <a:pt x="193393" y="195542"/>
                  <a:pt x="204619" y="190516"/>
                  <a:pt x="217020" y="190516"/>
                </a:cubicBezTo>
                <a:lnTo>
                  <a:pt x="262402" y="190516"/>
                </a:lnTo>
                <a:cubicBezTo>
                  <a:pt x="287203" y="190516"/>
                  <a:pt x="307308" y="210621"/>
                  <a:pt x="307308" y="235422"/>
                </a:cubicBezTo>
                <a:lnTo>
                  <a:pt x="307308" y="448214"/>
                </a:lnTo>
                <a:cubicBezTo>
                  <a:pt x="307308" y="473015"/>
                  <a:pt x="287203" y="493120"/>
                  <a:pt x="262402" y="493120"/>
                </a:cubicBezTo>
                <a:lnTo>
                  <a:pt x="217020" y="493120"/>
                </a:lnTo>
                <a:cubicBezTo>
                  <a:pt x="192219" y="493120"/>
                  <a:pt x="172114" y="473015"/>
                  <a:pt x="172114" y="448214"/>
                </a:cubicBezTo>
                <a:lnTo>
                  <a:pt x="172114" y="235422"/>
                </a:lnTo>
                <a:cubicBezTo>
                  <a:pt x="172114" y="223021"/>
                  <a:pt x="177140" y="211795"/>
                  <a:pt x="185267" y="203669"/>
                </a:cubicBezTo>
                <a:close/>
                <a:moveTo>
                  <a:pt x="215922" y="11088"/>
                </a:moveTo>
                <a:cubicBezTo>
                  <a:pt x="222526" y="4340"/>
                  <a:pt x="231705" y="112"/>
                  <a:pt x="241893" y="2"/>
                </a:cubicBezTo>
                <a:cubicBezTo>
                  <a:pt x="262269" y="-217"/>
                  <a:pt x="278964" y="16122"/>
                  <a:pt x="279183" y="36498"/>
                </a:cubicBezTo>
                <a:lnTo>
                  <a:pt x="280116" y="123051"/>
                </a:lnTo>
                <a:cubicBezTo>
                  <a:pt x="280335" y="143427"/>
                  <a:pt x="263996" y="160121"/>
                  <a:pt x="243620" y="160341"/>
                </a:cubicBezTo>
                <a:cubicBezTo>
                  <a:pt x="223244" y="160560"/>
                  <a:pt x="206549" y="144221"/>
                  <a:pt x="206330" y="123845"/>
                </a:cubicBezTo>
                <a:lnTo>
                  <a:pt x="205398" y="37292"/>
                </a:lnTo>
                <a:cubicBezTo>
                  <a:pt x="205288" y="27104"/>
                  <a:pt x="209318" y="17837"/>
                  <a:pt x="215922" y="110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BD7548-75B6-49FE-808E-5DF879D5D08D}"/>
              </a:ext>
            </a:extLst>
          </p:cNvPr>
          <p:cNvSpPr txBox="1"/>
          <p:nvPr/>
        </p:nvSpPr>
        <p:spPr>
          <a:xfrm>
            <a:off x="6749497" y="5576012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5BC002A-9108-4DF3-85A3-FBA32AA03D1B}"/>
              </a:ext>
            </a:extLst>
          </p:cNvPr>
          <p:cNvSpPr/>
          <p:nvPr/>
        </p:nvSpPr>
        <p:spPr>
          <a:xfrm flipH="1">
            <a:off x="1653309" y="1816876"/>
            <a:ext cx="9587267" cy="21053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9C73DC-1959-4B25-9B0F-5A4E7037B64D}"/>
              </a:ext>
            </a:extLst>
          </p:cNvPr>
          <p:cNvSpPr/>
          <p:nvPr/>
        </p:nvSpPr>
        <p:spPr>
          <a:xfrm flipH="1">
            <a:off x="2692920" y="1971321"/>
            <a:ext cx="7996182" cy="17965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DFC81-6532-466D-9140-B0B98687CB01}"/>
              </a:ext>
            </a:extLst>
          </p:cNvPr>
          <p:cNvGrpSpPr/>
          <p:nvPr/>
        </p:nvGrpSpPr>
        <p:grpSpPr>
          <a:xfrm>
            <a:off x="951424" y="2273612"/>
            <a:ext cx="1366502" cy="1191918"/>
            <a:chOff x="1043608" y="2309090"/>
            <a:chExt cx="970807" cy="8467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7909800-17B1-40A8-AF67-BE4A5ADDF688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A21AB8F-64F8-4038-9DCB-8581B5A7788A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93A399B-8D71-41D5-9CBC-A9CADBA043C7}"/>
              </a:ext>
            </a:extLst>
          </p:cNvPr>
          <p:cNvSpPr/>
          <p:nvPr/>
        </p:nvSpPr>
        <p:spPr>
          <a:xfrm flipH="1" flipV="1">
            <a:off x="1653309" y="3934948"/>
            <a:ext cx="9587267" cy="21053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1DEAA1-D851-442E-B615-1E2A3E7DD6AA}"/>
              </a:ext>
            </a:extLst>
          </p:cNvPr>
          <p:cNvSpPr/>
          <p:nvPr/>
        </p:nvSpPr>
        <p:spPr>
          <a:xfrm flipH="1" flipV="1">
            <a:off x="2692920" y="4089392"/>
            <a:ext cx="7996182" cy="17965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A86791-A615-4048-906A-36051BE361D8}"/>
              </a:ext>
            </a:extLst>
          </p:cNvPr>
          <p:cNvGrpSpPr/>
          <p:nvPr/>
        </p:nvGrpSpPr>
        <p:grpSpPr>
          <a:xfrm flipV="1">
            <a:off x="951424" y="4391684"/>
            <a:ext cx="1366502" cy="1191918"/>
            <a:chOff x="1043608" y="2309090"/>
            <a:chExt cx="970807" cy="84677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98B71B-DFA1-4C80-93D4-4FE37425864B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120424-BF51-420B-B43F-2FD2EEFE80A7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97CA030-F26A-4DAD-AE4B-7F841344B084}"/>
              </a:ext>
            </a:extLst>
          </p:cNvPr>
          <p:cNvSpPr txBox="1"/>
          <p:nvPr/>
        </p:nvSpPr>
        <p:spPr>
          <a:xfrm>
            <a:off x="1229171" y="2638740"/>
            <a:ext cx="10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EF53FB-2266-43BC-A933-82D97AF325BC}"/>
              </a:ext>
            </a:extLst>
          </p:cNvPr>
          <p:cNvSpPr txBox="1"/>
          <p:nvPr/>
        </p:nvSpPr>
        <p:spPr>
          <a:xfrm>
            <a:off x="1229171" y="4756812"/>
            <a:ext cx="10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9234B3-A8D9-4425-8CFB-5005894B1BDC}"/>
              </a:ext>
            </a:extLst>
          </p:cNvPr>
          <p:cNvSpPr/>
          <p:nvPr/>
        </p:nvSpPr>
        <p:spPr>
          <a:xfrm>
            <a:off x="6656532" y="2059571"/>
            <a:ext cx="68958" cy="16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9A75BF-2E3C-4AC0-BAC1-C126E3860365}"/>
              </a:ext>
            </a:extLst>
          </p:cNvPr>
          <p:cNvSpPr/>
          <p:nvPr/>
        </p:nvSpPr>
        <p:spPr>
          <a:xfrm>
            <a:off x="6656532" y="4177643"/>
            <a:ext cx="68958" cy="16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560CF9-F0C3-42BC-AFCE-39C6FF83FFA5}"/>
              </a:ext>
            </a:extLst>
          </p:cNvPr>
          <p:cNvGrpSpPr/>
          <p:nvPr/>
        </p:nvGrpSpPr>
        <p:grpSpPr>
          <a:xfrm>
            <a:off x="7184107" y="2319640"/>
            <a:ext cx="3151385" cy="1099865"/>
            <a:chOff x="634921" y="1725549"/>
            <a:chExt cx="2352903" cy="10998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FE7F4D-0B3E-4D4E-80CA-A72D6E2BD803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0387F2-28DB-4850-885B-BE885404467F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47656E-8272-4184-A9A9-473675EB6B30}"/>
              </a:ext>
            </a:extLst>
          </p:cNvPr>
          <p:cNvGrpSpPr/>
          <p:nvPr/>
        </p:nvGrpSpPr>
        <p:grpSpPr>
          <a:xfrm>
            <a:off x="7184107" y="4437712"/>
            <a:ext cx="3151385" cy="1099865"/>
            <a:chOff x="634921" y="1725549"/>
            <a:chExt cx="2352903" cy="10998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FC8DD8-F7F3-4EEA-9344-CCDC6C2F2F4F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A64698-49CF-42AC-9DBE-91981FB3605B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37397B-0EC3-4886-9C42-83DD09D7F907}"/>
              </a:ext>
            </a:extLst>
          </p:cNvPr>
          <p:cNvGrpSpPr/>
          <p:nvPr/>
        </p:nvGrpSpPr>
        <p:grpSpPr>
          <a:xfrm>
            <a:off x="3019811" y="2223241"/>
            <a:ext cx="3459815" cy="1292662"/>
            <a:chOff x="2551706" y="4283314"/>
            <a:chExt cx="1941719" cy="12926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8E7A5D-1BBF-403A-B6AD-7616E6375C8D}"/>
                </a:ext>
              </a:extLst>
            </p:cNvPr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246178-2291-4C2E-BB48-0B5C754583CA}"/>
                </a:ext>
              </a:extLst>
            </p:cNvPr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9683FE-15AE-45D4-BEBD-845562DA4E32}"/>
              </a:ext>
            </a:extLst>
          </p:cNvPr>
          <p:cNvGrpSpPr/>
          <p:nvPr/>
        </p:nvGrpSpPr>
        <p:grpSpPr>
          <a:xfrm>
            <a:off x="3019811" y="4341312"/>
            <a:ext cx="3459815" cy="1292662"/>
            <a:chOff x="2551706" y="4283314"/>
            <a:chExt cx="1941719" cy="12926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2E9C90-0E22-498F-A955-94EB260A016D}"/>
                </a:ext>
              </a:extLst>
            </p:cNvPr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98CC09-D513-4CEF-A0BC-926A7C460104}"/>
                </a:ext>
              </a:extLst>
            </p:cNvPr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F14423-089A-4ABB-B373-1A5675DADA2B}"/>
              </a:ext>
            </a:extLst>
          </p:cNvPr>
          <p:cNvGrpSpPr/>
          <p:nvPr/>
        </p:nvGrpSpPr>
        <p:grpSpPr>
          <a:xfrm>
            <a:off x="4335815" y="2477714"/>
            <a:ext cx="3520370" cy="3151947"/>
            <a:chOff x="4362911" y="2401514"/>
            <a:chExt cx="3520370" cy="315194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DD0307-DEDE-480E-8CF4-388530ADD96E}"/>
                </a:ext>
              </a:extLst>
            </p:cNvPr>
            <p:cNvGrpSpPr/>
            <p:nvPr/>
          </p:nvGrpSpPr>
          <p:grpSpPr>
            <a:xfrm>
              <a:off x="5645174" y="4217836"/>
              <a:ext cx="2238107" cy="1335625"/>
              <a:chOff x="5525704" y="2835819"/>
              <a:chExt cx="2238107" cy="1335625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E4A25C4-D059-4DCB-AAD7-4676DB69DBE8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10E4BB6-609D-411D-838B-24E007F6651B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87D8956-B43A-45EC-AEBE-3D22005CFF97}"/>
                </a:ext>
              </a:extLst>
            </p:cNvPr>
            <p:cNvSpPr/>
            <p:nvPr/>
          </p:nvSpPr>
          <p:spPr>
            <a:xfrm>
              <a:off x="4759854" y="3648825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BB849E-E6F6-42E2-956C-C66D1EC47AF8}"/>
                </a:ext>
              </a:extLst>
            </p:cNvPr>
            <p:cNvSpPr/>
            <p:nvPr/>
          </p:nvSpPr>
          <p:spPr>
            <a:xfrm>
              <a:off x="4759231" y="3698755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D2DAE2-BE5D-43A0-BC88-14309C63821C}"/>
                </a:ext>
              </a:extLst>
            </p:cNvPr>
            <p:cNvGrpSpPr/>
            <p:nvPr/>
          </p:nvGrpSpPr>
          <p:grpSpPr>
            <a:xfrm>
              <a:off x="5249479" y="2950119"/>
              <a:ext cx="2238107" cy="1335625"/>
              <a:chOff x="5525704" y="2835819"/>
              <a:chExt cx="2238107" cy="1335625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865829B0-46AB-42B9-B70C-72EBE63C303A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1F2CF88-45A2-42F6-8E38-A6F0A049A5E6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8C8B7E2-C300-4665-852B-C28B7C2941DD}"/>
                </a:ext>
              </a:extLst>
            </p:cNvPr>
            <p:cNvSpPr/>
            <p:nvPr/>
          </p:nvSpPr>
          <p:spPr>
            <a:xfrm>
              <a:off x="4363535" y="240151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D4BD6F-B51B-40F8-825A-FDBD19E6A573}"/>
                </a:ext>
              </a:extLst>
            </p:cNvPr>
            <p:cNvSpPr/>
            <p:nvPr/>
          </p:nvSpPr>
          <p:spPr>
            <a:xfrm>
              <a:off x="4362911" y="2451443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85660DF-D088-4801-9DFE-3792E9B92D3C}"/>
              </a:ext>
            </a:extLst>
          </p:cNvPr>
          <p:cNvSpPr/>
          <p:nvPr/>
        </p:nvSpPr>
        <p:spPr>
          <a:xfrm>
            <a:off x="1145214" y="3408692"/>
            <a:ext cx="2466454" cy="1183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C2A35A-11EF-43AF-A295-4BAC6AF317C3}"/>
              </a:ext>
            </a:extLst>
          </p:cNvPr>
          <p:cNvGrpSpPr/>
          <p:nvPr/>
        </p:nvGrpSpPr>
        <p:grpSpPr>
          <a:xfrm>
            <a:off x="8415800" y="5305683"/>
            <a:ext cx="2819647" cy="856491"/>
            <a:chOff x="-475010" y="1129566"/>
            <a:chExt cx="3859356" cy="8564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53E86B-3C70-4CF8-AE2F-30CEA10404C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8B9E50-1531-4BE5-AADD-C9C0F6E51BCD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B314DB-404A-4194-B429-2994847BD02C}"/>
              </a:ext>
            </a:extLst>
          </p:cNvPr>
          <p:cNvGrpSpPr/>
          <p:nvPr/>
        </p:nvGrpSpPr>
        <p:grpSpPr>
          <a:xfrm>
            <a:off x="8415800" y="1848147"/>
            <a:ext cx="2819647" cy="856491"/>
            <a:chOff x="-475010" y="1129566"/>
            <a:chExt cx="3859356" cy="8564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8FC643-4624-4840-BA65-E76ED2A2068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A92A09-1650-4D09-B9D3-C32B581173F7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900CF5-811D-479B-8FD2-86DB2AF3FC52}"/>
              </a:ext>
            </a:extLst>
          </p:cNvPr>
          <p:cNvGrpSpPr/>
          <p:nvPr/>
        </p:nvGrpSpPr>
        <p:grpSpPr>
          <a:xfrm>
            <a:off x="973744" y="5305683"/>
            <a:ext cx="2809394" cy="856491"/>
            <a:chOff x="-475010" y="1129566"/>
            <a:chExt cx="3859356" cy="8564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5CF065-2E3B-46B9-AD08-720DBAD3091F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F231DB-16DF-440C-BD9A-EE457F4D3B6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87AF49-73DA-4563-A16D-B3B43B38D749}"/>
              </a:ext>
            </a:extLst>
          </p:cNvPr>
          <p:cNvGrpSpPr/>
          <p:nvPr/>
        </p:nvGrpSpPr>
        <p:grpSpPr>
          <a:xfrm>
            <a:off x="973744" y="1848147"/>
            <a:ext cx="2809394" cy="856491"/>
            <a:chOff x="-475010" y="1129566"/>
            <a:chExt cx="3859356" cy="8564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310FCA-5969-4313-A449-D528DA6AC4ED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CDD7B9-92A5-4774-91D7-686148F3D34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F2EEFE8-07E1-4AE7-850C-A45829DC61E2}"/>
              </a:ext>
            </a:extLst>
          </p:cNvPr>
          <p:cNvGrpSpPr/>
          <p:nvPr/>
        </p:nvGrpSpPr>
        <p:grpSpPr>
          <a:xfrm>
            <a:off x="1585775" y="3661338"/>
            <a:ext cx="1585333" cy="678649"/>
            <a:chOff x="3233964" y="1954419"/>
            <a:chExt cx="1410044" cy="6786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5FA9BE7-762C-4789-B6C9-70BAE3DC01F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602C81-5625-4FA7-AD03-879A3955DD0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BE6576F-56EA-4503-8CED-F735E15FC8FD}"/>
              </a:ext>
            </a:extLst>
          </p:cNvPr>
          <p:cNvSpPr/>
          <p:nvPr/>
        </p:nvSpPr>
        <p:spPr>
          <a:xfrm>
            <a:off x="8593572" y="3408692"/>
            <a:ext cx="2464100" cy="1183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F8BEB9-D4AC-41A1-B36D-7BE707947291}"/>
              </a:ext>
            </a:extLst>
          </p:cNvPr>
          <p:cNvGrpSpPr/>
          <p:nvPr/>
        </p:nvGrpSpPr>
        <p:grpSpPr>
          <a:xfrm>
            <a:off x="9032957" y="3661338"/>
            <a:ext cx="1585333" cy="678649"/>
            <a:chOff x="3233964" y="1954419"/>
            <a:chExt cx="1410044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393D4D-F71F-4D80-9D40-D613A6FD99F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DBA5CA-210E-402F-8575-5B965E6009C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9C76D-B24D-4458-A414-1F2E36C05B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타원 14">
            <a:extLst>
              <a:ext uri="{FF2B5EF4-FFF2-40B4-BE49-F238E27FC236}">
                <a16:creationId xmlns:a16="http://schemas.microsoft.com/office/drawing/2014/main" id="{8A762C91-9074-4CD4-8FAC-3CD896846D0D}"/>
              </a:ext>
            </a:extLst>
          </p:cNvPr>
          <p:cNvSpPr/>
          <p:nvPr/>
        </p:nvSpPr>
        <p:spPr>
          <a:xfrm>
            <a:off x="991898" y="4642374"/>
            <a:ext cx="388504" cy="388504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8" name="타원 18">
            <a:extLst>
              <a:ext uri="{FF2B5EF4-FFF2-40B4-BE49-F238E27FC236}">
                <a16:creationId xmlns:a16="http://schemas.microsoft.com/office/drawing/2014/main" id="{3B034400-CAE6-45BF-8CEC-F32EA3F080C6}"/>
              </a:ext>
            </a:extLst>
          </p:cNvPr>
          <p:cNvSpPr/>
          <p:nvPr/>
        </p:nvSpPr>
        <p:spPr>
          <a:xfrm>
            <a:off x="5006151" y="4938126"/>
            <a:ext cx="388504" cy="38850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9" name="타원 21">
            <a:extLst>
              <a:ext uri="{FF2B5EF4-FFF2-40B4-BE49-F238E27FC236}">
                <a16:creationId xmlns:a16="http://schemas.microsoft.com/office/drawing/2014/main" id="{3B09FC11-743D-45B8-B313-37AEE1DA891B}"/>
              </a:ext>
            </a:extLst>
          </p:cNvPr>
          <p:cNvSpPr/>
          <p:nvPr/>
        </p:nvSpPr>
        <p:spPr>
          <a:xfrm>
            <a:off x="9037132" y="4642374"/>
            <a:ext cx="388504" cy="388504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10" name="텍스트 개체 틀 11">
            <a:extLst>
              <a:ext uri="{FF2B5EF4-FFF2-40B4-BE49-F238E27FC236}">
                <a16:creationId xmlns:a16="http://schemas.microsoft.com/office/drawing/2014/main" id="{483CC6ED-4E58-4764-A506-7896C8DC1A81}"/>
              </a:ext>
            </a:extLst>
          </p:cNvPr>
          <p:cNvSpPr txBox="1">
            <a:spLocks/>
          </p:cNvSpPr>
          <p:nvPr/>
        </p:nvSpPr>
        <p:spPr>
          <a:xfrm>
            <a:off x="1383124" y="4656606"/>
            <a:ext cx="1857262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텍스트 개체 틀 14">
            <a:extLst>
              <a:ext uri="{FF2B5EF4-FFF2-40B4-BE49-F238E27FC236}">
                <a16:creationId xmlns:a16="http://schemas.microsoft.com/office/drawing/2014/main" id="{F207B27D-854A-4902-9F88-4AAF7BE62B57}"/>
              </a:ext>
            </a:extLst>
          </p:cNvPr>
          <p:cNvSpPr txBox="1">
            <a:spLocks/>
          </p:cNvSpPr>
          <p:nvPr/>
        </p:nvSpPr>
        <p:spPr>
          <a:xfrm>
            <a:off x="5416428" y="4952358"/>
            <a:ext cx="1841227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텍스트 개체 틀 18">
            <a:extLst>
              <a:ext uri="{FF2B5EF4-FFF2-40B4-BE49-F238E27FC236}">
                <a16:creationId xmlns:a16="http://schemas.microsoft.com/office/drawing/2014/main" id="{1083032B-02BB-412C-B3BC-811BB661D498}"/>
              </a:ext>
            </a:extLst>
          </p:cNvPr>
          <p:cNvSpPr txBox="1">
            <a:spLocks/>
          </p:cNvSpPr>
          <p:nvPr/>
        </p:nvSpPr>
        <p:spPr>
          <a:xfrm>
            <a:off x="9447408" y="4656606"/>
            <a:ext cx="1822396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자유형 11">
            <a:extLst>
              <a:ext uri="{FF2B5EF4-FFF2-40B4-BE49-F238E27FC236}">
                <a16:creationId xmlns:a16="http://schemas.microsoft.com/office/drawing/2014/main" id="{5E15EDC8-0769-4BAD-AC7D-510EF7F91377}"/>
              </a:ext>
            </a:extLst>
          </p:cNvPr>
          <p:cNvSpPr/>
          <p:nvPr/>
        </p:nvSpPr>
        <p:spPr>
          <a:xfrm flipV="1">
            <a:off x="1312752" y="5599266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 11">
            <a:extLst>
              <a:ext uri="{FF2B5EF4-FFF2-40B4-BE49-F238E27FC236}">
                <a16:creationId xmlns:a16="http://schemas.microsoft.com/office/drawing/2014/main" id="{64C05157-CD47-42E3-B19E-6E8ACBFCA1CB}"/>
              </a:ext>
            </a:extLst>
          </p:cNvPr>
          <p:cNvSpPr/>
          <p:nvPr/>
        </p:nvSpPr>
        <p:spPr>
          <a:xfrm flipV="1">
            <a:off x="1312752" y="6247338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텍스트 개체 틀 9">
            <a:extLst>
              <a:ext uri="{FF2B5EF4-FFF2-40B4-BE49-F238E27FC236}">
                <a16:creationId xmlns:a16="http://schemas.microsoft.com/office/drawing/2014/main" id="{8AD05DEA-ADB2-4270-8DD5-6DC904C30CA1}"/>
              </a:ext>
            </a:extLst>
          </p:cNvPr>
          <p:cNvSpPr txBox="1">
            <a:spLocks/>
          </p:cNvSpPr>
          <p:nvPr/>
        </p:nvSpPr>
        <p:spPr>
          <a:xfrm>
            <a:off x="1312752" y="5726623"/>
            <a:ext cx="9630332" cy="4943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919DED-7DA8-407B-8972-33A62B80023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93D865-32FE-4902-9D39-F0AF8D8B9F9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C856328-7912-4DF5-AAC4-2043ADBA31B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269906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DA0CE57F-5B44-49EB-82C8-0F213A8F8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181546"/>
              </p:ext>
            </p:extLst>
          </p:nvPr>
        </p:nvGraphicFramePr>
        <p:xfrm>
          <a:off x="3470523" y="1850369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561ECCBE-3161-4947-B367-7EB4CA572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150732"/>
              </p:ext>
            </p:extLst>
          </p:nvPr>
        </p:nvGraphicFramePr>
        <p:xfrm>
          <a:off x="3470523" y="4061307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985498B8-DA54-4E03-8482-74BB0DCED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013747"/>
              </p:ext>
            </p:extLst>
          </p:nvPr>
        </p:nvGraphicFramePr>
        <p:xfrm>
          <a:off x="1087397" y="4061307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955A8311-C798-49E7-BBCB-B8FFF0B81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828601"/>
              </p:ext>
            </p:extLst>
          </p:nvPr>
        </p:nvGraphicFramePr>
        <p:xfrm>
          <a:off x="1087397" y="1850369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C41A13-EA91-4FA7-8A92-E8D7D35E9D58}"/>
              </a:ext>
            </a:extLst>
          </p:cNvPr>
          <p:cNvSpPr txBox="1"/>
          <p:nvPr/>
        </p:nvSpPr>
        <p:spPr>
          <a:xfrm>
            <a:off x="1473579" y="2411917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A06CB-D7AE-4F81-AF04-873C74962695}"/>
              </a:ext>
            </a:extLst>
          </p:cNvPr>
          <p:cNvSpPr txBox="1"/>
          <p:nvPr/>
        </p:nvSpPr>
        <p:spPr>
          <a:xfrm>
            <a:off x="3856705" y="2411917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8844F-1715-4B7F-A4AA-7AFC10380D7D}"/>
              </a:ext>
            </a:extLst>
          </p:cNvPr>
          <p:cNvSpPr txBox="1"/>
          <p:nvPr/>
        </p:nvSpPr>
        <p:spPr>
          <a:xfrm>
            <a:off x="1473579" y="4615647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99D60D-204E-434E-99F6-CE97551B1F8F}"/>
              </a:ext>
            </a:extLst>
          </p:cNvPr>
          <p:cNvSpPr txBox="1"/>
          <p:nvPr/>
        </p:nvSpPr>
        <p:spPr>
          <a:xfrm>
            <a:off x="3856705" y="4615647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2D4BDA-8F8C-4247-AE7F-32145AD6322D}"/>
              </a:ext>
            </a:extLst>
          </p:cNvPr>
          <p:cNvSpPr txBox="1"/>
          <p:nvPr/>
        </p:nvSpPr>
        <p:spPr>
          <a:xfrm>
            <a:off x="925485" y="3549083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0DD80E-E133-497E-AD15-E99095E70F65}"/>
              </a:ext>
            </a:extLst>
          </p:cNvPr>
          <p:cNvSpPr txBox="1"/>
          <p:nvPr/>
        </p:nvSpPr>
        <p:spPr>
          <a:xfrm>
            <a:off x="3308611" y="3549083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4840DC-2DFA-4013-A2A3-4DEF206CB881}"/>
              </a:ext>
            </a:extLst>
          </p:cNvPr>
          <p:cNvSpPr txBox="1"/>
          <p:nvPr/>
        </p:nvSpPr>
        <p:spPr>
          <a:xfrm>
            <a:off x="925485" y="5768441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E4969E-FB00-41A6-BB75-4F8DEA22E49D}"/>
              </a:ext>
            </a:extLst>
          </p:cNvPr>
          <p:cNvSpPr txBox="1"/>
          <p:nvPr/>
        </p:nvSpPr>
        <p:spPr>
          <a:xfrm>
            <a:off x="3308611" y="5768441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72E11A-CB39-492C-BF8F-7704C989E2B7}"/>
              </a:ext>
            </a:extLst>
          </p:cNvPr>
          <p:cNvGrpSpPr/>
          <p:nvPr/>
        </p:nvGrpSpPr>
        <p:grpSpPr>
          <a:xfrm flipH="1">
            <a:off x="5714259" y="1838306"/>
            <a:ext cx="3388568" cy="475860"/>
            <a:chOff x="1051292" y="2017033"/>
            <a:chExt cx="3388568" cy="37691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256CB3B1-6E7F-47E1-ACB7-23864D4282E5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E10DDBA2-59C4-431D-AC77-83406755FFCD}"/>
                </a:ext>
              </a:extLst>
            </p:cNvPr>
            <p:cNvSpPr/>
            <p:nvPr/>
          </p:nvSpPr>
          <p:spPr>
            <a:xfrm flipH="1">
              <a:off x="1051292" y="2017033"/>
              <a:ext cx="338856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6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57687C"/>
                </a:solidFill>
              </a:endParaRPr>
            </a:p>
          </p:txBody>
        </p:sp>
      </p:grpSp>
      <p:grpSp>
        <p:nvGrpSpPr>
          <p:cNvPr id="18" name="그룹 6">
            <a:extLst>
              <a:ext uri="{FF2B5EF4-FFF2-40B4-BE49-F238E27FC236}">
                <a16:creationId xmlns:a16="http://schemas.microsoft.com/office/drawing/2014/main" id="{6E7D15FD-C9E1-4C44-8D85-CBBE3C4C2E8A}"/>
              </a:ext>
            </a:extLst>
          </p:cNvPr>
          <p:cNvGrpSpPr/>
          <p:nvPr/>
        </p:nvGrpSpPr>
        <p:grpSpPr>
          <a:xfrm>
            <a:off x="5987687" y="2449464"/>
            <a:ext cx="5292000" cy="740106"/>
            <a:chOff x="5987687" y="2420888"/>
            <a:chExt cx="5292000" cy="7401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1E611A-0CE3-4A8D-8F04-6985E1F0B3B7}"/>
                </a:ext>
              </a:extLst>
            </p:cNvPr>
            <p:cNvSpPr txBox="1"/>
            <p:nvPr/>
          </p:nvSpPr>
          <p:spPr>
            <a:xfrm>
              <a:off x="5987687" y="2420888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40% Progress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674D95-70C1-4389-AA3F-0B661FD8D537}"/>
                </a:ext>
              </a:extLst>
            </p:cNvPr>
            <p:cNvSpPr txBox="1"/>
            <p:nvPr/>
          </p:nvSpPr>
          <p:spPr>
            <a:xfrm>
              <a:off x="5987687" y="2699329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230A27F-FE7C-4766-89D3-892C63979F29}"/>
              </a:ext>
            </a:extLst>
          </p:cNvPr>
          <p:cNvSpPr txBox="1"/>
          <p:nvPr/>
        </p:nvSpPr>
        <p:spPr>
          <a:xfrm>
            <a:off x="5864267" y="1857449"/>
            <a:ext cx="2817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그룹 5">
            <a:extLst>
              <a:ext uri="{FF2B5EF4-FFF2-40B4-BE49-F238E27FC236}">
                <a16:creationId xmlns:a16="http://schemas.microsoft.com/office/drawing/2014/main" id="{AB7923AB-596F-4739-BC8A-F0E5B2A78DB9}"/>
              </a:ext>
            </a:extLst>
          </p:cNvPr>
          <p:cNvGrpSpPr/>
          <p:nvPr/>
        </p:nvGrpSpPr>
        <p:grpSpPr>
          <a:xfrm>
            <a:off x="5987687" y="3407208"/>
            <a:ext cx="5292000" cy="742604"/>
            <a:chOff x="5987687" y="3378634"/>
            <a:chExt cx="5292000" cy="7426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8F7059-0B2D-4ABF-81CC-CB14E2C5BFBF}"/>
                </a:ext>
              </a:extLst>
            </p:cNvPr>
            <p:cNvSpPr txBox="1"/>
            <p:nvPr/>
          </p:nvSpPr>
          <p:spPr>
            <a:xfrm>
              <a:off x="5987687" y="3378634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6744FD-2305-4FB2-AF44-A3AF8E98BF0A}"/>
                </a:ext>
              </a:extLst>
            </p:cNvPr>
            <p:cNvSpPr txBox="1"/>
            <p:nvPr/>
          </p:nvSpPr>
          <p:spPr>
            <a:xfrm>
              <a:off x="5987687" y="365957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id="{A9E0AC39-9B10-4093-9028-B2343E2DF650}"/>
              </a:ext>
            </a:extLst>
          </p:cNvPr>
          <p:cNvGrpSpPr/>
          <p:nvPr/>
        </p:nvGrpSpPr>
        <p:grpSpPr>
          <a:xfrm>
            <a:off x="5987687" y="4402621"/>
            <a:ext cx="5292000" cy="746362"/>
            <a:chOff x="5987687" y="4374046"/>
            <a:chExt cx="5292000" cy="7463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C2EA39-811C-4D0A-B604-699F289B8C0D}"/>
                </a:ext>
              </a:extLst>
            </p:cNvPr>
            <p:cNvSpPr txBox="1"/>
            <p:nvPr/>
          </p:nvSpPr>
          <p:spPr>
            <a:xfrm>
              <a:off x="5987687" y="4374046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60% Progress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F2F7C9-CAE9-473E-A13B-24628CC4B0D7}"/>
                </a:ext>
              </a:extLst>
            </p:cNvPr>
            <p:cNvSpPr txBox="1"/>
            <p:nvPr/>
          </p:nvSpPr>
          <p:spPr>
            <a:xfrm>
              <a:off x="5987687" y="465874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24F04BED-8CE1-43B7-BD20-D216FC2CD2A8}"/>
              </a:ext>
            </a:extLst>
          </p:cNvPr>
          <p:cNvGrpSpPr/>
          <p:nvPr/>
        </p:nvGrpSpPr>
        <p:grpSpPr>
          <a:xfrm>
            <a:off x="5987687" y="5401797"/>
            <a:ext cx="5292000" cy="739863"/>
            <a:chOff x="5987687" y="5373217"/>
            <a:chExt cx="5292000" cy="73986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FB2589-E346-4BED-886A-8D35E1FF508F}"/>
                </a:ext>
              </a:extLst>
            </p:cNvPr>
            <p:cNvSpPr txBox="1"/>
            <p:nvPr/>
          </p:nvSpPr>
          <p:spPr>
            <a:xfrm>
              <a:off x="5987687" y="5373217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50% Progress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1E68AA-1ED6-4588-9819-462B2DDB8148}"/>
                </a:ext>
              </a:extLst>
            </p:cNvPr>
            <p:cNvSpPr txBox="1"/>
            <p:nvPr/>
          </p:nvSpPr>
          <p:spPr>
            <a:xfrm>
              <a:off x="5987687" y="5651415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37EE3A-F671-4CAF-8289-6D2F4430D340}"/>
              </a:ext>
            </a:extLst>
          </p:cNvPr>
          <p:cNvGrpSpPr/>
          <p:nvPr/>
        </p:nvGrpSpPr>
        <p:grpSpPr>
          <a:xfrm>
            <a:off x="4500664" y="2967597"/>
            <a:ext cx="3190672" cy="2178773"/>
            <a:chOff x="3366914" y="2916559"/>
            <a:chExt cx="2424286" cy="16554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44036C8-C2C7-4C43-AB42-1475A0BBF2AF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5A3C49-CCF3-4012-A2F3-BD1CCA478B36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6C2009F4-1C8C-4B1E-9EC2-308F58152E73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D62FB1AB-B8B8-42E5-A558-76E29C4A7533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625FEB-E951-42F3-AB4F-150689929985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0E5CA76D-1CCA-4745-8CD8-DB7305164DFD}"/>
              </a:ext>
            </a:extLst>
          </p:cNvPr>
          <p:cNvGrpSpPr/>
          <p:nvPr/>
        </p:nvGrpSpPr>
        <p:grpSpPr>
          <a:xfrm>
            <a:off x="8192838" y="5189791"/>
            <a:ext cx="3190672" cy="901282"/>
            <a:chOff x="7752184" y="4976177"/>
            <a:chExt cx="1877204" cy="9012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2A8401-7CCF-4B46-AD8B-03517BD40810}"/>
                </a:ext>
              </a:extLst>
            </p:cNvPr>
            <p:cNvSpPr txBox="1"/>
            <p:nvPr/>
          </p:nvSpPr>
          <p:spPr>
            <a:xfrm>
              <a:off x="7752184" y="497617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A891F8-92C2-4846-8937-41D43E34B79A}"/>
                </a:ext>
              </a:extLst>
            </p:cNvPr>
            <p:cNvSpPr txBox="1"/>
            <p:nvPr/>
          </p:nvSpPr>
          <p:spPr>
            <a:xfrm>
              <a:off x="7752184" y="523112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18">
            <a:extLst>
              <a:ext uri="{FF2B5EF4-FFF2-40B4-BE49-F238E27FC236}">
                <a16:creationId xmlns:a16="http://schemas.microsoft.com/office/drawing/2014/main" id="{8CA65CF8-C3A8-4193-9BF6-D282960E55B5}"/>
              </a:ext>
            </a:extLst>
          </p:cNvPr>
          <p:cNvGrpSpPr/>
          <p:nvPr/>
        </p:nvGrpSpPr>
        <p:grpSpPr>
          <a:xfrm>
            <a:off x="8192838" y="1754868"/>
            <a:ext cx="3190672" cy="901282"/>
            <a:chOff x="7752184" y="1735816"/>
            <a:chExt cx="1877204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1F9603-7F60-4B33-A248-AB75CF718895}"/>
                </a:ext>
              </a:extLst>
            </p:cNvPr>
            <p:cNvSpPr txBox="1"/>
            <p:nvPr/>
          </p:nvSpPr>
          <p:spPr>
            <a:xfrm>
              <a:off x="7752184" y="1735816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39BBC3-9894-4CA6-8B86-FC3D495A9536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1">
            <a:extLst>
              <a:ext uri="{FF2B5EF4-FFF2-40B4-BE49-F238E27FC236}">
                <a16:creationId xmlns:a16="http://schemas.microsoft.com/office/drawing/2014/main" id="{74A0E5BC-0EB8-4118-AB29-70B5B16A3237}"/>
              </a:ext>
            </a:extLst>
          </p:cNvPr>
          <p:cNvGrpSpPr/>
          <p:nvPr/>
        </p:nvGrpSpPr>
        <p:grpSpPr>
          <a:xfrm>
            <a:off x="808490" y="5189793"/>
            <a:ext cx="3190672" cy="901282"/>
            <a:chOff x="2634620" y="4976178"/>
            <a:chExt cx="18772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918821-2EDE-46CA-9DBE-23310264EA26}"/>
                </a:ext>
              </a:extLst>
            </p:cNvPr>
            <p:cNvSpPr txBox="1"/>
            <p:nvPr/>
          </p:nvSpPr>
          <p:spPr>
            <a:xfrm>
              <a:off x="2634620" y="4976178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B3A767-77E5-4D9D-A2B6-DE4F185BE474}"/>
                </a:ext>
              </a:extLst>
            </p:cNvPr>
            <p:cNvSpPr txBox="1"/>
            <p:nvPr/>
          </p:nvSpPr>
          <p:spPr>
            <a:xfrm>
              <a:off x="2634620" y="5231129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B1395CF7-AA90-48AB-BFFE-847BDA27D179}"/>
              </a:ext>
            </a:extLst>
          </p:cNvPr>
          <p:cNvGrpSpPr/>
          <p:nvPr/>
        </p:nvGrpSpPr>
        <p:grpSpPr>
          <a:xfrm>
            <a:off x="808490" y="1754869"/>
            <a:ext cx="3190672" cy="901282"/>
            <a:chOff x="2634620" y="1735817"/>
            <a:chExt cx="1877204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42188D-FF23-41E6-A1AD-41CBF5AF82A6}"/>
                </a:ext>
              </a:extLst>
            </p:cNvPr>
            <p:cNvSpPr txBox="1"/>
            <p:nvPr/>
          </p:nvSpPr>
          <p:spPr>
            <a:xfrm>
              <a:off x="2634620" y="173581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52C416-3D6A-49D7-A79D-13C349696AD9}"/>
                </a:ext>
              </a:extLst>
            </p:cNvPr>
            <p:cNvSpPr txBox="1"/>
            <p:nvPr/>
          </p:nvSpPr>
          <p:spPr>
            <a:xfrm>
              <a:off x="2634620" y="199076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id="{1F960BE5-CEAA-4C75-B912-27B6FEA63F69}"/>
              </a:ext>
            </a:extLst>
          </p:cNvPr>
          <p:cNvCxnSpPr/>
          <p:nvPr/>
        </p:nvCxnSpPr>
        <p:spPr>
          <a:xfrm flipV="1">
            <a:off x="4262158" y="4368080"/>
            <a:ext cx="1260000" cy="972000"/>
          </a:xfrm>
          <a:prstGeom prst="bentConnector3">
            <a:avLst>
              <a:gd name="adj1" fmla="val 10051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2">
            <a:extLst>
              <a:ext uri="{FF2B5EF4-FFF2-40B4-BE49-F238E27FC236}">
                <a16:creationId xmlns:a16="http://schemas.microsoft.com/office/drawing/2014/main" id="{A73C2BD6-BFBC-4C0B-A810-86D54460EFA6}"/>
              </a:ext>
            </a:extLst>
          </p:cNvPr>
          <p:cNvCxnSpPr>
            <a:cxnSpLocks/>
          </p:cNvCxnSpPr>
          <p:nvPr/>
        </p:nvCxnSpPr>
        <p:spPr>
          <a:xfrm rot="10800000">
            <a:off x="6597350" y="4368080"/>
            <a:ext cx="1260000" cy="972000"/>
          </a:xfrm>
          <a:prstGeom prst="bentConnector3">
            <a:avLst>
              <a:gd name="adj1" fmla="val 9903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id="{617C8E25-787E-4F24-B86A-59D71E888753}"/>
              </a:ext>
            </a:extLst>
          </p:cNvPr>
          <p:cNvCxnSpPr/>
          <p:nvPr/>
        </p:nvCxnSpPr>
        <p:spPr>
          <a:xfrm rot="16200000" flipH="1">
            <a:off x="4118158" y="2056820"/>
            <a:ext cx="1548000" cy="1260000"/>
          </a:xfrm>
          <a:prstGeom prst="bentConnector3">
            <a:avLst>
              <a:gd name="adj1" fmla="val -44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10D4F797-3BEE-4F6A-B44F-9BCAC57DF291}"/>
              </a:ext>
            </a:extLst>
          </p:cNvPr>
          <p:cNvCxnSpPr/>
          <p:nvPr/>
        </p:nvCxnSpPr>
        <p:spPr>
          <a:xfrm rot="5400000">
            <a:off x="6453350" y="2056821"/>
            <a:ext cx="1548000" cy="1260000"/>
          </a:xfrm>
          <a:prstGeom prst="bentConnector3">
            <a:avLst>
              <a:gd name="adj1" fmla="val -25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DF3B08C-823C-4E9B-9DB8-BC412B6DE884}"/>
              </a:ext>
            </a:extLst>
          </p:cNvPr>
          <p:cNvSpPr txBox="1"/>
          <p:nvPr/>
        </p:nvSpPr>
        <p:spPr>
          <a:xfrm>
            <a:off x="4840578" y="3598886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DB1E54-C9C6-4DB6-BAD1-BC069B6B606A}"/>
              </a:ext>
            </a:extLst>
          </p:cNvPr>
          <p:cNvSpPr txBox="1"/>
          <p:nvPr/>
        </p:nvSpPr>
        <p:spPr>
          <a:xfrm>
            <a:off x="6241920" y="3598886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E81E86AF-7A2F-4B2B-90CA-AC7CF79A661A}"/>
              </a:ext>
            </a:extLst>
          </p:cNvPr>
          <p:cNvSpPr txBox="1">
            <a:spLocks/>
          </p:cNvSpPr>
          <p:nvPr/>
        </p:nvSpPr>
        <p:spPr>
          <a:xfrm>
            <a:off x="7225070" y="5033542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381F82CB-1A50-45F4-924F-16B910FDB663}"/>
              </a:ext>
            </a:extLst>
          </p:cNvPr>
          <p:cNvSpPr txBox="1">
            <a:spLocks/>
          </p:cNvSpPr>
          <p:nvPr/>
        </p:nvSpPr>
        <p:spPr>
          <a:xfrm>
            <a:off x="8392178" y="5033542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2A7025C8-9824-4426-9476-EF8B3A098991}"/>
              </a:ext>
            </a:extLst>
          </p:cNvPr>
          <p:cNvSpPr txBox="1">
            <a:spLocks/>
          </p:cNvSpPr>
          <p:nvPr/>
        </p:nvSpPr>
        <p:spPr>
          <a:xfrm>
            <a:off x="9978386" y="5033542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E10814-291F-4E2A-BD24-3C8A105F295A}"/>
              </a:ext>
            </a:extLst>
          </p:cNvPr>
          <p:cNvSpPr txBox="1"/>
          <p:nvPr/>
        </p:nvSpPr>
        <p:spPr>
          <a:xfrm>
            <a:off x="7225070" y="3717717"/>
            <a:ext cx="44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B2F1A1-CD8B-42D1-86F0-55B925B0BB5E}"/>
              </a:ext>
            </a:extLst>
          </p:cNvPr>
          <p:cNvSpPr txBox="1"/>
          <p:nvPr/>
        </p:nvSpPr>
        <p:spPr>
          <a:xfrm>
            <a:off x="7150602" y="5566109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5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5"/>
                </a:solidFill>
              </a:rPr>
              <a:t>Professional Presentation</a:t>
            </a:r>
            <a:endParaRPr lang="ko-KR" altLang="en-US" sz="2800" dirty="0">
              <a:solidFill>
                <a:schemeClr val="accent5"/>
              </a:solidFill>
            </a:endParaRPr>
          </a:p>
        </p:txBody>
      </p:sp>
      <p:sp>
        <p:nvSpPr>
          <p:cNvPr id="15" name="직사각형 5">
            <a:extLst>
              <a:ext uri="{FF2B5EF4-FFF2-40B4-BE49-F238E27FC236}">
                <a16:creationId xmlns:a16="http://schemas.microsoft.com/office/drawing/2014/main" id="{6C779C3C-C281-47F9-9A67-86317899DC05}"/>
              </a:ext>
            </a:extLst>
          </p:cNvPr>
          <p:cNvSpPr/>
          <p:nvPr/>
        </p:nvSpPr>
        <p:spPr>
          <a:xfrm>
            <a:off x="6514381" y="59411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6" name="직사각형 6">
            <a:extLst>
              <a:ext uri="{FF2B5EF4-FFF2-40B4-BE49-F238E27FC236}">
                <a16:creationId xmlns:a16="http://schemas.microsoft.com/office/drawing/2014/main" id="{D2402254-866A-4665-BF1D-3F9020307BC6}"/>
              </a:ext>
            </a:extLst>
          </p:cNvPr>
          <p:cNvSpPr/>
          <p:nvPr/>
        </p:nvSpPr>
        <p:spPr>
          <a:xfrm>
            <a:off x="7673373" y="116270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185034-88BB-4C76-9FB6-39AB3F739D15}"/>
              </a:ext>
            </a:extLst>
          </p:cNvPr>
          <p:cNvSpPr txBox="1"/>
          <p:nvPr/>
        </p:nvSpPr>
        <p:spPr>
          <a:xfrm>
            <a:off x="616344" y="4119559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EEB391-08A3-4AF5-A21F-7CEA7B71CFF6}"/>
              </a:ext>
            </a:extLst>
          </p:cNvPr>
          <p:cNvGrpSpPr/>
          <p:nvPr/>
        </p:nvGrpSpPr>
        <p:grpSpPr>
          <a:xfrm>
            <a:off x="6440047" y="3094939"/>
            <a:ext cx="5130744" cy="946557"/>
            <a:chOff x="611559" y="2708920"/>
            <a:chExt cx="2675111" cy="946557"/>
          </a:xfrm>
        </p:grpSpPr>
        <p:sp>
          <p:nvSpPr>
            <p:cNvPr id="4" name="Rounded Rectangle 58">
              <a:extLst>
                <a:ext uri="{FF2B5EF4-FFF2-40B4-BE49-F238E27FC236}">
                  <a16:creationId xmlns:a16="http://schemas.microsoft.com/office/drawing/2014/main" id="{18C7F552-F5C9-4D4F-B94A-CAC598621E99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89FC79-B3FE-4FAD-B82B-1F8C804CAFF4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14AF19-22C7-4FF4-B4A0-1E2C15F9C05A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91A23AE-BADA-4017-AC1A-2F9B467D70AC}"/>
              </a:ext>
            </a:extLst>
          </p:cNvPr>
          <p:cNvGrpSpPr/>
          <p:nvPr/>
        </p:nvGrpSpPr>
        <p:grpSpPr>
          <a:xfrm>
            <a:off x="6440047" y="4210117"/>
            <a:ext cx="5130744" cy="946557"/>
            <a:chOff x="611559" y="2708920"/>
            <a:chExt cx="2675111" cy="946557"/>
          </a:xfrm>
        </p:grpSpPr>
        <p:sp>
          <p:nvSpPr>
            <p:cNvPr id="8" name="Rounded Rectangle 64">
              <a:extLst>
                <a:ext uri="{FF2B5EF4-FFF2-40B4-BE49-F238E27FC236}">
                  <a16:creationId xmlns:a16="http://schemas.microsoft.com/office/drawing/2014/main" id="{0E5B533D-1F10-4196-AEA9-F74A9D80D3D2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C53E3E-A430-4E00-8AF9-E217BD1C518E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91F781-C99A-42F0-AAD3-BFD59CCFE9FA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9E437A-75E9-4CF4-BADA-F2B2F96FE869}"/>
              </a:ext>
            </a:extLst>
          </p:cNvPr>
          <p:cNvGrpSpPr/>
          <p:nvPr/>
        </p:nvGrpSpPr>
        <p:grpSpPr>
          <a:xfrm>
            <a:off x="6440047" y="5325295"/>
            <a:ext cx="5130744" cy="946557"/>
            <a:chOff x="611559" y="2708920"/>
            <a:chExt cx="2675111" cy="946557"/>
          </a:xfrm>
        </p:grpSpPr>
        <p:sp>
          <p:nvSpPr>
            <p:cNvPr id="12" name="Rounded Rectangle 68">
              <a:extLst>
                <a:ext uri="{FF2B5EF4-FFF2-40B4-BE49-F238E27FC236}">
                  <a16:creationId xmlns:a16="http://schemas.microsoft.com/office/drawing/2014/main" id="{FBFE6873-C175-42D7-9D3D-41E2BADE4624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C1FAE3-80EE-481F-A7A2-F42F979CC384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4F0B20-56A6-4D07-8A13-B3F6236DFCFD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C29E387-1271-4FB5-9506-65AF2A9379BE}"/>
              </a:ext>
            </a:extLst>
          </p:cNvPr>
          <p:cNvSpPr txBox="1"/>
          <p:nvPr/>
        </p:nvSpPr>
        <p:spPr>
          <a:xfrm>
            <a:off x="6440047" y="1954107"/>
            <a:ext cx="50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DEE27D-49C2-471D-979A-F8D9F4229628}"/>
              </a:ext>
            </a:extLst>
          </p:cNvPr>
          <p:cNvSpPr txBox="1"/>
          <p:nvPr/>
        </p:nvSpPr>
        <p:spPr>
          <a:xfrm>
            <a:off x="6440047" y="1655309"/>
            <a:ext cx="509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D8507B-DAD5-462F-AF52-18EED5528388}"/>
              </a:ext>
            </a:extLst>
          </p:cNvPr>
          <p:cNvSpPr txBox="1"/>
          <p:nvPr/>
        </p:nvSpPr>
        <p:spPr>
          <a:xfrm>
            <a:off x="6440047" y="2440080"/>
            <a:ext cx="51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9" name="Oval 37">
            <a:extLst>
              <a:ext uri="{FF2B5EF4-FFF2-40B4-BE49-F238E27FC236}">
                <a16:creationId xmlns:a16="http://schemas.microsoft.com/office/drawing/2014/main" id="{D4C0CE5E-CB57-40C6-8F9A-1BF5D75EC68A}"/>
              </a:ext>
            </a:extLst>
          </p:cNvPr>
          <p:cNvSpPr/>
          <p:nvPr/>
        </p:nvSpPr>
        <p:spPr>
          <a:xfrm>
            <a:off x="1133477" y="2011498"/>
            <a:ext cx="2359269" cy="2083015"/>
          </a:xfrm>
          <a:custGeom>
            <a:avLst/>
            <a:gdLst>
              <a:gd name="connsiteX0" fmla="*/ 1395166 w 1656184"/>
              <a:gd name="connsiteY0" fmla="*/ 1414051 h 1462256"/>
              <a:gd name="connsiteX1" fmla="*/ 1404159 w 1656184"/>
              <a:gd name="connsiteY1" fmla="*/ 1421466 h 1462256"/>
              <a:gd name="connsiteX2" fmla="*/ 1354721 w 1656184"/>
              <a:gd name="connsiteY2" fmla="*/ 1462256 h 1462256"/>
              <a:gd name="connsiteX3" fmla="*/ 1395166 w 1656184"/>
              <a:gd name="connsiteY3" fmla="*/ 1414051 h 1462256"/>
              <a:gd name="connsiteX4" fmla="*/ 1407188 w 1656184"/>
              <a:gd name="connsiteY4" fmla="*/ 1400115 h 1462256"/>
              <a:gd name="connsiteX5" fmla="*/ 1395166 w 1656184"/>
              <a:gd name="connsiteY5" fmla="*/ 1414051 h 1462256"/>
              <a:gd name="connsiteX6" fmla="*/ 1395020 w 1656184"/>
              <a:gd name="connsiteY6" fmla="*/ 1413931 h 1462256"/>
              <a:gd name="connsiteX7" fmla="*/ 1407188 w 1656184"/>
              <a:gd name="connsiteY7" fmla="*/ 1400115 h 1462256"/>
              <a:gd name="connsiteX8" fmla="*/ 828092 w 1656184"/>
              <a:gd name="connsiteY8" fmla="*/ 0 h 1462256"/>
              <a:gd name="connsiteX9" fmla="*/ 1656184 w 1656184"/>
              <a:gd name="connsiteY9" fmla="*/ 828092 h 1462256"/>
              <a:gd name="connsiteX10" fmla="*/ 1420433 w 1656184"/>
              <a:gd name="connsiteY10" fmla="*/ 1405411 h 1462256"/>
              <a:gd name="connsiteX11" fmla="*/ 828092 w 1656184"/>
              <a:gd name="connsiteY11" fmla="*/ 1152822 h 1462256"/>
              <a:gd name="connsiteX12" fmla="*/ 235002 w 1656184"/>
              <a:gd name="connsiteY12" fmla="*/ 1404503 h 1462256"/>
              <a:gd name="connsiteX13" fmla="*/ 0 w 1656184"/>
              <a:gd name="connsiteY13" fmla="*/ 828092 h 1462256"/>
              <a:gd name="connsiteX14" fmla="*/ 196089 w 1656184"/>
              <a:gd name="connsiteY14" fmla="*/ 298844 h 1462256"/>
              <a:gd name="connsiteX15" fmla="*/ 357732 w 1656184"/>
              <a:gd name="connsiteY15" fmla="*/ 147502 h 1462256"/>
              <a:gd name="connsiteX16" fmla="*/ 828092 w 1656184"/>
              <a:gd name="connsiteY16" fmla="*/ 0 h 146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56184" h="1462256">
                <a:moveTo>
                  <a:pt x="1395166" y="1414051"/>
                </a:moveTo>
                <a:lnTo>
                  <a:pt x="1404159" y="1421466"/>
                </a:lnTo>
                <a:lnTo>
                  <a:pt x="1354721" y="1462256"/>
                </a:lnTo>
                <a:lnTo>
                  <a:pt x="1395166" y="1414051"/>
                </a:lnTo>
                <a:close/>
                <a:moveTo>
                  <a:pt x="1407188" y="1400115"/>
                </a:moveTo>
                <a:cubicBezTo>
                  <a:pt x="1402752" y="1404328"/>
                  <a:pt x="1398363" y="1408590"/>
                  <a:pt x="1395166" y="1414051"/>
                </a:cubicBezTo>
                <a:lnTo>
                  <a:pt x="1395020" y="1413931"/>
                </a:lnTo>
                <a:lnTo>
                  <a:pt x="1407188" y="1400115"/>
                </a:lnTo>
                <a:close/>
                <a:moveTo>
                  <a:pt x="828092" y="0"/>
                </a:moveTo>
                <a:cubicBezTo>
                  <a:pt x="1285435" y="0"/>
                  <a:pt x="1656184" y="370749"/>
                  <a:pt x="1656184" y="828092"/>
                </a:cubicBezTo>
                <a:cubicBezTo>
                  <a:pt x="1656184" y="1052939"/>
                  <a:pt x="1566572" y="1256855"/>
                  <a:pt x="1420433" y="1405411"/>
                </a:cubicBezTo>
                <a:cubicBezTo>
                  <a:pt x="1271659" y="1249071"/>
                  <a:pt x="1061116" y="1152822"/>
                  <a:pt x="828092" y="1152822"/>
                </a:cubicBezTo>
                <a:cubicBezTo>
                  <a:pt x="595173" y="1152822"/>
                  <a:pt x="384715" y="1248984"/>
                  <a:pt x="235002" y="1404503"/>
                </a:cubicBezTo>
                <a:cubicBezTo>
                  <a:pt x="89276" y="1256089"/>
                  <a:pt x="0" y="1052516"/>
                  <a:pt x="0" y="828092"/>
                </a:cubicBezTo>
                <a:cubicBezTo>
                  <a:pt x="0" y="625700"/>
                  <a:pt x="72608" y="440267"/>
                  <a:pt x="196089" y="298844"/>
                </a:cubicBezTo>
                <a:lnTo>
                  <a:pt x="357732" y="147502"/>
                </a:lnTo>
                <a:cubicBezTo>
                  <a:pt x="490929" y="54231"/>
                  <a:pt x="653177" y="0"/>
                  <a:pt x="828092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33">
            <a:extLst>
              <a:ext uri="{FF2B5EF4-FFF2-40B4-BE49-F238E27FC236}">
                <a16:creationId xmlns:a16="http://schemas.microsoft.com/office/drawing/2014/main" id="{C147D461-3134-4C32-81BC-45D4CB0E5F2A}"/>
              </a:ext>
            </a:extLst>
          </p:cNvPr>
          <p:cNvSpPr/>
          <p:nvPr/>
        </p:nvSpPr>
        <p:spPr>
          <a:xfrm>
            <a:off x="3120712" y="2011499"/>
            <a:ext cx="2013263" cy="2359268"/>
          </a:xfrm>
          <a:custGeom>
            <a:avLst/>
            <a:gdLst>
              <a:gd name="connsiteX0" fmla="*/ 585200 w 1413292"/>
              <a:gd name="connsiteY0" fmla="*/ 0 h 1656184"/>
              <a:gd name="connsiteX1" fmla="*/ 1074079 w 1413292"/>
              <a:gd name="connsiteY1" fmla="*/ 162782 h 1656184"/>
              <a:gd name="connsiteX2" fmla="*/ 1238206 w 1413292"/>
              <a:gd name="connsiteY2" fmla="*/ 324301 h 1656184"/>
              <a:gd name="connsiteX3" fmla="*/ 1413292 w 1413292"/>
              <a:gd name="connsiteY3" fmla="*/ 828092 h 1656184"/>
              <a:gd name="connsiteX4" fmla="*/ 585200 w 1413292"/>
              <a:gd name="connsiteY4" fmla="*/ 1656184 h 1656184"/>
              <a:gd name="connsiteX5" fmla="*/ 0 w 1413292"/>
              <a:gd name="connsiteY5" fmla="*/ 1413930 h 1656184"/>
              <a:gd name="connsiteX6" fmla="*/ 261164 w 1413292"/>
              <a:gd name="connsiteY6" fmla="*/ 813015 h 1656184"/>
              <a:gd name="connsiteX7" fmla="*/ 18273 w 1413292"/>
              <a:gd name="connsiteY7" fmla="*/ 227178 h 1656184"/>
              <a:gd name="connsiteX8" fmla="*/ 585200 w 1413292"/>
              <a:gd name="connsiteY8" fmla="*/ 0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3292" h="1656184">
                <a:moveTo>
                  <a:pt x="585200" y="0"/>
                </a:moveTo>
                <a:cubicBezTo>
                  <a:pt x="768725" y="0"/>
                  <a:pt x="938305" y="59702"/>
                  <a:pt x="1074079" y="162782"/>
                </a:cubicBezTo>
                <a:lnTo>
                  <a:pt x="1238206" y="324301"/>
                </a:lnTo>
                <a:cubicBezTo>
                  <a:pt x="1348977" y="462146"/>
                  <a:pt x="1413292" y="637608"/>
                  <a:pt x="1413292" y="828092"/>
                </a:cubicBezTo>
                <a:cubicBezTo>
                  <a:pt x="1413292" y="1285435"/>
                  <a:pt x="1042543" y="1656184"/>
                  <a:pt x="585200" y="1656184"/>
                </a:cubicBezTo>
                <a:cubicBezTo>
                  <a:pt x="356691" y="1656184"/>
                  <a:pt x="149799" y="1563628"/>
                  <a:pt x="0" y="1413930"/>
                </a:cubicBezTo>
                <a:cubicBezTo>
                  <a:pt x="161319" y="1264368"/>
                  <a:pt x="261164" y="1050352"/>
                  <a:pt x="261164" y="813015"/>
                </a:cubicBezTo>
                <a:cubicBezTo>
                  <a:pt x="261164" y="584182"/>
                  <a:pt x="168346" y="377027"/>
                  <a:pt x="18273" y="227178"/>
                </a:cubicBezTo>
                <a:cubicBezTo>
                  <a:pt x="165226" y="85796"/>
                  <a:pt x="365194" y="0"/>
                  <a:pt x="585200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35">
            <a:extLst>
              <a:ext uri="{FF2B5EF4-FFF2-40B4-BE49-F238E27FC236}">
                <a16:creationId xmlns:a16="http://schemas.microsoft.com/office/drawing/2014/main" id="{A50A4A1E-2D3E-4365-92A4-A134B740E101}"/>
              </a:ext>
            </a:extLst>
          </p:cNvPr>
          <p:cNvSpPr/>
          <p:nvPr/>
        </p:nvSpPr>
        <p:spPr>
          <a:xfrm>
            <a:off x="2774706" y="4000021"/>
            <a:ext cx="2359269" cy="2028473"/>
          </a:xfrm>
          <a:custGeom>
            <a:avLst/>
            <a:gdLst>
              <a:gd name="connsiteX0" fmla="*/ 1414962 w 1656184"/>
              <a:gd name="connsiteY0" fmla="*/ 11928 h 1423969"/>
              <a:gd name="connsiteX1" fmla="*/ 1656184 w 1656184"/>
              <a:gd name="connsiteY1" fmla="*/ 595877 h 1423969"/>
              <a:gd name="connsiteX2" fmla="*/ 1446084 w 1656184"/>
              <a:gd name="connsiteY2" fmla="*/ 1142107 h 1423969"/>
              <a:gd name="connsiteX3" fmla="*/ 1497925 w 1656184"/>
              <a:gd name="connsiteY3" fmla="*/ 1337129 h 1423969"/>
              <a:gd name="connsiteX4" fmla="*/ 1291451 w 1656184"/>
              <a:gd name="connsiteY4" fmla="*/ 1282244 h 1423969"/>
              <a:gd name="connsiteX5" fmla="*/ 828092 w 1656184"/>
              <a:gd name="connsiteY5" fmla="*/ 1423969 h 1423969"/>
              <a:gd name="connsiteX6" fmla="*/ 0 w 1656184"/>
              <a:gd name="connsiteY6" fmla="*/ 595877 h 1423969"/>
              <a:gd name="connsiteX7" fmla="*/ 243038 w 1656184"/>
              <a:gd name="connsiteY7" fmla="*/ 13936 h 1423969"/>
              <a:gd name="connsiteX8" fmla="*/ 828092 w 1656184"/>
              <a:gd name="connsiteY8" fmla="*/ 256070 h 1423969"/>
              <a:gd name="connsiteX9" fmla="*/ 1414962 w 1656184"/>
              <a:gd name="connsiteY9" fmla="*/ 11928 h 1423969"/>
              <a:gd name="connsiteX10" fmla="*/ 255060 w 1656184"/>
              <a:gd name="connsiteY10" fmla="*/ 0 h 1423969"/>
              <a:gd name="connsiteX11" fmla="*/ 243038 w 1656184"/>
              <a:gd name="connsiteY11" fmla="*/ 13936 h 1423969"/>
              <a:gd name="connsiteX12" fmla="*/ 242892 w 1656184"/>
              <a:gd name="connsiteY12" fmla="*/ 13816 h 1423969"/>
              <a:gd name="connsiteX13" fmla="*/ 255060 w 1656184"/>
              <a:gd name="connsiteY13" fmla="*/ 0 h 1423969"/>
              <a:gd name="connsiteX0" fmla="*/ 1414962 w 1656184"/>
              <a:gd name="connsiteY0" fmla="*/ 11928 h 1423969"/>
              <a:gd name="connsiteX1" fmla="*/ 1656184 w 1656184"/>
              <a:gd name="connsiteY1" fmla="*/ 595877 h 1423969"/>
              <a:gd name="connsiteX2" fmla="*/ 1446084 w 1656184"/>
              <a:gd name="connsiteY2" fmla="*/ 1142107 h 1423969"/>
              <a:gd name="connsiteX3" fmla="*/ 1291451 w 1656184"/>
              <a:gd name="connsiteY3" fmla="*/ 1282244 h 1423969"/>
              <a:gd name="connsiteX4" fmla="*/ 828092 w 1656184"/>
              <a:gd name="connsiteY4" fmla="*/ 1423969 h 1423969"/>
              <a:gd name="connsiteX5" fmla="*/ 0 w 1656184"/>
              <a:gd name="connsiteY5" fmla="*/ 595877 h 1423969"/>
              <a:gd name="connsiteX6" fmla="*/ 243038 w 1656184"/>
              <a:gd name="connsiteY6" fmla="*/ 13936 h 1423969"/>
              <a:gd name="connsiteX7" fmla="*/ 828092 w 1656184"/>
              <a:gd name="connsiteY7" fmla="*/ 256070 h 1423969"/>
              <a:gd name="connsiteX8" fmla="*/ 1414962 w 1656184"/>
              <a:gd name="connsiteY8" fmla="*/ 11928 h 1423969"/>
              <a:gd name="connsiteX9" fmla="*/ 255060 w 1656184"/>
              <a:gd name="connsiteY9" fmla="*/ 0 h 1423969"/>
              <a:gd name="connsiteX10" fmla="*/ 243038 w 1656184"/>
              <a:gd name="connsiteY10" fmla="*/ 13936 h 1423969"/>
              <a:gd name="connsiteX11" fmla="*/ 242892 w 1656184"/>
              <a:gd name="connsiteY11" fmla="*/ 13816 h 1423969"/>
              <a:gd name="connsiteX12" fmla="*/ 255060 w 1656184"/>
              <a:gd name="connsiteY12" fmla="*/ 0 h 142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6184" h="1423969">
                <a:moveTo>
                  <a:pt x="1414962" y="11928"/>
                </a:moveTo>
                <a:cubicBezTo>
                  <a:pt x="1564098" y="161528"/>
                  <a:pt x="1656184" y="367949"/>
                  <a:pt x="1656184" y="595877"/>
                </a:cubicBezTo>
                <a:cubicBezTo>
                  <a:pt x="1656184" y="806216"/>
                  <a:pt x="1577763" y="998238"/>
                  <a:pt x="1446084" y="1142107"/>
                </a:cubicBezTo>
                <a:lnTo>
                  <a:pt x="1291451" y="1282244"/>
                </a:lnTo>
                <a:cubicBezTo>
                  <a:pt x="1159235" y="1371730"/>
                  <a:pt x="999764" y="1423969"/>
                  <a:pt x="828092" y="1423969"/>
                </a:cubicBezTo>
                <a:cubicBezTo>
                  <a:pt x="370749" y="1423969"/>
                  <a:pt x="0" y="1053220"/>
                  <a:pt x="0" y="595877"/>
                </a:cubicBezTo>
                <a:cubicBezTo>
                  <a:pt x="0" y="367987"/>
                  <a:pt x="92056" y="161597"/>
                  <a:pt x="243038" y="13936"/>
                </a:cubicBezTo>
                <a:cubicBezTo>
                  <a:pt x="392814" y="163569"/>
                  <a:pt x="599651" y="256070"/>
                  <a:pt x="828092" y="256070"/>
                </a:cubicBezTo>
                <a:cubicBezTo>
                  <a:pt x="1057507" y="256070"/>
                  <a:pt x="1265132" y="162780"/>
                  <a:pt x="1414962" y="11928"/>
                </a:cubicBezTo>
                <a:close/>
                <a:moveTo>
                  <a:pt x="255060" y="0"/>
                </a:moveTo>
                <a:cubicBezTo>
                  <a:pt x="250624" y="4213"/>
                  <a:pt x="246235" y="8475"/>
                  <a:pt x="243038" y="13936"/>
                </a:cubicBezTo>
                <a:lnTo>
                  <a:pt x="242892" y="13816"/>
                </a:lnTo>
                <a:lnTo>
                  <a:pt x="255060" y="0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34">
            <a:extLst>
              <a:ext uri="{FF2B5EF4-FFF2-40B4-BE49-F238E27FC236}">
                <a16:creationId xmlns:a16="http://schemas.microsoft.com/office/drawing/2014/main" id="{9B8EA495-7BFB-44F7-B801-754B90563235}"/>
              </a:ext>
            </a:extLst>
          </p:cNvPr>
          <p:cNvSpPr/>
          <p:nvPr/>
        </p:nvSpPr>
        <p:spPr>
          <a:xfrm>
            <a:off x="1139866" y="3653716"/>
            <a:ext cx="2011860" cy="2359268"/>
          </a:xfrm>
          <a:custGeom>
            <a:avLst/>
            <a:gdLst>
              <a:gd name="connsiteX0" fmla="*/ 828092 w 1412307"/>
              <a:gd name="connsiteY0" fmla="*/ 0 h 1656184"/>
              <a:gd name="connsiteX1" fmla="*/ 1412307 w 1412307"/>
              <a:gd name="connsiteY1" fmla="*/ 244533 h 1656184"/>
              <a:gd name="connsiteX2" fmla="*/ 1401956 w 1412307"/>
              <a:gd name="connsiteY2" fmla="*/ 266828 h 1656184"/>
              <a:gd name="connsiteX3" fmla="*/ 1395166 w 1412307"/>
              <a:gd name="connsiteY3" fmla="*/ 261229 h 1656184"/>
              <a:gd name="connsiteX4" fmla="*/ 1407188 w 1412307"/>
              <a:gd name="connsiteY4" fmla="*/ 247293 h 1656184"/>
              <a:gd name="connsiteX5" fmla="*/ 1395020 w 1412307"/>
              <a:gd name="connsiteY5" fmla="*/ 261109 h 1656184"/>
              <a:gd name="connsiteX6" fmla="*/ 1395166 w 1412307"/>
              <a:gd name="connsiteY6" fmla="*/ 261229 h 1656184"/>
              <a:gd name="connsiteX7" fmla="*/ 1152128 w 1412307"/>
              <a:gd name="connsiteY7" fmla="*/ 843170 h 1656184"/>
              <a:gd name="connsiteX8" fmla="*/ 1395019 w 1412307"/>
              <a:gd name="connsiteY8" fmla="*/ 1429007 h 1656184"/>
              <a:gd name="connsiteX9" fmla="*/ 828092 w 1412307"/>
              <a:gd name="connsiteY9" fmla="*/ 1656184 h 1656184"/>
              <a:gd name="connsiteX10" fmla="*/ 360425 w 1412307"/>
              <a:gd name="connsiteY10" fmla="*/ 1510904 h 1656184"/>
              <a:gd name="connsiteX11" fmla="*/ 205324 w 1412307"/>
              <a:gd name="connsiteY11" fmla="*/ 1368532 h 1656184"/>
              <a:gd name="connsiteX12" fmla="*/ 0 w 1412307"/>
              <a:gd name="connsiteY12" fmla="*/ 828092 h 1656184"/>
              <a:gd name="connsiteX13" fmla="*/ 828092 w 1412307"/>
              <a:gd name="connsiteY13" fmla="*/ 0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2307" h="1656184">
                <a:moveTo>
                  <a:pt x="828092" y="0"/>
                </a:moveTo>
                <a:cubicBezTo>
                  <a:pt x="1056992" y="0"/>
                  <a:pt x="1264199" y="92872"/>
                  <a:pt x="1412307" y="244533"/>
                </a:cubicBezTo>
                <a:lnTo>
                  <a:pt x="1401956" y="266828"/>
                </a:lnTo>
                <a:lnTo>
                  <a:pt x="1395166" y="261229"/>
                </a:lnTo>
                <a:cubicBezTo>
                  <a:pt x="1398363" y="255768"/>
                  <a:pt x="1402752" y="251506"/>
                  <a:pt x="1407188" y="247293"/>
                </a:cubicBezTo>
                <a:lnTo>
                  <a:pt x="1395020" y="261109"/>
                </a:lnTo>
                <a:lnTo>
                  <a:pt x="1395166" y="261229"/>
                </a:lnTo>
                <a:cubicBezTo>
                  <a:pt x="1244184" y="408890"/>
                  <a:pt x="1152128" y="615280"/>
                  <a:pt x="1152128" y="843170"/>
                </a:cubicBezTo>
                <a:cubicBezTo>
                  <a:pt x="1152128" y="1072003"/>
                  <a:pt x="1244947" y="1279157"/>
                  <a:pt x="1395019" y="1429007"/>
                </a:cubicBezTo>
                <a:cubicBezTo>
                  <a:pt x="1248066" y="1570389"/>
                  <a:pt x="1048098" y="1656184"/>
                  <a:pt x="828092" y="1656184"/>
                </a:cubicBezTo>
                <a:cubicBezTo>
                  <a:pt x="654425" y="1656184"/>
                  <a:pt x="493245" y="1602724"/>
                  <a:pt x="360425" y="1510904"/>
                </a:cubicBezTo>
                <a:lnTo>
                  <a:pt x="205324" y="1368532"/>
                </a:lnTo>
                <a:cubicBezTo>
                  <a:pt x="76415" y="1225504"/>
                  <a:pt x="0" y="1035722"/>
                  <a:pt x="0" y="828092"/>
                </a:cubicBezTo>
                <a:cubicBezTo>
                  <a:pt x="0" y="370749"/>
                  <a:pt x="370749" y="0"/>
                  <a:pt x="828092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31DC45-C29C-443B-A6B1-3156DF32408E}"/>
              </a:ext>
            </a:extLst>
          </p:cNvPr>
          <p:cNvSpPr txBox="1"/>
          <p:nvPr/>
        </p:nvSpPr>
        <p:spPr>
          <a:xfrm>
            <a:off x="1584462" y="2915499"/>
            <a:ext cx="14658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F5876B-170D-4614-8311-72089CE7BB80}"/>
              </a:ext>
            </a:extLst>
          </p:cNvPr>
          <p:cNvSpPr txBox="1"/>
          <p:nvPr/>
        </p:nvSpPr>
        <p:spPr>
          <a:xfrm>
            <a:off x="3492746" y="3247941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2602D2-385B-4CA2-B45C-91F6BD7825AF}"/>
              </a:ext>
            </a:extLst>
          </p:cNvPr>
          <p:cNvSpPr txBox="1"/>
          <p:nvPr/>
        </p:nvSpPr>
        <p:spPr>
          <a:xfrm>
            <a:off x="3296818" y="5198279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70B2B9-2A70-4BA8-AAAF-47490DC9B45F}"/>
              </a:ext>
            </a:extLst>
          </p:cNvPr>
          <p:cNvSpPr txBox="1"/>
          <p:nvPr/>
        </p:nvSpPr>
        <p:spPr>
          <a:xfrm>
            <a:off x="1425910" y="4949495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BA1DFFC1-214E-415B-B5D6-229D792B3BC2}"/>
              </a:ext>
            </a:extLst>
          </p:cNvPr>
          <p:cNvSpPr/>
          <p:nvPr/>
        </p:nvSpPr>
        <p:spPr>
          <a:xfrm>
            <a:off x="1980719" y="4376667"/>
            <a:ext cx="281903" cy="37306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D70864E8-9E5A-4E99-9243-B44746950816}"/>
              </a:ext>
            </a:extLst>
          </p:cNvPr>
          <p:cNvSpPr/>
          <p:nvPr/>
        </p:nvSpPr>
        <p:spPr>
          <a:xfrm rot="2700000">
            <a:off x="2169924" y="2346050"/>
            <a:ext cx="294947" cy="52878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BBD6884D-71FF-4EA7-B0A0-4585BE66DC40}"/>
              </a:ext>
            </a:extLst>
          </p:cNvPr>
          <p:cNvSpPr/>
          <p:nvPr/>
        </p:nvSpPr>
        <p:spPr>
          <a:xfrm flipH="1">
            <a:off x="3971288" y="2777211"/>
            <a:ext cx="434437" cy="35838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1DFBE16B-2FDD-4949-8CEF-F94653389CC6}"/>
              </a:ext>
            </a:extLst>
          </p:cNvPr>
          <p:cNvSpPr/>
          <p:nvPr/>
        </p:nvSpPr>
        <p:spPr>
          <a:xfrm>
            <a:off x="3776642" y="4682937"/>
            <a:ext cx="431872" cy="36101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CCD0B7C8-9CDE-45DE-9DBA-BB80CC545EDF}"/>
              </a:ext>
            </a:extLst>
          </p:cNvPr>
          <p:cNvSpPr/>
          <p:nvPr/>
        </p:nvSpPr>
        <p:spPr>
          <a:xfrm flipV="1">
            <a:off x="928155" y="3673866"/>
            <a:ext cx="10425600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889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829149-BBDE-45E9-8941-8C871E18E3F1}"/>
              </a:ext>
            </a:extLst>
          </p:cNvPr>
          <p:cNvSpPr/>
          <p:nvPr/>
        </p:nvSpPr>
        <p:spPr>
          <a:xfrm>
            <a:off x="9660862" y="3228380"/>
            <a:ext cx="936104" cy="936104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B95E2B3-4CDF-414B-8AB8-197A81D28CEE}"/>
              </a:ext>
            </a:extLst>
          </p:cNvPr>
          <p:cNvSpPr/>
          <p:nvPr/>
        </p:nvSpPr>
        <p:spPr>
          <a:xfrm>
            <a:off x="7930478" y="3379792"/>
            <a:ext cx="633280" cy="63328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60F18D-893B-435E-ADC7-97494589E617}"/>
              </a:ext>
            </a:extLst>
          </p:cNvPr>
          <p:cNvSpPr/>
          <p:nvPr/>
        </p:nvSpPr>
        <p:spPr>
          <a:xfrm>
            <a:off x="6408600" y="3484044"/>
            <a:ext cx="424776" cy="42477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674AD16-7E6E-46BB-9F8D-6FCA7F633071}"/>
              </a:ext>
            </a:extLst>
          </p:cNvPr>
          <p:cNvSpPr/>
          <p:nvPr/>
        </p:nvSpPr>
        <p:spPr>
          <a:xfrm>
            <a:off x="4678218" y="3379792"/>
            <a:ext cx="633280" cy="63328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5602456-8E5F-4A1F-9D82-F0E386D13D27}"/>
              </a:ext>
            </a:extLst>
          </p:cNvPr>
          <p:cNvSpPr/>
          <p:nvPr/>
        </p:nvSpPr>
        <p:spPr>
          <a:xfrm>
            <a:off x="3156340" y="3484044"/>
            <a:ext cx="424776" cy="424776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A198D4-4DB7-4125-A718-ED66DE9D83AD}"/>
              </a:ext>
            </a:extLst>
          </p:cNvPr>
          <p:cNvSpPr/>
          <p:nvPr/>
        </p:nvSpPr>
        <p:spPr>
          <a:xfrm>
            <a:off x="1251449" y="3101031"/>
            <a:ext cx="1190802" cy="1190802"/>
          </a:xfrm>
          <a:prstGeom prst="ellipse">
            <a:avLst/>
          </a:prstGeom>
          <a:solidFill>
            <a:schemeClr val="accent3">
              <a:alpha val="40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1BE6D9C-2330-4166-B766-F421DAAD5CEA}"/>
              </a:ext>
            </a:extLst>
          </p:cNvPr>
          <p:cNvSpPr/>
          <p:nvPr/>
        </p:nvSpPr>
        <p:spPr>
          <a:xfrm>
            <a:off x="1634462" y="3484044"/>
            <a:ext cx="424776" cy="424776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3CCA2A-AEB7-45BA-B49A-84DE8386F818}"/>
              </a:ext>
            </a:extLst>
          </p:cNvPr>
          <p:cNvCxnSpPr>
            <a:stCxn id="21" idx="4"/>
          </p:cNvCxnSpPr>
          <p:nvPr/>
        </p:nvCxnSpPr>
        <p:spPr>
          <a:xfrm>
            <a:off x="10128914" y="4164484"/>
            <a:ext cx="0" cy="4572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1EEC16-4014-45A3-9F0D-E6D8D5B6DF6A}"/>
              </a:ext>
            </a:extLst>
          </p:cNvPr>
          <p:cNvCxnSpPr>
            <a:cxnSpLocks/>
          </p:cNvCxnSpPr>
          <p:nvPr/>
        </p:nvCxnSpPr>
        <p:spPr>
          <a:xfrm flipV="1">
            <a:off x="8247118" y="2929983"/>
            <a:ext cx="0" cy="44345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AF0319-7ACB-444D-8DC5-A0F9246A1006}"/>
              </a:ext>
            </a:extLst>
          </p:cNvPr>
          <p:cNvCxnSpPr>
            <a:cxnSpLocks/>
          </p:cNvCxnSpPr>
          <p:nvPr/>
        </p:nvCxnSpPr>
        <p:spPr>
          <a:xfrm flipV="1">
            <a:off x="4990234" y="2934893"/>
            <a:ext cx="4625" cy="43854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CAC22B9-549F-465B-BF18-BDBE35E9F8F2}"/>
              </a:ext>
            </a:extLst>
          </p:cNvPr>
          <p:cNvCxnSpPr>
            <a:cxnSpLocks/>
          </p:cNvCxnSpPr>
          <p:nvPr/>
        </p:nvCxnSpPr>
        <p:spPr>
          <a:xfrm flipV="1">
            <a:off x="1846850" y="2936340"/>
            <a:ext cx="0" cy="54770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DF48E6C-2133-4435-B85D-E13187079C6C}"/>
              </a:ext>
            </a:extLst>
          </p:cNvPr>
          <p:cNvCxnSpPr>
            <a:cxnSpLocks/>
            <a:stCxn id="25" idx="4"/>
          </p:cNvCxnSpPr>
          <p:nvPr/>
        </p:nvCxnSpPr>
        <p:spPr>
          <a:xfrm flipH="1">
            <a:off x="3368516" y="3908821"/>
            <a:ext cx="212" cy="632494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C2776F9-BBEC-436A-B40F-9AF66503A8DF}"/>
              </a:ext>
            </a:extLst>
          </p:cNvPr>
          <p:cNvCxnSpPr>
            <a:cxnSpLocks/>
          </p:cNvCxnSpPr>
          <p:nvPr/>
        </p:nvCxnSpPr>
        <p:spPr>
          <a:xfrm>
            <a:off x="6620988" y="3935341"/>
            <a:ext cx="0" cy="57945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9AC06E0-CE80-48C1-BD1D-5DFE9A74512A}"/>
              </a:ext>
            </a:extLst>
          </p:cNvPr>
          <p:cNvGrpSpPr/>
          <p:nvPr/>
        </p:nvGrpSpPr>
        <p:grpSpPr>
          <a:xfrm>
            <a:off x="838246" y="1886123"/>
            <a:ext cx="2017208" cy="970859"/>
            <a:chOff x="539552" y="2060848"/>
            <a:chExt cx="1656184" cy="97085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163AC8-3831-4F54-B14B-8E28F1C17099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</a:rPr>
                <a:t>2015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4EE034F-35AA-46FA-94FF-5A763664B520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B9D00E-F328-425C-9550-537EF2E80631}"/>
              </a:ext>
            </a:extLst>
          </p:cNvPr>
          <p:cNvGrpSpPr/>
          <p:nvPr/>
        </p:nvGrpSpPr>
        <p:grpSpPr>
          <a:xfrm>
            <a:off x="3981159" y="1886123"/>
            <a:ext cx="2017208" cy="970859"/>
            <a:chOff x="539552" y="2060848"/>
            <a:chExt cx="1656184" cy="97085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7AAE35F-8B61-4381-AFE5-E115E9091269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</a:rPr>
                <a:t>2017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CC0F1D2-E384-43F4-B955-B23D4CEBA291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FAF8A54-745B-4759-A951-083BC4959581}"/>
              </a:ext>
            </a:extLst>
          </p:cNvPr>
          <p:cNvGrpSpPr/>
          <p:nvPr/>
        </p:nvGrpSpPr>
        <p:grpSpPr>
          <a:xfrm>
            <a:off x="7232700" y="1886123"/>
            <a:ext cx="2017208" cy="970859"/>
            <a:chOff x="539552" y="2060848"/>
            <a:chExt cx="1656184" cy="97085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F20927B-2C36-449D-B484-C8AD36DD20A5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</a:rPr>
                <a:t>2019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CAE4C9D-7B54-4BD3-8CA7-161D8C3D681F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4EBE1C-22E5-4DEF-851A-8C2A7BF4943F}"/>
              </a:ext>
            </a:extLst>
          </p:cNvPr>
          <p:cNvGrpSpPr/>
          <p:nvPr/>
        </p:nvGrpSpPr>
        <p:grpSpPr>
          <a:xfrm>
            <a:off x="2368964" y="4551176"/>
            <a:ext cx="2017208" cy="970859"/>
            <a:chOff x="539552" y="2060848"/>
            <a:chExt cx="1656184" cy="97085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18FF64-F410-46E4-8CAC-B65A51052223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</a:rPr>
                <a:t>2016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200C22F-0C45-4859-BE10-593534FF7CA1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4CFBD54-F8A0-43DF-A0BE-729BD4FECAAA}"/>
              </a:ext>
            </a:extLst>
          </p:cNvPr>
          <p:cNvGrpSpPr/>
          <p:nvPr/>
        </p:nvGrpSpPr>
        <p:grpSpPr>
          <a:xfrm>
            <a:off x="5616156" y="4551176"/>
            <a:ext cx="2017208" cy="970859"/>
            <a:chOff x="539552" y="2060848"/>
            <a:chExt cx="1656184" cy="97085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4A712F5-6A02-4650-9581-FDE3ABF23872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</a:rPr>
                <a:t>2018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92802E9-034B-49B8-883E-3ECC1E75A179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2C50CBA-2EF0-428F-B4C3-76447A60EBE2}"/>
              </a:ext>
            </a:extLst>
          </p:cNvPr>
          <p:cNvGrpSpPr/>
          <p:nvPr/>
        </p:nvGrpSpPr>
        <p:grpSpPr>
          <a:xfrm>
            <a:off x="9125546" y="4551176"/>
            <a:ext cx="2017208" cy="970859"/>
            <a:chOff x="539552" y="2060848"/>
            <a:chExt cx="1656184" cy="97085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319E596-239F-4609-B289-1CBD1E1D902F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</a:rPr>
                <a:t>2020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28370D8-3656-42B3-99D2-B27D128D940E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 도형 3">
            <a:extLst>
              <a:ext uri="{FF2B5EF4-FFF2-40B4-BE49-F238E27FC236}">
                <a16:creationId xmlns:a16="http://schemas.microsoft.com/office/drawing/2014/main" id="{D41D0159-82F1-460D-BA50-375AC5366821}"/>
              </a:ext>
            </a:extLst>
          </p:cNvPr>
          <p:cNvSpPr/>
          <p:nvPr/>
        </p:nvSpPr>
        <p:spPr>
          <a:xfrm rot="5400000">
            <a:off x="6830726" y="2248641"/>
            <a:ext cx="1121870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" name="L 도형 4">
            <a:extLst>
              <a:ext uri="{FF2B5EF4-FFF2-40B4-BE49-F238E27FC236}">
                <a16:creationId xmlns:a16="http://schemas.microsoft.com/office/drawing/2014/main" id="{5617DB88-76D7-4962-9DA0-050D40A8800D}"/>
              </a:ext>
            </a:extLst>
          </p:cNvPr>
          <p:cNvSpPr/>
          <p:nvPr/>
        </p:nvSpPr>
        <p:spPr>
          <a:xfrm rot="5400000">
            <a:off x="9383069" y="1730918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5" name="L 도형 5">
            <a:extLst>
              <a:ext uri="{FF2B5EF4-FFF2-40B4-BE49-F238E27FC236}">
                <a16:creationId xmlns:a16="http://schemas.microsoft.com/office/drawing/2014/main" id="{A71684E4-BDD2-4FDF-9A27-5D2529B4233A}"/>
              </a:ext>
            </a:extLst>
          </p:cNvPr>
          <p:cNvSpPr/>
          <p:nvPr/>
        </p:nvSpPr>
        <p:spPr>
          <a:xfrm rot="5400000">
            <a:off x="4278384" y="2766365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6" name="그룹 19">
            <a:extLst>
              <a:ext uri="{FF2B5EF4-FFF2-40B4-BE49-F238E27FC236}">
                <a16:creationId xmlns:a16="http://schemas.microsoft.com/office/drawing/2014/main" id="{7F97B577-93DE-4017-BC08-94FC10BA936B}"/>
              </a:ext>
            </a:extLst>
          </p:cNvPr>
          <p:cNvGrpSpPr/>
          <p:nvPr/>
        </p:nvGrpSpPr>
        <p:grpSpPr>
          <a:xfrm>
            <a:off x="3954196" y="3771941"/>
            <a:ext cx="1955627" cy="760699"/>
            <a:chOff x="1464245" y="3861050"/>
            <a:chExt cx="1955627" cy="7606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35B10B-0220-42B3-9931-CD46268728B6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03B9B5-D133-43CD-A8E6-CFE5E3A23E8B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02 CONTENTS</a:t>
              </a:r>
            </a:p>
          </p:txBody>
        </p:sp>
      </p:grpSp>
      <p:grpSp>
        <p:nvGrpSpPr>
          <p:cNvPr id="9" name="그룹 18">
            <a:extLst>
              <a:ext uri="{FF2B5EF4-FFF2-40B4-BE49-F238E27FC236}">
                <a16:creationId xmlns:a16="http://schemas.microsoft.com/office/drawing/2014/main" id="{BD03CC41-DCE1-4680-BECA-9483DFB8156A}"/>
              </a:ext>
            </a:extLst>
          </p:cNvPr>
          <p:cNvGrpSpPr/>
          <p:nvPr/>
        </p:nvGrpSpPr>
        <p:grpSpPr>
          <a:xfrm>
            <a:off x="6512883" y="3254718"/>
            <a:ext cx="1944216" cy="760699"/>
            <a:chOff x="3737115" y="3284986"/>
            <a:chExt cx="1944216" cy="7606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C6CDF3-21AC-4E92-AC45-E2CFEF32A4EB}"/>
                </a:ext>
              </a:extLst>
            </p:cNvPr>
            <p:cNvSpPr txBox="1"/>
            <p:nvPr/>
          </p:nvSpPr>
          <p:spPr>
            <a:xfrm>
              <a:off x="3737115" y="3584020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52253D-AEFA-4695-BB47-DB6087FA2061}"/>
                </a:ext>
              </a:extLst>
            </p:cNvPr>
            <p:cNvSpPr txBox="1"/>
            <p:nvPr/>
          </p:nvSpPr>
          <p:spPr>
            <a:xfrm>
              <a:off x="3740562" y="3284986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03 CONTENTS</a:t>
              </a: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B7A1138B-73E5-49E9-A6DF-428C123461D9}"/>
              </a:ext>
            </a:extLst>
          </p:cNvPr>
          <p:cNvGrpSpPr/>
          <p:nvPr/>
        </p:nvGrpSpPr>
        <p:grpSpPr>
          <a:xfrm>
            <a:off x="9060160" y="2737497"/>
            <a:ext cx="1944216" cy="760699"/>
            <a:chOff x="6012160" y="2708922"/>
            <a:chExt cx="1944216" cy="76069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AFAF82-7A1E-4C80-8E5E-CAA1FE6A9540}"/>
                </a:ext>
              </a:extLst>
            </p:cNvPr>
            <p:cNvSpPr txBox="1"/>
            <p:nvPr/>
          </p:nvSpPr>
          <p:spPr>
            <a:xfrm>
              <a:off x="6012160" y="3007956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B6E12F-485D-4C58-8499-5AECCC09C0AD}"/>
                </a:ext>
              </a:extLst>
            </p:cNvPr>
            <p:cNvSpPr txBox="1"/>
            <p:nvPr/>
          </p:nvSpPr>
          <p:spPr>
            <a:xfrm>
              <a:off x="6015607" y="2708922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</a:rPr>
                <a:t>04 CONTENTS</a:t>
              </a:r>
            </a:p>
          </p:txBody>
        </p:sp>
      </p:grpSp>
      <p:sp>
        <p:nvSpPr>
          <p:cNvPr id="15" name="Oval 10">
            <a:extLst>
              <a:ext uri="{FF2B5EF4-FFF2-40B4-BE49-F238E27FC236}">
                <a16:creationId xmlns:a16="http://schemas.microsoft.com/office/drawing/2014/main" id="{3B95833D-2733-4500-AAFA-C84C25D791EC}"/>
              </a:ext>
            </a:extLst>
          </p:cNvPr>
          <p:cNvSpPr/>
          <p:nvPr/>
        </p:nvSpPr>
        <p:spPr>
          <a:xfrm>
            <a:off x="3540668" y="5444483"/>
            <a:ext cx="640080" cy="6400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16" name="그룹 20">
            <a:extLst>
              <a:ext uri="{FF2B5EF4-FFF2-40B4-BE49-F238E27FC236}">
                <a16:creationId xmlns:a16="http://schemas.microsoft.com/office/drawing/2014/main" id="{46A32899-0520-4557-980A-512516B774E0}"/>
              </a:ext>
            </a:extLst>
          </p:cNvPr>
          <p:cNvGrpSpPr/>
          <p:nvPr/>
        </p:nvGrpSpPr>
        <p:grpSpPr>
          <a:xfrm>
            <a:off x="4277948" y="5392902"/>
            <a:ext cx="1780233" cy="740405"/>
            <a:chOff x="1204823" y="4992851"/>
            <a:chExt cx="1911560" cy="7404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A3E0BD-0EAD-4C1A-89A6-107E34D40A31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6D16D7-7E91-45DA-9288-A2DDAE5BF651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Oval 10">
            <a:extLst>
              <a:ext uri="{FF2B5EF4-FFF2-40B4-BE49-F238E27FC236}">
                <a16:creationId xmlns:a16="http://schemas.microsoft.com/office/drawing/2014/main" id="{E42CC814-2215-49B0-BE01-BFD0219DD507}"/>
              </a:ext>
            </a:extLst>
          </p:cNvPr>
          <p:cNvSpPr/>
          <p:nvPr/>
        </p:nvSpPr>
        <p:spPr>
          <a:xfrm>
            <a:off x="6194713" y="5444483"/>
            <a:ext cx="640080" cy="64008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0" name="그룹 21">
            <a:extLst>
              <a:ext uri="{FF2B5EF4-FFF2-40B4-BE49-F238E27FC236}">
                <a16:creationId xmlns:a16="http://schemas.microsoft.com/office/drawing/2014/main" id="{3B28CB84-1CFB-4C1E-8CCC-23BBA602D312}"/>
              </a:ext>
            </a:extLst>
          </p:cNvPr>
          <p:cNvGrpSpPr/>
          <p:nvPr/>
        </p:nvGrpSpPr>
        <p:grpSpPr>
          <a:xfrm>
            <a:off x="6931993" y="5392902"/>
            <a:ext cx="1780233" cy="740405"/>
            <a:chOff x="4028592" y="4992851"/>
            <a:chExt cx="1911560" cy="7404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B6853C-413D-43B1-8037-6117FDCE553B}"/>
                </a:ext>
              </a:extLst>
            </p:cNvPr>
            <p:cNvSpPr txBox="1"/>
            <p:nvPr/>
          </p:nvSpPr>
          <p:spPr>
            <a:xfrm>
              <a:off x="4028592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E5535F-944A-4DF0-91DB-4CE81047E5C0}"/>
                </a:ext>
              </a:extLst>
            </p:cNvPr>
            <p:cNvSpPr txBox="1"/>
            <p:nvPr/>
          </p:nvSpPr>
          <p:spPr>
            <a:xfrm>
              <a:off x="4028593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Oval 10">
            <a:extLst>
              <a:ext uri="{FF2B5EF4-FFF2-40B4-BE49-F238E27FC236}">
                <a16:creationId xmlns:a16="http://schemas.microsoft.com/office/drawing/2014/main" id="{5E2401C9-557B-4749-B2E5-EE92B663879E}"/>
              </a:ext>
            </a:extLst>
          </p:cNvPr>
          <p:cNvSpPr/>
          <p:nvPr/>
        </p:nvSpPr>
        <p:spPr>
          <a:xfrm>
            <a:off x="8848757" y="5444483"/>
            <a:ext cx="640080" cy="64008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4" name="그룹 22">
            <a:extLst>
              <a:ext uri="{FF2B5EF4-FFF2-40B4-BE49-F238E27FC236}">
                <a16:creationId xmlns:a16="http://schemas.microsoft.com/office/drawing/2014/main" id="{DCDB6933-2E78-45E4-8B3E-C4C4256A814D}"/>
              </a:ext>
            </a:extLst>
          </p:cNvPr>
          <p:cNvGrpSpPr/>
          <p:nvPr/>
        </p:nvGrpSpPr>
        <p:grpSpPr>
          <a:xfrm>
            <a:off x="9586037" y="5392902"/>
            <a:ext cx="1780233" cy="740405"/>
            <a:chOff x="6852361" y="4992851"/>
            <a:chExt cx="1911560" cy="74040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00D4EF-5461-4022-A64C-AFB61CF6A9BF}"/>
                </a:ext>
              </a:extLst>
            </p:cNvPr>
            <p:cNvSpPr txBox="1"/>
            <p:nvPr/>
          </p:nvSpPr>
          <p:spPr>
            <a:xfrm>
              <a:off x="6852361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5DF065-6C7E-4515-9F9C-40B76AB47E0E}"/>
                </a:ext>
              </a:extLst>
            </p:cNvPr>
            <p:cNvSpPr txBox="1"/>
            <p:nvPr/>
          </p:nvSpPr>
          <p:spPr>
            <a:xfrm>
              <a:off x="6852362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L 도형 36">
            <a:extLst>
              <a:ext uri="{FF2B5EF4-FFF2-40B4-BE49-F238E27FC236}">
                <a16:creationId xmlns:a16="http://schemas.microsoft.com/office/drawing/2014/main" id="{E82D9BDB-CFD4-4E69-AD61-896F9C739E53}"/>
              </a:ext>
            </a:extLst>
          </p:cNvPr>
          <p:cNvSpPr/>
          <p:nvPr/>
        </p:nvSpPr>
        <p:spPr>
          <a:xfrm rot="5400000">
            <a:off x="1726042" y="3284089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28" name="그룹 38">
            <a:extLst>
              <a:ext uri="{FF2B5EF4-FFF2-40B4-BE49-F238E27FC236}">
                <a16:creationId xmlns:a16="http://schemas.microsoft.com/office/drawing/2014/main" id="{2D35AEDF-0EF6-4CA4-BB91-3FCB12BAFCCD}"/>
              </a:ext>
            </a:extLst>
          </p:cNvPr>
          <p:cNvGrpSpPr/>
          <p:nvPr/>
        </p:nvGrpSpPr>
        <p:grpSpPr>
          <a:xfrm>
            <a:off x="1395508" y="4289163"/>
            <a:ext cx="1955627" cy="760699"/>
            <a:chOff x="1464245" y="3861050"/>
            <a:chExt cx="1955627" cy="7606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121572-B12D-4785-9DD2-2938DA2D7E98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EE2E0BA-B514-4B68-AD99-3538EB26FF36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</a:rPr>
                <a:t>01 CONTENTS</a:t>
              </a:r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A72FD3B7-AF45-4755-8E67-10F62CE7A0D7}"/>
              </a:ext>
            </a:extLst>
          </p:cNvPr>
          <p:cNvSpPr/>
          <p:nvPr/>
        </p:nvSpPr>
        <p:spPr>
          <a:xfrm>
            <a:off x="886623" y="5452196"/>
            <a:ext cx="640080" cy="64008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32" name="그룹 47">
            <a:extLst>
              <a:ext uri="{FF2B5EF4-FFF2-40B4-BE49-F238E27FC236}">
                <a16:creationId xmlns:a16="http://schemas.microsoft.com/office/drawing/2014/main" id="{7C3EF06D-B395-4A36-9532-DDE94675A693}"/>
              </a:ext>
            </a:extLst>
          </p:cNvPr>
          <p:cNvGrpSpPr/>
          <p:nvPr/>
        </p:nvGrpSpPr>
        <p:grpSpPr>
          <a:xfrm>
            <a:off x="1623903" y="5400616"/>
            <a:ext cx="1780233" cy="740405"/>
            <a:chOff x="1204823" y="4992851"/>
            <a:chExt cx="1911560" cy="74040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527C97-D47A-40DA-94C0-F883F40D8554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17AEB5-F5B9-438D-B277-D2801DC7AF42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화살표: 원형 14">
            <a:extLst>
              <a:ext uri="{FF2B5EF4-FFF2-40B4-BE49-F238E27FC236}">
                <a16:creationId xmlns:a16="http://schemas.microsoft.com/office/drawing/2014/main" id="{8E5B82ED-70D5-455D-B7C8-833CB96A92E3}"/>
              </a:ext>
            </a:extLst>
          </p:cNvPr>
          <p:cNvSpPr/>
          <p:nvPr/>
        </p:nvSpPr>
        <p:spPr>
          <a:xfrm>
            <a:off x="2794753" y="2644261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화살표: 원형 44">
            <a:extLst>
              <a:ext uri="{FF2B5EF4-FFF2-40B4-BE49-F238E27FC236}">
                <a16:creationId xmlns:a16="http://schemas.microsoft.com/office/drawing/2014/main" id="{AC0ABBFA-D911-471A-B04A-51254DFB4A8B}"/>
              </a:ext>
            </a:extLst>
          </p:cNvPr>
          <p:cNvSpPr/>
          <p:nvPr/>
        </p:nvSpPr>
        <p:spPr>
          <a:xfrm>
            <a:off x="5405561" y="2106856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화살표: 원형 45">
            <a:extLst>
              <a:ext uri="{FF2B5EF4-FFF2-40B4-BE49-F238E27FC236}">
                <a16:creationId xmlns:a16="http://schemas.microsoft.com/office/drawing/2014/main" id="{9DAE0516-F462-4526-93CB-410A84C354BA}"/>
              </a:ext>
            </a:extLst>
          </p:cNvPr>
          <p:cNvSpPr/>
          <p:nvPr/>
        </p:nvSpPr>
        <p:spPr>
          <a:xfrm>
            <a:off x="8016369" y="1569450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C9F17D74-5204-4F39-BC9C-EFD19573C0A9}"/>
              </a:ext>
            </a:extLst>
          </p:cNvPr>
          <p:cNvSpPr/>
          <p:nvPr/>
        </p:nvSpPr>
        <p:spPr>
          <a:xfrm>
            <a:off x="1055212" y="5671642"/>
            <a:ext cx="302963" cy="2221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42E18FEB-EBB0-4085-AA40-A215CF58F088}"/>
              </a:ext>
            </a:extLst>
          </p:cNvPr>
          <p:cNvSpPr/>
          <p:nvPr/>
        </p:nvSpPr>
        <p:spPr>
          <a:xfrm>
            <a:off x="3718669" y="5627550"/>
            <a:ext cx="314748" cy="32000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Teardrop 1">
            <a:extLst>
              <a:ext uri="{FF2B5EF4-FFF2-40B4-BE49-F238E27FC236}">
                <a16:creationId xmlns:a16="http://schemas.microsoft.com/office/drawing/2014/main" id="{E5493DF0-6970-4E81-9729-C77796E7522B}"/>
              </a:ext>
            </a:extLst>
          </p:cNvPr>
          <p:cNvSpPr/>
          <p:nvPr/>
        </p:nvSpPr>
        <p:spPr>
          <a:xfrm rot="18805991">
            <a:off x="6359054" y="5604086"/>
            <a:ext cx="342825" cy="33924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E3F63222-AB0E-4D03-863E-3ED34B46199B}"/>
              </a:ext>
            </a:extLst>
          </p:cNvPr>
          <p:cNvSpPr/>
          <p:nvPr/>
        </p:nvSpPr>
        <p:spPr>
          <a:xfrm>
            <a:off x="9016172" y="5641110"/>
            <a:ext cx="315111" cy="24204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CB6ABF5-3059-4D6D-91EF-3071BB4875C1}"/>
              </a:ext>
            </a:extLst>
          </p:cNvPr>
          <p:cNvSpPr txBox="1">
            <a:spLocks/>
          </p:cNvSpPr>
          <p:nvPr/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Column Infographic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69A2EDF-4F0E-49F2-9A47-E2B60C1D2E44}"/>
              </a:ext>
            </a:extLst>
          </p:cNvPr>
          <p:cNvSpPr/>
          <p:nvPr/>
        </p:nvSpPr>
        <p:spPr>
          <a:xfrm>
            <a:off x="474785" y="2708920"/>
            <a:ext cx="11242430" cy="380957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E02752-DA46-4CCE-A5B0-B67BDEBD5268}"/>
              </a:ext>
            </a:extLst>
          </p:cNvPr>
          <p:cNvSpPr/>
          <p:nvPr/>
        </p:nvSpPr>
        <p:spPr>
          <a:xfrm>
            <a:off x="474785" y="1307064"/>
            <a:ext cx="11242430" cy="1406254"/>
          </a:xfrm>
          <a:custGeom>
            <a:avLst/>
            <a:gdLst>
              <a:gd name="connsiteX0" fmla="*/ 5621215 w 11242430"/>
              <a:gd name="connsiteY0" fmla="*/ 0 h 1406254"/>
              <a:gd name="connsiteX1" fmla="*/ 6166748 w 11242430"/>
              <a:gd name="connsiteY1" fmla="*/ 444622 h 1406254"/>
              <a:gd name="connsiteX2" fmla="*/ 6176581 w 11242430"/>
              <a:gd name="connsiteY2" fmla="*/ 542158 h 1406254"/>
              <a:gd name="connsiteX3" fmla="*/ 11242430 w 11242430"/>
              <a:gd name="connsiteY3" fmla="*/ 542158 h 1406254"/>
              <a:gd name="connsiteX4" fmla="*/ 11242430 w 11242430"/>
              <a:gd name="connsiteY4" fmla="*/ 1406254 h 1406254"/>
              <a:gd name="connsiteX5" fmla="*/ 0 w 11242430"/>
              <a:gd name="connsiteY5" fmla="*/ 1406254 h 1406254"/>
              <a:gd name="connsiteX6" fmla="*/ 0 w 11242430"/>
              <a:gd name="connsiteY6" fmla="*/ 542158 h 1406254"/>
              <a:gd name="connsiteX7" fmla="*/ 5065850 w 11242430"/>
              <a:gd name="connsiteY7" fmla="*/ 542158 h 1406254"/>
              <a:gd name="connsiteX8" fmla="*/ 5075682 w 11242430"/>
              <a:gd name="connsiteY8" fmla="*/ 444622 h 1406254"/>
              <a:gd name="connsiteX9" fmla="*/ 5621215 w 11242430"/>
              <a:gd name="connsiteY9" fmla="*/ 0 h 140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2430" h="1406254">
                <a:moveTo>
                  <a:pt x="5621215" y="0"/>
                </a:moveTo>
                <a:cubicBezTo>
                  <a:pt x="5890311" y="0"/>
                  <a:pt x="6114824" y="190876"/>
                  <a:pt x="6166748" y="444622"/>
                </a:cubicBezTo>
                <a:lnTo>
                  <a:pt x="6176581" y="542158"/>
                </a:lnTo>
                <a:lnTo>
                  <a:pt x="11242430" y="542158"/>
                </a:lnTo>
                <a:lnTo>
                  <a:pt x="11242430" y="1406254"/>
                </a:lnTo>
                <a:lnTo>
                  <a:pt x="0" y="1406254"/>
                </a:lnTo>
                <a:lnTo>
                  <a:pt x="0" y="542158"/>
                </a:lnTo>
                <a:lnTo>
                  <a:pt x="5065850" y="542158"/>
                </a:lnTo>
                <a:lnTo>
                  <a:pt x="5075682" y="444622"/>
                </a:lnTo>
                <a:cubicBezTo>
                  <a:pt x="5127606" y="190876"/>
                  <a:pt x="5352120" y="0"/>
                  <a:pt x="5621215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75010-6F77-4DFF-901E-E83AE1ABB607}"/>
              </a:ext>
            </a:extLst>
          </p:cNvPr>
          <p:cNvSpPr txBox="1"/>
          <p:nvPr/>
        </p:nvSpPr>
        <p:spPr>
          <a:xfrm>
            <a:off x="2074986" y="2035055"/>
            <a:ext cx="804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49DC65-5A81-4F20-8946-004DE301F75E}"/>
              </a:ext>
            </a:extLst>
          </p:cNvPr>
          <p:cNvSpPr txBox="1"/>
          <p:nvPr/>
        </p:nvSpPr>
        <p:spPr>
          <a:xfrm>
            <a:off x="900000" y="3026982"/>
            <a:ext cx="103920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Easy to change colors, photos and Text. 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Easy to change colors, photos and Text.  You can simply impress your audience and add a unique zing and appeal to your Presentations. Easy to change colors, photos and Text. 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EA0C926-355B-488C-9E51-C7139C641AE9}"/>
              </a:ext>
            </a:extLst>
          </p:cNvPr>
          <p:cNvSpPr/>
          <p:nvPr/>
        </p:nvSpPr>
        <p:spPr>
          <a:xfrm>
            <a:off x="5812692" y="1445051"/>
            <a:ext cx="566616" cy="575276"/>
          </a:xfrm>
          <a:custGeom>
            <a:avLst/>
            <a:gdLst>
              <a:gd name="connsiteX0" fmla="*/ 484019 w 964441"/>
              <a:gd name="connsiteY0" fmla="*/ 723482 h 979183"/>
              <a:gd name="connsiteX1" fmla="*/ 467799 w 964441"/>
              <a:gd name="connsiteY1" fmla="*/ 779280 h 979183"/>
              <a:gd name="connsiteX2" fmla="*/ 482073 w 964441"/>
              <a:gd name="connsiteY2" fmla="*/ 831834 h 979183"/>
              <a:gd name="connsiteX3" fmla="*/ 496996 w 964441"/>
              <a:gd name="connsiteY3" fmla="*/ 777983 h 979183"/>
              <a:gd name="connsiteX4" fmla="*/ 484019 w 964441"/>
              <a:gd name="connsiteY4" fmla="*/ 723482 h 979183"/>
              <a:gd name="connsiteX5" fmla="*/ 160746 w 964441"/>
              <a:gd name="connsiteY5" fmla="*/ 473525 h 979183"/>
              <a:gd name="connsiteX6" fmla="*/ 140146 w 964441"/>
              <a:gd name="connsiteY6" fmla="*/ 491205 h 979183"/>
              <a:gd name="connsiteX7" fmla="*/ 194647 w 964441"/>
              <a:gd name="connsiteY7" fmla="*/ 505479 h 979183"/>
              <a:gd name="connsiteX8" fmla="*/ 249796 w 964441"/>
              <a:gd name="connsiteY8" fmla="*/ 487961 h 979183"/>
              <a:gd name="connsiteX9" fmla="*/ 195944 w 964441"/>
              <a:gd name="connsiteY9" fmla="*/ 476283 h 979183"/>
              <a:gd name="connsiteX10" fmla="*/ 160746 w 964441"/>
              <a:gd name="connsiteY10" fmla="*/ 473525 h 979183"/>
              <a:gd name="connsiteX11" fmla="*/ 800075 w 964441"/>
              <a:gd name="connsiteY11" fmla="*/ 473363 h 979183"/>
              <a:gd name="connsiteX12" fmla="*/ 760416 w 964441"/>
              <a:gd name="connsiteY12" fmla="*/ 475634 h 979183"/>
              <a:gd name="connsiteX13" fmla="*/ 713052 w 964441"/>
              <a:gd name="connsiteY13" fmla="*/ 489908 h 979183"/>
              <a:gd name="connsiteX14" fmla="*/ 765606 w 964441"/>
              <a:gd name="connsiteY14" fmla="*/ 505479 h 979183"/>
              <a:gd name="connsiteX15" fmla="*/ 822702 w 964441"/>
              <a:gd name="connsiteY15" fmla="*/ 488610 h 979183"/>
              <a:gd name="connsiteX16" fmla="*/ 800075 w 964441"/>
              <a:gd name="connsiteY16" fmla="*/ 473363 h 979183"/>
              <a:gd name="connsiteX17" fmla="*/ 427572 w 964441"/>
              <a:gd name="connsiteY17" fmla="*/ 464604 h 979183"/>
              <a:gd name="connsiteX18" fmla="*/ 402917 w 964441"/>
              <a:gd name="connsiteY18" fmla="*/ 484717 h 979183"/>
              <a:gd name="connsiteX19" fmla="*/ 346470 w 964441"/>
              <a:gd name="connsiteY19" fmla="*/ 569063 h 979183"/>
              <a:gd name="connsiteX20" fmla="*/ 253040 w 964441"/>
              <a:gd name="connsiteY20" fmla="*/ 716345 h 979183"/>
              <a:gd name="connsiteX21" fmla="*/ 261475 w 964441"/>
              <a:gd name="connsiteY21" fmla="*/ 722833 h 979183"/>
              <a:gd name="connsiteX22" fmla="*/ 489859 w 964441"/>
              <a:gd name="connsiteY22" fmla="*/ 570361 h 979183"/>
              <a:gd name="connsiteX23" fmla="*/ 485317 w 964441"/>
              <a:gd name="connsiteY23" fmla="*/ 532730 h 979183"/>
              <a:gd name="connsiteX24" fmla="*/ 447686 w 964441"/>
              <a:gd name="connsiteY24" fmla="*/ 493801 h 979183"/>
              <a:gd name="connsiteX25" fmla="*/ 427572 w 964441"/>
              <a:gd name="connsiteY25" fmla="*/ 464604 h 979183"/>
              <a:gd name="connsiteX26" fmla="*/ 651414 w 964441"/>
              <a:gd name="connsiteY26" fmla="*/ 408805 h 979183"/>
              <a:gd name="connsiteX27" fmla="*/ 613783 w 964441"/>
              <a:gd name="connsiteY27" fmla="*/ 615129 h 979183"/>
              <a:gd name="connsiteX28" fmla="*/ 413298 w 964441"/>
              <a:gd name="connsiteY28" fmla="*/ 664440 h 979183"/>
              <a:gd name="connsiteX29" fmla="*/ 628706 w 964441"/>
              <a:gd name="connsiteY29" fmla="*/ 619671 h 979183"/>
              <a:gd name="connsiteX30" fmla="*/ 651414 w 964441"/>
              <a:gd name="connsiteY30" fmla="*/ 408805 h 979183"/>
              <a:gd name="connsiteX31" fmla="*/ 505633 w 964441"/>
              <a:gd name="connsiteY31" fmla="*/ 293012 h 979183"/>
              <a:gd name="connsiteX32" fmla="*/ 343226 w 964441"/>
              <a:gd name="connsiteY32" fmla="*/ 349763 h 979183"/>
              <a:gd name="connsiteX33" fmla="*/ 308838 w 964441"/>
              <a:gd name="connsiteY33" fmla="*/ 559331 h 979183"/>
              <a:gd name="connsiteX34" fmla="*/ 356851 w 964441"/>
              <a:gd name="connsiteY34" fmla="*/ 356900 h 979183"/>
              <a:gd name="connsiteX35" fmla="*/ 558633 w 964441"/>
              <a:gd name="connsiteY35" fmla="*/ 313429 h 979183"/>
              <a:gd name="connsiteX36" fmla="*/ 505633 w 964441"/>
              <a:gd name="connsiteY36" fmla="*/ 293012 h 979183"/>
              <a:gd name="connsiteX37" fmla="*/ 702671 w 964441"/>
              <a:gd name="connsiteY37" fmla="*/ 257631 h 979183"/>
              <a:gd name="connsiteX38" fmla="*/ 472990 w 964441"/>
              <a:gd name="connsiteY38" fmla="*/ 410752 h 979183"/>
              <a:gd name="connsiteX39" fmla="*/ 479478 w 964441"/>
              <a:gd name="connsiteY39" fmla="*/ 447734 h 979183"/>
              <a:gd name="connsiteX40" fmla="*/ 526841 w 964441"/>
              <a:gd name="connsiteY40" fmla="*/ 495747 h 979183"/>
              <a:gd name="connsiteX41" fmla="*/ 561877 w 964441"/>
              <a:gd name="connsiteY41" fmla="*/ 498991 h 979183"/>
              <a:gd name="connsiteX42" fmla="*/ 711105 w 964441"/>
              <a:gd name="connsiteY42" fmla="*/ 266066 h 979183"/>
              <a:gd name="connsiteX43" fmla="*/ 702671 w 964441"/>
              <a:gd name="connsiteY43" fmla="*/ 257631 h 979183"/>
              <a:gd name="connsiteX44" fmla="*/ 481424 w 964441"/>
              <a:gd name="connsiteY44" fmla="*/ 147332 h 979183"/>
              <a:gd name="connsiteX45" fmla="*/ 467799 w 964441"/>
              <a:gd name="connsiteY45" fmla="*/ 205726 h 979183"/>
              <a:gd name="connsiteX46" fmla="*/ 484668 w 964441"/>
              <a:gd name="connsiteY46" fmla="*/ 255685 h 979183"/>
              <a:gd name="connsiteX47" fmla="*/ 496996 w 964441"/>
              <a:gd name="connsiteY47" fmla="*/ 204428 h 979183"/>
              <a:gd name="connsiteX48" fmla="*/ 481424 w 964441"/>
              <a:gd name="connsiteY48" fmla="*/ 147332 h 979183"/>
              <a:gd name="connsiteX49" fmla="*/ 485966 w 964441"/>
              <a:gd name="connsiteY49" fmla="*/ 75962 h 979183"/>
              <a:gd name="connsiteX50" fmla="*/ 896667 w 964441"/>
              <a:gd name="connsiteY50" fmla="*/ 486015 h 979183"/>
              <a:gd name="connsiteX51" fmla="*/ 478180 w 964441"/>
              <a:gd name="connsiteY51" fmla="*/ 903853 h 979183"/>
              <a:gd name="connsiteX52" fmla="*/ 68776 w 964441"/>
              <a:gd name="connsiteY52" fmla="*/ 485366 h 979183"/>
              <a:gd name="connsiteX53" fmla="*/ 485966 w 964441"/>
              <a:gd name="connsiteY53" fmla="*/ 75962 h 979183"/>
              <a:gd name="connsiteX54" fmla="*/ 487264 w 964441"/>
              <a:gd name="connsiteY54" fmla="*/ 27302 h 979183"/>
              <a:gd name="connsiteX55" fmla="*/ 26603 w 964441"/>
              <a:gd name="connsiteY55" fmla="*/ 482123 h 979183"/>
              <a:gd name="connsiteX56" fmla="*/ 478181 w 964441"/>
              <a:gd name="connsiteY56" fmla="*/ 951866 h 979183"/>
              <a:gd name="connsiteX57" fmla="*/ 942085 w 964441"/>
              <a:gd name="connsiteY57" fmla="*/ 488611 h 979183"/>
              <a:gd name="connsiteX58" fmla="*/ 487264 w 964441"/>
              <a:gd name="connsiteY58" fmla="*/ 27302 h 979183"/>
              <a:gd name="connsiteX59" fmla="*/ 491806 w 964441"/>
              <a:gd name="connsiteY59" fmla="*/ 51 h 979183"/>
              <a:gd name="connsiteX60" fmla="*/ 964145 w 964441"/>
              <a:gd name="connsiteY60" fmla="*/ 497045 h 979183"/>
              <a:gd name="connsiteX61" fmla="*/ 481425 w 964441"/>
              <a:gd name="connsiteY61" fmla="*/ 979117 h 979183"/>
              <a:gd name="connsiteX62" fmla="*/ 1 w 964441"/>
              <a:gd name="connsiteY62" fmla="*/ 478879 h 979183"/>
              <a:gd name="connsiteX63" fmla="*/ 491806 w 964441"/>
              <a:gd name="connsiteY63" fmla="*/ 51 h 97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64441" h="979183">
                <a:moveTo>
                  <a:pt x="484019" y="723482"/>
                </a:moveTo>
                <a:cubicBezTo>
                  <a:pt x="455471" y="724131"/>
                  <a:pt x="468448" y="759167"/>
                  <a:pt x="467799" y="779280"/>
                </a:cubicBezTo>
                <a:cubicBezTo>
                  <a:pt x="467150" y="798096"/>
                  <a:pt x="457418" y="832483"/>
                  <a:pt x="482073" y="831834"/>
                </a:cubicBezTo>
                <a:cubicBezTo>
                  <a:pt x="505430" y="831834"/>
                  <a:pt x="491156" y="797447"/>
                  <a:pt x="496996" y="777983"/>
                </a:cubicBezTo>
                <a:cubicBezTo>
                  <a:pt x="491156" y="759167"/>
                  <a:pt x="504781" y="722833"/>
                  <a:pt x="484019" y="723482"/>
                </a:cubicBezTo>
                <a:close/>
                <a:moveTo>
                  <a:pt x="160746" y="473525"/>
                </a:moveTo>
                <a:cubicBezTo>
                  <a:pt x="149392" y="473525"/>
                  <a:pt x="140471" y="476931"/>
                  <a:pt x="140146" y="491205"/>
                </a:cubicBezTo>
                <a:cubicBezTo>
                  <a:pt x="139497" y="512616"/>
                  <a:pt x="174534" y="499640"/>
                  <a:pt x="194647" y="505479"/>
                </a:cubicBezTo>
                <a:cubicBezTo>
                  <a:pt x="212814" y="497045"/>
                  <a:pt x="248499" y="517158"/>
                  <a:pt x="249796" y="487961"/>
                </a:cubicBezTo>
                <a:cubicBezTo>
                  <a:pt x="250445" y="467199"/>
                  <a:pt x="214760" y="474985"/>
                  <a:pt x="195944" y="476283"/>
                </a:cubicBezTo>
                <a:cubicBezTo>
                  <a:pt x="185888" y="476932"/>
                  <a:pt x="172101" y="473525"/>
                  <a:pt x="160746" y="473525"/>
                </a:cubicBezTo>
                <a:close/>
                <a:moveTo>
                  <a:pt x="800075" y="473363"/>
                </a:moveTo>
                <a:cubicBezTo>
                  <a:pt x="787179" y="473201"/>
                  <a:pt x="771446" y="475959"/>
                  <a:pt x="760416" y="475634"/>
                </a:cubicBezTo>
                <a:cubicBezTo>
                  <a:pt x="743546" y="474985"/>
                  <a:pt x="712403" y="466550"/>
                  <a:pt x="713052" y="489908"/>
                </a:cubicBezTo>
                <a:cubicBezTo>
                  <a:pt x="713052" y="512616"/>
                  <a:pt x="744844" y="499640"/>
                  <a:pt x="765606" y="505479"/>
                </a:cubicBezTo>
                <a:cubicBezTo>
                  <a:pt x="782475" y="494449"/>
                  <a:pt x="822702" y="518456"/>
                  <a:pt x="822702" y="488610"/>
                </a:cubicBezTo>
                <a:cubicBezTo>
                  <a:pt x="823027" y="476607"/>
                  <a:pt x="812970" y="473525"/>
                  <a:pt x="800075" y="473363"/>
                </a:cubicBezTo>
                <a:close/>
                <a:moveTo>
                  <a:pt x="427572" y="464604"/>
                </a:moveTo>
                <a:cubicBezTo>
                  <a:pt x="414596" y="463306"/>
                  <a:pt x="409405" y="475634"/>
                  <a:pt x="402917" y="484717"/>
                </a:cubicBezTo>
                <a:cubicBezTo>
                  <a:pt x="383452" y="512616"/>
                  <a:pt x="364637" y="540515"/>
                  <a:pt x="346470" y="569063"/>
                </a:cubicBezTo>
                <a:cubicBezTo>
                  <a:pt x="315327" y="617725"/>
                  <a:pt x="284183" y="667035"/>
                  <a:pt x="253040" y="716345"/>
                </a:cubicBezTo>
                <a:cubicBezTo>
                  <a:pt x="255636" y="718291"/>
                  <a:pt x="258231" y="720238"/>
                  <a:pt x="261475" y="722833"/>
                </a:cubicBezTo>
                <a:cubicBezTo>
                  <a:pt x="337387" y="672225"/>
                  <a:pt x="413947" y="621618"/>
                  <a:pt x="489859" y="570361"/>
                </a:cubicBezTo>
                <a:cubicBezTo>
                  <a:pt x="509323" y="557385"/>
                  <a:pt x="519704" y="541164"/>
                  <a:pt x="485317" y="532730"/>
                </a:cubicBezTo>
                <a:cubicBezTo>
                  <a:pt x="464555" y="527539"/>
                  <a:pt x="452227" y="515212"/>
                  <a:pt x="447686" y="493801"/>
                </a:cubicBezTo>
                <a:cubicBezTo>
                  <a:pt x="445090" y="481473"/>
                  <a:pt x="444441" y="465901"/>
                  <a:pt x="427572" y="464604"/>
                </a:cubicBezTo>
                <a:close/>
                <a:moveTo>
                  <a:pt x="651414" y="408805"/>
                </a:moveTo>
                <a:cubicBezTo>
                  <a:pt x="668932" y="487961"/>
                  <a:pt x="668932" y="557385"/>
                  <a:pt x="613783" y="615129"/>
                </a:cubicBezTo>
                <a:cubicBezTo>
                  <a:pt x="557985" y="672874"/>
                  <a:pt x="487912" y="678065"/>
                  <a:pt x="413298" y="664440"/>
                </a:cubicBezTo>
                <a:cubicBezTo>
                  <a:pt x="478180" y="707910"/>
                  <a:pt x="565121" y="688446"/>
                  <a:pt x="628706" y="619671"/>
                </a:cubicBezTo>
                <a:cubicBezTo>
                  <a:pt x="685802" y="558682"/>
                  <a:pt x="697480" y="469794"/>
                  <a:pt x="651414" y="408805"/>
                </a:cubicBezTo>
                <a:close/>
                <a:moveTo>
                  <a:pt x="505633" y="293012"/>
                </a:moveTo>
                <a:cubicBezTo>
                  <a:pt x="450038" y="283097"/>
                  <a:pt x="388968" y="304021"/>
                  <a:pt x="343226" y="349763"/>
                </a:cubicBezTo>
                <a:cubicBezTo>
                  <a:pt x="283535" y="409454"/>
                  <a:pt x="268612" y="495747"/>
                  <a:pt x="308838" y="559331"/>
                </a:cubicBezTo>
                <a:cubicBezTo>
                  <a:pt x="291321" y="482771"/>
                  <a:pt x="299106" y="413347"/>
                  <a:pt x="356851" y="356900"/>
                </a:cubicBezTo>
                <a:cubicBezTo>
                  <a:pt x="413947" y="301102"/>
                  <a:pt x="485317" y="303697"/>
                  <a:pt x="558633" y="313429"/>
                </a:cubicBezTo>
                <a:cubicBezTo>
                  <a:pt x="542089" y="303048"/>
                  <a:pt x="524165" y="296317"/>
                  <a:pt x="505633" y="293012"/>
                </a:cubicBezTo>
                <a:close/>
                <a:moveTo>
                  <a:pt x="702671" y="257631"/>
                </a:moveTo>
                <a:cubicBezTo>
                  <a:pt x="626110" y="308888"/>
                  <a:pt x="549550" y="359495"/>
                  <a:pt x="472990" y="410752"/>
                </a:cubicBezTo>
                <a:cubicBezTo>
                  <a:pt x="450281" y="425675"/>
                  <a:pt x="447037" y="441246"/>
                  <a:pt x="479478" y="447734"/>
                </a:cubicBezTo>
                <a:cubicBezTo>
                  <a:pt x="506728" y="452925"/>
                  <a:pt x="521002" y="468497"/>
                  <a:pt x="526841" y="495747"/>
                </a:cubicBezTo>
                <a:cubicBezTo>
                  <a:pt x="533330" y="524944"/>
                  <a:pt x="548901" y="519104"/>
                  <a:pt x="561877" y="498991"/>
                </a:cubicBezTo>
                <a:cubicBezTo>
                  <a:pt x="611836" y="421133"/>
                  <a:pt x="661147" y="343924"/>
                  <a:pt x="711105" y="266066"/>
                </a:cubicBezTo>
                <a:cubicBezTo>
                  <a:pt x="708510" y="263470"/>
                  <a:pt x="705266" y="260226"/>
                  <a:pt x="702671" y="257631"/>
                </a:cubicBezTo>
                <a:close/>
                <a:moveTo>
                  <a:pt x="481424" y="147332"/>
                </a:moveTo>
                <a:cubicBezTo>
                  <a:pt x="456769" y="147332"/>
                  <a:pt x="468448" y="184963"/>
                  <a:pt x="467799" y="205726"/>
                </a:cubicBezTo>
                <a:cubicBezTo>
                  <a:pt x="467799" y="223892"/>
                  <a:pt x="456769" y="256333"/>
                  <a:pt x="484668" y="255685"/>
                </a:cubicBezTo>
                <a:cubicBezTo>
                  <a:pt x="504133" y="255685"/>
                  <a:pt x="491805" y="222595"/>
                  <a:pt x="496996" y="204428"/>
                </a:cubicBezTo>
                <a:cubicBezTo>
                  <a:pt x="489859" y="184963"/>
                  <a:pt x="507377" y="147332"/>
                  <a:pt x="481424" y="147332"/>
                </a:cubicBezTo>
                <a:close/>
                <a:moveTo>
                  <a:pt x="485966" y="75962"/>
                </a:moveTo>
                <a:cubicBezTo>
                  <a:pt x="688397" y="62337"/>
                  <a:pt x="901209" y="254387"/>
                  <a:pt x="896667" y="486015"/>
                </a:cubicBezTo>
                <a:cubicBezTo>
                  <a:pt x="891477" y="726077"/>
                  <a:pt x="718243" y="903853"/>
                  <a:pt x="478180" y="903853"/>
                </a:cubicBezTo>
                <a:cubicBezTo>
                  <a:pt x="249148" y="903853"/>
                  <a:pt x="68776" y="719589"/>
                  <a:pt x="68776" y="485366"/>
                </a:cubicBezTo>
                <a:cubicBezTo>
                  <a:pt x="68776" y="255685"/>
                  <a:pt x="251743" y="75962"/>
                  <a:pt x="485966" y="75962"/>
                </a:cubicBezTo>
                <a:close/>
                <a:moveTo>
                  <a:pt x="487264" y="27302"/>
                </a:moveTo>
                <a:cubicBezTo>
                  <a:pt x="230980" y="27302"/>
                  <a:pt x="34389" y="228435"/>
                  <a:pt x="26603" y="482123"/>
                </a:cubicBezTo>
                <a:cubicBezTo>
                  <a:pt x="18168" y="757221"/>
                  <a:pt x="258232" y="951866"/>
                  <a:pt x="478181" y="951866"/>
                </a:cubicBezTo>
                <a:cubicBezTo>
                  <a:pt x="733166" y="951866"/>
                  <a:pt x="944680" y="744245"/>
                  <a:pt x="942085" y="488611"/>
                </a:cubicBezTo>
                <a:cubicBezTo>
                  <a:pt x="940788" y="268013"/>
                  <a:pt x="779232" y="29897"/>
                  <a:pt x="487264" y="27302"/>
                </a:cubicBezTo>
                <a:close/>
                <a:moveTo>
                  <a:pt x="491806" y="51"/>
                </a:moveTo>
                <a:cubicBezTo>
                  <a:pt x="742898" y="3944"/>
                  <a:pt x="973877" y="215459"/>
                  <a:pt x="964145" y="497045"/>
                </a:cubicBezTo>
                <a:cubicBezTo>
                  <a:pt x="969336" y="736459"/>
                  <a:pt x="777935" y="973926"/>
                  <a:pt x="481425" y="979117"/>
                </a:cubicBezTo>
                <a:cubicBezTo>
                  <a:pt x="214111" y="983659"/>
                  <a:pt x="-647" y="756572"/>
                  <a:pt x="1" y="478879"/>
                </a:cubicBezTo>
                <a:cubicBezTo>
                  <a:pt x="650" y="214161"/>
                  <a:pt x="221897" y="-3842"/>
                  <a:pt x="491806" y="51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520434" y="313592"/>
            <a:ext cx="3785600" cy="1875674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accent5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accent5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A1205-FEE3-45BC-A5D8-7BD9409EAC52}"/>
              </a:ext>
            </a:extLst>
          </p:cNvPr>
          <p:cNvSpPr txBox="1"/>
          <p:nvPr/>
        </p:nvSpPr>
        <p:spPr>
          <a:xfrm>
            <a:off x="6493113" y="399423"/>
            <a:ext cx="5306159" cy="523220"/>
          </a:xfrm>
          <a:prstGeom prst="rect">
            <a:avLst/>
          </a:prstGeom>
          <a:solidFill>
            <a:schemeClr val="accent2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050B5-9DE0-4B8A-B69E-01CE0E262F45}"/>
              </a:ext>
            </a:extLst>
          </p:cNvPr>
          <p:cNvSpPr txBox="1"/>
          <p:nvPr/>
        </p:nvSpPr>
        <p:spPr>
          <a:xfrm>
            <a:off x="6493113" y="1039919"/>
            <a:ext cx="5306159" cy="2123658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28E289-4EAF-4B4F-B495-363FCD8406AC}"/>
              </a:ext>
            </a:extLst>
          </p:cNvPr>
          <p:cNvSpPr txBox="1"/>
          <p:nvPr/>
        </p:nvSpPr>
        <p:spPr>
          <a:xfrm>
            <a:off x="6493113" y="3432814"/>
            <a:ext cx="5306159" cy="523220"/>
          </a:xfrm>
          <a:prstGeom prst="rect">
            <a:avLst/>
          </a:prstGeom>
          <a:solidFill>
            <a:schemeClr val="accent3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706D6-7D59-447D-B8C8-BE6B5A2A9BFF}"/>
              </a:ext>
            </a:extLst>
          </p:cNvPr>
          <p:cNvSpPr txBox="1"/>
          <p:nvPr/>
        </p:nvSpPr>
        <p:spPr>
          <a:xfrm>
            <a:off x="6493113" y="4073310"/>
            <a:ext cx="5306159" cy="2123658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93C1B3-8C8A-49CF-9AAC-41EA9343DC84}"/>
              </a:ext>
            </a:extLst>
          </p:cNvPr>
          <p:cNvSpPr txBox="1"/>
          <p:nvPr/>
        </p:nvSpPr>
        <p:spPr>
          <a:xfrm>
            <a:off x="392729" y="3429000"/>
            <a:ext cx="5306159" cy="523220"/>
          </a:xfrm>
          <a:prstGeom prst="rect">
            <a:avLst/>
          </a:prstGeom>
          <a:solidFill>
            <a:schemeClr val="accent1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14349-C156-40D3-B385-957DD6696842}"/>
              </a:ext>
            </a:extLst>
          </p:cNvPr>
          <p:cNvSpPr txBox="1"/>
          <p:nvPr/>
        </p:nvSpPr>
        <p:spPr>
          <a:xfrm>
            <a:off x="392729" y="4069496"/>
            <a:ext cx="5306159" cy="2123658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095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4994030" y="3602641"/>
            <a:ext cx="5698515" cy="110799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chemeClr val="accent5"/>
                </a:solidFill>
                <a:cs typeface="Arial" pitchFamily="34" charset="0"/>
              </a:rPr>
              <a:t>THANK YOU</a:t>
            </a:r>
            <a:endParaRPr lang="ko-KR" altLang="en-US" sz="6600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994099" y="4650489"/>
            <a:ext cx="5698446" cy="37965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5AC368-A711-44D9-B93B-038BCBD64B8D}"/>
              </a:ext>
            </a:extLst>
          </p:cNvPr>
          <p:cNvGrpSpPr/>
          <p:nvPr/>
        </p:nvGrpSpPr>
        <p:grpSpPr>
          <a:xfrm>
            <a:off x="5141499" y="1523475"/>
            <a:ext cx="2131126" cy="3329589"/>
            <a:chOff x="4883895" y="2713107"/>
            <a:chExt cx="2131126" cy="332958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395616-95E1-4FB1-BA4E-C49CBB909643}"/>
                </a:ext>
              </a:extLst>
            </p:cNvPr>
            <p:cNvSpPr/>
            <p:nvPr/>
          </p:nvSpPr>
          <p:spPr>
            <a:xfrm>
              <a:off x="6385748" y="5170700"/>
              <a:ext cx="229689" cy="257624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D1078F-36C1-4913-93A1-AFB98BB26D66}"/>
                </a:ext>
              </a:extLst>
            </p:cNvPr>
            <p:cNvSpPr/>
            <p:nvPr/>
          </p:nvSpPr>
          <p:spPr>
            <a:xfrm>
              <a:off x="5207481" y="2713107"/>
              <a:ext cx="1807540" cy="1739621"/>
            </a:xfrm>
            <a:custGeom>
              <a:avLst/>
              <a:gdLst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88410 w 1807540"/>
                <a:gd name="connsiteY3" fmla="*/ 1062349 h 1739621"/>
                <a:gd name="connsiteX4" fmla="*/ 188410 w 1807540"/>
                <a:gd name="connsiteY4" fmla="*/ 1063280 h 1739621"/>
                <a:gd name="connsiteX5" fmla="*/ 189270 w 1807540"/>
                <a:gd name="connsiteY5" fmla="*/ 1063771 h 1739621"/>
                <a:gd name="connsiteX6" fmla="*/ 726006 w 1807540"/>
                <a:gd name="connsiteY6" fmla="*/ 645805 h 1739621"/>
                <a:gd name="connsiteX7" fmla="*/ 727389 w 1807540"/>
                <a:gd name="connsiteY7" fmla="*/ 646955 h 1739621"/>
                <a:gd name="connsiteX8" fmla="*/ 727247 w 1807540"/>
                <a:gd name="connsiteY8" fmla="*/ 646425 h 1739621"/>
                <a:gd name="connsiteX9" fmla="*/ 727709 w 1807540"/>
                <a:gd name="connsiteY9" fmla="*/ 646213 h 1739621"/>
                <a:gd name="connsiteX10" fmla="*/ 849852 w 1807540"/>
                <a:gd name="connsiteY10" fmla="*/ 191 h 1739621"/>
                <a:gd name="connsiteX11" fmla="*/ 1503223 w 1807540"/>
                <a:gd name="connsiteY11" fmla="*/ 210015 h 1739621"/>
                <a:gd name="connsiteX12" fmla="*/ 1726705 w 1807540"/>
                <a:gd name="connsiteY12" fmla="*/ 541202 h 1739621"/>
                <a:gd name="connsiteX13" fmla="*/ 1783507 w 1807540"/>
                <a:gd name="connsiteY13" fmla="*/ 853146 h 1739621"/>
                <a:gd name="connsiteX14" fmla="*/ 1796232 w 1807540"/>
                <a:gd name="connsiteY14" fmla="*/ 1041552 h 1739621"/>
                <a:gd name="connsiteX15" fmla="*/ 1796233 w 1807540"/>
                <a:gd name="connsiteY15" fmla="*/ 1041553 h 1739621"/>
                <a:gd name="connsiteX16" fmla="*/ 1806475 w 1807540"/>
                <a:gd name="connsiteY16" fmla="*/ 1092767 h 1739621"/>
                <a:gd name="connsiteX17" fmla="*/ 1798095 w 1807540"/>
                <a:gd name="connsiteY17" fmla="*/ 1155156 h 1739621"/>
                <a:gd name="connsiteX18" fmla="*/ 1795038 w 1807540"/>
                <a:gd name="connsiteY18" fmla="*/ 1166769 h 1739621"/>
                <a:gd name="connsiteX19" fmla="*/ 1795300 w 1807540"/>
                <a:gd name="connsiteY19" fmla="*/ 1166329 h 1739621"/>
                <a:gd name="connsiteX20" fmla="*/ 1788472 w 1807540"/>
                <a:gd name="connsiteY20" fmla="*/ 1265654 h 1739621"/>
                <a:gd name="connsiteX21" fmla="*/ 1789402 w 1807540"/>
                <a:gd name="connsiteY21" fmla="*/ 1276208 h 1739621"/>
                <a:gd name="connsiteX22" fmla="*/ 1782263 w 1807540"/>
                <a:gd name="connsiteY22" fmla="*/ 1333940 h 1739621"/>
                <a:gd name="connsiteX23" fmla="*/ 1772952 w 1807540"/>
                <a:gd name="connsiteY23" fmla="*/ 1377395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82263 w 1807540"/>
                <a:gd name="connsiteY24" fmla="*/ 1333940 h 1739621"/>
                <a:gd name="connsiteX25" fmla="*/ 1772952 w 1807540"/>
                <a:gd name="connsiteY25" fmla="*/ 1377395 h 1739621"/>
                <a:gd name="connsiteX26" fmla="*/ 1731049 w 1807540"/>
                <a:gd name="connsiteY26" fmla="*/ 1534142 h 1739621"/>
                <a:gd name="connsiteX27" fmla="*/ 1706218 w 1807540"/>
                <a:gd name="connsiteY27" fmla="*/ 1635950 h 1739621"/>
                <a:gd name="connsiteX28" fmla="*/ 1667109 w 1807540"/>
                <a:gd name="connsiteY28" fmla="*/ 1735275 h 1739621"/>
                <a:gd name="connsiteX29" fmla="*/ 1484289 w 1807540"/>
                <a:gd name="connsiteY29" fmla="*/ 1606153 h 1739621"/>
                <a:gd name="connsiteX30" fmla="*/ 1262360 w 1807540"/>
                <a:gd name="connsiteY30" fmla="*/ 1575114 h 1739621"/>
                <a:gd name="connsiteX31" fmla="*/ 1113100 w 1807540"/>
                <a:gd name="connsiteY31" fmla="*/ 1553218 h 1739621"/>
                <a:gd name="connsiteX32" fmla="*/ 1112132 w 1807540"/>
                <a:gd name="connsiteY32" fmla="*/ 1553387 h 1739621"/>
                <a:gd name="connsiteX33" fmla="*/ 949797 w 1807540"/>
                <a:gd name="connsiteY33" fmla="*/ 1581633 h 1739621"/>
                <a:gd name="connsiteX34" fmla="*/ 940796 w 1807540"/>
                <a:gd name="connsiteY34" fmla="*/ 1593117 h 1739621"/>
                <a:gd name="connsiteX35" fmla="*/ 944831 w 1807540"/>
                <a:gd name="connsiteY35" fmla="*/ 1634399 h 1739621"/>
                <a:gd name="connsiteX36" fmla="*/ 945452 w 1807540"/>
                <a:gd name="connsiteY36" fmla="*/ 1637503 h 1739621"/>
                <a:gd name="connsiteX37" fmla="*/ 860094 w 1807540"/>
                <a:gd name="connsiteY37" fmla="*/ 1739621 h 1739621"/>
                <a:gd name="connsiteX38" fmla="*/ 775358 w 1807540"/>
                <a:gd name="connsiteY38" fmla="*/ 1637192 h 1739621"/>
                <a:gd name="connsiteX39" fmla="*/ 776910 w 1807540"/>
                <a:gd name="connsiteY39" fmla="*/ 1634089 h 1739621"/>
                <a:gd name="connsiteX40" fmla="*/ 782187 w 1807540"/>
                <a:gd name="connsiteY40" fmla="*/ 1588461 h 1739621"/>
                <a:gd name="connsiteX41" fmla="*/ 774737 w 1807540"/>
                <a:gd name="connsiteY41" fmla="*/ 1576045 h 1739621"/>
                <a:gd name="connsiteX42" fmla="*/ 666411 w 1807540"/>
                <a:gd name="connsiteY42" fmla="*/ 1549662 h 1739621"/>
                <a:gd name="connsiteX43" fmla="*/ 591607 w 1807540"/>
                <a:gd name="connsiteY43" fmla="*/ 1533832 h 1739621"/>
                <a:gd name="connsiteX44" fmla="*/ 577950 w 1807540"/>
                <a:gd name="connsiteY44" fmla="*/ 1534143 h 1739621"/>
                <a:gd name="connsiteX45" fmla="*/ 577106 w 1807540"/>
                <a:gd name="connsiteY45" fmla="*/ 1533930 h 1739621"/>
                <a:gd name="connsiteX46" fmla="*/ 482019 w 1807540"/>
                <a:gd name="connsiteY46" fmla="*/ 1545054 h 1739621"/>
                <a:gd name="connsiteX47" fmla="*/ 204239 w 1807540"/>
                <a:gd name="connsiteY47" fmla="*/ 1620741 h 1739621"/>
                <a:gd name="connsiteX48" fmla="*/ 189341 w 1807540"/>
                <a:gd name="connsiteY48" fmla="*/ 1625397 h 1739621"/>
                <a:gd name="connsiteX49" fmla="*/ 149611 w 1807540"/>
                <a:gd name="connsiteY49" fmla="*/ 1609878 h 1739621"/>
                <a:gd name="connsiteX50" fmla="*/ 56494 w 1807540"/>
                <a:gd name="connsiteY50" fmla="*/ 1294831 h 1739621"/>
                <a:gd name="connsiteX51" fmla="*/ 52808 w 1807540"/>
                <a:gd name="connsiteY51" fmla="*/ 1264422 h 1739621"/>
                <a:gd name="connsiteX52" fmla="*/ 52769 w 1807540"/>
                <a:gd name="connsiteY52" fmla="*/ 1264413 h 1739621"/>
                <a:gd name="connsiteX53" fmla="*/ 38801 w 1807540"/>
                <a:gd name="connsiteY53" fmla="*/ 1236788 h 1739621"/>
                <a:gd name="connsiteX54" fmla="*/ 1555 w 1807540"/>
                <a:gd name="connsiteY54" fmla="*/ 1112011 h 1739621"/>
                <a:gd name="connsiteX55" fmla="*/ 30111 w 1807540"/>
                <a:gd name="connsiteY55" fmla="*/ 1051796 h 1739621"/>
                <a:gd name="connsiteX56" fmla="*/ 38801 w 1807540"/>
                <a:gd name="connsiteY56" fmla="*/ 1028206 h 1739621"/>
                <a:gd name="connsiteX57" fmla="*/ 38297 w 1807540"/>
                <a:gd name="connsiteY57" fmla="*/ 985566 h 1739621"/>
                <a:gd name="connsiteX58" fmla="*/ 40353 w 1807540"/>
                <a:gd name="connsiteY58" fmla="*/ 943169 h 1739621"/>
                <a:gd name="connsiteX59" fmla="*/ 40353 w 1807540"/>
                <a:gd name="connsiteY59" fmla="*/ 942848 h 1739621"/>
                <a:gd name="connsiteX60" fmla="*/ 75428 w 1807540"/>
                <a:gd name="connsiteY60" fmla="*/ 634009 h 1739621"/>
                <a:gd name="connsiteX61" fmla="*/ 124469 w 1807540"/>
                <a:gd name="connsiteY61" fmla="*/ 458017 h 1739621"/>
                <a:gd name="connsiteX62" fmla="*/ 308530 w 1807540"/>
                <a:gd name="connsiteY62" fmla="*/ 171216 h 1739621"/>
                <a:gd name="connsiteX63" fmla="*/ 559947 w 1807540"/>
                <a:gd name="connsiteY63" fmla="*/ 43646 h 1739621"/>
                <a:gd name="connsiteX64" fmla="*/ 849852 w 1807540"/>
                <a:gd name="connsiteY64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72952 w 1807540"/>
                <a:gd name="connsiteY24" fmla="*/ 1377395 h 1739621"/>
                <a:gd name="connsiteX25" fmla="*/ 1731049 w 1807540"/>
                <a:gd name="connsiteY25" fmla="*/ 1534142 h 1739621"/>
                <a:gd name="connsiteX26" fmla="*/ 1706218 w 1807540"/>
                <a:gd name="connsiteY26" fmla="*/ 1635950 h 1739621"/>
                <a:gd name="connsiteX27" fmla="*/ 1667109 w 1807540"/>
                <a:gd name="connsiteY27" fmla="*/ 1735275 h 1739621"/>
                <a:gd name="connsiteX28" fmla="*/ 1484289 w 1807540"/>
                <a:gd name="connsiteY28" fmla="*/ 1606153 h 1739621"/>
                <a:gd name="connsiteX29" fmla="*/ 1262360 w 1807540"/>
                <a:gd name="connsiteY29" fmla="*/ 1575114 h 1739621"/>
                <a:gd name="connsiteX30" fmla="*/ 1113100 w 1807540"/>
                <a:gd name="connsiteY30" fmla="*/ 1553218 h 1739621"/>
                <a:gd name="connsiteX31" fmla="*/ 1112132 w 1807540"/>
                <a:gd name="connsiteY31" fmla="*/ 1553387 h 1739621"/>
                <a:gd name="connsiteX32" fmla="*/ 949797 w 1807540"/>
                <a:gd name="connsiteY32" fmla="*/ 1581633 h 1739621"/>
                <a:gd name="connsiteX33" fmla="*/ 940796 w 1807540"/>
                <a:gd name="connsiteY33" fmla="*/ 1593117 h 1739621"/>
                <a:gd name="connsiteX34" fmla="*/ 944831 w 1807540"/>
                <a:gd name="connsiteY34" fmla="*/ 1634399 h 1739621"/>
                <a:gd name="connsiteX35" fmla="*/ 945452 w 1807540"/>
                <a:gd name="connsiteY35" fmla="*/ 1637503 h 1739621"/>
                <a:gd name="connsiteX36" fmla="*/ 860094 w 1807540"/>
                <a:gd name="connsiteY36" fmla="*/ 1739621 h 1739621"/>
                <a:gd name="connsiteX37" fmla="*/ 775358 w 1807540"/>
                <a:gd name="connsiteY37" fmla="*/ 1637192 h 1739621"/>
                <a:gd name="connsiteX38" fmla="*/ 776910 w 1807540"/>
                <a:gd name="connsiteY38" fmla="*/ 1634089 h 1739621"/>
                <a:gd name="connsiteX39" fmla="*/ 782187 w 1807540"/>
                <a:gd name="connsiteY39" fmla="*/ 1588461 h 1739621"/>
                <a:gd name="connsiteX40" fmla="*/ 774737 w 1807540"/>
                <a:gd name="connsiteY40" fmla="*/ 1576045 h 1739621"/>
                <a:gd name="connsiteX41" fmla="*/ 666411 w 1807540"/>
                <a:gd name="connsiteY41" fmla="*/ 1549662 h 1739621"/>
                <a:gd name="connsiteX42" fmla="*/ 591607 w 1807540"/>
                <a:gd name="connsiteY42" fmla="*/ 1533832 h 1739621"/>
                <a:gd name="connsiteX43" fmla="*/ 577950 w 1807540"/>
                <a:gd name="connsiteY43" fmla="*/ 1534143 h 1739621"/>
                <a:gd name="connsiteX44" fmla="*/ 577106 w 1807540"/>
                <a:gd name="connsiteY44" fmla="*/ 1533930 h 1739621"/>
                <a:gd name="connsiteX45" fmla="*/ 482019 w 1807540"/>
                <a:gd name="connsiteY45" fmla="*/ 1545054 h 1739621"/>
                <a:gd name="connsiteX46" fmla="*/ 204239 w 1807540"/>
                <a:gd name="connsiteY46" fmla="*/ 1620741 h 1739621"/>
                <a:gd name="connsiteX47" fmla="*/ 189341 w 1807540"/>
                <a:gd name="connsiteY47" fmla="*/ 1625397 h 1739621"/>
                <a:gd name="connsiteX48" fmla="*/ 149611 w 1807540"/>
                <a:gd name="connsiteY48" fmla="*/ 1609878 h 1739621"/>
                <a:gd name="connsiteX49" fmla="*/ 56494 w 1807540"/>
                <a:gd name="connsiteY49" fmla="*/ 1294831 h 1739621"/>
                <a:gd name="connsiteX50" fmla="*/ 52808 w 1807540"/>
                <a:gd name="connsiteY50" fmla="*/ 1264422 h 1739621"/>
                <a:gd name="connsiteX51" fmla="*/ 52769 w 1807540"/>
                <a:gd name="connsiteY51" fmla="*/ 1264413 h 1739621"/>
                <a:gd name="connsiteX52" fmla="*/ 38801 w 1807540"/>
                <a:gd name="connsiteY52" fmla="*/ 1236788 h 1739621"/>
                <a:gd name="connsiteX53" fmla="*/ 1555 w 1807540"/>
                <a:gd name="connsiteY53" fmla="*/ 1112011 h 1739621"/>
                <a:gd name="connsiteX54" fmla="*/ 30111 w 1807540"/>
                <a:gd name="connsiteY54" fmla="*/ 1051796 h 1739621"/>
                <a:gd name="connsiteX55" fmla="*/ 38801 w 1807540"/>
                <a:gd name="connsiteY55" fmla="*/ 1028206 h 1739621"/>
                <a:gd name="connsiteX56" fmla="*/ 38297 w 1807540"/>
                <a:gd name="connsiteY56" fmla="*/ 985566 h 1739621"/>
                <a:gd name="connsiteX57" fmla="*/ 40353 w 1807540"/>
                <a:gd name="connsiteY57" fmla="*/ 943169 h 1739621"/>
                <a:gd name="connsiteX58" fmla="*/ 40353 w 1807540"/>
                <a:gd name="connsiteY58" fmla="*/ 942848 h 1739621"/>
                <a:gd name="connsiteX59" fmla="*/ 75428 w 1807540"/>
                <a:gd name="connsiteY59" fmla="*/ 634009 h 1739621"/>
                <a:gd name="connsiteX60" fmla="*/ 124469 w 1807540"/>
                <a:gd name="connsiteY60" fmla="*/ 458017 h 1739621"/>
                <a:gd name="connsiteX61" fmla="*/ 308530 w 1807540"/>
                <a:gd name="connsiteY61" fmla="*/ 171216 h 1739621"/>
                <a:gd name="connsiteX62" fmla="*/ 559947 w 1807540"/>
                <a:gd name="connsiteY62" fmla="*/ 43646 h 1739621"/>
                <a:gd name="connsiteX63" fmla="*/ 849852 w 1807540"/>
                <a:gd name="connsiteY63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07540" h="1739621">
                  <a:moveTo>
                    <a:pt x="1792367" y="1171256"/>
                  </a:moveTo>
                  <a:lnTo>
                    <a:pt x="1786922" y="1180194"/>
                  </a:lnTo>
                  <a:lnTo>
                    <a:pt x="1787540" y="1179366"/>
                  </a:lnTo>
                  <a:lnTo>
                    <a:pt x="1792367" y="1171256"/>
                  </a:lnTo>
                  <a:close/>
                  <a:moveTo>
                    <a:pt x="188410" y="1062349"/>
                  </a:moveTo>
                  <a:lnTo>
                    <a:pt x="188410" y="1063280"/>
                  </a:lnTo>
                  <a:lnTo>
                    <a:pt x="189270" y="1063771"/>
                  </a:lnTo>
                  <a:lnTo>
                    <a:pt x="188410" y="1062349"/>
                  </a:lnTo>
                  <a:close/>
                  <a:moveTo>
                    <a:pt x="726006" y="645805"/>
                  </a:moveTo>
                  <a:lnTo>
                    <a:pt x="727389" y="646955"/>
                  </a:lnTo>
                  <a:cubicBezTo>
                    <a:pt x="727342" y="646778"/>
                    <a:pt x="727294" y="646602"/>
                    <a:pt x="727247" y="646425"/>
                  </a:cubicBezTo>
                  <a:lnTo>
                    <a:pt x="727709" y="646213"/>
                  </a:lnTo>
                  <a:lnTo>
                    <a:pt x="726006" y="645805"/>
                  </a:lnTo>
                  <a:close/>
                  <a:moveTo>
                    <a:pt x="849852" y="191"/>
                  </a:moveTo>
                  <a:cubicBezTo>
                    <a:pt x="1087921" y="5468"/>
                    <a:pt x="1307678" y="70650"/>
                    <a:pt x="1503223" y="210015"/>
                  </a:cubicBezTo>
                  <a:cubicBezTo>
                    <a:pt x="1619000" y="292579"/>
                    <a:pt x="1688838" y="406182"/>
                    <a:pt x="1726705" y="541202"/>
                  </a:cubicBezTo>
                  <a:cubicBezTo>
                    <a:pt x="1755261" y="643321"/>
                    <a:pt x="1771401" y="747923"/>
                    <a:pt x="1783507" y="853146"/>
                  </a:cubicBezTo>
                  <a:lnTo>
                    <a:pt x="1796232" y="1041552"/>
                  </a:lnTo>
                  <a:lnTo>
                    <a:pt x="1796233" y="1041553"/>
                  </a:lnTo>
                  <a:cubicBezTo>
                    <a:pt x="1799646" y="1058624"/>
                    <a:pt x="1803682" y="1075696"/>
                    <a:pt x="1806475" y="1092767"/>
                  </a:cubicBezTo>
                  <a:cubicBezTo>
                    <a:pt x="1810200" y="1114184"/>
                    <a:pt x="1803371" y="1134359"/>
                    <a:pt x="1798095" y="1155156"/>
                  </a:cubicBezTo>
                  <a:lnTo>
                    <a:pt x="1795038" y="1166769"/>
                  </a:lnTo>
                  <a:cubicBezTo>
                    <a:pt x="1795125" y="1166622"/>
                    <a:pt x="1795213" y="1166476"/>
                    <a:pt x="1795300" y="1166329"/>
                  </a:cubicBezTo>
                  <a:cubicBezTo>
                    <a:pt x="1793128" y="1199541"/>
                    <a:pt x="1790954" y="1232753"/>
                    <a:pt x="1788472" y="1265654"/>
                  </a:cubicBezTo>
                  <a:cubicBezTo>
                    <a:pt x="1777764" y="1326956"/>
                    <a:pt x="1744758" y="1472426"/>
                    <a:pt x="1731049" y="1534142"/>
                  </a:cubicBezTo>
                  <a:cubicBezTo>
                    <a:pt x="1717340" y="1595858"/>
                    <a:pt x="1719564" y="1603359"/>
                    <a:pt x="1706218" y="1635950"/>
                  </a:cubicBezTo>
                  <a:cubicBezTo>
                    <a:pt x="1692871" y="1668231"/>
                    <a:pt x="1677041" y="1699891"/>
                    <a:pt x="1667109" y="1735275"/>
                  </a:cubicBezTo>
                  <a:cubicBezTo>
                    <a:pt x="1631725" y="1654263"/>
                    <a:pt x="1560955" y="1625708"/>
                    <a:pt x="1484289" y="1606153"/>
                  </a:cubicBezTo>
                  <a:cubicBezTo>
                    <a:pt x="1411347" y="1587530"/>
                    <a:pt x="1336543" y="1582874"/>
                    <a:pt x="1262360" y="1575114"/>
                  </a:cubicBezTo>
                  <a:lnTo>
                    <a:pt x="1113100" y="1553218"/>
                  </a:lnTo>
                  <a:lnTo>
                    <a:pt x="1112132" y="1553387"/>
                  </a:lnTo>
                  <a:cubicBezTo>
                    <a:pt x="1059366" y="1572011"/>
                    <a:pt x="1004737" y="1576977"/>
                    <a:pt x="949797" y="1581633"/>
                  </a:cubicBezTo>
                  <a:cubicBezTo>
                    <a:pt x="941107" y="1582254"/>
                    <a:pt x="937072" y="1583184"/>
                    <a:pt x="940796" y="1593117"/>
                  </a:cubicBezTo>
                  <a:cubicBezTo>
                    <a:pt x="945763" y="1606464"/>
                    <a:pt x="943900" y="1620742"/>
                    <a:pt x="944831" y="1634399"/>
                  </a:cubicBezTo>
                  <a:cubicBezTo>
                    <a:pt x="944831" y="1635330"/>
                    <a:pt x="945141" y="1636571"/>
                    <a:pt x="945452" y="1637503"/>
                  </a:cubicBezTo>
                  <a:cubicBezTo>
                    <a:pt x="917207" y="1671646"/>
                    <a:pt x="888650" y="1705789"/>
                    <a:pt x="860094" y="1739621"/>
                  </a:cubicBezTo>
                  <a:cubicBezTo>
                    <a:pt x="831538" y="1705479"/>
                    <a:pt x="803293" y="1671336"/>
                    <a:pt x="775358" y="1637192"/>
                  </a:cubicBezTo>
                  <a:cubicBezTo>
                    <a:pt x="775979" y="1635951"/>
                    <a:pt x="776290" y="1635020"/>
                    <a:pt x="776910" y="1634089"/>
                  </a:cubicBezTo>
                  <a:cubicBezTo>
                    <a:pt x="778152" y="1618880"/>
                    <a:pt x="775358" y="1603360"/>
                    <a:pt x="782187" y="1588461"/>
                  </a:cubicBezTo>
                  <a:cubicBezTo>
                    <a:pt x="785291" y="1581633"/>
                    <a:pt x="780945" y="1578218"/>
                    <a:pt x="774737" y="1576045"/>
                  </a:cubicBezTo>
                  <a:cubicBezTo>
                    <a:pt x="739353" y="1564251"/>
                    <a:pt x="703037" y="1557111"/>
                    <a:pt x="666411" y="1549662"/>
                  </a:cubicBezTo>
                  <a:cubicBezTo>
                    <a:pt x="641580" y="1544696"/>
                    <a:pt x="616128" y="1541282"/>
                    <a:pt x="591607" y="1533832"/>
                  </a:cubicBezTo>
                  <a:cubicBezTo>
                    <a:pt x="586641" y="1532280"/>
                    <a:pt x="582295" y="1533832"/>
                    <a:pt x="577950" y="1534143"/>
                  </a:cubicBezTo>
                  <a:lnTo>
                    <a:pt x="577106" y="1533930"/>
                  </a:lnTo>
                  <a:lnTo>
                    <a:pt x="482019" y="1545054"/>
                  </a:lnTo>
                  <a:cubicBezTo>
                    <a:pt x="387157" y="1560681"/>
                    <a:pt x="295262" y="1588616"/>
                    <a:pt x="204239" y="1620741"/>
                  </a:cubicBezTo>
                  <a:cubicBezTo>
                    <a:pt x="199273" y="1622604"/>
                    <a:pt x="194307" y="1623845"/>
                    <a:pt x="189341" y="1625397"/>
                  </a:cubicBezTo>
                  <a:cubicBezTo>
                    <a:pt x="162337" y="1634088"/>
                    <a:pt x="162647" y="1633778"/>
                    <a:pt x="149611" y="1609878"/>
                  </a:cubicBezTo>
                  <a:cubicBezTo>
                    <a:pt x="96224" y="1511484"/>
                    <a:pt x="67357" y="1405640"/>
                    <a:pt x="56494" y="1294831"/>
                  </a:cubicBezTo>
                  <a:lnTo>
                    <a:pt x="52808" y="1264422"/>
                  </a:lnTo>
                  <a:lnTo>
                    <a:pt x="52769" y="1264413"/>
                  </a:lnTo>
                  <a:cubicBezTo>
                    <a:pt x="51527" y="1253550"/>
                    <a:pt x="45941" y="1245479"/>
                    <a:pt x="38801" y="1236788"/>
                  </a:cubicBezTo>
                  <a:cubicBezTo>
                    <a:pt x="9314" y="1200472"/>
                    <a:pt x="-4964" y="1158880"/>
                    <a:pt x="1555" y="1112011"/>
                  </a:cubicBezTo>
                  <a:cubicBezTo>
                    <a:pt x="4659" y="1089663"/>
                    <a:pt x="13660" y="1068556"/>
                    <a:pt x="30111" y="1051796"/>
                  </a:cubicBezTo>
                  <a:cubicBezTo>
                    <a:pt x="36939" y="1044967"/>
                    <a:pt x="38801" y="1037518"/>
                    <a:pt x="38801" y="1028206"/>
                  </a:cubicBezTo>
                  <a:cubicBezTo>
                    <a:pt x="38801" y="1013928"/>
                    <a:pt x="38336" y="999727"/>
                    <a:pt x="38297" y="985566"/>
                  </a:cubicBezTo>
                  <a:lnTo>
                    <a:pt x="40353" y="943169"/>
                  </a:lnTo>
                  <a:lnTo>
                    <a:pt x="40353" y="942848"/>
                  </a:lnTo>
                  <a:cubicBezTo>
                    <a:pt x="43147" y="838868"/>
                    <a:pt x="53700" y="735818"/>
                    <a:pt x="75428" y="634009"/>
                  </a:cubicBezTo>
                  <a:cubicBezTo>
                    <a:pt x="88153" y="574414"/>
                    <a:pt x="109881" y="517302"/>
                    <a:pt x="124469" y="458017"/>
                  </a:cubicBezTo>
                  <a:cubicBezTo>
                    <a:pt x="153646" y="341621"/>
                    <a:pt x="216034" y="246021"/>
                    <a:pt x="308530" y="171216"/>
                  </a:cubicBezTo>
                  <a:cubicBezTo>
                    <a:pt x="382714" y="111000"/>
                    <a:pt x="469002" y="71892"/>
                    <a:pt x="559947" y="43646"/>
                  </a:cubicBezTo>
                  <a:cubicBezTo>
                    <a:pt x="654305" y="14469"/>
                    <a:pt x="751148" y="-1982"/>
                    <a:pt x="849852" y="191"/>
                  </a:cubicBezTo>
                  <a:close/>
                </a:path>
              </a:pathLst>
            </a:custGeom>
            <a:solidFill>
              <a:srgbClr val="E12F80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A85697-51B9-479F-88C1-F962802C40B0}"/>
                </a:ext>
              </a:extLst>
            </p:cNvPr>
            <p:cNvSpPr/>
            <p:nvPr/>
          </p:nvSpPr>
          <p:spPr>
            <a:xfrm>
              <a:off x="4981712" y="4107157"/>
              <a:ext cx="1865446" cy="1669900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A43F0E-CF6B-4586-9081-2DFA6B063B82}"/>
                </a:ext>
              </a:extLst>
            </p:cNvPr>
            <p:cNvGrpSpPr/>
            <p:nvPr/>
          </p:nvGrpSpPr>
          <p:grpSpPr>
            <a:xfrm>
              <a:off x="5705624" y="5607524"/>
              <a:ext cx="540427" cy="435172"/>
              <a:chOff x="5696247" y="5609818"/>
              <a:chExt cx="540427" cy="43517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41AA95D-3296-4D20-9FAC-9FB9D51E7B70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36C43F30-9579-4768-8219-D59521DFDF33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E3C68CEC-E7E7-4279-9C0E-A97D7C74EDDE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82C558EC-7FEF-4046-8853-952DD569B3E9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93251E4E-98A5-420E-A976-DA11DD7E3D37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39FCB6E-316C-4F76-BE50-E7258CC58545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3993A4BF-3CA9-4CF4-B8EA-902DE7FBF327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3C6DF2CA-E09E-4512-9B4C-4575AE8CD656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B018DE2-B928-440F-84B8-6A46E12B26DC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38D5F8F-B61B-4D43-A841-67FC56670E60}"/>
                </a:ext>
              </a:extLst>
            </p:cNvPr>
            <p:cNvSpPr/>
            <p:nvPr/>
          </p:nvSpPr>
          <p:spPr>
            <a:xfrm>
              <a:off x="5207481" y="3183857"/>
              <a:ext cx="1807540" cy="1268871"/>
            </a:xfrm>
            <a:custGeom>
              <a:avLst/>
              <a:gdLst>
                <a:gd name="connsiteX0" fmla="*/ 2591793 w 2591789"/>
                <a:gd name="connsiteY0" fmla="*/ 892421 h 1816924"/>
                <a:gd name="connsiteX1" fmla="*/ 2577098 w 2591789"/>
                <a:gd name="connsiteY1" fmla="*/ 818943 h 1816924"/>
                <a:gd name="connsiteX2" fmla="*/ 2566410 w 2591789"/>
                <a:gd name="connsiteY2" fmla="*/ 806919 h 1816924"/>
                <a:gd name="connsiteX3" fmla="*/ 2363342 w 2591789"/>
                <a:gd name="connsiteY3" fmla="*/ 741011 h 1816924"/>
                <a:gd name="connsiteX4" fmla="*/ 2324598 w 2591789"/>
                <a:gd name="connsiteY4" fmla="*/ 759270 h 1816924"/>
                <a:gd name="connsiteX5" fmla="*/ 2324153 w 2591789"/>
                <a:gd name="connsiteY5" fmla="*/ 730769 h 1816924"/>
                <a:gd name="connsiteX6" fmla="*/ 2306785 w 2591789"/>
                <a:gd name="connsiteY6" fmla="*/ 676439 h 1816924"/>
                <a:gd name="connsiteX7" fmla="*/ 2266261 w 2591789"/>
                <a:gd name="connsiteY7" fmla="*/ 629235 h 1816924"/>
                <a:gd name="connsiteX8" fmla="*/ 2025340 w 2591789"/>
                <a:gd name="connsiteY8" fmla="*/ 435964 h 1816924"/>
                <a:gd name="connsiteX9" fmla="*/ 1549734 w 2591789"/>
                <a:gd name="connsiteY9" fmla="*/ 322406 h 1816924"/>
                <a:gd name="connsiteX10" fmla="*/ 1343994 w 2591789"/>
                <a:gd name="connsiteY10" fmla="*/ 302812 h 1816924"/>
                <a:gd name="connsiteX11" fmla="*/ 1071010 w 2591789"/>
                <a:gd name="connsiteY11" fmla="*/ 251599 h 1816924"/>
                <a:gd name="connsiteX12" fmla="*/ 1043399 w 2591789"/>
                <a:gd name="connsiteY12" fmla="*/ 252045 h 1816924"/>
                <a:gd name="connsiteX13" fmla="*/ 1059877 w 2591789"/>
                <a:gd name="connsiteY13" fmla="*/ 275647 h 1816924"/>
                <a:gd name="connsiteX14" fmla="*/ 1273632 w 2591789"/>
                <a:gd name="connsiteY14" fmla="*/ 396775 h 1816924"/>
                <a:gd name="connsiteX15" fmla="*/ 1473583 w 2591789"/>
                <a:gd name="connsiteY15" fmla="*/ 458230 h 1816924"/>
                <a:gd name="connsiteX16" fmla="*/ 1645033 w 2591789"/>
                <a:gd name="connsiteY16" fmla="*/ 546850 h 1816924"/>
                <a:gd name="connsiteX17" fmla="*/ 1728309 w 2591789"/>
                <a:gd name="connsiteY17" fmla="*/ 668423 h 1816924"/>
                <a:gd name="connsiteX18" fmla="*/ 1713613 w 2591789"/>
                <a:gd name="connsiteY18" fmla="*/ 640813 h 1816924"/>
                <a:gd name="connsiteX19" fmla="*/ 1557749 w 2591789"/>
                <a:gd name="connsiteY19" fmla="*/ 516568 h 1816924"/>
                <a:gd name="connsiteX20" fmla="*/ 1297235 w 2591789"/>
                <a:gd name="connsiteY20" fmla="*/ 451995 h 1816924"/>
                <a:gd name="connsiteX21" fmla="*/ 1103518 w 2591789"/>
                <a:gd name="connsiteY21" fmla="*/ 396775 h 1816924"/>
                <a:gd name="connsiteX22" fmla="*/ 913365 w 2591789"/>
                <a:gd name="connsiteY22" fmla="*/ 226216 h 1816924"/>
                <a:gd name="connsiteX23" fmla="*/ 873285 w 2591789"/>
                <a:gd name="connsiteY23" fmla="*/ 196825 h 1816924"/>
                <a:gd name="connsiteX24" fmla="*/ 718758 w 2591789"/>
                <a:gd name="connsiteY24" fmla="*/ 114885 h 1816924"/>
                <a:gd name="connsiteX25" fmla="*/ 632810 w 2591789"/>
                <a:gd name="connsiteY25" fmla="*/ 13796 h 1816924"/>
                <a:gd name="connsiteX26" fmla="*/ 617224 w 2591789"/>
                <a:gd name="connsiteY26" fmla="*/ 436 h 1816924"/>
                <a:gd name="connsiteX27" fmla="*/ 610099 w 2591789"/>
                <a:gd name="connsiteY27" fmla="*/ 21812 h 1816924"/>
                <a:gd name="connsiteX28" fmla="*/ 612770 w 2591789"/>
                <a:gd name="connsiteY28" fmla="*/ 56992 h 1816924"/>
                <a:gd name="connsiteX29" fmla="*/ 561113 w 2591789"/>
                <a:gd name="connsiteY29" fmla="*/ 228442 h 1816924"/>
                <a:gd name="connsiteX30" fmla="*/ 444883 w 2591789"/>
                <a:gd name="connsiteY30" fmla="*/ 418151 h 1816924"/>
                <a:gd name="connsiteX31" fmla="*/ 348248 w 2591789"/>
                <a:gd name="connsiteY31" fmla="*/ 639032 h 1816924"/>
                <a:gd name="connsiteX32" fmla="*/ 315739 w 2591789"/>
                <a:gd name="connsiteY32" fmla="*/ 834529 h 1816924"/>
                <a:gd name="connsiteX33" fmla="*/ 304606 w 2591789"/>
                <a:gd name="connsiteY33" fmla="*/ 890195 h 1816924"/>
                <a:gd name="connsiteX34" fmla="*/ 282785 w 2591789"/>
                <a:gd name="connsiteY34" fmla="*/ 857241 h 1816924"/>
                <a:gd name="connsiteX35" fmla="*/ 270316 w 2591789"/>
                <a:gd name="connsiteY35" fmla="*/ 850116 h 1816924"/>
                <a:gd name="connsiteX36" fmla="*/ 263636 w 2591789"/>
                <a:gd name="connsiteY36" fmla="*/ 863030 h 1816924"/>
                <a:gd name="connsiteX37" fmla="*/ 264972 w 2591789"/>
                <a:gd name="connsiteY37" fmla="*/ 886632 h 1816924"/>
                <a:gd name="connsiteX38" fmla="*/ 251612 w 2591789"/>
                <a:gd name="connsiteY38" fmla="*/ 827849 h 1816924"/>
                <a:gd name="connsiteX39" fmla="*/ 184368 w 2591789"/>
                <a:gd name="connsiteY39" fmla="*/ 769512 h 1816924"/>
                <a:gd name="connsiteX40" fmla="*/ 166555 w 2591789"/>
                <a:gd name="connsiteY40" fmla="*/ 768176 h 1816924"/>
                <a:gd name="connsiteX41" fmla="*/ 66357 w 2591789"/>
                <a:gd name="connsiteY41" fmla="*/ 797567 h 1816924"/>
                <a:gd name="connsiteX42" fmla="*/ 65466 w 2591789"/>
                <a:gd name="connsiteY42" fmla="*/ 703604 h 1816924"/>
                <a:gd name="connsiteX43" fmla="*/ 57896 w 2591789"/>
                <a:gd name="connsiteY43" fmla="*/ 677775 h 1816924"/>
                <a:gd name="connsiteX44" fmla="*/ 55669 w 2591789"/>
                <a:gd name="connsiteY44" fmla="*/ 799794 h 1816924"/>
                <a:gd name="connsiteX45" fmla="*/ 43200 w 2591789"/>
                <a:gd name="connsiteY45" fmla="*/ 833639 h 1816924"/>
                <a:gd name="connsiteX46" fmla="*/ 2230 w 2591789"/>
                <a:gd name="connsiteY46" fmla="*/ 920032 h 1816924"/>
                <a:gd name="connsiteX47" fmla="*/ 55669 w 2591789"/>
                <a:gd name="connsiteY47" fmla="*/ 1099052 h 1816924"/>
                <a:gd name="connsiteX48" fmla="*/ 75709 w 2591789"/>
                <a:gd name="connsiteY48" fmla="*/ 1138686 h 1816924"/>
                <a:gd name="connsiteX49" fmla="*/ 99311 w 2591789"/>
                <a:gd name="connsiteY49" fmla="*/ 1149374 h 1816924"/>
                <a:gd name="connsiteX50" fmla="*/ 293473 w 2591789"/>
                <a:gd name="connsiteY50" fmla="*/ 1202368 h 1816924"/>
                <a:gd name="connsiteX51" fmla="*/ 320192 w 2591789"/>
                <a:gd name="connsiteY51" fmla="*/ 1219735 h 1816924"/>
                <a:gd name="connsiteX52" fmla="*/ 477392 w 2591789"/>
                <a:gd name="connsiteY52" fmla="*/ 1392076 h 1816924"/>
                <a:gd name="connsiteX53" fmla="*/ 829198 w 2591789"/>
                <a:gd name="connsiteY53" fmla="*/ 1525673 h 1816924"/>
                <a:gd name="connsiteX54" fmla="*/ 848792 w 2591789"/>
                <a:gd name="connsiteY54" fmla="*/ 1525228 h 1816924"/>
                <a:gd name="connsiteX55" fmla="*/ 956116 w 2591789"/>
                <a:gd name="connsiteY55" fmla="*/ 1547939 h 1816924"/>
                <a:gd name="connsiteX56" fmla="*/ 1111534 w 2591789"/>
                <a:gd name="connsiteY56" fmla="*/ 1585792 h 1816924"/>
                <a:gd name="connsiteX57" fmla="*/ 1122222 w 2591789"/>
                <a:gd name="connsiteY57" fmla="*/ 1603605 h 1816924"/>
                <a:gd name="connsiteX58" fmla="*/ 1114651 w 2591789"/>
                <a:gd name="connsiteY58" fmla="*/ 1669068 h 1816924"/>
                <a:gd name="connsiteX59" fmla="*/ 1112425 w 2591789"/>
                <a:gd name="connsiteY59" fmla="*/ 1673521 h 1816924"/>
                <a:gd name="connsiteX60" fmla="*/ 1233998 w 2591789"/>
                <a:gd name="connsiteY60" fmla="*/ 1820478 h 1816924"/>
                <a:gd name="connsiteX61" fmla="*/ 1356463 w 2591789"/>
                <a:gd name="connsiteY61" fmla="*/ 1673966 h 1816924"/>
                <a:gd name="connsiteX62" fmla="*/ 1355572 w 2591789"/>
                <a:gd name="connsiteY62" fmla="*/ 1669513 h 1816924"/>
                <a:gd name="connsiteX63" fmla="*/ 1349783 w 2591789"/>
                <a:gd name="connsiteY63" fmla="*/ 1610285 h 1816924"/>
                <a:gd name="connsiteX64" fmla="*/ 1362697 w 2591789"/>
                <a:gd name="connsiteY64" fmla="*/ 1593808 h 1816924"/>
                <a:gd name="connsiteX65" fmla="*/ 1595602 w 2591789"/>
                <a:gd name="connsiteY65" fmla="*/ 1553283 h 1816924"/>
                <a:gd name="connsiteX66" fmla="*/ 1636572 w 2591789"/>
                <a:gd name="connsiteY66" fmla="*/ 1546158 h 1816924"/>
                <a:gd name="connsiteX67" fmla="*/ 1897532 w 2591789"/>
                <a:gd name="connsiteY67" fmla="*/ 1482477 h 1816924"/>
                <a:gd name="connsiteX68" fmla="*/ 2110397 w 2591789"/>
                <a:gd name="connsiteY68" fmla="*/ 1383615 h 1816924"/>
                <a:gd name="connsiteX69" fmla="*/ 2276949 w 2591789"/>
                <a:gd name="connsiteY69" fmla="*/ 1183219 h 1816924"/>
                <a:gd name="connsiteX70" fmla="*/ 2300997 w 2591789"/>
                <a:gd name="connsiteY70" fmla="*/ 1166296 h 1816924"/>
                <a:gd name="connsiteX71" fmla="*/ 2439047 w 2591789"/>
                <a:gd name="connsiteY71" fmla="*/ 1142694 h 1816924"/>
                <a:gd name="connsiteX72" fmla="*/ 2575316 w 2591789"/>
                <a:gd name="connsiteY72" fmla="*/ 998854 h 1816924"/>
                <a:gd name="connsiteX73" fmla="*/ 2579770 w 2591789"/>
                <a:gd name="connsiteY73" fmla="*/ 981932 h 1816924"/>
                <a:gd name="connsiteX74" fmla="*/ 2591793 w 2591789"/>
                <a:gd name="connsiteY74" fmla="*/ 892421 h 1816924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65466 w 2593321"/>
                <a:gd name="connsiteY42" fmla="*/ 703604 h 1820478"/>
                <a:gd name="connsiteX43" fmla="*/ 55669 w 2593321"/>
                <a:gd name="connsiteY43" fmla="*/ 799794 h 1820478"/>
                <a:gd name="connsiteX44" fmla="*/ 43200 w 2593321"/>
                <a:gd name="connsiteY44" fmla="*/ 833639 h 1820478"/>
                <a:gd name="connsiteX45" fmla="*/ 2230 w 2593321"/>
                <a:gd name="connsiteY45" fmla="*/ 920032 h 1820478"/>
                <a:gd name="connsiteX46" fmla="*/ 55669 w 2593321"/>
                <a:gd name="connsiteY46" fmla="*/ 1099052 h 1820478"/>
                <a:gd name="connsiteX47" fmla="*/ 75709 w 2593321"/>
                <a:gd name="connsiteY47" fmla="*/ 1138686 h 1820478"/>
                <a:gd name="connsiteX48" fmla="*/ 99311 w 2593321"/>
                <a:gd name="connsiteY48" fmla="*/ 1149374 h 1820478"/>
                <a:gd name="connsiteX49" fmla="*/ 293473 w 2593321"/>
                <a:gd name="connsiteY49" fmla="*/ 1202368 h 1820478"/>
                <a:gd name="connsiteX50" fmla="*/ 320192 w 2593321"/>
                <a:gd name="connsiteY50" fmla="*/ 1219735 h 1820478"/>
                <a:gd name="connsiteX51" fmla="*/ 477392 w 2593321"/>
                <a:gd name="connsiteY51" fmla="*/ 1392076 h 1820478"/>
                <a:gd name="connsiteX52" fmla="*/ 829198 w 2593321"/>
                <a:gd name="connsiteY52" fmla="*/ 1525673 h 1820478"/>
                <a:gd name="connsiteX53" fmla="*/ 848792 w 2593321"/>
                <a:gd name="connsiteY53" fmla="*/ 1525228 h 1820478"/>
                <a:gd name="connsiteX54" fmla="*/ 956116 w 2593321"/>
                <a:gd name="connsiteY54" fmla="*/ 1547939 h 1820478"/>
                <a:gd name="connsiteX55" fmla="*/ 1111534 w 2593321"/>
                <a:gd name="connsiteY55" fmla="*/ 1585792 h 1820478"/>
                <a:gd name="connsiteX56" fmla="*/ 1122222 w 2593321"/>
                <a:gd name="connsiteY56" fmla="*/ 1603605 h 1820478"/>
                <a:gd name="connsiteX57" fmla="*/ 1114651 w 2593321"/>
                <a:gd name="connsiteY57" fmla="*/ 1669068 h 1820478"/>
                <a:gd name="connsiteX58" fmla="*/ 1112425 w 2593321"/>
                <a:gd name="connsiteY58" fmla="*/ 1673521 h 1820478"/>
                <a:gd name="connsiteX59" fmla="*/ 1233998 w 2593321"/>
                <a:gd name="connsiteY59" fmla="*/ 1820478 h 1820478"/>
                <a:gd name="connsiteX60" fmla="*/ 1356463 w 2593321"/>
                <a:gd name="connsiteY60" fmla="*/ 1673966 h 1820478"/>
                <a:gd name="connsiteX61" fmla="*/ 1355572 w 2593321"/>
                <a:gd name="connsiteY61" fmla="*/ 1669513 h 1820478"/>
                <a:gd name="connsiteX62" fmla="*/ 1349783 w 2593321"/>
                <a:gd name="connsiteY62" fmla="*/ 1610285 h 1820478"/>
                <a:gd name="connsiteX63" fmla="*/ 1362697 w 2593321"/>
                <a:gd name="connsiteY63" fmla="*/ 1593808 h 1820478"/>
                <a:gd name="connsiteX64" fmla="*/ 1595602 w 2593321"/>
                <a:gd name="connsiteY64" fmla="*/ 1553283 h 1820478"/>
                <a:gd name="connsiteX65" fmla="*/ 1636572 w 2593321"/>
                <a:gd name="connsiteY65" fmla="*/ 1546158 h 1820478"/>
                <a:gd name="connsiteX66" fmla="*/ 1897532 w 2593321"/>
                <a:gd name="connsiteY66" fmla="*/ 1482477 h 1820478"/>
                <a:gd name="connsiteX67" fmla="*/ 2110397 w 2593321"/>
                <a:gd name="connsiteY67" fmla="*/ 1383615 h 1820478"/>
                <a:gd name="connsiteX68" fmla="*/ 2276949 w 2593321"/>
                <a:gd name="connsiteY68" fmla="*/ 1183219 h 1820478"/>
                <a:gd name="connsiteX69" fmla="*/ 2300997 w 2593321"/>
                <a:gd name="connsiteY69" fmla="*/ 1166296 h 1820478"/>
                <a:gd name="connsiteX70" fmla="*/ 2439047 w 2593321"/>
                <a:gd name="connsiteY70" fmla="*/ 1142694 h 1820478"/>
                <a:gd name="connsiteX71" fmla="*/ 2575316 w 2593321"/>
                <a:gd name="connsiteY71" fmla="*/ 998854 h 1820478"/>
                <a:gd name="connsiteX72" fmla="*/ 2579770 w 2593321"/>
                <a:gd name="connsiteY72" fmla="*/ 981932 h 1820478"/>
                <a:gd name="connsiteX73" fmla="*/ 2591793 w 2593321"/>
                <a:gd name="connsiteY73" fmla="*/ 892421 h 1820478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55669 w 2593321"/>
                <a:gd name="connsiteY42" fmla="*/ 799794 h 1820478"/>
                <a:gd name="connsiteX43" fmla="*/ 43200 w 2593321"/>
                <a:gd name="connsiteY43" fmla="*/ 833639 h 1820478"/>
                <a:gd name="connsiteX44" fmla="*/ 2230 w 2593321"/>
                <a:gd name="connsiteY44" fmla="*/ 920032 h 1820478"/>
                <a:gd name="connsiteX45" fmla="*/ 55669 w 2593321"/>
                <a:gd name="connsiteY45" fmla="*/ 1099052 h 1820478"/>
                <a:gd name="connsiteX46" fmla="*/ 75709 w 2593321"/>
                <a:gd name="connsiteY46" fmla="*/ 1138686 h 1820478"/>
                <a:gd name="connsiteX47" fmla="*/ 99311 w 2593321"/>
                <a:gd name="connsiteY47" fmla="*/ 1149374 h 1820478"/>
                <a:gd name="connsiteX48" fmla="*/ 293473 w 2593321"/>
                <a:gd name="connsiteY48" fmla="*/ 1202368 h 1820478"/>
                <a:gd name="connsiteX49" fmla="*/ 320192 w 2593321"/>
                <a:gd name="connsiteY49" fmla="*/ 1219735 h 1820478"/>
                <a:gd name="connsiteX50" fmla="*/ 477392 w 2593321"/>
                <a:gd name="connsiteY50" fmla="*/ 1392076 h 1820478"/>
                <a:gd name="connsiteX51" fmla="*/ 829198 w 2593321"/>
                <a:gd name="connsiteY51" fmla="*/ 1525673 h 1820478"/>
                <a:gd name="connsiteX52" fmla="*/ 848792 w 2593321"/>
                <a:gd name="connsiteY52" fmla="*/ 1525228 h 1820478"/>
                <a:gd name="connsiteX53" fmla="*/ 956116 w 2593321"/>
                <a:gd name="connsiteY53" fmla="*/ 1547939 h 1820478"/>
                <a:gd name="connsiteX54" fmla="*/ 1111534 w 2593321"/>
                <a:gd name="connsiteY54" fmla="*/ 1585792 h 1820478"/>
                <a:gd name="connsiteX55" fmla="*/ 1122222 w 2593321"/>
                <a:gd name="connsiteY55" fmla="*/ 1603605 h 1820478"/>
                <a:gd name="connsiteX56" fmla="*/ 1114651 w 2593321"/>
                <a:gd name="connsiteY56" fmla="*/ 1669068 h 1820478"/>
                <a:gd name="connsiteX57" fmla="*/ 1112425 w 2593321"/>
                <a:gd name="connsiteY57" fmla="*/ 1673521 h 1820478"/>
                <a:gd name="connsiteX58" fmla="*/ 1233998 w 2593321"/>
                <a:gd name="connsiteY58" fmla="*/ 1820478 h 1820478"/>
                <a:gd name="connsiteX59" fmla="*/ 1356463 w 2593321"/>
                <a:gd name="connsiteY59" fmla="*/ 1673966 h 1820478"/>
                <a:gd name="connsiteX60" fmla="*/ 1355572 w 2593321"/>
                <a:gd name="connsiteY60" fmla="*/ 1669513 h 1820478"/>
                <a:gd name="connsiteX61" fmla="*/ 1349783 w 2593321"/>
                <a:gd name="connsiteY61" fmla="*/ 1610285 h 1820478"/>
                <a:gd name="connsiteX62" fmla="*/ 1362697 w 2593321"/>
                <a:gd name="connsiteY62" fmla="*/ 1593808 h 1820478"/>
                <a:gd name="connsiteX63" fmla="*/ 1595602 w 2593321"/>
                <a:gd name="connsiteY63" fmla="*/ 1553283 h 1820478"/>
                <a:gd name="connsiteX64" fmla="*/ 1636572 w 2593321"/>
                <a:gd name="connsiteY64" fmla="*/ 1546158 h 1820478"/>
                <a:gd name="connsiteX65" fmla="*/ 1897532 w 2593321"/>
                <a:gd name="connsiteY65" fmla="*/ 1482477 h 1820478"/>
                <a:gd name="connsiteX66" fmla="*/ 2110397 w 2593321"/>
                <a:gd name="connsiteY66" fmla="*/ 1383615 h 1820478"/>
                <a:gd name="connsiteX67" fmla="*/ 2276949 w 2593321"/>
                <a:gd name="connsiteY67" fmla="*/ 1183219 h 1820478"/>
                <a:gd name="connsiteX68" fmla="*/ 2300997 w 2593321"/>
                <a:gd name="connsiteY68" fmla="*/ 1166296 h 1820478"/>
                <a:gd name="connsiteX69" fmla="*/ 2439047 w 2593321"/>
                <a:gd name="connsiteY69" fmla="*/ 1142694 h 1820478"/>
                <a:gd name="connsiteX70" fmla="*/ 2575316 w 2593321"/>
                <a:gd name="connsiteY70" fmla="*/ 998854 h 1820478"/>
                <a:gd name="connsiteX71" fmla="*/ 2579770 w 2593321"/>
                <a:gd name="connsiteY71" fmla="*/ 981932 h 1820478"/>
                <a:gd name="connsiteX72" fmla="*/ 2591793 w 2593321"/>
                <a:gd name="connsiteY72" fmla="*/ 892421 h 18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593321" h="1820478">
                  <a:moveTo>
                    <a:pt x="2591793" y="892421"/>
                  </a:moveTo>
                  <a:cubicBezTo>
                    <a:pt x="2587786" y="867929"/>
                    <a:pt x="2581996" y="843436"/>
                    <a:pt x="2577098" y="818943"/>
                  </a:cubicBezTo>
                  <a:cubicBezTo>
                    <a:pt x="2568637" y="819388"/>
                    <a:pt x="2569082" y="811373"/>
                    <a:pt x="2566410" y="806919"/>
                  </a:cubicBezTo>
                  <a:cubicBezTo>
                    <a:pt x="2521432" y="734331"/>
                    <a:pt x="2443055" y="708948"/>
                    <a:pt x="2363342" y="741011"/>
                  </a:cubicBezTo>
                  <a:cubicBezTo>
                    <a:pt x="2350427" y="745910"/>
                    <a:pt x="2338849" y="754371"/>
                    <a:pt x="2324598" y="759270"/>
                  </a:cubicBezTo>
                  <a:cubicBezTo>
                    <a:pt x="2322818" y="748582"/>
                    <a:pt x="2322372" y="739230"/>
                    <a:pt x="2324153" y="730769"/>
                  </a:cubicBezTo>
                  <a:cubicBezTo>
                    <a:pt x="2329497" y="708948"/>
                    <a:pt x="2321927" y="692025"/>
                    <a:pt x="2306785" y="676439"/>
                  </a:cubicBezTo>
                  <a:cubicBezTo>
                    <a:pt x="2292535" y="661298"/>
                    <a:pt x="2279176" y="645266"/>
                    <a:pt x="2266261" y="629235"/>
                  </a:cubicBezTo>
                  <a:cubicBezTo>
                    <a:pt x="2200798" y="546404"/>
                    <a:pt x="2121085" y="481832"/>
                    <a:pt x="2025340" y="435964"/>
                  </a:cubicBezTo>
                  <a:cubicBezTo>
                    <a:pt x="1874820" y="364266"/>
                    <a:pt x="1714058" y="336656"/>
                    <a:pt x="1549734" y="322406"/>
                  </a:cubicBezTo>
                  <a:cubicBezTo>
                    <a:pt x="1481154" y="316617"/>
                    <a:pt x="1412574" y="310382"/>
                    <a:pt x="1343994" y="302812"/>
                  </a:cubicBezTo>
                  <a:cubicBezTo>
                    <a:pt x="1251811" y="292124"/>
                    <a:pt x="1160520" y="276537"/>
                    <a:pt x="1071010" y="251599"/>
                  </a:cubicBezTo>
                  <a:cubicBezTo>
                    <a:pt x="1062103" y="248927"/>
                    <a:pt x="1048743" y="240021"/>
                    <a:pt x="1043399" y="252045"/>
                  </a:cubicBezTo>
                  <a:cubicBezTo>
                    <a:pt x="1038501" y="262733"/>
                    <a:pt x="1052306" y="268967"/>
                    <a:pt x="1059877" y="275647"/>
                  </a:cubicBezTo>
                  <a:cubicBezTo>
                    <a:pt x="1123113" y="330422"/>
                    <a:pt x="1196146" y="367384"/>
                    <a:pt x="1273632" y="396775"/>
                  </a:cubicBezTo>
                  <a:cubicBezTo>
                    <a:pt x="1339095" y="421713"/>
                    <a:pt x="1407675" y="435518"/>
                    <a:pt x="1473583" y="458230"/>
                  </a:cubicBezTo>
                  <a:cubicBezTo>
                    <a:pt x="1535038" y="479160"/>
                    <a:pt x="1592485" y="508106"/>
                    <a:pt x="1645033" y="546850"/>
                  </a:cubicBezTo>
                  <a:cubicBezTo>
                    <a:pt x="1683776" y="575796"/>
                    <a:pt x="1708715" y="611867"/>
                    <a:pt x="1728309" y="668423"/>
                  </a:cubicBezTo>
                  <a:cubicBezTo>
                    <a:pt x="1724301" y="659517"/>
                    <a:pt x="1719402" y="650165"/>
                    <a:pt x="1713613" y="640813"/>
                  </a:cubicBezTo>
                  <a:cubicBezTo>
                    <a:pt x="1676206" y="580694"/>
                    <a:pt x="1619650" y="544623"/>
                    <a:pt x="1557749" y="516568"/>
                  </a:cubicBezTo>
                  <a:cubicBezTo>
                    <a:pt x="1474919" y="479160"/>
                    <a:pt x="1387190" y="461793"/>
                    <a:pt x="1297235" y="451995"/>
                  </a:cubicBezTo>
                  <a:cubicBezTo>
                    <a:pt x="1229545" y="444425"/>
                    <a:pt x="1164528" y="427948"/>
                    <a:pt x="1103518" y="396775"/>
                  </a:cubicBezTo>
                  <a:cubicBezTo>
                    <a:pt x="1025141" y="356696"/>
                    <a:pt x="961905" y="299249"/>
                    <a:pt x="913365" y="226216"/>
                  </a:cubicBezTo>
                  <a:cubicBezTo>
                    <a:pt x="903567" y="211075"/>
                    <a:pt x="890653" y="202614"/>
                    <a:pt x="873285" y="196825"/>
                  </a:cubicBezTo>
                  <a:cubicBezTo>
                    <a:pt x="817175" y="178566"/>
                    <a:pt x="765517" y="151847"/>
                    <a:pt x="718758" y="114885"/>
                  </a:cubicBezTo>
                  <a:cubicBezTo>
                    <a:pt x="683132" y="86384"/>
                    <a:pt x="657303" y="50758"/>
                    <a:pt x="632810" y="13796"/>
                  </a:cubicBezTo>
                  <a:cubicBezTo>
                    <a:pt x="628802" y="8007"/>
                    <a:pt x="625685" y="-2236"/>
                    <a:pt x="617224" y="436"/>
                  </a:cubicBezTo>
                  <a:cubicBezTo>
                    <a:pt x="608317" y="3108"/>
                    <a:pt x="610099" y="14241"/>
                    <a:pt x="610099" y="21812"/>
                  </a:cubicBezTo>
                  <a:cubicBezTo>
                    <a:pt x="610099" y="33836"/>
                    <a:pt x="613661" y="44969"/>
                    <a:pt x="612770" y="56992"/>
                  </a:cubicBezTo>
                  <a:cubicBezTo>
                    <a:pt x="608317" y="118002"/>
                    <a:pt x="588723" y="174113"/>
                    <a:pt x="561113" y="228442"/>
                  </a:cubicBezTo>
                  <a:cubicBezTo>
                    <a:pt x="527713" y="294796"/>
                    <a:pt x="486298" y="356696"/>
                    <a:pt x="444883" y="418151"/>
                  </a:cubicBezTo>
                  <a:cubicBezTo>
                    <a:pt x="399015" y="485840"/>
                    <a:pt x="366951" y="559764"/>
                    <a:pt x="348248" y="639032"/>
                  </a:cubicBezTo>
                  <a:cubicBezTo>
                    <a:pt x="333107" y="703604"/>
                    <a:pt x="326427" y="769067"/>
                    <a:pt x="315739" y="834529"/>
                  </a:cubicBezTo>
                  <a:cubicBezTo>
                    <a:pt x="312622" y="852788"/>
                    <a:pt x="312176" y="871937"/>
                    <a:pt x="304606" y="890195"/>
                  </a:cubicBezTo>
                  <a:cubicBezTo>
                    <a:pt x="294363" y="879507"/>
                    <a:pt x="289910" y="867483"/>
                    <a:pt x="282785" y="857241"/>
                  </a:cubicBezTo>
                  <a:cubicBezTo>
                    <a:pt x="279668" y="853233"/>
                    <a:pt x="276105" y="848334"/>
                    <a:pt x="270316" y="850116"/>
                  </a:cubicBezTo>
                  <a:cubicBezTo>
                    <a:pt x="264526" y="851897"/>
                    <a:pt x="264081" y="858132"/>
                    <a:pt x="263636" y="863030"/>
                  </a:cubicBezTo>
                  <a:cubicBezTo>
                    <a:pt x="262745" y="871491"/>
                    <a:pt x="265417" y="879952"/>
                    <a:pt x="264972" y="886632"/>
                  </a:cubicBezTo>
                  <a:cubicBezTo>
                    <a:pt x="264526" y="867038"/>
                    <a:pt x="254729" y="847889"/>
                    <a:pt x="251612" y="827849"/>
                  </a:cubicBezTo>
                  <a:cubicBezTo>
                    <a:pt x="245823" y="788216"/>
                    <a:pt x="219994" y="773520"/>
                    <a:pt x="184368" y="769512"/>
                  </a:cubicBezTo>
                  <a:cubicBezTo>
                    <a:pt x="178579" y="768621"/>
                    <a:pt x="172344" y="768621"/>
                    <a:pt x="166555" y="768176"/>
                  </a:cubicBezTo>
                  <a:cubicBezTo>
                    <a:pt x="130484" y="765059"/>
                    <a:pt x="98420" y="777083"/>
                    <a:pt x="66357" y="797567"/>
                  </a:cubicBezTo>
                  <a:cubicBezTo>
                    <a:pt x="47876" y="802837"/>
                    <a:pt x="59528" y="793782"/>
                    <a:pt x="55669" y="799794"/>
                  </a:cubicBezTo>
                  <a:cubicBezTo>
                    <a:pt x="51810" y="805806"/>
                    <a:pt x="52997" y="823842"/>
                    <a:pt x="43200" y="833639"/>
                  </a:cubicBezTo>
                  <a:cubicBezTo>
                    <a:pt x="19598" y="857686"/>
                    <a:pt x="6684" y="887968"/>
                    <a:pt x="2230" y="920032"/>
                  </a:cubicBezTo>
                  <a:cubicBezTo>
                    <a:pt x="-7122" y="987276"/>
                    <a:pt x="13363" y="1046949"/>
                    <a:pt x="55669" y="1099052"/>
                  </a:cubicBezTo>
                  <a:cubicBezTo>
                    <a:pt x="65912" y="1111521"/>
                    <a:pt x="73927" y="1123100"/>
                    <a:pt x="75709" y="1138686"/>
                  </a:cubicBezTo>
                  <a:cubicBezTo>
                    <a:pt x="85951" y="1136905"/>
                    <a:pt x="91740" y="1144475"/>
                    <a:pt x="99311" y="1149374"/>
                  </a:cubicBezTo>
                  <a:cubicBezTo>
                    <a:pt x="158539" y="1187226"/>
                    <a:pt x="220885" y="1214837"/>
                    <a:pt x="293473" y="1202368"/>
                  </a:cubicBezTo>
                  <a:cubicBezTo>
                    <a:pt x="308614" y="1199696"/>
                    <a:pt x="314403" y="1208602"/>
                    <a:pt x="320192" y="1219735"/>
                  </a:cubicBezTo>
                  <a:cubicBezTo>
                    <a:pt x="357599" y="1290542"/>
                    <a:pt x="411038" y="1347543"/>
                    <a:pt x="477392" y="1392076"/>
                  </a:cubicBezTo>
                  <a:cubicBezTo>
                    <a:pt x="583824" y="1463773"/>
                    <a:pt x="701390" y="1508751"/>
                    <a:pt x="829198" y="1525673"/>
                  </a:cubicBezTo>
                  <a:cubicBezTo>
                    <a:pt x="835433" y="1525228"/>
                    <a:pt x="841667" y="1523001"/>
                    <a:pt x="848792" y="1525228"/>
                  </a:cubicBezTo>
                  <a:cubicBezTo>
                    <a:pt x="883973" y="1535916"/>
                    <a:pt x="920490" y="1540814"/>
                    <a:pt x="956116" y="1547939"/>
                  </a:cubicBezTo>
                  <a:cubicBezTo>
                    <a:pt x="1008664" y="1558627"/>
                    <a:pt x="1060767" y="1568870"/>
                    <a:pt x="1111534" y="1585792"/>
                  </a:cubicBezTo>
                  <a:cubicBezTo>
                    <a:pt x="1120441" y="1588909"/>
                    <a:pt x="1126675" y="1593808"/>
                    <a:pt x="1122222" y="1603605"/>
                  </a:cubicBezTo>
                  <a:cubicBezTo>
                    <a:pt x="1112425" y="1624981"/>
                    <a:pt x="1116433" y="1647247"/>
                    <a:pt x="1114651" y="1669068"/>
                  </a:cubicBezTo>
                  <a:cubicBezTo>
                    <a:pt x="1113761" y="1670404"/>
                    <a:pt x="1113315" y="1671740"/>
                    <a:pt x="1112425" y="1673521"/>
                  </a:cubicBezTo>
                  <a:cubicBezTo>
                    <a:pt x="1152504" y="1722507"/>
                    <a:pt x="1193028" y="1771493"/>
                    <a:pt x="1233998" y="1820478"/>
                  </a:cubicBezTo>
                  <a:cubicBezTo>
                    <a:pt x="1274968" y="1771938"/>
                    <a:pt x="1315938" y="1722952"/>
                    <a:pt x="1356463" y="1673966"/>
                  </a:cubicBezTo>
                  <a:cubicBezTo>
                    <a:pt x="1356017" y="1672630"/>
                    <a:pt x="1355572" y="1670849"/>
                    <a:pt x="1355572" y="1669513"/>
                  </a:cubicBezTo>
                  <a:cubicBezTo>
                    <a:pt x="1354236" y="1649919"/>
                    <a:pt x="1356908" y="1629434"/>
                    <a:pt x="1349783" y="1610285"/>
                  </a:cubicBezTo>
                  <a:cubicBezTo>
                    <a:pt x="1344439" y="1596034"/>
                    <a:pt x="1350228" y="1594699"/>
                    <a:pt x="1362697" y="1593808"/>
                  </a:cubicBezTo>
                  <a:cubicBezTo>
                    <a:pt x="1441520" y="1587128"/>
                    <a:pt x="1519897" y="1580003"/>
                    <a:pt x="1595602" y="1553283"/>
                  </a:cubicBezTo>
                  <a:cubicBezTo>
                    <a:pt x="1609407" y="1552838"/>
                    <a:pt x="1623212" y="1549721"/>
                    <a:pt x="1636572" y="1546158"/>
                  </a:cubicBezTo>
                  <a:cubicBezTo>
                    <a:pt x="1722965" y="1521665"/>
                    <a:pt x="1812030" y="1509196"/>
                    <a:pt x="1897532" y="1482477"/>
                  </a:cubicBezTo>
                  <a:cubicBezTo>
                    <a:pt x="1972792" y="1458875"/>
                    <a:pt x="2045380" y="1429038"/>
                    <a:pt x="2110397" y="1383615"/>
                  </a:cubicBezTo>
                  <a:cubicBezTo>
                    <a:pt x="2183876" y="1331957"/>
                    <a:pt x="2242659" y="1267385"/>
                    <a:pt x="2276949" y="1183219"/>
                  </a:cubicBezTo>
                  <a:cubicBezTo>
                    <a:pt x="2281402" y="1172086"/>
                    <a:pt x="2286301" y="1163624"/>
                    <a:pt x="2300997" y="1166296"/>
                  </a:cubicBezTo>
                  <a:cubicBezTo>
                    <a:pt x="2349537" y="1173867"/>
                    <a:pt x="2395850" y="1163624"/>
                    <a:pt x="2439047" y="1142694"/>
                  </a:cubicBezTo>
                  <a:cubicBezTo>
                    <a:pt x="2502283" y="1111967"/>
                    <a:pt x="2553050" y="1068770"/>
                    <a:pt x="2575316" y="998854"/>
                  </a:cubicBezTo>
                  <a:cubicBezTo>
                    <a:pt x="2577098" y="993065"/>
                    <a:pt x="2578434" y="987721"/>
                    <a:pt x="2579770" y="981932"/>
                  </a:cubicBezTo>
                  <a:cubicBezTo>
                    <a:pt x="2587340" y="952095"/>
                    <a:pt x="2597137" y="923149"/>
                    <a:pt x="2591793" y="892421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5ABB451-6F98-411B-9274-3BFCB0175767}"/>
                </a:ext>
              </a:extLst>
            </p:cNvPr>
            <p:cNvSpPr/>
            <p:nvPr/>
          </p:nvSpPr>
          <p:spPr>
            <a:xfrm>
              <a:off x="4883895" y="3820111"/>
              <a:ext cx="273145" cy="341429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C43F32C-4FD7-4EA8-966D-D6E786C70A81}"/>
                </a:ext>
              </a:extLst>
            </p:cNvPr>
            <p:cNvSpPr/>
            <p:nvPr/>
          </p:nvSpPr>
          <p:spPr>
            <a:xfrm>
              <a:off x="5894689" y="3867642"/>
              <a:ext cx="437651" cy="183131"/>
            </a:xfrm>
            <a:custGeom>
              <a:avLst/>
              <a:gdLst>
                <a:gd name="connsiteX0" fmla="*/ 631471 w 627907"/>
                <a:gd name="connsiteY0" fmla="*/ 0 h 262741"/>
                <a:gd name="connsiteX1" fmla="*/ 309946 w 627907"/>
                <a:gd name="connsiteY1" fmla="*/ 265413 h 262741"/>
                <a:gd name="connsiteX2" fmla="*/ 0 w 627907"/>
                <a:gd name="connsiteY2" fmla="*/ 891 h 262741"/>
                <a:gd name="connsiteX3" fmla="*/ 314399 w 627907"/>
                <a:gd name="connsiteY3" fmla="*/ 142949 h 262741"/>
                <a:gd name="connsiteX4" fmla="*/ 631471 w 627907"/>
                <a:gd name="connsiteY4" fmla="*/ 0 h 26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907" h="262741">
                  <a:moveTo>
                    <a:pt x="631471" y="0"/>
                  </a:moveTo>
                  <a:cubicBezTo>
                    <a:pt x="599852" y="160762"/>
                    <a:pt x="468036" y="267640"/>
                    <a:pt x="309946" y="265413"/>
                  </a:cubicBezTo>
                  <a:cubicBezTo>
                    <a:pt x="157645" y="263632"/>
                    <a:pt x="25384" y="152746"/>
                    <a:pt x="0" y="891"/>
                  </a:cubicBezTo>
                  <a:cubicBezTo>
                    <a:pt x="86838" y="93963"/>
                    <a:pt x="191490" y="142504"/>
                    <a:pt x="314399" y="142949"/>
                  </a:cubicBezTo>
                  <a:cubicBezTo>
                    <a:pt x="438645" y="142949"/>
                    <a:pt x="543296" y="94409"/>
                    <a:pt x="631471" y="0"/>
                  </a:cubicBezTo>
                  <a:close/>
                </a:path>
              </a:pathLst>
            </a:custGeom>
            <a:solidFill>
              <a:srgbClr val="E2501C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7BA3AD9-7CC4-42BF-A4A5-49E2348C57F9}"/>
                </a:ext>
              </a:extLst>
            </p:cNvPr>
            <p:cNvSpPr/>
            <p:nvPr/>
          </p:nvSpPr>
          <p:spPr>
            <a:xfrm>
              <a:off x="5638303" y="3481609"/>
              <a:ext cx="953751" cy="327015"/>
            </a:xfrm>
            <a:custGeom>
              <a:avLst/>
              <a:gdLst>
                <a:gd name="connsiteX0" fmla="*/ 848728 w 953751"/>
                <a:gd name="connsiteY0" fmla="*/ 251361 h 327015"/>
                <a:gd name="connsiteX1" fmla="*/ 943901 w 953751"/>
                <a:gd name="connsiteY1" fmla="*/ 303778 h 327015"/>
                <a:gd name="connsiteX2" fmla="*/ 742147 w 953751"/>
                <a:gd name="connsiteY2" fmla="*/ 304399 h 327015"/>
                <a:gd name="connsiteX3" fmla="*/ 848728 w 953751"/>
                <a:gd name="connsiteY3" fmla="*/ 251361 h 327015"/>
                <a:gd name="connsiteX4" fmla="*/ 67514 w 953751"/>
                <a:gd name="connsiteY4" fmla="*/ 214231 h 327015"/>
                <a:gd name="connsiteX5" fmla="*/ 95294 w 953751"/>
                <a:gd name="connsiteY5" fmla="*/ 219663 h 327015"/>
                <a:gd name="connsiteX6" fmla="*/ 120125 w 953751"/>
                <a:gd name="connsiteY6" fmla="*/ 267774 h 327015"/>
                <a:gd name="connsiteX7" fmla="*/ 59909 w 953751"/>
                <a:gd name="connsiteY7" fmla="*/ 325817 h 327015"/>
                <a:gd name="connsiteX8" fmla="*/ 24214 w 953751"/>
                <a:gd name="connsiteY8" fmla="*/ 287328 h 327015"/>
                <a:gd name="connsiteX9" fmla="*/ 41596 w 953751"/>
                <a:gd name="connsiteY9" fmla="*/ 225560 h 327015"/>
                <a:gd name="connsiteX10" fmla="*/ 67514 w 953751"/>
                <a:gd name="connsiteY10" fmla="*/ 214231 h 327015"/>
                <a:gd name="connsiteX11" fmla="*/ 809813 w 953751"/>
                <a:gd name="connsiteY11" fmla="*/ 21634 h 327015"/>
                <a:gd name="connsiteX12" fmla="*/ 938936 w 953751"/>
                <a:gd name="connsiteY12" fmla="*/ 82470 h 327015"/>
                <a:gd name="connsiteX13" fmla="*/ 947317 w 953751"/>
                <a:gd name="connsiteY13" fmla="*/ 140203 h 327015"/>
                <a:gd name="connsiteX14" fmla="*/ 934901 w 953751"/>
                <a:gd name="connsiteY14" fmla="*/ 124683 h 327015"/>
                <a:gd name="connsiteX15" fmla="*/ 798950 w 953751"/>
                <a:gd name="connsiteY15" fmla="*/ 53604 h 327015"/>
                <a:gd name="connsiteX16" fmla="*/ 781568 w 953751"/>
                <a:gd name="connsiteY16" fmla="*/ 51121 h 327015"/>
                <a:gd name="connsiteX17" fmla="*/ 789638 w 953751"/>
                <a:gd name="connsiteY17" fmla="*/ 27842 h 327015"/>
                <a:gd name="connsiteX18" fmla="*/ 809813 w 953751"/>
                <a:gd name="connsiteY18" fmla="*/ 21634 h 327015"/>
                <a:gd name="connsiteX19" fmla="*/ 111435 w 953751"/>
                <a:gd name="connsiteY19" fmla="*/ 527 h 327015"/>
                <a:gd name="connsiteX20" fmla="*/ 166064 w 953751"/>
                <a:gd name="connsiteY20" fmla="*/ 35601 h 327015"/>
                <a:gd name="connsiteX21" fmla="*/ 89086 w 953751"/>
                <a:gd name="connsiteY21" fmla="*/ 36533 h 327015"/>
                <a:gd name="connsiteX22" fmla="*/ 13661 w 953751"/>
                <a:gd name="connsiteY22" fmla="*/ 94265 h 327015"/>
                <a:gd name="connsiteX23" fmla="*/ 4970 w 953751"/>
                <a:gd name="connsiteY23" fmla="*/ 102646 h 327015"/>
                <a:gd name="connsiteX24" fmla="*/ 4 w 953751"/>
                <a:gd name="connsiteY24" fmla="*/ 90851 h 327015"/>
                <a:gd name="connsiteX25" fmla="*/ 17386 w 953751"/>
                <a:gd name="connsiteY25" fmla="*/ 48948 h 327015"/>
                <a:gd name="connsiteX26" fmla="*/ 111435 w 953751"/>
                <a:gd name="connsiteY26" fmla="*/ 527 h 32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3751" h="327015">
                  <a:moveTo>
                    <a:pt x="848728" y="251361"/>
                  </a:moveTo>
                  <a:cubicBezTo>
                    <a:pt x="888574" y="251322"/>
                    <a:pt x="926519" y="268859"/>
                    <a:pt x="943901" y="303778"/>
                  </a:cubicBezTo>
                  <a:cubicBezTo>
                    <a:pt x="877167" y="285155"/>
                    <a:pt x="809813" y="288259"/>
                    <a:pt x="742147" y="304399"/>
                  </a:cubicBezTo>
                  <a:cubicBezTo>
                    <a:pt x="767134" y="269015"/>
                    <a:pt x="808881" y="251400"/>
                    <a:pt x="848728" y="251361"/>
                  </a:cubicBezTo>
                  <a:close/>
                  <a:moveTo>
                    <a:pt x="67514" y="214231"/>
                  </a:moveTo>
                  <a:cubicBezTo>
                    <a:pt x="76593" y="213222"/>
                    <a:pt x="85982" y="215007"/>
                    <a:pt x="95294" y="219663"/>
                  </a:cubicBezTo>
                  <a:cubicBezTo>
                    <a:pt x="114538" y="229595"/>
                    <a:pt x="119815" y="247598"/>
                    <a:pt x="120125" y="267774"/>
                  </a:cubicBezTo>
                  <a:cubicBezTo>
                    <a:pt x="119815" y="307504"/>
                    <a:pt x="93742" y="332956"/>
                    <a:pt x="59909" y="325817"/>
                  </a:cubicBezTo>
                  <a:cubicBezTo>
                    <a:pt x="39424" y="321472"/>
                    <a:pt x="28559" y="306573"/>
                    <a:pt x="24214" y="287328"/>
                  </a:cubicBezTo>
                  <a:cubicBezTo>
                    <a:pt x="18937" y="263738"/>
                    <a:pt x="21731" y="241390"/>
                    <a:pt x="41596" y="225560"/>
                  </a:cubicBezTo>
                  <a:cubicBezTo>
                    <a:pt x="49667" y="219042"/>
                    <a:pt x="58435" y="215240"/>
                    <a:pt x="67514" y="214231"/>
                  </a:cubicBezTo>
                  <a:close/>
                  <a:moveTo>
                    <a:pt x="809813" y="21634"/>
                  </a:moveTo>
                  <a:cubicBezTo>
                    <a:pt x="862891" y="21013"/>
                    <a:pt x="906035" y="41499"/>
                    <a:pt x="938936" y="82470"/>
                  </a:cubicBezTo>
                  <a:cubicBezTo>
                    <a:pt x="953214" y="99231"/>
                    <a:pt x="959422" y="118165"/>
                    <a:pt x="947317" y="140203"/>
                  </a:cubicBezTo>
                  <a:cubicBezTo>
                    <a:pt x="940178" y="135857"/>
                    <a:pt x="937695" y="129960"/>
                    <a:pt x="934901" y="124683"/>
                  </a:cubicBezTo>
                  <a:cubicBezTo>
                    <a:pt x="908829" y="74090"/>
                    <a:pt x="855130" y="46154"/>
                    <a:pt x="798950" y="53604"/>
                  </a:cubicBezTo>
                  <a:cubicBezTo>
                    <a:pt x="793052" y="54225"/>
                    <a:pt x="784672" y="60432"/>
                    <a:pt x="781568" y="51121"/>
                  </a:cubicBezTo>
                  <a:cubicBezTo>
                    <a:pt x="778775" y="42430"/>
                    <a:pt x="781878" y="33739"/>
                    <a:pt x="789638" y="27842"/>
                  </a:cubicBezTo>
                  <a:cubicBezTo>
                    <a:pt x="795535" y="23186"/>
                    <a:pt x="802364" y="21634"/>
                    <a:pt x="809813" y="21634"/>
                  </a:cubicBezTo>
                  <a:close/>
                  <a:moveTo>
                    <a:pt x="111435" y="527"/>
                  </a:moveTo>
                  <a:cubicBezTo>
                    <a:pt x="141543" y="-2887"/>
                    <a:pt x="161718" y="10460"/>
                    <a:pt x="166064" y="35601"/>
                  </a:cubicBezTo>
                  <a:cubicBezTo>
                    <a:pt x="140301" y="33739"/>
                    <a:pt x="114539" y="31567"/>
                    <a:pt x="89086" y="36533"/>
                  </a:cubicBezTo>
                  <a:cubicBezTo>
                    <a:pt x="54633" y="43361"/>
                    <a:pt x="28249" y="61053"/>
                    <a:pt x="13661" y="94265"/>
                  </a:cubicBezTo>
                  <a:cubicBezTo>
                    <a:pt x="12109" y="97990"/>
                    <a:pt x="11488" y="104818"/>
                    <a:pt x="4970" y="102646"/>
                  </a:cubicBezTo>
                  <a:cubicBezTo>
                    <a:pt x="-307" y="100784"/>
                    <a:pt x="4" y="95196"/>
                    <a:pt x="4" y="90851"/>
                  </a:cubicBezTo>
                  <a:cubicBezTo>
                    <a:pt x="4" y="74711"/>
                    <a:pt x="6832" y="60743"/>
                    <a:pt x="17386" y="48948"/>
                  </a:cubicBezTo>
                  <a:cubicBezTo>
                    <a:pt x="42527" y="21013"/>
                    <a:pt x="73877" y="4252"/>
                    <a:pt x="111435" y="527"/>
                  </a:cubicBezTo>
                  <a:close/>
                </a:path>
              </a:pathLst>
            </a:custGeom>
            <a:solidFill>
              <a:srgbClr val="050506"/>
            </a:solidFill>
            <a:ln w="4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C296B6-F5FF-448B-A70B-1ABD3AB36555}"/>
                </a:ext>
              </a:extLst>
            </p:cNvPr>
            <p:cNvSpPr/>
            <p:nvPr/>
          </p:nvSpPr>
          <p:spPr>
            <a:xfrm>
              <a:off x="4982307" y="4120813"/>
              <a:ext cx="1862343" cy="1114302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5E5138-B82E-4D2A-A1DB-29F5805B7090}"/>
              </a:ext>
            </a:extLst>
          </p:cNvPr>
          <p:cNvGrpSpPr/>
          <p:nvPr/>
        </p:nvGrpSpPr>
        <p:grpSpPr>
          <a:xfrm>
            <a:off x="7566889" y="3920040"/>
            <a:ext cx="2319445" cy="2465677"/>
            <a:chOff x="2771800" y="2060848"/>
            <a:chExt cx="3653928" cy="3884295"/>
          </a:xfrm>
        </p:grpSpPr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946904DB-DCB6-4440-A90D-7DBFBF9C7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33" name="Pie 6">
              <a:extLst>
                <a:ext uri="{FF2B5EF4-FFF2-40B4-BE49-F238E27FC236}">
                  <a16:creationId xmlns:a16="http://schemas.microsoft.com/office/drawing/2014/main" id="{FCC3D5DD-C2A7-4BAE-A716-18C52667D5EC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4" name="Pie 13">
              <a:extLst>
                <a:ext uri="{FF2B5EF4-FFF2-40B4-BE49-F238E27FC236}">
                  <a16:creationId xmlns:a16="http://schemas.microsoft.com/office/drawing/2014/main" id="{EBE8590D-E464-4D65-9C67-8353016F62D5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5" name="Pie 14">
              <a:extLst>
                <a:ext uri="{FF2B5EF4-FFF2-40B4-BE49-F238E27FC236}">
                  <a16:creationId xmlns:a16="http://schemas.microsoft.com/office/drawing/2014/main" id="{447E7D6C-2790-4AA4-9BA6-7F8A467C8C5A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6" name="Pie 15">
              <a:extLst>
                <a:ext uri="{FF2B5EF4-FFF2-40B4-BE49-F238E27FC236}">
                  <a16:creationId xmlns:a16="http://schemas.microsoft.com/office/drawing/2014/main" id="{4196F185-BE5B-4B02-B5F3-DAB255602A9C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7E7A32C-CA36-4C63-B024-1E12D37A7414}"/>
              </a:ext>
            </a:extLst>
          </p:cNvPr>
          <p:cNvGrpSpPr/>
          <p:nvPr/>
        </p:nvGrpSpPr>
        <p:grpSpPr>
          <a:xfrm>
            <a:off x="8046390" y="1368473"/>
            <a:ext cx="3634759" cy="1796663"/>
            <a:chOff x="7578165" y="3003464"/>
            <a:chExt cx="3791872" cy="1874324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4D4D4CA-DCA9-4C26-9FE7-8EBA48A2837F}"/>
                </a:ext>
              </a:extLst>
            </p:cNvPr>
            <p:cNvSpPr/>
            <p:nvPr/>
          </p:nvSpPr>
          <p:spPr>
            <a:xfrm>
              <a:off x="7578165" y="3003464"/>
              <a:ext cx="3791872" cy="1707676"/>
            </a:xfrm>
            <a:custGeom>
              <a:avLst/>
              <a:gdLst>
                <a:gd name="connsiteX0" fmla="*/ 12191047 w 12182475"/>
                <a:gd name="connsiteY0" fmla="*/ 5340813 h 5486400"/>
                <a:gd name="connsiteX1" fmla="*/ 11958637 w 12182475"/>
                <a:gd name="connsiteY1" fmla="*/ 5487498 h 5486400"/>
                <a:gd name="connsiteX2" fmla="*/ 11426190 w 12182475"/>
                <a:gd name="connsiteY2" fmla="*/ 5475116 h 5486400"/>
                <a:gd name="connsiteX3" fmla="*/ 10988993 w 12182475"/>
                <a:gd name="connsiteY3" fmla="*/ 4417841 h 5486400"/>
                <a:gd name="connsiteX4" fmla="*/ 10042208 w 12182475"/>
                <a:gd name="connsiteY4" fmla="*/ 4475943 h 5486400"/>
                <a:gd name="connsiteX5" fmla="*/ 9699308 w 12182475"/>
                <a:gd name="connsiteY5" fmla="*/ 5466544 h 5486400"/>
                <a:gd name="connsiteX6" fmla="*/ 4673918 w 12182475"/>
                <a:gd name="connsiteY6" fmla="*/ 5446541 h 5486400"/>
                <a:gd name="connsiteX7" fmla="*/ 4697730 w 12182475"/>
                <a:gd name="connsiteY7" fmla="*/ 5079828 h 5486400"/>
                <a:gd name="connsiteX8" fmla="*/ 3293745 w 12182475"/>
                <a:gd name="connsiteY8" fmla="*/ 4471181 h 5486400"/>
                <a:gd name="connsiteX9" fmla="*/ 2934653 w 12182475"/>
                <a:gd name="connsiteY9" fmla="*/ 5398916 h 5486400"/>
                <a:gd name="connsiteX10" fmla="*/ 2901315 w 12182475"/>
                <a:gd name="connsiteY10" fmla="*/ 5440826 h 5486400"/>
                <a:gd name="connsiteX11" fmla="*/ 610553 w 12182475"/>
                <a:gd name="connsiteY11" fmla="*/ 5432253 h 5486400"/>
                <a:gd name="connsiteX12" fmla="*/ 238125 w 12182475"/>
                <a:gd name="connsiteY12" fmla="*/ 5458923 h 5486400"/>
                <a:gd name="connsiteX13" fmla="*/ 0 w 12182475"/>
                <a:gd name="connsiteY13" fmla="*/ 5312238 h 5486400"/>
                <a:gd name="connsiteX14" fmla="*/ 0 w 12182475"/>
                <a:gd name="connsiteY14" fmla="*/ 4988388 h 5486400"/>
                <a:gd name="connsiteX15" fmla="*/ 175260 w 12182475"/>
                <a:gd name="connsiteY15" fmla="*/ 4843608 h 5486400"/>
                <a:gd name="connsiteX16" fmla="*/ 198120 w 12182475"/>
                <a:gd name="connsiteY16" fmla="*/ 4815033 h 5486400"/>
                <a:gd name="connsiteX17" fmla="*/ 200025 w 12182475"/>
                <a:gd name="connsiteY17" fmla="*/ 4615008 h 5486400"/>
                <a:gd name="connsiteX18" fmla="*/ 158115 w 12182475"/>
                <a:gd name="connsiteY18" fmla="*/ 4588338 h 5486400"/>
                <a:gd name="connsiteX19" fmla="*/ 114300 w 12182475"/>
                <a:gd name="connsiteY19" fmla="*/ 4544523 h 5486400"/>
                <a:gd name="connsiteX20" fmla="*/ 114300 w 12182475"/>
                <a:gd name="connsiteY20" fmla="*/ 4092086 h 5486400"/>
                <a:gd name="connsiteX21" fmla="*/ 158115 w 12182475"/>
                <a:gd name="connsiteY21" fmla="*/ 4047318 h 5486400"/>
                <a:gd name="connsiteX22" fmla="*/ 203835 w 12182475"/>
                <a:gd name="connsiteY22" fmla="*/ 4005408 h 5486400"/>
                <a:gd name="connsiteX23" fmla="*/ 220980 w 12182475"/>
                <a:gd name="connsiteY23" fmla="*/ 1315548 h 5486400"/>
                <a:gd name="connsiteX24" fmla="*/ 212408 w 12182475"/>
                <a:gd name="connsiteY24" fmla="*/ 1035513 h 5486400"/>
                <a:gd name="connsiteX25" fmla="*/ 244793 w 12182475"/>
                <a:gd name="connsiteY25" fmla="*/ 709758 h 5486400"/>
                <a:gd name="connsiteX26" fmla="*/ 278130 w 12182475"/>
                <a:gd name="connsiteY26" fmla="*/ 493541 h 5486400"/>
                <a:gd name="connsiteX27" fmla="*/ 662940 w 12182475"/>
                <a:gd name="connsiteY27" fmla="*/ 72536 h 5486400"/>
                <a:gd name="connsiteX28" fmla="*/ 1245870 w 12182475"/>
                <a:gd name="connsiteY28" fmla="*/ 23958 h 5486400"/>
                <a:gd name="connsiteX29" fmla="*/ 3408045 w 12182475"/>
                <a:gd name="connsiteY29" fmla="*/ 19196 h 5486400"/>
                <a:gd name="connsiteX30" fmla="*/ 5926455 w 12182475"/>
                <a:gd name="connsiteY30" fmla="*/ 76346 h 5486400"/>
                <a:gd name="connsiteX31" fmla="*/ 8948737 w 12182475"/>
                <a:gd name="connsiteY31" fmla="*/ 141116 h 5486400"/>
                <a:gd name="connsiteX32" fmla="*/ 10033635 w 12182475"/>
                <a:gd name="connsiteY32" fmla="*/ 164928 h 5486400"/>
                <a:gd name="connsiteX33" fmla="*/ 10217468 w 12182475"/>
                <a:gd name="connsiteY33" fmla="*/ 295421 h 5486400"/>
                <a:gd name="connsiteX34" fmla="*/ 10264140 w 12182475"/>
                <a:gd name="connsiteY34" fmla="*/ 580218 h 5486400"/>
                <a:gd name="connsiteX35" fmla="*/ 10248900 w 12182475"/>
                <a:gd name="connsiteY35" fmla="*/ 1026941 h 5486400"/>
                <a:gd name="connsiteX36" fmla="*/ 10239375 w 12182475"/>
                <a:gd name="connsiteY36" fmla="*/ 1305071 h 5486400"/>
                <a:gd name="connsiteX37" fmla="*/ 10162222 w 12182475"/>
                <a:gd name="connsiteY37" fmla="*/ 1386033 h 5486400"/>
                <a:gd name="connsiteX38" fmla="*/ 10026015 w 12182475"/>
                <a:gd name="connsiteY38" fmla="*/ 1404131 h 5486400"/>
                <a:gd name="connsiteX39" fmla="*/ 9940290 w 12182475"/>
                <a:gd name="connsiteY39" fmla="*/ 1543196 h 5486400"/>
                <a:gd name="connsiteX40" fmla="*/ 10103168 w 12182475"/>
                <a:gd name="connsiteY40" fmla="*/ 1861331 h 5486400"/>
                <a:gd name="connsiteX41" fmla="*/ 10945177 w 12182475"/>
                <a:gd name="connsiteY41" fmla="*/ 2682386 h 5486400"/>
                <a:gd name="connsiteX42" fmla="*/ 11712893 w 12182475"/>
                <a:gd name="connsiteY42" fmla="*/ 3307226 h 5486400"/>
                <a:gd name="connsiteX43" fmla="*/ 11814810 w 12182475"/>
                <a:gd name="connsiteY43" fmla="*/ 3400571 h 5486400"/>
                <a:gd name="connsiteX44" fmla="*/ 11953875 w 12182475"/>
                <a:gd name="connsiteY44" fmla="*/ 3726326 h 5486400"/>
                <a:gd name="connsiteX45" fmla="*/ 11961495 w 12182475"/>
                <a:gd name="connsiteY45" fmla="*/ 4007313 h 5486400"/>
                <a:gd name="connsiteX46" fmla="*/ 11988165 w 12182475"/>
                <a:gd name="connsiteY46" fmla="*/ 4057796 h 5486400"/>
                <a:gd name="connsiteX47" fmla="*/ 12003405 w 12182475"/>
                <a:gd name="connsiteY47" fmla="*/ 4557858 h 5486400"/>
                <a:gd name="connsiteX48" fmla="*/ 11980545 w 12182475"/>
                <a:gd name="connsiteY48" fmla="*/ 4610246 h 5486400"/>
                <a:gd name="connsiteX49" fmla="*/ 11989118 w 12182475"/>
                <a:gd name="connsiteY49" fmla="*/ 4838846 h 5486400"/>
                <a:gd name="connsiteX50" fmla="*/ 12009120 w 12182475"/>
                <a:gd name="connsiteY50" fmla="*/ 4873136 h 5486400"/>
                <a:gd name="connsiteX51" fmla="*/ 12190095 w 12182475"/>
                <a:gd name="connsiteY51" fmla="*/ 5016963 h 5486400"/>
                <a:gd name="connsiteX52" fmla="*/ 12191047 w 12182475"/>
                <a:gd name="connsiteY52" fmla="*/ 5340813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182475" h="5486400">
                  <a:moveTo>
                    <a:pt x="12191047" y="5340813"/>
                  </a:moveTo>
                  <a:cubicBezTo>
                    <a:pt x="12151043" y="5448446"/>
                    <a:pt x="12073890" y="5488451"/>
                    <a:pt x="11958637" y="5487498"/>
                  </a:cubicBezTo>
                  <a:cubicBezTo>
                    <a:pt x="11781472" y="5486546"/>
                    <a:pt x="11604308" y="5461781"/>
                    <a:pt x="11426190" y="5475116"/>
                  </a:cubicBezTo>
                  <a:cubicBezTo>
                    <a:pt x="11524297" y="5018869"/>
                    <a:pt x="11400472" y="4650251"/>
                    <a:pt x="10988993" y="4417841"/>
                  </a:cubicBezTo>
                  <a:cubicBezTo>
                    <a:pt x="10669905" y="4237818"/>
                    <a:pt x="10339387" y="4260678"/>
                    <a:pt x="10042208" y="4475943"/>
                  </a:cubicBezTo>
                  <a:cubicBezTo>
                    <a:pt x="9705022" y="4719783"/>
                    <a:pt x="9606915" y="5060778"/>
                    <a:pt x="9699308" y="5466544"/>
                  </a:cubicBezTo>
                  <a:cubicBezTo>
                    <a:pt x="8025765" y="5459876"/>
                    <a:pt x="6351270" y="5453208"/>
                    <a:pt x="4673918" y="5446541"/>
                  </a:cubicBezTo>
                  <a:cubicBezTo>
                    <a:pt x="4705350" y="5322716"/>
                    <a:pt x="4713923" y="5202701"/>
                    <a:pt x="4697730" y="5079828"/>
                  </a:cubicBezTo>
                  <a:cubicBezTo>
                    <a:pt x="4610100" y="4418793"/>
                    <a:pt x="3831908" y="4078751"/>
                    <a:pt x="3293745" y="4471181"/>
                  </a:cubicBezTo>
                  <a:cubicBezTo>
                    <a:pt x="2978468" y="4700733"/>
                    <a:pt x="2861310" y="5015058"/>
                    <a:pt x="2934653" y="5398916"/>
                  </a:cubicBezTo>
                  <a:cubicBezTo>
                    <a:pt x="2941320" y="5433206"/>
                    <a:pt x="2937510" y="5440826"/>
                    <a:pt x="2901315" y="5440826"/>
                  </a:cubicBezTo>
                  <a:cubicBezTo>
                    <a:pt x="2137410" y="5437016"/>
                    <a:pt x="1374458" y="5433206"/>
                    <a:pt x="610553" y="5432253"/>
                  </a:cubicBezTo>
                  <a:cubicBezTo>
                    <a:pt x="486728" y="5432253"/>
                    <a:pt x="363855" y="5459876"/>
                    <a:pt x="238125" y="5458923"/>
                  </a:cubicBezTo>
                  <a:cubicBezTo>
                    <a:pt x="122873" y="5457971"/>
                    <a:pt x="41910" y="5422728"/>
                    <a:pt x="0" y="5312238"/>
                  </a:cubicBezTo>
                  <a:cubicBezTo>
                    <a:pt x="0" y="5204606"/>
                    <a:pt x="0" y="5096021"/>
                    <a:pt x="0" y="4988388"/>
                  </a:cubicBezTo>
                  <a:cubicBezTo>
                    <a:pt x="31433" y="4907426"/>
                    <a:pt x="82868" y="4851228"/>
                    <a:pt x="175260" y="4843608"/>
                  </a:cubicBezTo>
                  <a:cubicBezTo>
                    <a:pt x="195263" y="4841703"/>
                    <a:pt x="198120" y="4831226"/>
                    <a:pt x="198120" y="4815033"/>
                  </a:cubicBezTo>
                  <a:cubicBezTo>
                    <a:pt x="198120" y="4748358"/>
                    <a:pt x="197168" y="4681683"/>
                    <a:pt x="200025" y="4615008"/>
                  </a:cubicBezTo>
                  <a:cubicBezTo>
                    <a:pt x="200978" y="4578813"/>
                    <a:pt x="176213" y="4586433"/>
                    <a:pt x="158115" y="4588338"/>
                  </a:cubicBezTo>
                  <a:cubicBezTo>
                    <a:pt x="120968" y="4593101"/>
                    <a:pt x="113348" y="4578813"/>
                    <a:pt x="114300" y="4544523"/>
                  </a:cubicBezTo>
                  <a:cubicBezTo>
                    <a:pt x="116205" y="4394028"/>
                    <a:pt x="116205" y="4242581"/>
                    <a:pt x="114300" y="4092086"/>
                  </a:cubicBezTo>
                  <a:cubicBezTo>
                    <a:pt x="113348" y="4057796"/>
                    <a:pt x="120968" y="4040651"/>
                    <a:pt x="158115" y="4047318"/>
                  </a:cubicBezTo>
                  <a:cubicBezTo>
                    <a:pt x="191453" y="4053033"/>
                    <a:pt x="203835" y="4043508"/>
                    <a:pt x="203835" y="4005408"/>
                  </a:cubicBezTo>
                  <a:cubicBezTo>
                    <a:pt x="208598" y="3109106"/>
                    <a:pt x="215265" y="2211851"/>
                    <a:pt x="220980" y="1315548"/>
                  </a:cubicBezTo>
                  <a:cubicBezTo>
                    <a:pt x="221933" y="1222203"/>
                    <a:pt x="220980" y="1128858"/>
                    <a:pt x="212408" y="1035513"/>
                  </a:cubicBezTo>
                  <a:cubicBezTo>
                    <a:pt x="202883" y="925976"/>
                    <a:pt x="228600" y="817391"/>
                    <a:pt x="244793" y="709758"/>
                  </a:cubicBezTo>
                  <a:cubicBezTo>
                    <a:pt x="255270" y="637368"/>
                    <a:pt x="269558" y="565931"/>
                    <a:pt x="278130" y="493541"/>
                  </a:cubicBezTo>
                  <a:cubicBezTo>
                    <a:pt x="304800" y="244938"/>
                    <a:pt x="416243" y="121113"/>
                    <a:pt x="662940" y="72536"/>
                  </a:cubicBezTo>
                  <a:cubicBezTo>
                    <a:pt x="855345" y="35388"/>
                    <a:pt x="1050608" y="34436"/>
                    <a:pt x="1245870" y="23958"/>
                  </a:cubicBezTo>
                  <a:cubicBezTo>
                    <a:pt x="1964055" y="-14142"/>
                    <a:pt x="2686050" y="146"/>
                    <a:pt x="3408045" y="19196"/>
                  </a:cubicBezTo>
                  <a:cubicBezTo>
                    <a:pt x="4247198" y="42056"/>
                    <a:pt x="5086350" y="59201"/>
                    <a:pt x="5926455" y="76346"/>
                  </a:cubicBezTo>
                  <a:cubicBezTo>
                    <a:pt x="6934200" y="97301"/>
                    <a:pt x="7941945" y="119208"/>
                    <a:pt x="8948737" y="141116"/>
                  </a:cubicBezTo>
                  <a:cubicBezTo>
                    <a:pt x="9310687" y="148736"/>
                    <a:pt x="9672637" y="159213"/>
                    <a:pt x="10033635" y="164928"/>
                  </a:cubicBezTo>
                  <a:cubicBezTo>
                    <a:pt x="10128885" y="166833"/>
                    <a:pt x="10184130" y="213506"/>
                    <a:pt x="10217468" y="295421"/>
                  </a:cubicBezTo>
                  <a:cubicBezTo>
                    <a:pt x="10254615" y="386861"/>
                    <a:pt x="10261283" y="483063"/>
                    <a:pt x="10264140" y="580218"/>
                  </a:cubicBezTo>
                  <a:cubicBezTo>
                    <a:pt x="10268902" y="729761"/>
                    <a:pt x="10253662" y="878351"/>
                    <a:pt x="10248900" y="1026941"/>
                  </a:cubicBezTo>
                  <a:cubicBezTo>
                    <a:pt x="10246043" y="1119333"/>
                    <a:pt x="10231755" y="1211726"/>
                    <a:pt x="10239375" y="1305071"/>
                  </a:cubicBezTo>
                  <a:cubicBezTo>
                    <a:pt x="10244137" y="1365078"/>
                    <a:pt x="10225087" y="1384128"/>
                    <a:pt x="10162222" y="1386033"/>
                  </a:cubicBezTo>
                  <a:cubicBezTo>
                    <a:pt x="10115550" y="1386986"/>
                    <a:pt x="10070783" y="1390796"/>
                    <a:pt x="10026015" y="1404131"/>
                  </a:cubicBezTo>
                  <a:cubicBezTo>
                    <a:pt x="9950768" y="1426038"/>
                    <a:pt x="9926002" y="1466996"/>
                    <a:pt x="9940290" y="1543196"/>
                  </a:cubicBezTo>
                  <a:cubicBezTo>
                    <a:pt x="9963150" y="1666068"/>
                    <a:pt x="10031730" y="1764176"/>
                    <a:pt x="10103168" y="1861331"/>
                  </a:cubicBezTo>
                  <a:cubicBezTo>
                    <a:pt x="10338435" y="2181371"/>
                    <a:pt x="10633710" y="2439498"/>
                    <a:pt x="10945177" y="2682386"/>
                  </a:cubicBezTo>
                  <a:cubicBezTo>
                    <a:pt x="11205210" y="2885268"/>
                    <a:pt x="11465243" y="3089103"/>
                    <a:pt x="11712893" y="3307226"/>
                  </a:cubicBezTo>
                  <a:cubicBezTo>
                    <a:pt x="11747183" y="3337706"/>
                    <a:pt x="11781472" y="3368186"/>
                    <a:pt x="11814810" y="3400571"/>
                  </a:cubicBezTo>
                  <a:cubicBezTo>
                    <a:pt x="11906250" y="3490106"/>
                    <a:pt x="11959590" y="3593928"/>
                    <a:pt x="11953875" y="3726326"/>
                  </a:cubicBezTo>
                  <a:cubicBezTo>
                    <a:pt x="11950065" y="3819671"/>
                    <a:pt x="11959590" y="3913016"/>
                    <a:pt x="11961495" y="4007313"/>
                  </a:cubicBezTo>
                  <a:cubicBezTo>
                    <a:pt x="11961495" y="4030173"/>
                    <a:pt x="11970068" y="4043508"/>
                    <a:pt x="11988165" y="4057796"/>
                  </a:cubicBezTo>
                  <a:cubicBezTo>
                    <a:pt x="12154852" y="4186383"/>
                    <a:pt x="12161520" y="4417841"/>
                    <a:pt x="12003405" y="4557858"/>
                  </a:cubicBezTo>
                  <a:cubicBezTo>
                    <a:pt x="11986260" y="4573098"/>
                    <a:pt x="11979593" y="4587386"/>
                    <a:pt x="11980545" y="4610246"/>
                  </a:cubicBezTo>
                  <a:cubicBezTo>
                    <a:pt x="11984355" y="4686446"/>
                    <a:pt x="11986260" y="4762646"/>
                    <a:pt x="11989118" y="4838846"/>
                  </a:cubicBezTo>
                  <a:cubicBezTo>
                    <a:pt x="11990070" y="4853133"/>
                    <a:pt x="11983402" y="4872183"/>
                    <a:pt x="12009120" y="4873136"/>
                  </a:cubicBezTo>
                  <a:cubicBezTo>
                    <a:pt x="12104370" y="4876946"/>
                    <a:pt x="12155805" y="4936001"/>
                    <a:pt x="12190095" y="5016963"/>
                  </a:cubicBezTo>
                  <a:cubicBezTo>
                    <a:pt x="12191047" y="5125548"/>
                    <a:pt x="12191047" y="5233181"/>
                    <a:pt x="12191047" y="534081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8DEB6E5-C450-4012-B176-631533A3FD64}"/>
                </a:ext>
              </a:extLst>
            </p:cNvPr>
            <p:cNvSpPr/>
            <p:nvPr/>
          </p:nvSpPr>
          <p:spPr>
            <a:xfrm>
              <a:off x="7646946" y="3011517"/>
              <a:ext cx="3655351" cy="1686623"/>
            </a:xfrm>
            <a:custGeom>
              <a:avLst/>
              <a:gdLst>
                <a:gd name="connsiteX0" fmla="*/ 3626442 w 3655351"/>
                <a:gd name="connsiteY0" fmla="*/ 1248735 h 1686623"/>
                <a:gd name="connsiteX1" fmla="*/ 3647491 w 3655351"/>
                <a:gd name="connsiteY1" fmla="*/ 1268006 h 1686623"/>
                <a:gd name="connsiteX2" fmla="*/ 3651642 w 3655351"/>
                <a:gd name="connsiteY2" fmla="*/ 1387780 h 1686623"/>
                <a:gd name="connsiteX3" fmla="*/ 3655199 w 3655351"/>
                <a:gd name="connsiteY3" fmla="*/ 1491545 h 1686623"/>
                <a:gd name="connsiteX4" fmla="*/ 3638300 w 3655351"/>
                <a:gd name="connsiteY4" fmla="*/ 1509630 h 1686623"/>
                <a:gd name="connsiteX5" fmla="*/ 3592348 w 3655351"/>
                <a:gd name="connsiteY5" fmla="*/ 1509333 h 1686623"/>
                <a:gd name="connsiteX6" fmla="*/ 3536314 w 3655351"/>
                <a:gd name="connsiteY6" fmla="*/ 1565960 h 1686623"/>
                <a:gd name="connsiteX7" fmla="*/ 3536018 w 3655351"/>
                <a:gd name="connsiteY7" fmla="*/ 1623772 h 1686623"/>
                <a:gd name="connsiteX8" fmla="*/ 3555881 w 3655351"/>
                <a:gd name="connsiteY8" fmla="*/ 1686623 h 1686623"/>
                <a:gd name="connsiteX9" fmla="*/ 3496884 w 3655351"/>
                <a:gd name="connsiteY9" fmla="*/ 1686623 h 1686623"/>
                <a:gd name="connsiteX10" fmla="*/ 3497476 w 3655351"/>
                <a:gd name="connsiteY10" fmla="*/ 1539574 h 1686623"/>
                <a:gd name="connsiteX11" fmla="*/ 3265042 w 3655351"/>
                <a:gd name="connsiteY11" fmla="*/ 1328190 h 1686623"/>
                <a:gd name="connsiteX12" fmla="*/ 2935662 w 3655351"/>
                <a:gd name="connsiteY12" fmla="*/ 1561809 h 1686623"/>
                <a:gd name="connsiteX13" fmla="*/ 2936848 w 3655351"/>
                <a:gd name="connsiteY13" fmla="*/ 1666167 h 1686623"/>
                <a:gd name="connsiteX14" fmla="*/ 2922025 w 3655351"/>
                <a:gd name="connsiteY14" fmla="*/ 1684845 h 1686623"/>
                <a:gd name="connsiteX15" fmla="*/ 2597388 w 3655351"/>
                <a:gd name="connsiteY15" fmla="*/ 1683955 h 1686623"/>
                <a:gd name="connsiteX16" fmla="*/ 1411798 w 3655351"/>
                <a:gd name="connsiteY16" fmla="*/ 1679508 h 1686623"/>
                <a:gd name="connsiteX17" fmla="*/ 1399050 w 3655351"/>
                <a:gd name="connsiteY17" fmla="*/ 1665278 h 1686623"/>
                <a:gd name="connsiteX18" fmla="*/ 1153571 w 3655351"/>
                <a:gd name="connsiteY18" fmla="*/ 1327004 h 1686623"/>
                <a:gd name="connsiteX19" fmla="*/ 832196 w 3655351"/>
                <a:gd name="connsiteY19" fmla="*/ 1571592 h 1686623"/>
                <a:gd name="connsiteX20" fmla="*/ 834271 w 3655351"/>
                <a:gd name="connsiteY20" fmla="*/ 1664092 h 1686623"/>
                <a:gd name="connsiteX21" fmla="*/ 822412 w 3655351"/>
                <a:gd name="connsiteY21" fmla="*/ 1677729 h 1686623"/>
                <a:gd name="connsiteX22" fmla="*/ 359917 w 3655351"/>
                <a:gd name="connsiteY22" fmla="*/ 1675358 h 1686623"/>
                <a:gd name="connsiteX23" fmla="*/ 105841 w 3655351"/>
                <a:gd name="connsiteY23" fmla="*/ 1675358 h 1686623"/>
                <a:gd name="connsiteX24" fmla="*/ 120664 w 3655351"/>
                <a:gd name="connsiteY24" fmla="*/ 1556473 h 1686623"/>
                <a:gd name="connsiteX25" fmla="*/ 64631 w 3655351"/>
                <a:gd name="connsiteY25" fmla="*/ 1500143 h 1686623"/>
                <a:gd name="connsiteX26" fmla="*/ 11266 w 3655351"/>
                <a:gd name="connsiteY26" fmla="*/ 1500143 h 1686623"/>
                <a:gd name="connsiteX27" fmla="*/ 0 w 3655351"/>
                <a:gd name="connsiteY27" fmla="*/ 1489767 h 1686623"/>
                <a:gd name="connsiteX28" fmla="*/ 2075 w 3655351"/>
                <a:gd name="connsiteY28" fmla="*/ 1258519 h 1686623"/>
                <a:gd name="connsiteX29" fmla="*/ 11266 w 3655351"/>
                <a:gd name="connsiteY29" fmla="*/ 1249032 h 1686623"/>
                <a:gd name="connsiteX30" fmla="*/ 23125 w 3655351"/>
                <a:gd name="connsiteY30" fmla="*/ 1249032 h 1686623"/>
                <a:gd name="connsiteX31" fmla="*/ 3626442 w 3655351"/>
                <a:gd name="connsiteY31" fmla="*/ 1248735 h 1686623"/>
                <a:gd name="connsiteX32" fmla="*/ 2591755 w 3655351"/>
                <a:gd name="connsiteY32" fmla="*/ 514671 h 1686623"/>
                <a:gd name="connsiteX33" fmla="*/ 2530089 w 3655351"/>
                <a:gd name="connsiteY33" fmla="*/ 577523 h 1686623"/>
                <a:gd name="connsiteX34" fmla="*/ 2530089 w 3655351"/>
                <a:gd name="connsiteY34" fmla="*/ 919651 h 1686623"/>
                <a:gd name="connsiteX35" fmla="*/ 2593238 w 3655351"/>
                <a:gd name="connsiteY35" fmla="*/ 982207 h 1686623"/>
                <a:gd name="connsiteX36" fmla="*/ 2901271 w 3655351"/>
                <a:gd name="connsiteY36" fmla="*/ 982207 h 1686623"/>
                <a:gd name="connsiteX37" fmla="*/ 2901271 w 3655351"/>
                <a:gd name="connsiteY37" fmla="*/ 983986 h 1686623"/>
                <a:gd name="connsiteX38" fmla="*/ 3083602 w 3655351"/>
                <a:gd name="connsiteY38" fmla="*/ 983986 h 1686623"/>
                <a:gd name="connsiteX39" fmla="*/ 3234505 w 3655351"/>
                <a:gd name="connsiteY39" fmla="*/ 982800 h 1686623"/>
                <a:gd name="connsiteX40" fmla="*/ 3252294 w 3655351"/>
                <a:gd name="connsiteY40" fmla="*/ 973609 h 1686623"/>
                <a:gd name="connsiteX41" fmla="*/ 3249626 w 3655351"/>
                <a:gd name="connsiteY41" fmla="*/ 946927 h 1686623"/>
                <a:gd name="connsiteX42" fmla="*/ 3195075 w 3655351"/>
                <a:gd name="connsiteY42" fmla="*/ 875181 h 1686623"/>
                <a:gd name="connsiteX43" fmla="*/ 2989027 w 3655351"/>
                <a:gd name="connsiteY43" fmla="*/ 568036 h 1686623"/>
                <a:gd name="connsiteX44" fmla="*/ 2890895 w 3655351"/>
                <a:gd name="connsiteY44" fmla="*/ 514671 h 1686623"/>
                <a:gd name="connsiteX45" fmla="*/ 2591755 w 3655351"/>
                <a:gd name="connsiteY45" fmla="*/ 514671 h 1686623"/>
                <a:gd name="connsiteX46" fmla="*/ 2371180 w 3655351"/>
                <a:gd name="connsiteY46" fmla="*/ 514375 h 1686623"/>
                <a:gd name="connsiteX47" fmla="*/ 2123626 w 3655351"/>
                <a:gd name="connsiteY47" fmla="*/ 514671 h 1686623"/>
                <a:gd name="connsiteX48" fmla="*/ 2060774 w 3655351"/>
                <a:gd name="connsiteY48" fmla="*/ 578116 h 1686623"/>
                <a:gd name="connsiteX49" fmla="*/ 2060774 w 3655351"/>
                <a:gd name="connsiteY49" fmla="*/ 920541 h 1686623"/>
                <a:gd name="connsiteX50" fmla="*/ 2122144 w 3655351"/>
                <a:gd name="connsiteY50" fmla="*/ 982207 h 1686623"/>
                <a:gd name="connsiteX51" fmla="*/ 2387486 w 3655351"/>
                <a:gd name="connsiteY51" fmla="*/ 982207 h 1686623"/>
                <a:gd name="connsiteX52" fmla="*/ 2448263 w 3655351"/>
                <a:gd name="connsiteY52" fmla="*/ 921727 h 1686623"/>
                <a:gd name="connsiteX53" fmla="*/ 2448559 w 3655351"/>
                <a:gd name="connsiteY53" fmla="*/ 748588 h 1686623"/>
                <a:gd name="connsiteX54" fmla="*/ 2448559 w 3655351"/>
                <a:gd name="connsiteY54" fmla="*/ 569222 h 1686623"/>
                <a:gd name="connsiteX55" fmla="*/ 2402310 w 3655351"/>
                <a:gd name="connsiteY55" fmla="*/ 515857 h 1686623"/>
                <a:gd name="connsiteX56" fmla="*/ 2371180 w 3655351"/>
                <a:gd name="connsiteY56" fmla="*/ 514375 h 1686623"/>
                <a:gd name="connsiteX57" fmla="*/ 1630594 w 3655351"/>
                <a:gd name="connsiteY57" fmla="*/ 514375 h 1686623"/>
                <a:gd name="connsiteX58" fmla="*/ 1573078 w 3655351"/>
                <a:gd name="connsiteY58" fmla="*/ 575152 h 1686623"/>
                <a:gd name="connsiteX59" fmla="*/ 1573078 w 3655351"/>
                <a:gd name="connsiteY59" fmla="*/ 747105 h 1686623"/>
                <a:gd name="connsiteX60" fmla="*/ 1573078 w 3655351"/>
                <a:gd name="connsiteY60" fmla="*/ 923506 h 1686623"/>
                <a:gd name="connsiteX61" fmla="*/ 1631187 w 3655351"/>
                <a:gd name="connsiteY61" fmla="*/ 981910 h 1686623"/>
                <a:gd name="connsiteX62" fmla="*/ 1900976 w 3655351"/>
                <a:gd name="connsiteY62" fmla="*/ 981910 h 1686623"/>
                <a:gd name="connsiteX63" fmla="*/ 1960863 w 3655351"/>
                <a:gd name="connsiteY63" fmla="*/ 924395 h 1686623"/>
                <a:gd name="connsiteX64" fmla="*/ 1960863 w 3655351"/>
                <a:gd name="connsiteY64" fmla="*/ 574855 h 1686623"/>
                <a:gd name="connsiteX65" fmla="*/ 1901866 w 3655351"/>
                <a:gd name="connsiteY65" fmla="*/ 514375 h 1686623"/>
                <a:gd name="connsiteX66" fmla="*/ 1630594 w 3655351"/>
                <a:gd name="connsiteY66" fmla="*/ 514375 h 1686623"/>
                <a:gd name="connsiteX67" fmla="*/ 655203 w 3655351"/>
                <a:gd name="connsiteY67" fmla="*/ 514375 h 1686623"/>
                <a:gd name="connsiteX68" fmla="*/ 596798 w 3655351"/>
                <a:gd name="connsiteY68" fmla="*/ 574559 h 1686623"/>
                <a:gd name="connsiteX69" fmla="*/ 596798 w 3655351"/>
                <a:gd name="connsiteY69" fmla="*/ 922913 h 1686623"/>
                <a:gd name="connsiteX70" fmla="*/ 655796 w 3655351"/>
                <a:gd name="connsiteY70" fmla="*/ 982207 h 1686623"/>
                <a:gd name="connsiteX71" fmla="*/ 924102 w 3655351"/>
                <a:gd name="connsiteY71" fmla="*/ 982207 h 1686623"/>
                <a:gd name="connsiteX72" fmla="*/ 983990 w 3655351"/>
                <a:gd name="connsiteY72" fmla="*/ 922320 h 1686623"/>
                <a:gd name="connsiteX73" fmla="*/ 983990 w 3655351"/>
                <a:gd name="connsiteY73" fmla="*/ 748884 h 1686623"/>
                <a:gd name="connsiteX74" fmla="*/ 983990 w 3655351"/>
                <a:gd name="connsiteY74" fmla="*/ 575448 h 1686623"/>
                <a:gd name="connsiteX75" fmla="*/ 924992 w 3655351"/>
                <a:gd name="connsiteY75" fmla="*/ 514375 h 1686623"/>
                <a:gd name="connsiteX76" fmla="*/ 655203 w 3655351"/>
                <a:gd name="connsiteY76" fmla="*/ 514375 h 1686623"/>
                <a:gd name="connsiteX77" fmla="*/ 170175 w 3655351"/>
                <a:gd name="connsiteY77" fmla="*/ 514375 h 1686623"/>
                <a:gd name="connsiteX78" fmla="*/ 108806 w 3655351"/>
                <a:gd name="connsiteY78" fmla="*/ 576337 h 1686623"/>
                <a:gd name="connsiteX79" fmla="*/ 108806 w 3655351"/>
                <a:gd name="connsiteY79" fmla="*/ 748291 h 1686623"/>
                <a:gd name="connsiteX80" fmla="*/ 108806 w 3655351"/>
                <a:gd name="connsiteY80" fmla="*/ 920244 h 1686623"/>
                <a:gd name="connsiteX81" fmla="*/ 171065 w 3655351"/>
                <a:gd name="connsiteY81" fmla="*/ 982207 h 1686623"/>
                <a:gd name="connsiteX82" fmla="*/ 433442 w 3655351"/>
                <a:gd name="connsiteY82" fmla="*/ 982207 h 1686623"/>
                <a:gd name="connsiteX83" fmla="*/ 496887 w 3655351"/>
                <a:gd name="connsiteY83" fmla="*/ 919059 h 1686623"/>
                <a:gd name="connsiteX84" fmla="*/ 496887 w 3655351"/>
                <a:gd name="connsiteY84" fmla="*/ 581081 h 1686623"/>
                <a:gd name="connsiteX85" fmla="*/ 431070 w 3655351"/>
                <a:gd name="connsiteY85" fmla="*/ 514375 h 1686623"/>
                <a:gd name="connsiteX86" fmla="*/ 272458 w 3655351"/>
                <a:gd name="connsiteY86" fmla="*/ 514375 h 1686623"/>
                <a:gd name="connsiteX87" fmla="*/ 170175 w 3655351"/>
                <a:gd name="connsiteY87" fmla="*/ 514375 h 1686623"/>
                <a:gd name="connsiteX88" fmla="*/ 1143788 w 3655351"/>
                <a:gd name="connsiteY88" fmla="*/ 514078 h 1686623"/>
                <a:gd name="connsiteX89" fmla="*/ 1084493 w 3655351"/>
                <a:gd name="connsiteY89" fmla="*/ 575152 h 1686623"/>
                <a:gd name="connsiteX90" fmla="*/ 1084493 w 3655351"/>
                <a:gd name="connsiteY90" fmla="*/ 748588 h 1686623"/>
                <a:gd name="connsiteX91" fmla="*/ 1084493 w 3655351"/>
                <a:gd name="connsiteY91" fmla="*/ 923506 h 1686623"/>
                <a:gd name="connsiteX92" fmla="*/ 1143195 w 3655351"/>
                <a:gd name="connsiteY92" fmla="*/ 981910 h 1686623"/>
                <a:gd name="connsiteX93" fmla="*/ 1412984 w 3655351"/>
                <a:gd name="connsiteY93" fmla="*/ 981910 h 1686623"/>
                <a:gd name="connsiteX94" fmla="*/ 1472575 w 3655351"/>
                <a:gd name="connsiteY94" fmla="*/ 921430 h 1686623"/>
                <a:gd name="connsiteX95" fmla="*/ 1472575 w 3655351"/>
                <a:gd name="connsiteY95" fmla="*/ 576041 h 1686623"/>
                <a:gd name="connsiteX96" fmla="*/ 1412095 w 3655351"/>
                <a:gd name="connsiteY96" fmla="*/ 514375 h 1686623"/>
                <a:gd name="connsiteX97" fmla="*/ 1143788 w 3655351"/>
                <a:gd name="connsiteY97" fmla="*/ 514078 h 1686623"/>
                <a:gd name="connsiteX98" fmla="*/ 25497 w 3655351"/>
                <a:gd name="connsiteY98" fmla="*/ 360506 h 1686623"/>
                <a:gd name="connsiteX99" fmla="*/ 2238361 w 3655351"/>
                <a:gd name="connsiteY99" fmla="*/ 361099 h 1686623"/>
                <a:gd name="connsiteX100" fmla="*/ 3093682 w 3655351"/>
                <a:gd name="connsiteY100" fmla="*/ 361099 h 1686623"/>
                <a:gd name="connsiteX101" fmla="*/ 3109691 w 3655351"/>
                <a:gd name="connsiteY101" fmla="*/ 375923 h 1686623"/>
                <a:gd name="connsiteX102" fmla="*/ 3073225 w 3655351"/>
                <a:gd name="connsiteY102" fmla="*/ 417429 h 1686623"/>
                <a:gd name="connsiteX103" fmla="*/ 3022825 w 3655351"/>
                <a:gd name="connsiteY103" fmla="*/ 495401 h 1686623"/>
                <a:gd name="connsiteX104" fmla="*/ 3076782 w 3655351"/>
                <a:gd name="connsiteY104" fmla="*/ 586417 h 1686623"/>
                <a:gd name="connsiteX105" fmla="*/ 3357244 w 3655351"/>
                <a:gd name="connsiteY105" fmla="*/ 852945 h 1686623"/>
                <a:gd name="connsiteX106" fmla="*/ 3587306 w 3655351"/>
                <a:gd name="connsiteY106" fmla="*/ 1041798 h 1686623"/>
                <a:gd name="connsiteX107" fmla="*/ 3640968 w 3655351"/>
                <a:gd name="connsiteY107" fmla="*/ 1119473 h 1686623"/>
                <a:gd name="connsiteX108" fmla="*/ 3645415 w 3655351"/>
                <a:gd name="connsiteY108" fmla="*/ 1208118 h 1686623"/>
                <a:gd name="connsiteX109" fmla="*/ 3638003 w 3655351"/>
                <a:gd name="connsiteY109" fmla="*/ 1214641 h 1686623"/>
                <a:gd name="connsiteX110" fmla="*/ 3626144 w 3655351"/>
                <a:gd name="connsiteY110" fmla="*/ 1214641 h 1686623"/>
                <a:gd name="connsiteX111" fmla="*/ 1823894 w 3655351"/>
                <a:gd name="connsiteY111" fmla="*/ 1214641 h 1686623"/>
                <a:gd name="connsiteX112" fmla="*/ 20160 w 3655351"/>
                <a:gd name="connsiteY112" fmla="*/ 1214937 h 1686623"/>
                <a:gd name="connsiteX113" fmla="*/ 1779 w 3655351"/>
                <a:gd name="connsiteY113" fmla="*/ 1196556 h 1686623"/>
                <a:gd name="connsiteX114" fmla="*/ 7709 w 3655351"/>
                <a:gd name="connsiteY114" fmla="*/ 378294 h 1686623"/>
                <a:gd name="connsiteX115" fmla="*/ 25497 w 3655351"/>
                <a:gd name="connsiteY115" fmla="*/ 360506 h 1686623"/>
                <a:gd name="connsiteX116" fmla="*/ 687814 w 3655351"/>
                <a:gd name="connsiteY116" fmla="*/ 293 h 1686623"/>
                <a:gd name="connsiteX117" fmla="*/ 1172545 w 3655351"/>
                <a:gd name="connsiteY117" fmla="*/ 10966 h 1686623"/>
                <a:gd name="connsiteX118" fmla="*/ 1487991 w 3655351"/>
                <a:gd name="connsiteY118" fmla="*/ 17785 h 1686623"/>
                <a:gd name="connsiteX119" fmla="*/ 1978355 w 3655351"/>
                <a:gd name="connsiteY119" fmla="*/ 28755 h 1686623"/>
                <a:gd name="connsiteX120" fmla="*/ 2307142 w 3655351"/>
                <a:gd name="connsiteY120" fmla="*/ 35574 h 1686623"/>
                <a:gd name="connsiteX121" fmla="*/ 2810848 w 3655351"/>
                <a:gd name="connsiteY121" fmla="*/ 46543 h 1686623"/>
                <a:gd name="connsiteX122" fmla="*/ 3046542 w 3655351"/>
                <a:gd name="connsiteY122" fmla="*/ 51286 h 1686623"/>
                <a:gd name="connsiteX123" fmla="*/ 3107022 w 3655351"/>
                <a:gd name="connsiteY123" fmla="*/ 95757 h 1686623"/>
                <a:gd name="connsiteX124" fmla="*/ 3117992 w 3655351"/>
                <a:gd name="connsiteY124" fmla="*/ 177583 h 1686623"/>
                <a:gd name="connsiteX125" fmla="*/ 3112655 w 3655351"/>
                <a:gd name="connsiteY125" fmla="*/ 318111 h 1686623"/>
                <a:gd name="connsiteX126" fmla="*/ 3099907 w 3655351"/>
                <a:gd name="connsiteY126" fmla="*/ 326412 h 1686623"/>
                <a:gd name="connsiteX127" fmla="*/ 2914612 w 3655351"/>
                <a:gd name="connsiteY127" fmla="*/ 326709 h 1686623"/>
                <a:gd name="connsiteX128" fmla="*/ 1558551 w 3655351"/>
                <a:gd name="connsiteY128" fmla="*/ 326709 h 1686623"/>
                <a:gd name="connsiteX129" fmla="*/ 1558551 w 3655351"/>
                <a:gd name="connsiteY129" fmla="*/ 326412 h 1686623"/>
                <a:gd name="connsiteX130" fmla="*/ 458938 w 3655351"/>
                <a:gd name="connsiteY130" fmla="*/ 326116 h 1686623"/>
                <a:gd name="connsiteX131" fmla="*/ 18678 w 3655351"/>
                <a:gd name="connsiteY131" fmla="*/ 322855 h 1686623"/>
                <a:gd name="connsiteX132" fmla="*/ 4151 w 3655351"/>
                <a:gd name="connsiteY132" fmla="*/ 307735 h 1686623"/>
                <a:gd name="connsiteX133" fmla="*/ 21050 w 3655351"/>
                <a:gd name="connsiteY133" fmla="*/ 174322 h 1686623"/>
                <a:gd name="connsiteX134" fmla="*/ 27572 w 3655351"/>
                <a:gd name="connsiteY134" fmla="*/ 128962 h 1686623"/>
                <a:gd name="connsiteX135" fmla="*/ 122146 w 3655351"/>
                <a:gd name="connsiteY135" fmla="*/ 26679 h 1686623"/>
                <a:gd name="connsiteX136" fmla="*/ 234806 w 3655351"/>
                <a:gd name="connsiteY136" fmla="*/ 12449 h 1686623"/>
                <a:gd name="connsiteX137" fmla="*/ 687814 w 3655351"/>
                <a:gd name="connsiteY137" fmla="*/ 293 h 168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655351" h="1686623">
                  <a:moveTo>
                    <a:pt x="3626442" y="1248735"/>
                  </a:moveTo>
                  <a:cubicBezTo>
                    <a:pt x="3641858" y="1248735"/>
                    <a:pt x="3647491" y="1251403"/>
                    <a:pt x="3647491" y="1268006"/>
                  </a:cubicBezTo>
                  <a:cubicBezTo>
                    <a:pt x="3647491" y="1308030"/>
                    <a:pt x="3650456" y="1348053"/>
                    <a:pt x="3651642" y="1387780"/>
                  </a:cubicBezTo>
                  <a:cubicBezTo>
                    <a:pt x="3652828" y="1422467"/>
                    <a:pt x="3653124" y="1456858"/>
                    <a:pt x="3655199" y="1491545"/>
                  </a:cubicBezTo>
                  <a:cubicBezTo>
                    <a:pt x="3656089" y="1505183"/>
                    <a:pt x="3653420" y="1511113"/>
                    <a:pt x="3638300" y="1509630"/>
                  </a:cubicBezTo>
                  <a:cubicBezTo>
                    <a:pt x="3623180" y="1508148"/>
                    <a:pt x="3607764" y="1509037"/>
                    <a:pt x="3592348" y="1509333"/>
                  </a:cubicBezTo>
                  <a:cubicBezTo>
                    <a:pt x="3560625" y="1509927"/>
                    <a:pt x="3536610" y="1534237"/>
                    <a:pt x="3536314" y="1565960"/>
                  </a:cubicBezTo>
                  <a:cubicBezTo>
                    <a:pt x="3536314" y="1585230"/>
                    <a:pt x="3536907" y="1604501"/>
                    <a:pt x="3536018" y="1623772"/>
                  </a:cubicBezTo>
                  <a:cubicBezTo>
                    <a:pt x="3534832" y="1646600"/>
                    <a:pt x="3536314" y="1668242"/>
                    <a:pt x="3555881" y="1686623"/>
                  </a:cubicBezTo>
                  <a:cubicBezTo>
                    <a:pt x="3534239" y="1686623"/>
                    <a:pt x="3515858" y="1686623"/>
                    <a:pt x="3496884" y="1686623"/>
                  </a:cubicBezTo>
                  <a:cubicBezTo>
                    <a:pt x="3509335" y="1637113"/>
                    <a:pt x="3509335" y="1588491"/>
                    <a:pt x="3497476" y="1539574"/>
                  </a:cubicBezTo>
                  <a:cubicBezTo>
                    <a:pt x="3471387" y="1431955"/>
                    <a:pt x="3375034" y="1343903"/>
                    <a:pt x="3265042" y="1328190"/>
                  </a:cubicBezTo>
                  <a:cubicBezTo>
                    <a:pt x="3105541" y="1305361"/>
                    <a:pt x="2966792" y="1403493"/>
                    <a:pt x="2935662" y="1561809"/>
                  </a:cubicBezTo>
                  <a:cubicBezTo>
                    <a:pt x="2928844" y="1596496"/>
                    <a:pt x="2929140" y="1631480"/>
                    <a:pt x="2936848" y="1666167"/>
                  </a:cubicBezTo>
                  <a:cubicBezTo>
                    <a:pt x="2940999" y="1684845"/>
                    <a:pt x="2940703" y="1684845"/>
                    <a:pt x="2922025" y="1684845"/>
                  </a:cubicBezTo>
                  <a:cubicBezTo>
                    <a:pt x="2813813" y="1684548"/>
                    <a:pt x="2705600" y="1684252"/>
                    <a:pt x="2597388" y="1683955"/>
                  </a:cubicBezTo>
                  <a:cubicBezTo>
                    <a:pt x="2202192" y="1682473"/>
                    <a:pt x="1806995" y="1680694"/>
                    <a:pt x="1411798" y="1679508"/>
                  </a:cubicBezTo>
                  <a:cubicBezTo>
                    <a:pt x="1400236" y="1679508"/>
                    <a:pt x="1396974" y="1677433"/>
                    <a:pt x="1399050" y="1665278"/>
                  </a:cubicBezTo>
                  <a:cubicBezTo>
                    <a:pt x="1427808" y="1499550"/>
                    <a:pt x="1320485" y="1348350"/>
                    <a:pt x="1153571" y="1327004"/>
                  </a:cubicBezTo>
                  <a:cubicBezTo>
                    <a:pt x="981618" y="1304768"/>
                    <a:pt x="850874" y="1429879"/>
                    <a:pt x="832196" y="1571592"/>
                  </a:cubicBezTo>
                  <a:cubicBezTo>
                    <a:pt x="828046" y="1602722"/>
                    <a:pt x="827749" y="1633555"/>
                    <a:pt x="834271" y="1664092"/>
                  </a:cubicBezTo>
                  <a:cubicBezTo>
                    <a:pt x="836940" y="1675951"/>
                    <a:pt x="833678" y="1678026"/>
                    <a:pt x="822412" y="1677729"/>
                  </a:cubicBezTo>
                  <a:cubicBezTo>
                    <a:pt x="668247" y="1676544"/>
                    <a:pt x="514082" y="1675951"/>
                    <a:pt x="359917" y="1675358"/>
                  </a:cubicBezTo>
                  <a:cubicBezTo>
                    <a:pt x="276016" y="1675061"/>
                    <a:pt x="191818" y="1675358"/>
                    <a:pt x="105841" y="1675358"/>
                  </a:cubicBezTo>
                  <a:cubicBezTo>
                    <a:pt x="131337" y="1637113"/>
                    <a:pt x="118589" y="1595903"/>
                    <a:pt x="120664" y="1556473"/>
                  </a:cubicBezTo>
                  <a:cubicBezTo>
                    <a:pt x="122147" y="1524750"/>
                    <a:pt x="96354" y="1500439"/>
                    <a:pt x="64631" y="1500143"/>
                  </a:cubicBezTo>
                  <a:cubicBezTo>
                    <a:pt x="46843" y="1500143"/>
                    <a:pt x="29054" y="1499847"/>
                    <a:pt x="11266" y="1500143"/>
                  </a:cubicBezTo>
                  <a:cubicBezTo>
                    <a:pt x="3261" y="1500439"/>
                    <a:pt x="0" y="1498661"/>
                    <a:pt x="0" y="1489767"/>
                  </a:cubicBezTo>
                  <a:cubicBezTo>
                    <a:pt x="889" y="1412684"/>
                    <a:pt x="1779" y="1335602"/>
                    <a:pt x="2075" y="1258519"/>
                  </a:cubicBezTo>
                  <a:cubicBezTo>
                    <a:pt x="2075" y="1251700"/>
                    <a:pt x="3854" y="1248142"/>
                    <a:pt x="11266" y="1249032"/>
                  </a:cubicBezTo>
                  <a:cubicBezTo>
                    <a:pt x="15120" y="1249328"/>
                    <a:pt x="19271" y="1249032"/>
                    <a:pt x="23125" y="1249032"/>
                  </a:cubicBezTo>
                  <a:cubicBezTo>
                    <a:pt x="1224132" y="1249032"/>
                    <a:pt x="2425138" y="1249032"/>
                    <a:pt x="3626442" y="1248735"/>
                  </a:cubicBezTo>
                  <a:close/>
                  <a:moveTo>
                    <a:pt x="2591755" y="514671"/>
                  </a:moveTo>
                  <a:cubicBezTo>
                    <a:pt x="2551732" y="514671"/>
                    <a:pt x="2530089" y="537203"/>
                    <a:pt x="2530089" y="577523"/>
                  </a:cubicBezTo>
                  <a:cubicBezTo>
                    <a:pt x="2530089" y="691368"/>
                    <a:pt x="2530089" y="805510"/>
                    <a:pt x="2530089" y="919651"/>
                  </a:cubicBezTo>
                  <a:cubicBezTo>
                    <a:pt x="2530089" y="960861"/>
                    <a:pt x="2551732" y="982207"/>
                    <a:pt x="2593238" y="982207"/>
                  </a:cubicBezTo>
                  <a:cubicBezTo>
                    <a:pt x="2695816" y="982207"/>
                    <a:pt x="2798692" y="982207"/>
                    <a:pt x="2901271" y="982207"/>
                  </a:cubicBezTo>
                  <a:cubicBezTo>
                    <a:pt x="2901271" y="982800"/>
                    <a:pt x="2901271" y="983393"/>
                    <a:pt x="2901271" y="983986"/>
                  </a:cubicBezTo>
                  <a:cubicBezTo>
                    <a:pt x="2962048" y="983986"/>
                    <a:pt x="3022825" y="983986"/>
                    <a:pt x="3083602" y="983986"/>
                  </a:cubicBezTo>
                  <a:cubicBezTo>
                    <a:pt x="3133705" y="983986"/>
                    <a:pt x="3184105" y="986654"/>
                    <a:pt x="3234505" y="982800"/>
                  </a:cubicBezTo>
                  <a:cubicBezTo>
                    <a:pt x="3241324" y="982207"/>
                    <a:pt x="3249329" y="983986"/>
                    <a:pt x="3252294" y="973609"/>
                  </a:cubicBezTo>
                  <a:cubicBezTo>
                    <a:pt x="3254962" y="963826"/>
                    <a:pt x="3257926" y="955821"/>
                    <a:pt x="3249626" y="946927"/>
                  </a:cubicBezTo>
                  <a:cubicBezTo>
                    <a:pt x="3230058" y="924098"/>
                    <a:pt x="3211974" y="900084"/>
                    <a:pt x="3195075" y="875181"/>
                  </a:cubicBezTo>
                  <a:cubicBezTo>
                    <a:pt x="3126294" y="772898"/>
                    <a:pt x="3057512" y="670615"/>
                    <a:pt x="2989027" y="568036"/>
                  </a:cubicBezTo>
                  <a:cubicBezTo>
                    <a:pt x="2965606" y="532756"/>
                    <a:pt x="2932994" y="514671"/>
                    <a:pt x="2890895" y="514671"/>
                  </a:cubicBezTo>
                  <a:cubicBezTo>
                    <a:pt x="2791280" y="514375"/>
                    <a:pt x="2691370" y="514375"/>
                    <a:pt x="2591755" y="514671"/>
                  </a:cubicBezTo>
                  <a:close/>
                  <a:moveTo>
                    <a:pt x="2371180" y="514375"/>
                  </a:moveTo>
                  <a:cubicBezTo>
                    <a:pt x="2288761" y="514375"/>
                    <a:pt x="2206046" y="514078"/>
                    <a:pt x="2123626" y="514671"/>
                  </a:cubicBezTo>
                  <a:cubicBezTo>
                    <a:pt x="2081824" y="514968"/>
                    <a:pt x="2060774" y="536907"/>
                    <a:pt x="2060774" y="578116"/>
                  </a:cubicBezTo>
                  <a:cubicBezTo>
                    <a:pt x="2060774" y="692258"/>
                    <a:pt x="2060774" y="806399"/>
                    <a:pt x="2060774" y="920541"/>
                  </a:cubicBezTo>
                  <a:cubicBezTo>
                    <a:pt x="2060774" y="959972"/>
                    <a:pt x="2083306" y="982207"/>
                    <a:pt x="2122144" y="982207"/>
                  </a:cubicBezTo>
                  <a:cubicBezTo>
                    <a:pt x="2210492" y="982207"/>
                    <a:pt x="2299138" y="982207"/>
                    <a:pt x="2387486" y="982207"/>
                  </a:cubicBezTo>
                  <a:cubicBezTo>
                    <a:pt x="2425731" y="981910"/>
                    <a:pt x="2448263" y="959972"/>
                    <a:pt x="2448263" y="921727"/>
                  </a:cubicBezTo>
                  <a:cubicBezTo>
                    <a:pt x="2448263" y="863915"/>
                    <a:pt x="2448263" y="806103"/>
                    <a:pt x="2448559" y="748588"/>
                  </a:cubicBezTo>
                  <a:cubicBezTo>
                    <a:pt x="2448559" y="688700"/>
                    <a:pt x="2448856" y="629109"/>
                    <a:pt x="2448559" y="569222"/>
                  </a:cubicBezTo>
                  <a:cubicBezTo>
                    <a:pt x="2448263" y="542243"/>
                    <a:pt x="2428992" y="520601"/>
                    <a:pt x="2402310" y="515857"/>
                  </a:cubicBezTo>
                  <a:cubicBezTo>
                    <a:pt x="2391933" y="513782"/>
                    <a:pt x="2381557" y="514375"/>
                    <a:pt x="2371180" y="514375"/>
                  </a:cubicBezTo>
                  <a:close/>
                  <a:moveTo>
                    <a:pt x="1630594" y="514375"/>
                  </a:moveTo>
                  <a:cubicBezTo>
                    <a:pt x="1594128" y="514671"/>
                    <a:pt x="1573078" y="538389"/>
                    <a:pt x="1573078" y="575152"/>
                  </a:cubicBezTo>
                  <a:cubicBezTo>
                    <a:pt x="1573078" y="632371"/>
                    <a:pt x="1573078" y="689886"/>
                    <a:pt x="1573078" y="747105"/>
                  </a:cubicBezTo>
                  <a:cubicBezTo>
                    <a:pt x="1573078" y="805806"/>
                    <a:pt x="1573078" y="864804"/>
                    <a:pt x="1573078" y="923506"/>
                  </a:cubicBezTo>
                  <a:cubicBezTo>
                    <a:pt x="1573078" y="958786"/>
                    <a:pt x="1595907" y="981910"/>
                    <a:pt x="1631187" y="981910"/>
                  </a:cubicBezTo>
                  <a:cubicBezTo>
                    <a:pt x="1721018" y="982207"/>
                    <a:pt x="1811145" y="981910"/>
                    <a:pt x="1900976" y="981910"/>
                  </a:cubicBezTo>
                  <a:cubicBezTo>
                    <a:pt x="1935960" y="981910"/>
                    <a:pt x="1960567" y="959379"/>
                    <a:pt x="1960863" y="924395"/>
                  </a:cubicBezTo>
                  <a:cubicBezTo>
                    <a:pt x="1961456" y="807882"/>
                    <a:pt x="1961456" y="691368"/>
                    <a:pt x="1960863" y="574855"/>
                  </a:cubicBezTo>
                  <a:cubicBezTo>
                    <a:pt x="1960567" y="538092"/>
                    <a:pt x="1938035" y="514671"/>
                    <a:pt x="1901866" y="514375"/>
                  </a:cubicBezTo>
                  <a:cubicBezTo>
                    <a:pt x="1811442" y="513485"/>
                    <a:pt x="1721018" y="513485"/>
                    <a:pt x="1630594" y="514375"/>
                  </a:cubicBezTo>
                  <a:close/>
                  <a:moveTo>
                    <a:pt x="655203" y="514375"/>
                  </a:moveTo>
                  <a:cubicBezTo>
                    <a:pt x="618737" y="514671"/>
                    <a:pt x="596798" y="538092"/>
                    <a:pt x="596798" y="574559"/>
                  </a:cubicBezTo>
                  <a:cubicBezTo>
                    <a:pt x="596798" y="690775"/>
                    <a:pt x="596798" y="806696"/>
                    <a:pt x="596798" y="922913"/>
                  </a:cubicBezTo>
                  <a:cubicBezTo>
                    <a:pt x="596798" y="959675"/>
                    <a:pt x="619330" y="982207"/>
                    <a:pt x="655796" y="982207"/>
                  </a:cubicBezTo>
                  <a:cubicBezTo>
                    <a:pt x="745330" y="982207"/>
                    <a:pt x="834568" y="982207"/>
                    <a:pt x="924102" y="982207"/>
                  </a:cubicBezTo>
                  <a:cubicBezTo>
                    <a:pt x="961458" y="982207"/>
                    <a:pt x="983990" y="959675"/>
                    <a:pt x="983990" y="922320"/>
                  </a:cubicBezTo>
                  <a:cubicBezTo>
                    <a:pt x="984286" y="864508"/>
                    <a:pt x="983990" y="806696"/>
                    <a:pt x="983990" y="748884"/>
                  </a:cubicBezTo>
                  <a:cubicBezTo>
                    <a:pt x="983990" y="691072"/>
                    <a:pt x="983990" y="633260"/>
                    <a:pt x="983990" y="575448"/>
                  </a:cubicBezTo>
                  <a:cubicBezTo>
                    <a:pt x="983990" y="538092"/>
                    <a:pt x="962347" y="514671"/>
                    <a:pt x="924992" y="514375"/>
                  </a:cubicBezTo>
                  <a:cubicBezTo>
                    <a:pt x="834864" y="513782"/>
                    <a:pt x="745033" y="513782"/>
                    <a:pt x="655203" y="514375"/>
                  </a:cubicBezTo>
                  <a:close/>
                  <a:moveTo>
                    <a:pt x="170175" y="514375"/>
                  </a:moveTo>
                  <a:cubicBezTo>
                    <a:pt x="130448" y="514968"/>
                    <a:pt x="108806" y="537203"/>
                    <a:pt x="108806" y="576337"/>
                  </a:cubicBezTo>
                  <a:cubicBezTo>
                    <a:pt x="108806" y="633556"/>
                    <a:pt x="108806" y="691072"/>
                    <a:pt x="108806" y="748291"/>
                  </a:cubicBezTo>
                  <a:cubicBezTo>
                    <a:pt x="108806" y="805510"/>
                    <a:pt x="108806" y="863025"/>
                    <a:pt x="108806" y="920244"/>
                  </a:cubicBezTo>
                  <a:cubicBezTo>
                    <a:pt x="108806" y="960268"/>
                    <a:pt x="130745" y="982207"/>
                    <a:pt x="171065" y="982207"/>
                  </a:cubicBezTo>
                  <a:cubicBezTo>
                    <a:pt x="258524" y="982207"/>
                    <a:pt x="345983" y="982207"/>
                    <a:pt x="433442" y="982207"/>
                  </a:cubicBezTo>
                  <a:cubicBezTo>
                    <a:pt x="474059" y="982207"/>
                    <a:pt x="496590" y="959675"/>
                    <a:pt x="496887" y="919059"/>
                  </a:cubicBezTo>
                  <a:cubicBezTo>
                    <a:pt x="496887" y="806399"/>
                    <a:pt x="496887" y="693740"/>
                    <a:pt x="496887" y="581081"/>
                  </a:cubicBezTo>
                  <a:cubicBezTo>
                    <a:pt x="496887" y="536314"/>
                    <a:pt x="475837" y="514671"/>
                    <a:pt x="431070" y="514375"/>
                  </a:cubicBezTo>
                  <a:cubicBezTo>
                    <a:pt x="378298" y="514078"/>
                    <a:pt x="325230" y="514375"/>
                    <a:pt x="272458" y="514375"/>
                  </a:cubicBezTo>
                  <a:cubicBezTo>
                    <a:pt x="238364" y="514375"/>
                    <a:pt x="204270" y="513782"/>
                    <a:pt x="170175" y="514375"/>
                  </a:cubicBezTo>
                  <a:close/>
                  <a:moveTo>
                    <a:pt x="1143788" y="514078"/>
                  </a:moveTo>
                  <a:cubicBezTo>
                    <a:pt x="1107025" y="514375"/>
                    <a:pt x="1084493" y="538389"/>
                    <a:pt x="1084493" y="575152"/>
                  </a:cubicBezTo>
                  <a:cubicBezTo>
                    <a:pt x="1084493" y="632963"/>
                    <a:pt x="1084493" y="690775"/>
                    <a:pt x="1084493" y="748588"/>
                  </a:cubicBezTo>
                  <a:cubicBezTo>
                    <a:pt x="1084493" y="806992"/>
                    <a:pt x="1084493" y="865101"/>
                    <a:pt x="1084493" y="923506"/>
                  </a:cubicBezTo>
                  <a:cubicBezTo>
                    <a:pt x="1084790" y="958193"/>
                    <a:pt x="1108211" y="981910"/>
                    <a:pt x="1143195" y="981910"/>
                  </a:cubicBezTo>
                  <a:cubicBezTo>
                    <a:pt x="1233026" y="982207"/>
                    <a:pt x="1323153" y="982207"/>
                    <a:pt x="1412984" y="981910"/>
                  </a:cubicBezTo>
                  <a:cubicBezTo>
                    <a:pt x="1449746" y="981910"/>
                    <a:pt x="1472575" y="958489"/>
                    <a:pt x="1472575" y="921430"/>
                  </a:cubicBezTo>
                  <a:cubicBezTo>
                    <a:pt x="1472575" y="806399"/>
                    <a:pt x="1472575" y="691072"/>
                    <a:pt x="1472575" y="576041"/>
                  </a:cubicBezTo>
                  <a:cubicBezTo>
                    <a:pt x="1472278" y="538092"/>
                    <a:pt x="1450339" y="514671"/>
                    <a:pt x="1412095" y="514375"/>
                  </a:cubicBezTo>
                  <a:cubicBezTo>
                    <a:pt x="1322560" y="513782"/>
                    <a:pt x="1233322" y="513485"/>
                    <a:pt x="1143788" y="514078"/>
                  </a:cubicBezTo>
                  <a:close/>
                  <a:moveTo>
                    <a:pt x="25497" y="360506"/>
                  </a:moveTo>
                  <a:cubicBezTo>
                    <a:pt x="763118" y="361099"/>
                    <a:pt x="1500739" y="361099"/>
                    <a:pt x="2238361" y="361099"/>
                  </a:cubicBezTo>
                  <a:cubicBezTo>
                    <a:pt x="2523566" y="361395"/>
                    <a:pt x="2808476" y="361395"/>
                    <a:pt x="3093682" y="361099"/>
                  </a:cubicBezTo>
                  <a:cubicBezTo>
                    <a:pt x="3105244" y="361099"/>
                    <a:pt x="3109691" y="362878"/>
                    <a:pt x="3109691" y="375923"/>
                  </a:cubicBezTo>
                  <a:cubicBezTo>
                    <a:pt x="3109394" y="413574"/>
                    <a:pt x="3109987" y="413574"/>
                    <a:pt x="3073225" y="417429"/>
                  </a:cubicBezTo>
                  <a:cubicBezTo>
                    <a:pt x="3020156" y="423061"/>
                    <a:pt x="3006222" y="444704"/>
                    <a:pt x="3022825" y="495401"/>
                  </a:cubicBezTo>
                  <a:cubicBezTo>
                    <a:pt x="3034090" y="529791"/>
                    <a:pt x="3055733" y="557660"/>
                    <a:pt x="3076782" y="586417"/>
                  </a:cubicBezTo>
                  <a:cubicBezTo>
                    <a:pt x="3154162" y="692258"/>
                    <a:pt x="3255258" y="773195"/>
                    <a:pt x="3357244" y="852945"/>
                  </a:cubicBezTo>
                  <a:cubicBezTo>
                    <a:pt x="3435513" y="914019"/>
                    <a:pt x="3512892" y="976278"/>
                    <a:pt x="3587306" y="1041798"/>
                  </a:cubicBezTo>
                  <a:cubicBezTo>
                    <a:pt x="3611617" y="1063144"/>
                    <a:pt x="3635039" y="1086268"/>
                    <a:pt x="3640968" y="1119473"/>
                  </a:cubicBezTo>
                  <a:cubicBezTo>
                    <a:pt x="3646008" y="1148527"/>
                    <a:pt x="3644526" y="1178471"/>
                    <a:pt x="3645415" y="1208118"/>
                  </a:cubicBezTo>
                  <a:cubicBezTo>
                    <a:pt x="3645415" y="1213455"/>
                    <a:pt x="3642747" y="1214641"/>
                    <a:pt x="3638003" y="1214641"/>
                  </a:cubicBezTo>
                  <a:cubicBezTo>
                    <a:pt x="3634149" y="1214641"/>
                    <a:pt x="3629998" y="1214641"/>
                    <a:pt x="3626144" y="1214641"/>
                  </a:cubicBezTo>
                  <a:cubicBezTo>
                    <a:pt x="3025493" y="1214641"/>
                    <a:pt x="2424545" y="1214641"/>
                    <a:pt x="1823894" y="1214641"/>
                  </a:cubicBezTo>
                  <a:cubicBezTo>
                    <a:pt x="1222649" y="1214641"/>
                    <a:pt x="621405" y="1214641"/>
                    <a:pt x="20160" y="1214937"/>
                  </a:cubicBezTo>
                  <a:cubicBezTo>
                    <a:pt x="5337" y="1214937"/>
                    <a:pt x="1779" y="1211676"/>
                    <a:pt x="1779" y="1196556"/>
                  </a:cubicBezTo>
                  <a:cubicBezTo>
                    <a:pt x="4151" y="923802"/>
                    <a:pt x="6226" y="651048"/>
                    <a:pt x="7709" y="378294"/>
                  </a:cubicBezTo>
                  <a:cubicBezTo>
                    <a:pt x="7709" y="364064"/>
                    <a:pt x="10970" y="360506"/>
                    <a:pt x="25497" y="360506"/>
                  </a:cubicBezTo>
                  <a:close/>
                  <a:moveTo>
                    <a:pt x="687814" y="293"/>
                  </a:moveTo>
                  <a:cubicBezTo>
                    <a:pt x="849688" y="2072"/>
                    <a:pt x="1010968" y="6816"/>
                    <a:pt x="1172545" y="10966"/>
                  </a:cubicBezTo>
                  <a:cubicBezTo>
                    <a:pt x="1277792" y="13635"/>
                    <a:pt x="1383040" y="15710"/>
                    <a:pt x="1487991" y="17785"/>
                  </a:cubicBezTo>
                  <a:cubicBezTo>
                    <a:pt x="1651347" y="21343"/>
                    <a:pt x="1814999" y="25197"/>
                    <a:pt x="1978355" y="28755"/>
                  </a:cubicBezTo>
                  <a:cubicBezTo>
                    <a:pt x="2088050" y="31126"/>
                    <a:pt x="2197744" y="33202"/>
                    <a:pt x="2307142" y="35574"/>
                  </a:cubicBezTo>
                  <a:cubicBezTo>
                    <a:pt x="2474945" y="39131"/>
                    <a:pt x="2643044" y="42985"/>
                    <a:pt x="2810848" y="46543"/>
                  </a:cubicBezTo>
                  <a:cubicBezTo>
                    <a:pt x="2889412" y="48322"/>
                    <a:pt x="2967978" y="49804"/>
                    <a:pt x="3046542" y="51286"/>
                  </a:cubicBezTo>
                  <a:cubicBezTo>
                    <a:pt x="3082119" y="51879"/>
                    <a:pt x="3095756" y="61663"/>
                    <a:pt x="3107022" y="95757"/>
                  </a:cubicBezTo>
                  <a:cubicBezTo>
                    <a:pt x="3115916" y="122143"/>
                    <a:pt x="3117399" y="149715"/>
                    <a:pt x="3117992" y="177583"/>
                  </a:cubicBezTo>
                  <a:cubicBezTo>
                    <a:pt x="3118881" y="224426"/>
                    <a:pt x="3114434" y="271269"/>
                    <a:pt x="3112655" y="318111"/>
                  </a:cubicBezTo>
                  <a:cubicBezTo>
                    <a:pt x="3112359" y="329081"/>
                    <a:pt x="3105540" y="326412"/>
                    <a:pt x="3099907" y="326412"/>
                  </a:cubicBezTo>
                  <a:cubicBezTo>
                    <a:pt x="3038241" y="326709"/>
                    <a:pt x="2976278" y="326709"/>
                    <a:pt x="2914612" y="326709"/>
                  </a:cubicBezTo>
                  <a:cubicBezTo>
                    <a:pt x="2462493" y="326709"/>
                    <a:pt x="2010670" y="326709"/>
                    <a:pt x="1558551" y="326709"/>
                  </a:cubicBezTo>
                  <a:cubicBezTo>
                    <a:pt x="1558551" y="326709"/>
                    <a:pt x="1558551" y="326709"/>
                    <a:pt x="1558551" y="326412"/>
                  </a:cubicBezTo>
                  <a:cubicBezTo>
                    <a:pt x="1192112" y="326412"/>
                    <a:pt x="825377" y="326709"/>
                    <a:pt x="458938" y="326116"/>
                  </a:cubicBezTo>
                  <a:cubicBezTo>
                    <a:pt x="312185" y="325819"/>
                    <a:pt x="165431" y="323448"/>
                    <a:pt x="18678" y="322855"/>
                  </a:cubicBezTo>
                  <a:cubicBezTo>
                    <a:pt x="6522" y="322855"/>
                    <a:pt x="3854" y="318704"/>
                    <a:pt x="4151" y="307735"/>
                  </a:cubicBezTo>
                  <a:cubicBezTo>
                    <a:pt x="5040" y="262671"/>
                    <a:pt x="14527" y="218793"/>
                    <a:pt x="21050" y="174322"/>
                  </a:cubicBezTo>
                  <a:cubicBezTo>
                    <a:pt x="23125" y="159202"/>
                    <a:pt x="25793" y="144082"/>
                    <a:pt x="27572" y="128962"/>
                  </a:cubicBezTo>
                  <a:cubicBezTo>
                    <a:pt x="34391" y="72040"/>
                    <a:pt x="69671" y="41503"/>
                    <a:pt x="122146" y="26679"/>
                  </a:cubicBezTo>
                  <a:cubicBezTo>
                    <a:pt x="158909" y="16303"/>
                    <a:pt x="197154" y="14821"/>
                    <a:pt x="234806" y="12449"/>
                  </a:cubicBezTo>
                  <a:cubicBezTo>
                    <a:pt x="385710" y="2962"/>
                    <a:pt x="536614" y="-1189"/>
                    <a:pt x="687814" y="293"/>
                  </a:cubicBezTo>
                  <a:close/>
                </a:path>
              </a:pathLst>
            </a:custGeom>
            <a:solidFill>
              <a:srgbClr val="FCD018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E3EA398-816C-4D45-8B7D-6184C0BDFF04}"/>
                </a:ext>
              </a:extLst>
            </p:cNvPr>
            <p:cNvSpPr/>
            <p:nvPr/>
          </p:nvSpPr>
          <p:spPr>
            <a:xfrm>
              <a:off x="7766186" y="3539422"/>
              <a:ext cx="3121798" cy="441062"/>
            </a:xfrm>
            <a:custGeom>
              <a:avLst/>
              <a:gdLst>
                <a:gd name="connsiteX0" fmla="*/ 1028200 w 3121798"/>
                <a:gd name="connsiteY0" fmla="*/ 128 h 441062"/>
                <a:gd name="connsiteX1" fmla="*/ 1290085 w 3121798"/>
                <a:gd name="connsiteY1" fmla="*/ 128 h 441062"/>
                <a:gd name="connsiteX2" fmla="*/ 1343046 w 3121798"/>
                <a:gd name="connsiteY2" fmla="*/ 52971 h 441062"/>
                <a:gd name="connsiteX3" fmla="*/ 1343046 w 3121798"/>
                <a:gd name="connsiteY3" fmla="*/ 221606 h 441062"/>
                <a:gd name="connsiteX4" fmla="*/ 1343046 w 3121798"/>
                <a:gd name="connsiteY4" fmla="*/ 390529 h 441062"/>
                <a:gd name="connsiteX5" fmla="*/ 1292133 w 3121798"/>
                <a:gd name="connsiteY5" fmla="*/ 441062 h 441062"/>
                <a:gd name="connsiteX6" fmla="*/ 1028785 w 3121798"/>
                <a:gd name="connsiteY6" fmla="*/ 441062 h 441062"/>
                <a:gd name="connsiteX7" fmla="*/ 976116 w 3121798"/>
                <a:gd name="connsiteY7" fmla="*/ 389085 h 441062"/>
                <a:gd name="connsiteX8" fmla="*/ 976116 w 3121798"/>
                <a:gd name="connsiteY8" fmla="*/ 51239 h 441062"/>
                <a:gd name="connsiteX9" fmla="*/ 1028200 w 3121798"/>
                <a:gd name="connsiteY9" fmla="*/ 128 h 441062"/>
                <a:gd name="connsiteX10" fmla="*/ 2474329 w 3121798"/>
                <a:gd name="connsiteY10" fmla="*/ 1 h 441062"/>
                <a:gd name="connsiteX11" fmla="*/ 2768008 w 3121798"/>
                <a:gd name="connsiteY11" fmla="*/ 1 h 441062"/>
                <a:gd name="connsiteX12" fmla="*/ 2856403 w 3121798"/>
                <a:gd name="connsiteY12" fmla="*/ 46187 h 441062"/>
                <a:gd name="connsiteX13" fmla="*/ 3057036 w 3121798"/>
                <a:gd name="connsiteY13" fmla="*/ 340803 h 441062"/>
                <a:gd name="connsiteX14" fmla="*/ 3112863 w 3121798"/>
                <a:gd name="connsiteY14" fmla="*/ 421100 h 441062"/>
                <a:gd name="connsiteX15" fmla="*/ 3116062 w 3121798"/>
                <a:gd name="connsiteY15" fmla="*/ 436791 h 441062"/>
                <a:gd name="connsiteX16" fmla="*/ 2860474 w 3121798"/>
                <a:gd name="connsiteY16" fmla="*/ 438339 h 441062"/>
                <a:gd name="connsiteX17" fmla="*/ 2784873 w 3121798"/>
                <a:gd name="connsiteY17" fmla="*/ 438339 h 441062"/>
                <a:gd name="connsiteX18" fmla="*/ 2784873 w 3121798"/>
                <a:gd name="connsiteY18" fmla="*/ 438053 h 441062"/>
                <a:gd name="connsiteX19" fmla="*/ 2475202 w 3121798"/>
                <a:gd name="connsiteY19" fmla="*/ 438053 h 441062"/>
                <a:gd name="connsiteX20" fmla="*/ 2421118 w 3121798"/>
                <a:gd name="connsiteY20" fmla="*/ 385268 h 441062"/>
                <a:gd name="connsiteX21" fmla="*/ 2421118 w 3121798"/>
                <a:gd name="connsiteY21" fmla="*/ 52499 h 441062"/>
                <a:gd name="connsiteX22" fmla="*/ 2474329 w 3121798"/>
                <a:gd name="connsiteY22" fmla="*/ 1 h 441062"/>
                <a:gd name="connsiteX23" fmla="*/ 2006229 w 3121798"/>
                <a:gd name="connsiteY23" fmla="*/ 0 h 441062"/>
                <a:gd name="connsiteX24" fmla="*/ 2265187 w 3121798"/>
                <a:gd name="connsiteY24" fmla="*/ 0 h 441062"/>
                <a:gd name="connsiteX25" fmla="*/ 2319612 w 3121798"/>
                <a:gd name="connsiteY25" fmla="*/ 53420 h 441062"/>
                <a:gd name="connsiteX26" fmla="*/ 2319612 w 3121798"/>
                <a:gd name="connsiteY26" fmla="*/ 389823 h 441062"/>
                <a:gd name="connsiteX27" fmla="*/ 2267235 w 3121798"/>
                <a:gd name="connsiteY27" fmla="*/ 440934 h 441062"/>
                <a:gd name="connsiteX28" fmla="*/ 2003888 w 3121798"/>
                <a:gd name="connsiteY28" fmla="*/ 440934 h 441062"/>
                <a:gd name="connsiteX29" fmla="*/ 1951804 w 3121798"/>
                <a:gd name="connsiteY29" fmla="*/ 389823 h 441062"/>
                <a:gd name="connsiteX30" fmla="*/ 1951804 w 3121798"/>
                <a:gd name="connsiteY30" fmla="*/ 220900 h 441062"/>
                <a:gd name="connsiteX31" fmla="*/ 1951804 w 3121798"/>
                <a:gd name="connsiteY31" fmla="*/ 53420 h 441062"/>
                <a:gd name="connsiteX32" fmla="*/ 2006229 w 3121798"/>
                <a:gd name="connsiteY32" fmla="*/ 0 h 441062"/>
                <a:gd name="connsiteX33" fmla="*/ 1516772 w 3121798"/>
                <a:gd name="connsiteY33" fmla="*/ 0 h 441062"/>
                <a:gd name="connsiteX34" fmla="*/ 1777193 w 3121798"/>
                <a:gd name="connsiteY34" fmla="*/ 0 h 441062"/>
                <a:gd name="connsiteX35" fmla="*/ 1831618 w 3121798"/>
                <a:gd name="connsiteY35" fmla="*/ 53420 h 441062"/>
                <a:gd name="connsiteX36" fmla="*/ 1831618 w 3121798"/>
                <a:gd name="connsiteY36" fmla="*/ 220323 h 441062"/>
                <a:gd name="connsiteX37" fmla="*/ 1831618 w 3121798"/>
                <a:gd name="connsiteY37" fmla="*/ 387802 h 441062"/>
                <a:gd name="connsiteX38" fmla="*/ 1778071 w 3121798"/>
                <a:gd name="connsiteY38" fmla="*/ 440645 h 441062"/>
                <a:gd name="connsiteX39" fmla="*/ 1520576 w 3121798"/>
                <a:gd name="connsiteY39" fmla="*/ 440645 h 441062"/>
                <a:gd name="connsiteX40" fmla="*/ 1463810 w 3121798"/>
                <a:gd name="connsiteY40" fmla="*/ 385203 h 441062"/>
                <a:gd name="connsiteX41" fmla="*/ 1463810 w 3121798"/>
                <a:gd name="connsiteY41" fmla="*/ 128209 h 441062"/>
                <a:gd name="connsiteX42" fmla="*/ 1463810 w 3121798"/>
                <a:gd name="connsiteY42" fmla="*/ 51688 h 441062"/>
                <a:gd name="connsiteX43" fmla="*/ 1516772 w 3121798"/>
                <a:gd name="connsiteY43" fmla="*/ 0 h 441062"/>
                <a:gd name="connsiteX44" fmla="*/ 543427 w 3121798"/>
                <a:gd name="connsiteY44" fmla="*/ 0 h 441062"/>
                <a:gd name="connsiteX45" fmla="*/ 800922 w 3121798"/>
                <a:gd name="connsiteY45" fmla="*/ 0 h 441062"/>
                <a:gd name="connsiteX46" fmla="*/ 855932 w 3121798"/>
                <a:gd name="connsiteY46" fmla="*/ 54287 h 441062"/>
                <a:gd name="connsiteX47" fmla="*/ 855640 w 3121798"/>
                <a:gd name="connsiteY47" fmla="*/ 220323 h 441062"/>
                <a:gd name="connsiteX48" fmla="*/ 855640 w 3121798"/>
                <a:gd name="connsiteY48" fmla="*/ 387802 h 441062"/>
                <a:gd name="connsiteX49" fmla="*/ 802678 w 3121798"/>
                <a:gd name="connsiteY49" fmla="*/ 440934 h 441062"/>
                <a:gd name="connsiteX50" fmla="*/ 540794 w 3121798"/>
                <a:gd name="connsiteY50" fmla="*/ 440934 h 441062"/>
                <a:gd name="connsiteX51" fmla="*/ 488124 w 3121798"/>
                <a:gd name="connsiteY51" fmla="*/ 388668 h 441062"/>
                <a:gd name="connsiteX52" fmla="*/ 488124 w 3121798"/>
                <a:gd name="connsiteY52" fmla="*/ 53709 h 441062"/>
                <a:gd name="connsiteX53" fmla="*/ 543427 w 3121798"/>
                <a:gd name="connsiteY53" fmla="*/ 0 h 441062"/>
                <a:gd name="connsiteX54" fmla="*/ 56896 w 3121798"/>
                <a:gd name="connsiteY54" fmla="*/ 0 h 441062"/>
                <a:gd name="connsiteX55" fmla="*/ 312928 w 3121798"/>
                <a:gd name="connsiteY55" fmla="*/ 0 h 441062"/>
                <a:gd name="connsiteX56" fmla="*/ 367061 w 3121798"/>
                <a:gd name="connsiteY56" fmla="*/ 53132 h 441062"/>
                <a:gd name="connsiteX57" fmla="*/ 367061 w 3121798"/>
                <a:gd name="connsiteY57" fmla="*/ 389535 h 441062"/>
                <a:gd name="connsiteX58" fmla="*/ 315562 w 3121798"/>
                <a:gd name="connsiteY58" fmla="*/ 440934 h 441062"/>
                <a:gd name="connsiteX59" fmla="*/ 52214 w 3121798"/>
                <a:gd name="connsiteY59" fmla="*/ 440934 h 441062"/>
                <a:gd name="connsiteX60" fmla="*/ 130 w 3121798"/>
                <a:gd name="connsiteY60" fmla="*/ 390112 h 441062"/>
                <a:gd name="connsiteX61" fmla="*/ 130 w 3121798"/>
                <a:gd name="connsiteY61" fmla="*/ 219456 h 441062"/>
                <a:gd name="connsiteX62" fmla="*/ 130 w 3121798"/>
                <a:gd name="connsiteY62" fmla="*/ 56308 h 441062"/>
                <a:gd name="connsiteX63" fmla="*/ 56896 w 3121798"/>
                <a:gd name="connsiteY63" fmla="*/ 0 h 44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21798" h="441062">
                  <a:moveTo>
                    <a:pt x="1028200" y="128"/>
                  </a:moveTo>
                  <a:cubicBezTo>
                    <a:pt x="1115397" y="128"/>
                    <a:pt x="1202595" y="-160"/>
                    <a:pt x="1290085" y="128"/>
                  </a:cubicBezTo>
                  <a:cubicBezTo>
                    <a:pt x="1324027" y="128"/>
                    <a:pt x="1343046" y="19186"/>
                    <a:pt x="1343046" y="52971"/>
                  </a:cubicBezTo>
                  <a:cubicBezTo>
                    <a:pt x="1343046" y="108990"/>
                    <a:pt x="1343046" y="165298"/>
                    <a:pt x="1343046" y="221606"/>
                  </a:cubicBezTo>
                  <a:cubicBezTo>
                    <a:pt x="1343046" y="277913"/>
                    <a:pt x="1343046" y="334221"/>
                    <a:pt x="1343046" y="390529"/>
                  </a:cubicBezTo>
                  <a:cubicBezTo>
                    <a:pt x="1343046" y="421426"/>
                    <a:pt x="1323442" y="440773"/>
                    <a:pt x="1292133" y="441062"/>
                  </a:cubicBezTo>
                  <a:cubicBezTo>
                    <a:pt x="1204350" y="441062"/>
                    <a:pt x="1116568" y="441062"/>
                    <a:pt x="1028785" y="441062"/>
                  </a:cubicBezTo>
                  <a:cubicBezTo>
                    <a:pt x="995721" y="441062"/>
                    <a:pt x="976116" y="422004"/>
                    <a:pt x="976116" y="389085"/>
                  </a:cubicBezTo>
                  <a:cubicBezTo>
                    <a:pt x="976116" y="276470"/>
                    <a:pt x="976116" y="163854"/>
                    <a:pt x="976116" y="51239"/>
                  </a:cubicBezTo>
                  <a:cubicBezTo>
                    <a:pt x="976116" y="19186"/>
                    <a:pt x="995721" y="128"/>
                    <a:pt x="1028200" y="128"/>
                  </a:cubicBezTo>
                  <a:close/>
                  <a:moveTo>
                    <a:pt x="2474329" y="1"/>
                  </a:moveTo>
                  <a:lnTo>
                    <a:pt x="2768008" y="1"/>
                  </a:lnTo>
                  <a:cubicBezTo>
                    <a:pt x="2805518" y="1"/>
                    <a:pt x="2835177" y="15492"/>
                    <a:pt x="2856403" y="46187"/>
                  </a:cubicBezTo>
                  <a:lnTo>
                    <a:pt x="3057036" y="340803"/>
                  </a:lnTo>
                  <a:cubicBezTo>
                    <a:pt x="3074191" y="366335"/>
                    <a:pt x="3093091" y="397863"/>
                    <a:pt x="3112863" y="421100"/>
                  </a:cubicBezTo>
                  <a:cubicBezTo>
                    <a:pt x="3118098" y="427124"/>
                    <a:pt x="3128205" y="441526"/>
                    <a:pt x="3116062" y="436791"/>
                  </a:cubicBezTo>
                  <a:cubicBezTo>
                    <a:pt x="3073997" y="440855"/>
                    <a:pt x="2915672" y="437288"/>
                    <a:pt x="2860474" y="438339"/>
                  </a:cubicBezTo>
                  <a:lnTo>
                    <a:pt x="2784873" y="438339"/>
                  </a:lnTo>
                  <a:lnTo>
                    <a:pt x="2784873" y="438053"/>
                  </a:lnTo>
                  <a:lnTo>
                    <a:pt x="2475202" y="438053"/>
                  </a:lnTo>
                  <a:cubicBezTo>
                    <a:pt x="2440309" y="438053"/>
                    <a:pt x="2421118" y="419119"/>
                    <a:pt x="2421118" y="385268"/>
                  </a:cubicBezTo>
                  <a:lnTo>
                    <a:pt x="2421118" y="52499"/>
                  </a:lnTo>
                  <a:cubicBezTo>
                    <a:pt x="2421118" y="19221"/>
                    <a:pt x="2440309" y="1"/>
                    <a:pt x="2474329" y="1"/>
                  </a:cubicBezTo>
                  <a:close/>
                  <a:moveTo>
                    <a:pt x="2006229" y="0"/>
                  </a:moveTo>
                  <a:cubicBezTo>
                    <a:pt x="2092548" y="0"/>
                    <a:pt x="2178868" y="0"/>
                    <a:pt x="2265187" y="0"/>
                  </a:cubicBezTo>
                  <a:cubicBezTo>
                    <a:pt x="2300008" y="0"/>
                    <a:pt x="2319612" y="19058"/>
                    <a:pt x="2319612" y="53420"/>
                  </a:cubicBezTo>
                  <a:cubicBezTo>
                    <a:pt x="2319905" y="165459"/>
                    <a:pt x="2319612" y="277785"/>
                    <a:pt x="2319612" y="389823"/>
                  </a:cubicBezTo>
                  <a:cubicBezTo>
                    <a:pt x="2319612" y="421298"/>
                    <a:pt x="2299422" y="440934"/>
                    <a:pt x="2267235" y="440934"/>
                  </a:cubicBezTo>
                  <a:cubicBezTo>
                    <a:pt x="2179453" y="440934"/>
                    <a:pt x="2091671" y="440934"/>
                    <a:pt x="2003888" y="440934"/>
                  </a:cubicBezTo>
                  <a:cubicBezTo>
                    <a:pt x="1971701" y="440934"/>
                    <a:pt x="1951804" y="421298"/>
                    <a:pt x="1951804" y="389823"/>
                  </a:cubicBezTo>
                  <a:cubicBezTo>
                    <a:pt x="1951804" y="333515"/>
                    <a:pt x="1952096" y="277208"/>
                    <a:pt x="1951804" y="220900"/>
                  </a:cubicBezTo>
                  <a:cubicBezTo>
                    <a:pt x="1951804" y="165170"/>
                    <a:pt x="1951804" y="109151"/>
                    <a:pt x="1951804" y="53420"/>
                  </a:cubicBezTo>
                  <a:cubicBezTo>
                    <a:pt x="1951804" y="18770"/>
                    <a:pt x="1971116" y="0"/>
                    <a:pt x="2006229" y="0"/>
                  </a:cubicBezTo>
                  <a:close/>
                  <a:moveTo>
                    <a:pt x="1516772" y="0"/>
                  </a:moveTo>
                  <a:cubicBezTo>
                    <a:pt x="1603677" y="0"/>
                    <a:pt x="1690289" y="0"/>
                    <a:pt x="1777193" y="0"/>
                  </a:cubicBezTo>
                  <a:cubicBezTo>
                    <a:pt x="1812306" y="0"/>
                    <a:pt x="1831618" y="19058"/>
                    <a:pt x="1831618" y="53420"/>
                  </a:cubicBezTo>
                  <a:cubicBezTo>
                    <a:pt x="1831618" y="108862"/>
                    <a:pt x="1831618" y="164592"/>
                    <a:pt x="1831618" y="220323"/>
                  </a:cubicBezTo>
                  <a:cubicBezTo>
                    <a:pt x="1831618" y="276053"/>
                    <a:pt x="1831618" y="332072"/>
                    <a:pt x="1831618" y="387802"/>
                  </a:cubicBezTo>
                  <a:cubicBezTo>
                    <a:pt x="1831618" y="421009"/>
                    <a:pt x="1811721" y="440356"/>
                    <a:pt x="1778071" y="440645"/>
                  </a:cubicBezTo>
                  <a:cubicBezTo>
                    <a:pt x="1692337" y="440645"/>
                    <a:pt x="1606310" y="440645"/>
                    <a:pt x="1520576" y="440645"/>
                  </a:cubicBezTo>
                  <a:cubicBezTo>
                    <a:pt x="1482830" y="440645"/>
                    <a:pt x="1463810" y="422453"/>
                    <a:pt x="1463810" y="385203"/>
                  </a:cubicBezTo>
                  <a:cubicBezTo>
                    <a:pt x="1463517" y="299442"/>
                    <a:pt x="1463810" y="213970"/>
                    <a:pt x="1463810" y="128209"/>
                  </a:cubicBezTo>
                  <a:cubicBezTo>
                    <a:pt x="1463810" y="102798"/>
                    <a:pt x="1463517" y="77099"/>
                    <a:pt x="1463810" y="51688"/>
                  </a:cubicBezTo>
                  <a:cubicBezTo>
                    <a:pt x="1464103" y="19058"/>
                    <a:pt x="1484000" y="0"/>
                    <a:pt x="1516772" y="0"/>
                  </a:cubicBezTo>
                  <a:close/>
                  <a:moveTo>
                    <a:pt x="543427" y="0"/>
                  </a:moveTo>
                  <a:cubicBezTo>
                    <a:pt x="629161" y="0"/>
                    <a:pt x="715188" y="0"/>
                    <a:pt x="800922" y="0"/>
                  </a:cubicBezTo>
                  <a:cubicBezTo>
                    <a:pt x="836620" y="0"/>
                    <a:pt x="855932" y="19058"/>
                    <a:pt x="855932" y="54287"/>
                  </a:cubicBezTo>
                  <a:cubicBezTo>
                    <a:pt x="855640" y="109439"/>
                    <a:pt x="855640" y="164881"/>
                    <a:pt x="855640" y="220323"/>
                  </a:cubicBezTo>
                  <a:cubicBezTo>
                    <a:pt x="855640" y="276053"/>
                    <a:pt x="855640" y="332072"/>
                    <a:pt x="855640" y="387802"/>
                  </a:cubicBezTo>
                  <a:cubicBezTo>
                    <a:pt x="855640" y="421298"/>
                    <a:pt x="836035" y="440934"/>
                    <a:pt x="802678" y="440934"/>
                  </a:cubicBezTo>
                  <a:cubicBezTo>
                    <a:pt x="715481" y="440934"/>
                    <a:pt x="627991" y="440934"/>
                    <a:pt x="540794" y="440934"/>
                  </a:cubicBezTo>
                  <a:cubicBezTo>
                    <a:pt x="508022" y="440934"/>
                    <a:pt x="488124" y="421298"/>
                    <a:pt x="488124" y="388668"/>
                  </a:cubicBezTo>
                  <a:cubicBezTo>
                    <a:pt x="488124" y="276919"/>
                    <a:pt x="488124" y="165459"/>
                    <a:pt x="488124" y="53709"/>
                  </a:cubicBezTo>
                  <a:cubicBezTo>
                    <a:pt x="488124" y="18192"/>
                    <a:pt x="507144" y="0"/>
                    <a:pt x="543427" y="0"/>
                  </a:cubicBezTo>
                  <a:close/>
                  <a:moveTo>
                    <a:pt x="56896" y="0"/>
                  </a:moveTo>
                  <a:cubicBezTo>
                    <a:pt x="142338" y="0"/>
                    <a:pt x="227487" y="0"/>
                    <a:pt x="312928" y="0"/>
                  </a:cubicBezTo>
                  <a:cubicBezTo>
                    <a:pt x="348334" y="0"/>
                    <a:pt x="367061" y="18481"/>
                    <a:pt x="367061" y="53132"/>
                  </a:cubicBezTo>
                  <a:cubicBezTo>
                    <a:pt x="367061" y="165170"/>
                    <a:pt x="367061" y="277208"/>
                    <a:pt x="367061" y="389535"/>
                  </a:cubicBezTo>
                  <a:cubicBezTo>
                    <a:pt x="367061" y="421298"/>
                    <a:pt x="347456" y="440934"/>
                    <a:pt x="315562" y="440934"/>
                  </a:cubicBezTo>
                  <a:cubicBezTo>
                    <a:pt x="227779" y="440934"/>
                    <a:pt x="139997" y="440934"/>
                    <a:pt x="52214" y="440934"/>
                  </a:cubicBezTo>
                  <a:cubicBezTo>
                    <a:pt x="19735" y="440934"/>
                    <a:pt x="423" y="422164"/>
                    <a:pt x="130" y="390112"/>
                  </a:cubicBezTo>
                  <a:cubicBezTo>
                    <a:pt x="-163" y="333227"/>
                    <a:pt x="130" y="276342"/>
                    <a:pt x="130" y="219456"/>
                  </a:cubicBezTo>
                  <a:cubicBezTo>
                    <a:pt x="130" y="165170"/>
                    <a:pt x="130" y="110595"/>
                    <a:pt x="130" y="56308"/>
                  </a:cubicBezTo>
                  <a:cubicBezTo>
                    <a:pt x="130" y="17037"/>
                    <a:pt x="17394" y="0"/>
                    <a:pt x="5689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F928162-9BA6-455C-982C-1DD9BF17D066}"/>
                </a:ext>
              </a:extLst>
            </p:cNvPr>
            <p:cNvSpPr/>
            <p:nvPr/>
          </p:nvSpPr>
          <p:spPr>
            <a:xfrm>
              <a:off x="11301839" y="4271021"/>
              <a:ext cx="41506" cy="148236"/>
            </a:xfrm>
            <a:custGeom>
              <a:avLst/>
              <a:gdLst>
                <a:gd name="connsiteX0" fmla="*/ 16221 w 133350"/>
                <a:gd name="connsiteY0" fmla="*/ 482610 h 476250"/>
                <a:gd name="connsiteX1" fmla="*/ 8601 w 133350"/>
                <a:gd name="connsiteY1" fmla="*/ 334020 h 476250"/>
                <a:gd name="connsiteX2" fmla="*/ 28 w 133350"/>
                <a:gd name="connsiteY2" fmla="*/ 30173 h 476250"/>
                <a:gd name="connsiteX3" fmla="*/ 25746 w 133350"/>
                <a:gd name="connsiteY3" fmla="*/ 8265 h 476250"/>
                <a:gd name="connsiteX4" fmla="*/ 138140 w 133350"/>
                <a:gd name="connsiteY4" fmla="*/ 238770 h 476250"/>
                <a:gd name="connsiteX5" fmla="*/ 16221 w 133350"/>
                <a:gd name="connsiteY5" fmla="*/ 48261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476250">
                  <a:moveTo>
                    <a:pt x="16221" y="482610"/>
                  </a:moveTo>
                  <a:cubicBezTo>
                    <a:pt x="13363" y="427365"/>
                    <a:pt x="9553" y="380693"/>
                    <a:pt x="8601" y="334020"/>
                  </a:cubicBezTo>
                  <a:cubicBezTo>
                    <a:pt x="4790" y="233055"/>
                    <a:pt x="2886" y="131137"/>
                    <a:pt x="28" y="30173"/>
                  </a:cubicBezTo>
                  <a:cubicBezTo>
                    <a:pt x="28" y="13027"/>
                    <a:pt x="-1877" y="-13642"/>
                    <a:pt x="25746" y="8265"/>
                  </a:cubicBezTo>
                  <a:cubicBezTo>
                    <a:pt x="100040" y="66367"/>
                    <a:pt x="138140" y="146377"/>
                    <a:pt x="138140" y="238770"/>
                  </a:cubicBezTo>
                  <a:cubicBezTo>
                    <a:pt x="138140" y="334973"/>
                    <a:pt x="101946" y="416887"/>
                    <a:pt x="16221" y="4826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F603D12-00D6-44A2-ACE4-75CD37277E1A}"/>
                </a:ext>
              </a:extLst>
            </p:cNvPr>
            <p:cNvSpPr/>
            <p:nvPr/>
          </p:nvSpPr>
          <p:spPr>
            <a:xfrm>
              <a:off x="7618776" y="4268246"/>
              <a:ext cx="20753" cy="157130"/>
            </a:xfrm>
            <a:custGeom>
              <a:avLst/>
              <a:gdLst>
                <a:gd name="connsiteX0" fmla="*/ 68596 w 66675"/>
                <a:gd name="connsiteY0" fmla="*/ 253399 h 504825"/>
                <a:gd name="connsiteX1" fmla="*/ 68596 w 66675"/>
                <a:gd name="connsiteY1" fmla="*/ 461997 h 504825"/>
                <a:gd name="connsiteX2" fmla="*/ 35259 w 66675"/>
                <a:gd name="connsiteY2" fmla="*/ 508669 h 504825"/>
                <a:gd name="connsiteX3" fmla="*/ 16 w 66675"/>
                <a:gd name="connsiteY3" fmla="*/ 463902 h 504825"/>
                <a:gd name="connsiteX4" fmla="*/ 16 w 66675"/>
                <a:gd name="connsiteY4" fmla="*/ 41944 h 504825"/>
                <a:gd name="connsiteX5" fmla="*/ 33354 w 66675"/>
                <a:gd name="connsiteY5" fmla="*/ 34 h 504825"/>
                <a:gd name="connsiteX6" fmla="*/ 69549 w 66675"/>
                <a:gd name="connsiteY6" fmla="*/ 43849 h 504825"/>
                <a:gd name="connsiteX7" fmla="*/ 69549 w 66675"/>
                <a:gd name="connsiteY7" fmla="*/ 252447 h 504825"/>
                <a:gd name="connsiteX8" fmla="*/ 68596 w 66675"/>
                <a:gd name="connsiteY8" fmla="*/ 25339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04825">
                  <a:moveTo>
                    <a:pt x="68596" y="253399"/>
                  </a:moveTo>
                  <a:cubicBezTo>
                    <a:pt x="68596" y="322932"/>
                    <a:pt x="68596" y="392464"/>
                    <a:pt x="68596" y="461997"/>
                  </a:cubicBezTo>
                  <a:cubicBezTo>
                    <a:pt x="68596" y="484857"/>
                    <a:pt x="74311" y="508669"/>
                    <a:pt x="35259" y="508669"/>
                  </a:cubicBezTo>
                  <a:cubicBezTo>
                    <a:pt x="-1889" y="508669"/>
                    <a:pt x="16" y="489619"/>
                    <a:pt x="16" y="463902"/>
                  </a:cubicBezTo>
                  <a:cubicBezTo>
                    <a:pt x="969" y="322932"/>
                    <a:pt x="969" y="182914"/>
                    <a:pt x="16" y="41944"/>
                  </a:cubicBezTo>
                  <a:cubicBezTo>
                    <a:pt x="16" y="18132"/>
                    <a:pt x="-936" y="987"/>
                    <a:pt x="33354" y="34"/>
                  </a:cubicBezTo>
                  <a:cubicBezTo>
                    <a:pt x="70501" y="-918"/>
                    <a:pt x="69549" y="18132"/>
                    <a:pt x="69549" y="43849"/>
                  </a:cubicBezTo>
                  <a:cubicBezTo>
                    <a:pt x="68596" y="113382"/>
                    <a:pt x="69549" y="182914"/>
                    <a:pt x="69549" y="252447"/>
                  </a:cubicBezTo>
                  <a:cubicBezTo>
                    <a:pt x="69549" y="253399"/>
                    <a:pt x="69549" y="253399"/>
                    <a:pt x="68596" y="25339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8BD501-5B84-4711-9D0A-EAF1603D2D76}"/>
                </a:ext>
              </a:extLst>
            </p:cNvPr>
            <p:cNvSpPr/>
            <p:nvPr/>
          </p:nvSpPr>
          <p:spPr>
            <a:xfrm>
              <a:off x="8201340" y="4048976"/>
              <a:ext cx="2031845" cy="139653"/>
            </a:xfrm>
            <a:custGeom>
              <a:avLst/>
              <a:gdLst>
                <a:gd name="connsiteX0" fmla="*/ 1474955 w 2031845"/>
                <a:gd name="connsiteY0" fmla="*/ 75789 h 139653"/>
                <a:gd name="connsiteX1" fmla="*/ 1466653 w 2031845"/>
                <a:gd name="connsiteY1" fmla="*/ 92984 h 139653"/>
                <a:gd name="connsiteX2" fmla="*/ 1475548 w 2031845"/>
                <a:gd name="connsiteY2" fmla="*/ 113144 h 139653"/>
                <a:gd name="connsiteX3" fmla="*/ 1495708 w 2031845"/>
                <a:gd name="connsiteY3" fmla="*/ 94466 h 139653"/>
                <a:gd name="connsiteX4" fmla="*/ 1474955 w 2031845"/>
                <a:gd name="connsiteY4" fmla="*/ 75789 h 139653"/>
                <a:gd name="connsiteX5" fmla="*/ 1476437 w 2031845"/>
                <a:gd name="connsiteY5" fmla="*/ 25685 h 139653"/>
                <a:gd name="connsiteX6" fmla="*/ 1466357 w 2031845"/>
                <a:gd name="connsiteY6" fmla="*/ 40805 h 139653"/>
                <a:gd name="connsiteX7" fmla="*/ 1476437 w 2031845"/>
                <a:gd name="connsiteY7" fmla="*/ 55925 h 139653"/>
                <a:gd name="connsiteX8" fmla="*/ 1496004 w 2031845"/>
                <a:gd name="connsiteY8" fmla="*/ 39916 h 139653"/>
                <a:gd name="connsiteX9" fmla="*/ 1476437 w 2031845"/>
                <a:gd name="connsiteY9" fmla="*/ 25685 h 139653"/>
                <a:gd name="connsiteX10" fmla="*/ 785954 w 2031845"/>
                <a:gd name="connsiteY10" fmla="*/ 22127 h 139653"/>
                <a:gd name="connsiteX11" fmla="*/ 772316 w 2031845"/>
                <a:gd name="connsiteY11" fmla="*/ 37248 h 139653"/>
                <a:gd name="connsiteX12" fmla="*/ 772316 w 2031845"/>
                <a:gd name="connsiteY12" fmla="*/ 68081 h 139653"/>
                <a:gd name="connsiteX13" fmla="*/ 772316 w 2031845"/>
                <a:gd name="connsiteY13" fmla="*/ 103361 h 139653"/>
                <a:gd name="connsiteX14" fmla="*/ 785361 w 2031845"/>
                <a:gd name="connsiteY14" fmla="*/ 116702 h 139653"/>
                <a:gd name="connsiteX15" fmla="*/ 799592 w 2031845"/>
                <a:gd name="connsiteY15" fmla="*/ 102768 h 139653"/>
                <a:gd name="connsiteX16" fmla="*/ 799888 w 2031845"/>
                <a:gd name="connsiteY16" fmla="*/ 36655 h 139653"/>
                <a:gd name="connsiteX17" fmla="*/ 785954 w 2031845"/>
                <a:gd name="connsiteY17" fmla="*/ 22127 h 139653"/>
                <a:gd name="connsiteX18" fmla="*/ 1016312 w 2031845"/>
                <a:gd name="connsiteY18" fmla="*/ 21831 h 139653"/>
                <a:gd name="connsiteX19" fmla="*/ 1001489 w 2031845"/>
                <a:gd name="connsiteY19" fmla="*/ 32504 h 139653"/>
                <a:gd name="connsiteX20" fmla="*/ 1001489 w 2031845"/>
                <a:gd name="connsiteY20" fmla="*/ 106325 h 139653"/>
                <a:gd name="connsiteX21" fmla="*/ 1016312 w 2031845"/>
                <a:gd name="connsiteY21" fmla="*/ 116405 h 139653"/>
                <a:gd name="connsiteX22" fmla="*/ 1028468 w 2031845"/>
                <a:gd name="connsiteY22" fmla="*/ 105139 h 139653"/>
                <a:gd name="connsiteX23" fmla="*/ 1028468 w 2031845"/>
                <a:gd name="connsiteY23" fmla="*/ 69859 h 139653"/>
                <a:gd name="connsiteX24" fmla="*/ 1028468 w 2031845"/>
                <a:gd name="connsiteY24" fmla="*/ 34579 h 139653"/>
                <a:gd name="connsiteX25" fmla="*/ 1016312 w 2031845"/>
                <a:gd name="connsiteY25" fmla="*/ 21831 h 139653"/>
                <a:gd name="connsiteX26" fmla="*/ 1623783 w 2031845"/>
                <a:gd name="connsiteY26" fmla="*/ 3153 h 139653"/>
                <a:gd name="connsiteX27" fmla="*/ 1684560 w 2031845"/>
                <a:gd name="connsiteY27" fmla="*/ 3153 h 139653"/>
                <a:gd name="connsiteX28" fmla="*/ 1697901 w 2031845"/>
                <a:gd name="connsiteY28" fmla="*/ 15901 h 139653"/>
                <a:gd name="connsiteX29" fmla="*/ 1697605 w 2031845"/>
                <a:gd name="connsiteY29" fmla="*/ 100396 h 139653"/>
                <a:gd name="connsiteX30" fmla="*/ 1710650 w 2031845"/>
                <a:gd name="connsiteY30" fmla="*/ 116702 h 139653"/>
                <a:gd name="connsiteX31" fmla="*/ 1722508 w 2031845"/>
                <a:gd name="connsiteY31" fmla="*/ 100989 h 139653"/>
                <a:gd name="connsiteX32" fmla="*/ 1722212 w 2031845"/>
                <a:gd name="connsiteY32" fmla="*/ 58000 h 139653"/>
                <a:gd name="connsiteX33" fmla="*/ 1722212 w 2031845"/>
                <a:gd name="connsiteY33" fmla="*/ 13530 h 139653"/>
                <a:gd name="connsiteX34" fmla="*/ 1731995 w 2031845"/>
                <a:gd name="connsiteY34" fmla="*/ 3153 h 139653"/>
                <a:gd name="connsiteX35" fmla="*/ 1798701 w 2031845"/>
                <a:gd name="connsiteY35" fmla="*/ 3153 h 139653"/>
                <a:gd name="connsiteX36" fmla="*/ 1808188 w 2031845"/>
                <a:gd name="connsiteY36" fmla="*/ 13530 h 139653"/>
                <a:gd name="connsiteX37" fmla="*/ 1808188 w 2031845"/>
                <a:gd name="connsiteY37" fmla="*/ 99506 h 139653"/>
                <a:gd name="connsiteX38" fmla="*/ 1792179 w 2031845"/>
                <a:gd name="connsiteY38" fmla="*/ 125299 h 139653"/>
                <a:gd name="connsiteX39" fmla="*/ 1733478 w 2031845"/>
                <a:gd name="connsiteY39" fmla="*/ 138344 h 139653"/>
                <a:gd name="connsiteX40" fmla="*/ 1639793 w 2031845"/>
                <a:gd name="connsiteY40" fmla="*/ 129746 h 139653"/>
                <a:gd name="connsiteX41" fmla="*/ 1612221 w 2031845"/>
                <a:gd name="connsiteY41" fmla="*/ 92688 h 139653"/>
                <a:gd name="connsiteX42" fmla="*/ 1611924 w 2031845"/>
                <a:gd name="connsiteY42" fmla="*/ 15605 h 139653"/>
                <a:gd name="connsiteX43" fmla="*/ 1623783 w 2031845"/>
                <a:gd name="connsiteY43" fmla="*/ 3153 h 139653"/>
                <a:gd name="connsiteX44" fmla="*/ 1156544 w 2031845"/>
                <a:gd name="connsiteY44" fmla="*/ 3153 h 139653"/>
                <a:gd name="connsiteX45" fmla="*/ 1221768 w 2031845"/>
                <a:gd name="connsiteY45" fmla="*/ 3153 h 139653"/>
                <a:gd name="connsiteX46" fmla="*/ 1232441 w 2031845"/>
                <a:gd name="connsiteY46" fmla="*/ 13826 h 139653"/>
                <a:gd name="connsiteX47" fmla="*/ 1232441 w 2031845"/>
                <a:gd name="connsiteY47" fmla="*/ 96838 h 139653"/>
                <a:gd name="connsiteX48" fmla="*/ 1245486 w 2031845"/>
                <a:gd name="connsiteY48" fmla="*/ 110179 h 139653"/>
                <a:gd name="connsiteX49" fmla="*/ 1270686 w 2031845"/>
                <a:gd name="connsiteY49" fmla="*/ 109883 h 139653"/>
                <a:gd name="connsiteX50" fmla="*/ 1285806 w 2031845"/>
                <a:gd name="connsiteY50" fmla="*/ 131228 h 139653"/>
                <a:gd name="connsiteX51" fmla="*/ 1275133 w 2031845"/>
                <a:gd name="connsiteY51" fmla="*/ 135676 h 139653"/>
                <a:gd name="connsiteX52" fmla="*/ 1217321 w 2031845"/>
                <a:gd name="connsiteY52" fmla="*/ 136269 h 139653"/>
                <a:gd name="connsiteX53" fmla="*/ 1158026 w 2031845"/>
                <a:gd name="connsiteY53" fmla="*/ 136565 h 139653"/>
                <a:gd name="connsiteX54" fmla="*/ 1146760 w 2031845"/>
                <a:gd name="connsiteY54" fmla="*/ 126189 h 139653"/>
                <a:gd name="connsiteX55" fmla="*/ 1146760 w 2031845"/>
                <a:gd name="connsiteY55" fmla="*/ 13530 h 139653"/>
                <a:gd name="connsiteX56" fmla="*/ 1156544 w 2031845"/>
                <a:gd name="connsiteY56" fmla="*/ 3153 h 139653"/>
                <a:gd name="connsiteX57" fmla="*/ 1460724 w 2031845"/>
                <a:gd name="connsiteY57" fmla="*/ 2857 h 139653"/>
                <a:gd name="connsiteX58" fmla="*/ 1532470 w 2031845"/>
                <a:gd name="connsiteY58" fmla="*/ 6118 h 139653"/>
                <a:gd name="connsiteX59" fmla="*/ 1559153 w 2031845"/>
                <a:gd name="connsiteY59" fmla="*/ 13826 h 139653"/>
                <a:gd name="connsiteX60" fmla="*/ 1574570 w 2031845"/>
                <a:gd name="connsiteY60" fmla="*/ 43177 h 139653"/>
                <a:gd name="connsiteX61" fmla="*/ 1553816 w 2031845"/>
                <a:gd name="connsiteY61" fmla="*/ 60372 h 139653"/>
                <a:gd name="connsiteX62" fmla="*/ 1536028 w 2031845"/>
                <a:gd name="connsiteY62" fmla="*/ 63930 h 139653"/>
                <a:gd name="connsiteX63" fmla="*/ 1557078 w 2031845"/>
                <a:gd name="connsiteY63" fmla="*/ 68377 h 139653"/>
                <a:gd name="connsiteX64" fmla="*/ 1581388 w 2031845"/>
                <a:gd name="connsiteY64" fmla="*/ 96542 h 139653"/>
                <a:gd name="connsiteX65" fmla="*/ 1547887 w 2031845"/>
                <a:gd name="connsiteY65" fmla="*/ 133601 h 139653"/>
                <a:gd name="connsiteX66" fmla="*/ 1419218 w 2031845"/>
                <a:gd name="connsiteY66" fmla="*/ 135972 h 139653"/>
                <a:gd name="connsiteX67" fmla="*/ 1383641 w 2031845"/>
                <a:gd name="connsiteY67" fmla="*/ 133601 h 139653"/>
                <a:gd name="connsiteX68" fmla="*/ 1381270 w 2031845"/>
                <a:gd name="connsiteY68" fmla="*/ 98024 h 139653"/>
                <a:gd name="connsiteX69" fmla="*/ 1380973 w 2031845"/>
                <a:gd name="connsiteY69" fmla="*/ 13530 h 139653"/>
                <a:gd name="connsiteX70" fmla="*/ 1388978 w 2031845"/>
                <a:gd name="connsiteY70" fmla="*/ 3153 h 139653"/>
                <a:gd name="connsiteX71" fmla="*/ 1460724 w 2031845"/>
                <a:gd name="connsiteY71" fmla="*/ 2857 h 139653"/>
                <a:gd name="connsiteX72" fmla="*/ 631233 w 2031845"/>
                <a:gd name="connsiteY72" fmla="*/ 1485 h 139653"/>
                <a:gd name="connsiteX73" fmla="*/ 651356 w 2031845"/>
                <a:gd name="connsiteY73" fmla="*/ 6414 h 139653"/>
                <a:gd name="connsiteX74" fmla="*/ 654024 w 2031845"/>
                <a:gd name="connsiteY74" fmla="*/ 50588 h 139653"/>
                <a:gd name="connsiteX75" fmla="*/ 654320 w 2031845"/>
                <a:gd name="connsiteY75" fmla="*/ 123223 h 139653"/>
                <a:gd name="connsiteX76" fmla="*/ 642462 w 2031845"/>
                <a:gd name="connsiteY76" fmla="*/ 135972 h 139653"/>
                <a:gd name="connsiteX77" fmla="*/ 580203 w 2031845"/>
                <a:gd name="connsiteY77" fmla="*/ 135972 h 139653"/>
                <a:gd name="connsiteX78" fmla="*/ 568344 w 2031845"/>
                <a:gd name="connsiteY78" fmla="*/ 123223 h 139653"/>
                <a:gd name="connsiteX79" fmla="*/ 568640 w 2031845"/>
                <a:gd name="connsiteY79" fmla="*/ 93576 h 139653"/>
                <a:gd name="connsiteX80" fmla="*/ 555299 w 2031845"/>
                <a:gd name="connsiteY80" fmla="*/ 79346 h 139653"/>
                <a:gd name="connsiteX81" fmla="*/ 541661 w 2031845"/>
                <a:gd name="connsiteY81" fmla="*/ 93576 h 139653"/>
                <a:gd name="connsiteX82" fmla="*/ 541958 w 2031845"/>
                <a:gd name="connsiteY82" fmla="*/ 127671 h 139653"/>
                <a:gd name="connsiteX83" fmla="*/ 533360 w 2031845"/>
                <a:gd name="connsiteY83" fmla="*/ 136268 h 139653"/>
                <a:gd name="connsiteX84" fmla="*/ 465172 w 2031845"/>
                <a:gd name="connsiteY84" fmla="*/ 136268 h 139653"/>
                <a:gd name="connsiteX85" fmla="*/ 455684 w 2031845"/>
                <a:gd name="connsiteY85" fmla="*/ 125595 h 139653"/>
                <a:gd name="connsiteX86" fmla="*/ 455684 w 2031845"/>
                <a:gd name="connsiteY86" fmla="*/ 69266 h 139653"/>
                <a:gd name="connsiteX87" fmla="*/ 455388 w 2031845"/>
                <a:gd name="connsiteY87" fmla="*/ 12936 h 139653"/>
                <a:gd name="connsiteX88" fmla="*/ 465468 w 2031845"/>
                <a:gd name="connsiteY88" fmla="*/ 3153 h 139653"/>
                <a:gd name="connsiteX89" fmla="*/ 532174 w 2031845"/>
                <a:gd name="connsiteY89" fmla="*/ 3153 h 139653"/>
                <a:gd name="connsiteX90" fmla="*/ 541661 w 2031845"/>
                <a:gd name="connsiteY90" fmla="*/ 13529 h 139653"/>
                <a:gd name="connsiteX91" fmla="*/ 541661 w 2031845"/>
                <a:gd name="connsiteY91" fmla="*/ 37247 h 139653"/>
                <a:gd name="connsiteX92" fmla="*/ 565379 w 2031845"/>
                <a:gd name="connsiteY92" fmla="*/ 50588 h 139653"/>
                <a:gd name="connsiteX93" fmla="*/ 568047 w 2031845"/>
                <a:gd name="connsiteY93" fmla="*/ 45845 h 139653"/>
                <a:gd name="connsiteX94" fmla="*/ 568047 w 2031845"/>
                <a:gd name="connsiteY94" fmla="*/ 39915 h 139653"/>
                <a:gd name="connsiteX95" fmla="*/ 571308 w 2031845"/>
                <a:gd name="connsiteY95" fmla="*/ 4932 h 139653"/>
                <a:gd name="connsiteX96" fmla="*/ 605996 w 2031845"/>
                <a:gd name="connsiteY96" fmla="*/ 3449 h 139653"/>
                <a:gd name="connsiteX97" fmla="*/ 631233 w 2031845"/>
                <a:gd name="connsiteY97" fmla="*/ 1485 h 139653"/>
                <a:gd name="connsiteX98" fmla="*/ 1907766 w 2031845"/>
                <a:gd name="connsiteY98" fmla="*/ 1078 h 139653"/>
                <a:gd name="connsiteX99" fmla="*/ 1957907 w 2031845"/>
                <a:gd name="connsiteY99" fmla="*/ 1671 h 139653"/>
                <a:gd name="connsiteX100" fmla="*/ 2005638 w 2031845"/>
                <a:gd name="connsiteY100" fmla="*/ 9972 h 139653"/>
                <a:gd name="connsiteX101" fmla="*/ 2021648 w 2031845"/>
                <a:gd name="connsiteY101" fmla="*/ 22127 h 139653"/>
                <a:gd name="connsiteX102" fmla="*/ 2009789 w 2031845"/>
                <a:gd name="connsiteY102" fmla="*/ 42584 h 139653"/>
                <a:gd name="connsiteX103" fmla="*/ 1956424 w 2031845"/>
                <a:gd name="connsiteY103" fmla="*/ 42584 h 139653"/>
                <a:gd name="connsiteX104" fmla="*/ 1945159 w 2031845"/>
                <a:gd name="connsiteY104" fmla="*/ 33690 h 139653"/>
                <a:gd name="connsiteX105" fmla="*/ 1931817 w 2031845"/>
                <a:gd name="connsiteY105" fmla="*/ 22424 h 139653"/>
                <a:gd name="connsiteX106" fmla="*/ 1916104 w 2031845"/>
                <a:gd name="connsiteY106" fmla="*/ 32504 h 139653"/>
                <a:gd name="connsiteX107" fmla="*/ 1927963 w 2031845"/>
                <a:gd name="connsiteY107" fmla="*/ 47031 h 139653"/>
                <a:gd name="connsiteX108" fmla="*/ 2005935 w 2031845"/>
                <a:gd name="connsiteY108" fmla="*/ 68970 h 139653"/>
                <a:gd name="connsiteX109" fmla="*/ 2030839 w 2031845"/>
                <a:gd name="connsiteY109" fmla="*/ 93577 h 139653"/>
                <a:gd name="connsiteX110" fmla="*/ 2010086 w 2031845"/>
                <a:gd name="connsiteY110" fmla="*/ 130043 h 139653"/>
                <a:gd name="connsiteX111" fmla="*/ 1913436 w 2031845"/>
                <a:gd name="connsiteY111" fmla="*/ 138344 h 139653"/>
                <a:gd name="connsiteX112" fmla="*/ 1859775 w 2031845"/>
                <a:gd name="connsiteY112" fmla="*/ 128561 h 139653"/>
                <a:gd name="connsiteX113" fmla="*/ 1843172 w 2031845"/>
                <a:gd name="connsiteY113" fmla="*/ 116998 h 139653"/>
                <a:gd name="connsiteX114" fmla="*/ 1838725 w 2031845"/>
                <a:gd name="connsiteY114" fmla="*/ 91501 h 139653"/>
                <a:gd name="connsiteX115" fmla="*/ 1856513 w 2031845"/>
                <a:gd name="connsiteY115" fmla="*/ 89130 h 139653"/>
                <a:gd name="connsiteX116" fmla="*/ 1877266 w 2031845"/>
                <a:gd name="connsiteY116" fmla="*/ 89130 h 139653"/>
                <a:gd name="connsiteX117" fmla="*/ 1895055 w 2031845"/>
                <a:gd name="connsiteY117" fmla="*/ 89130 h 139653"/>
                <a:gd name="connsiteX118" fmla="*/ 1917883 w 2031845"/>
                <a:gd name="connsiteY118" fmla="*/ 107215 h 139653"/>
                <a:gd name="connsiteX119" fmla="*/ 1933300 w 2031845"/>
                <a:gd name="connsiteY119" fmla="*/ 116702 h 139653"/>
                <a:gd name="connsiteX120" fmla="*/ 1949902 w 2031845"/>
                <a:gd name="connsiteY120" fmla="*/ 107807 h 139653"/>
                <a:gd name="connsiteX121" fmla="*/ 1940711 w 2031845"/>
                <a:gd name="connsiteY121" fmla="*/ 89723 h 139653"/>
                <a:gd name="connsiteX122" fmla="*/ 1899798 w 2031845"/>
                <a:gd name="connsiteY122" fmla="*/ 77567 h 139653"/>
                <a:gd name="connsiteX123" fmla="*/ 1856217 w 2031845"/>
                <a:gd name="connsiteY123" fmla="*/ 63930 h 139653"/>
                <a:gd name="connsiteX124" fmla="*/ 1835464 w 2031845"/>
                <a:gd name="connsiteY124" fmla="*/ 35172 h 139653"/>
                <a:gd name="connsiteX125" fmla="*/ 1858292 w 2031845"/>
                <a:gd name="connsiteY125" fmla="*/ 9379 h 139653"/>
                <a:gd name="connsiteX126" fmla="*/ 1907766 w 2031845"/>
                <a:gd name="connsiteY126" fmla="*/ 1078 h 139653"/>
                <a:gd name="connsiteX127" fmla="*/ 69975 w 2031845"/>
                <a:gd name="connsiteY127" fmla="*/ 670 h 139653"/>
                <a:gd name="connsiteX128" fmla="*/ 119486 w 2031845"/>
                <a:gd name="connsiteY128" fmla="*/ 1078 h 139653"/>
                <a:gd name="connsiteX129" fmla="*/ 167514 w 2031845"/>
                <a:gd name="connsiteY129" fmla="*/ 8786 h 139653"/>
                <a:gd name="connsiteX130" fmla="*/ 182041 w 2031845"/>
                <a:gd name="connsiteY130" fmla="*/ 15901 h 139653"/>
                <a:gd name="connsiteX131" fmla="*/ 188860 w 2031845"/>
                <a:gd name="connsiteY131" fmla="*/ 38729 h 139653"/>
                <a:gd name="connsiteX132" fmla="*/ 173147 w 2031845"/>
                <a:gd name="connsiteY132" fmla="*/ 41990 h 139653"/>
                <a:gd name="connsiteX133" fmla="*/ 148837 w 2031845"/>
                <a:gd name="connsiteY133" fmla="*/ 42287 h 139653"/>
                <a:gd name="connsiteX134" fmla="*/ 122154 w 2031845"/>
                <a:gd name="connsiteY134" fmla="*/ 42287 h 139653"/>
                <a:gd name="connsiteX135" fmla="*/ 108813 w 2031845"/>
                <a:gd name="connsiteY135" fmla="*/ 31021 h 139653"/>
                <a:gd name="connsiteX136" fmla="*/ 96361 w 2031845"/>
                <a:gd name="connsiteY136" fmla="*/ 22127 h 139653"/>
                <a:gd name="connsiteX137" fmla="*/ 80055 w 2031845"/>
                <a:gd name="connsiteY137" fmla="*/ 31318 h 139653"/>
                <a:gd name="connsiteX138" fmla="*/ 88653 w 2031845"/>
                <a:gd name="connsiteY138" fmla="*/ 44955 h 139653"/>
                <a:gd name="connsiteX139" fmla="*/ 149430 w 2031845"/>
                <a:gd name="connsiteY139" fmla="*/ 62151 h 139653"/>
                <a:gd name="connsiteX140" fmla="*/ 175815 w 2031845"/>
                <a:gd name="connsiteY140" fmla="*/ 71341 h 139653"/>
                <a:gd name="connsiteX141" fmla="*/ 195679 w 2031845"/>
                <a:gd name="connsiteY141" fmla="*/ 104249 h 139653"/>
                <a:gd name="connsiteX142" fmla="*/ 171961 w 2031845"/>
                <a:gd name="connsiteY142" fmla="*/ 130339 h 139653"/>
                <a:gd name="connsiteX143" fmla="*/ 28766 w 2031845"/>
                <a:gd name="connsiteY143" fmla="*/ 130043 h 139653"/>
                <a:gd name="connsiteX144" fmla="*/ 2083 w 2031845"/>
                <a:gd name="connsiteY144" fmla="*/ 97727 h 139653"/>
                <a:gd name="connsiteX145" fmla="*/ 10088 w 2031845"/>
                <a:gd name="connsiteY145" fmla="*/ 88833 h 139653"/>
                <a:gd name="connsiteX146" fmla="*/ 73829 w 2031845"/>
                <a:gd name="connsiteY146" fmla="*/ 88833 h 139653"/>
                <a:gd name="connsiteX147" fmla="*/ 82131 w 2031845"/>
                <a:gd name="connsiteY147" fmla="*/ 100099 h 139653"/>
                <a:gd name="connsiteX148" fmla="*/ 92211 w 2031845"/>
                <a:gd name="connsiteY148" fmla="*/ 116108 h 139653"/>
                <a:gd name="connsiteX149" fmla="*/ 114446 w 2031845"/>
                <a:gd name="connsiteY149" fmla="*/ 107214 h 139653"/>
                <a:gd name="connsiteX150" fmla="*/ 99622 w 2031845"/>
                <a:gd name="connsiteY150" fmla="*/ 87351 h 139653"/>
                <a:gd name="connsiteX151" fmla="*/ 34399 w 2031845"/>
                <a:gd name="connsiteY151" fmla="*/ 68673 h 139653"/>
                <a:gd name="connsiteX152" fmla="*/ 19279 w 2031845"/>
                <a:gd name="connsiteY152" fmla="*/ 63040 h 139653"/>
                <a:gd name="connsiteX153" fmla="*/ 8 w 2031845"/>
                <a:gd name="connsiteY153" fmla="*/ 36061 h 139653"/>
                <a:gd name="connsiteX154" fmla="*/ 21354 w 2031845"/>
                <a:gd name="connsiteY154" fmla="*/ 9378 h 139653"/>
                <a:gd name="connsiteX155" fmla="*/ 69975 w 2031845"/>
                <a:gd name="connsiteY155" fmla="*/ 670 h 139653"/>
                <a:gd name="connsiteX156" fmla="*/ 1031840 w 2031845"/>
                <a:gd name="connsiteY156" fmla="*/ 633 h 139653"/>
                <a:gd name="connsiteX157" fmla="*/ 1076496 w 2031845"/>
                <a:gd name="connsiteY157" fmla="*/ 6711 h 139653"/>
                <a:gd name="connsiteX158" fmla="*/ 1114148 w 2031845"/>
                <a:gd name="connsiteY158" fmla="*/ 53554 h 139653"/>
                <a:gd name="connsiteX159" fmla="*/ 1114148 w 2031845"/>
                <a:gd name="connsiteY159" fmla="*/ 69563 h 139653"/>
                <a:gd name="connsiteX160" fmla="*/ 1114148 w 2031845"/>
                <a:gd name="connsiteY160" fmla="*/ 87351 h 139653"/>
                <a:gd name="connsiteX161" fmla="*/ 1081833 w 2031845"/>
                <a:gd name="connsiteY161" fmla="*/ 130636 h 139653"/>
                <a:gd name="connsiteX162" fmla="*/ 946049 w 2031845"/>
                <a:gd name="connsiteY162" fmla="*/ 130043 h 139653"/>
                <a:gd name="connsiteX163" fmla="*/ 915809 w 2031845"/>
                <a:gd name="connsiteY163" fmla="*/ 87944 h 139653"/>
                <a:gd name="connsiteX164" fmla="*/ 915809 w 2031845"/>
                <a:gd name="connsiteY164" fmla="*/ 46438 h 139653"/>
                <a:gd name="connsiteX165" fmla="*/ 942195 w 2031845"/>
                <a:gd name="connsiteY165" fmla="*/ 10268 h 139653"/>
                <a:gd name="connsiteX166" fmla="*/ 986962 w 2031845"/>
                <a:gd name="connsiteY166" fmla="*/ 1671 h 139653"/>
                <a:gd name="connsiteX167" fmla="*/ 1031840 w 2031845"/>
                <a:gd name="connsiteY167" fmla="*/ 633 h 139653"/>
                <a:gd name="connsiteX168" fmla="*/ 344101 w 2031845"/>
                <a:gd name="connsiteY168" fmla="*/ 522 h 139653"/>
                <a:gd name="connsiteX169" fmla="*/ 394315 w 2031845"/>
                <a:gd name="connsiteY169" fmla="*/ 8786 h 139653"/>
                <a:gd name="connsiteX170" fmla="*/ 412993 w 2031845"/>
                <a:gd name="connsiteY170" fmla="*/ 17384 h 139653"/>
                <a:gd name="connsiteX171" fmla="*/ 423666 w 2031845"/>
                <a:gd name="connsiteY171" fmla="*/ 55332 h 139653"/>
                <a:gd name="connsiteX172" fmla="*/ 401134 w 2031845"/>
                <a:gd name="connsiteY172" fmla="*/ 59483 h 139653"/>
                <a:gd name="connsiteX173" fmla="*/ 380381 w 2031845"/>
                <a:gd name="connsiteY173" fmla="*/ 60076 h 139653"/>
                <a:gd name="connsiteX174" fmla="*/ 367040 w 2031845"/>
                <a:gd name="connsiteY174" fmla="*/ 60076 h 139653"/>
                <a:gd name="connsiteX175" fmla="*/ 342433 w 2031845"/>
                <a:gd name="connsiteY175" fmla="*/ 59186 h 139653"/>
                <a:gd name="connsiteX176" fmla="*/ 339172 w 2031845"/>
                <a:gd name="connsiteY176" fmla="*/ 35765 h 139653"/>
                <a:gd name="connsiteX177" fmla="*/ 322569 w 2031845"/>
                <a:gd name="connsiteY177" fmla="*/ 21831 h 139653"/>
                <a:gd name="connsiteX178" fmla="*/ 307153 w 2031845"/>
                <a:gd name="connsiteY178" fmla="*/ 36951 h 139653"/>
                <a:gd name="connsiteX179" fmla="*/ 307449 w 2031845"/>
                <a:gd name="connsiteY179" fmla="*/ 103657 h 139653"/>
                <a:gd name="connsiteX180" fmla="*/ 319901 w 2031845"/>
                <a:gd name="connsiteY180" fmla="*/ 116406 h 139653"/>
                <a:gd name="connsiteX181" fmla="*/ 338875 w 2031845"/>
                <a:gd name="connsiteY181" fmla="*/ 105436 h 139653"/>
                <a:gd name="connsiteX182" fmla="*/ 341543 w 2031845"/>
                <a:gd name="connsiteY182" fmla="*/ 84683 h 139653"/>
                <a:gd name="connsiteX183" fmla="*/ 366151 w 2031845"/>
                <a:gd name="connsiteY183" fmla="*/ 83201 h 139653"/>
                <a:gd name="connsiteX184" fmla="*/ 415068 w 2031845"/>
                <a:gd name="connsiteY184" fmla="*/ 83201 h 139653"/>
                <a:gd name="connsiteX185" fmla="*/ 424259 w 2031845"/>
                <a:gd name="connsiteY185" fmla="*/ 92391 h 139653"/>
                <a:gd name="connsiteX186" fmla="*/ 400838 w 2031845"/>
                <a:gd name="connsiteY186" fmla="*/ 127079 h 139653"/>
                <a:gd name="connsiteX187" fmla="*/ 246672 w 2031845"/>
                <a:gd name="connsiteY187" fmla="*/ 128561 h 139653"/>
                <a:gd name="connsiteX188" fmla="*/ 221769 w 2031845"/>
                <a:gd name="connsiteY188" fmla="*/ 94170 h 139653"/>
                <a:gd name="connsiteX189" fmla="*/ 221769 w 2031845"/>
                <a:gd name="connsiteY189" fmla="*/ 40805 h 139653"/>
                <a:gd name="connsiteX190" fmla="*/ 238964 w 2031845"/>
                <a:gd name="connsiteY190" fmla="*/ 14122 h 139653"/>
                <a:gd name="connsiteX191" fmla="*/ 293219 w 2031845"/>
                <a:gd name="connsiteY191" fmla="*/ 1374 h 139653"/>
                <a:gd name="connsiteX192" fmla="*/ 344101 w 2031845"/>
                <a:gd name="connsiteY192" fmla="*/ 522 h 139653"/>
                <a:gd name="connsiteX193" fmla="*/ 803668 w 2031845"/>
                <a:gd name="connsiteY193" fmla="*/ 448 h 139653"/>
                <a:gd name="connsiteX194" fmla="*/ 848213 w 2031845"/>
                <a:gd name="connsiteY194" fmla="*/ 7007 h 139653"/>
                <a:gd name="connsiteX195" fmla="*/ 885272 w 2031845"/>
                <a:gd name="connsiteY195" fmla="*/ 54443 h 139653"/>
                <a:gd name="connsiteX196" fmla="*/ 884975 w 2031845"/>
                <a:gd name="connsiteY196" fmla="*/ 70749 h 139653"/>
                <a:gd name="connsiteX197" fmla="*/ 828646 w 2031845"/>
                <a:gd name="connsiteY197" fmla="*/ 136566 h 139653"/>
                <a:gd name="connsiteX198" fmla="*/ 728735 w 2031845"/>
                <a:gd name="connsiteY198" fmla="*/ 133898 h 139653"/>
                <a:gd name="connsiteX199" fmla="*/ 686636 w 2031845"/>
                <a:gd name="connsiteY199" fmla="*/ 82904 h 139653"/>
                <a:gd name="connsiteX200" fmla="*/ 686636 w 2031845"/>
                <a:gd name="connsiteY200" fmla="*/ 45845 h 139653"/>
                <a:gd name="connsiteX201" fmla="*/ 708279 w 2031845"/>
                <a:gd name="connsiteY201" fmla="*/ 12344 h 139653"/>
                <a:gd name="connsiteX202" fmla="*/ 758679 w 2031845"/>
                <a:gd name="connsiteY202" fmla="*/ 1671 h 139653"/>
                <a:gd name="connsiteX203" fmla="*/ 803668 w 2031845"/>
                <a:gd name="connsiteY203" fmla="*/ 448 h 13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2031845" h="139653">
                  <a:moveTo>
                    <a:pt x="1474955" y="75789"/>
                  </a:moveTo>
                  <a:cubicBezTo>
                    <a:pt x="1458649" y="75789"/>
                    <a:pt x="1470804" y="88537"/>
                    <a:pt x="1466653" y="92984"/>
                  </a:cubicBezTo>
                  <a:cubicBezTo>
                    <a:pt x="1466653" y="113144"/>
                    <a:pt x="1466653" y="113144"/>
                    <a:pt x="1475548" y="113144"/>
                  </a:cubicBezTo>
                  <a:cubicBezTo>
                    <a:pt x="1493040" y="113441"/>
                    <a:pt x="1496004" y="110773"/>
                    <a:pt x="1495708" y="94466"/>
                  </a:cubicBezTo>
                  <a:cubicBezTo>
                    <a:pt x="1495708" y="78457"/>
                    <a:pt x="1492743" y="75789"/>
                    <a:pt x="1474955" y="75789"/>
                  </a:cubicBezTo>
                  <a:close/>
                  <a:moveTo>
                    <a:pt x="1476437" y="25685"/>
                  </a:moveTo>
                  <a:cubicBezTo>
                    <a:pt x="1463392" y="24499"/>
                    <a:pt x="1466950" y="33393"/>
                    <a:pt x="1466357" y="40805"/>
                  </a:cubicBezTo>
                  <a:cubicBezTo>
                    <a:pt x="1468136" y="46438"/>
                    <a:pt x="1461910" y="57111"/>
                    <a:pt x="1476437" y="55925"/>
                  </a:cubicBezTo>
                  <a:cubicBezTo>
                    <a:pt x="1487110" y="55332"/>
                    <a:pt x="1496301" y="53850"/>
                    <a:pt x="1496004" y="39916"/>
                  </a:cubicBezTo>
                  <a:cubicBezTo>
                    <a:pt x="1495708" y="26278"/>
                    <a:pt x="1486221" y="26575"/>
                    <a:pt x="1476437" y="25685"/>
                  </a:cubicBezTo>
                  <a:close/>
                  <a:moveTo>
                    <a:pt x="785954" y="22127"/>
                  </a:moveTo>
                  <a:cubicBezTo>
                    <a:pt x="775874" y="22424"/>
                    <a:pt x="772020" y="27464"/>
                    <a:pt x="772316" y="37248"/>
                  </a:cubicBezTo>
                  <a:cubicBezTo>
                    <a:pt x="772613" y="47328"/>
                    <a:pt x="772316" y="57704"/>
                    <a:pt x="772316" y="68081"/>
                  </a:cubicBezTo>
                  <a:cubicBezTo>
                    <a:pt x="772316" y="79643"/>
                    <a:pt x="772613" y="91502"/>
                    <a:pt x="772316" y="103361"/>
                  </a:cubicBezTo>
                  <a:cubicBezTo>
                    <a:pt x="772020" y="112552"/>
                    <a:pt x="775874" y="116702"/>
                    <a:pt x="785361" y="116702"/>
                  </a:cubicBezTo>
                  <a:cubicBezTo>
                    <a:pt x="795145" y="116702"/>
                    <a:pt x="799592" y="112848"/>
                    <a:pt x="799592" y="102768"/>
                  </a:cubicBezTo>
                  <a:cubicBezTo>
                    <a:pt x="799295" y="80533"/>
                    <a:pt x="799295" y="58594"/>
                    <a:pt x="799888" y="36655"/>
                  </a:cubicBezTo>
                  <a:cubicBezTo>
                    <a:pt x="800185" y="26278"/>
                    <a:pt x="795738" y="22127"/>
                    <a:pt x="785954" y="22127"/>
                  </a:cubicBezTo>
                  <a:close/>
                  <a:moveTo>
                    <a:pt x="1016312" y="21831"/>
                  </a:moveTo>
                  <a:cubicBezTo>
                    <a:pt x="1008604" y="21534"/>
                    <a:pt x="1001786" y="23906"/>
                    <a:pt x="1001489" y="32504"/>
                  </a:cubicBezTo>
                  <a:cubicBezTo>
                    <a:pt x="1000896" y="57111"/>
                    <a:pt x="1001193" y="81718"/>
                    <a:pt x="1001489" y="106325"/>
                  </a:cubicBezTo>
                  <a:cubicBezTo>
                    <a:pt x="1001786" y="115219"/>
                    <a:pt x="1008604" y="116405"/>
                    <a:pt x="1016312" y="116405"/>
                  </a:cubicBezTo>
                  <a:cubicBezTo>
                    <a:pt x="1024021" y="116405"/>
                    <a:pt x="1028468" y="113441"/>
                    <a:pt x="1028468" y="105139"/>
                  </a:cubicBezTo>
                  <a:cubicBezTo>
                    <a:pt x="1028468" y="93577"/>
                    <a:pt x="1028468" y="81718"/>
                    <a:pt x="1028468" y="69859"/>
                  </a:cubicBezTo>
                  <a:cubicBezTo>
                    <a:pt x="1028468" y="58297"/>
                    <a:pt x="1028171" y="46438"/>
                    <a:pt x="1028468" y="34579"/>
                  </a:cubicBezTo>
                  <a:cubicBezTo>
                    <a:pt x="1029061" y="25389"/>
                    <a:pt x="1024317" y="22127"/>
                    <a:pt x="1016312" y="21831"/>
                  </a:cubicBezTo>
                  <a:close/>
                  <a:moveTo>
                    <a:pt x="1623783" y="3153"/>
                  </a:moveTo>
                  <a:cubicBezTo>
                    <a:pt x="1643943" y="4043"/>
                    <a:pt x="1664400" y="4043"/>
                    <a:pt x="1684560" y="3153"/>
                  </a:cubicBezTo>
                  <a:cubicBezTo>
                    <a:pt x="1694640" y="2857"/>
                    <a:pt x="1698198" y="5228"/>
                    <a:pt x="1697901" y="15901"/>
                  </a:cubicBezTo>
                  <a:cubicBezTo>
                    <a:pt x="1697012" y="44066"/>
                    <a:pt x="1697605" y="72231"/>
                    <a:pt x="1697605" y="100396"/>
                  </a:cubicBezTo>
                  <a:cubicBezTo>
                    <a:pt x="1697605" y="109586"/>
                    <a:pt x="1697901" y="116998"/>
                    <a:pt x="1710650" y="116702"/>
                  </a:cubicBezTo>
                  <a:cubicBezTo>
                    <a:pt x="1722508" y="116405"/>
                    <a:pt x="1722508" y="109290"/>
                    <a:pt x="1722508" y="100989"/>
                  </a:cubicBezTo>
                  <a:cubicBezTo>
                    <a:pt x="1721915" y="86461"/>
                    <a:pt x="1722212" y="72231"/>
                    <a:pt x="1722212" y="58000"/>
                  </a:cubicBezTo>
                  <a:cubicBezTo>
                    <a:pt x="1722212" y="43177"/>
                    <a:pt x="1722508" y="28353"/>
                    <a:pt x="1722212" y="13530"/>
                  </a:cubicBezTo>
                  <a:cubicBezTo>
                    <a:pt x="1721915" y="6118"/>
                    <a:pt x="1723991" y="3153"/>
                    <a:pt x="1731995" y="3153"/>
                  </a:cubicBezTo>
                  <a:cubicBezTo>
                    <a:pt x="1754231" y="3746"/>
                    <a:pt x="1776466" y="3746"/>
                    <a:pt x="1798701" y="3153"/>
                  </a:cubicBezTo>
                  <a:cubicBezTo>
                    <a:pt x="1807003" y="2857"/>
                    <a:pt x="1808188" y="6414"/>
                    <a:pt x="1808188" y="13530"/>
                  </a:cubicBezTo>
                  <a:cubicBezTo>
                    <a:pt x="1807892" y="42287"/>
                    <a:pt x="1807595" y="70749"/>
                    <a:pt x="1808188" y="99506"/>
                  </a:cubicBezTo>
                  <a:cubicBezTo>
                    <a:pt x="1808485" y="111958"/>
                    <a:pt x="1802852" y="119666"/>
                    <a:pt x="1792179" y="125299"/>
                  </a:cubicBezTo>
                  <a:cubicBezTo>
                    <a:pt x="1773798" y="135379"/>
                    <a:pt x="1753638" y="136862"/>
                    <a:pt x="1733478" y="138344"/>
                  </a:cubicBezTo>
                  <a:cubicBezTo>
                    <a:pt x="1701755" y="140716"/>
                    <a:pt x="1670329" y="138640"/>
                    <a:pt x="1639793" y="129746"/>
                  </a:cubicBezTo>
                  <a:cubicBezTo>
                    <a:pt x="1617261" y="123224"/>
                    <a:pt x="1612221" y="115516"/>
                    <a:pt x="1612221" y="92688"/>
                  </a:cubicBezTo>
                  <a:cubicBezTo>
                    <a:pt x="1612221" y="66894"/>
                    <a:pt x="1612517" y="41398"/>
                    <a:pt x="1611924" y="15605"/>
                  </a:cubicBezTo>
                  <a:cubicBezTo>
                    <a:pt x="1611628" y="6414"/>
                    <a:pt x="1613703" y="2560"/>
                    <a:pt x="1623783" y="3153"/>
                  </a:cubicBezTo>
                  <a:close/>
                  <a:moveTo>
                    <a:pt x="1156544" y="3153"/>
                  </a:moveTo>
                  <a:cubicBezTo>
                    <a:pt x="1178186" y="3746"/>
                    <a:pt x="1200125" y="3746"/>
                    <a:pt x="1221768" y="3153"/>
                  </a:cubicBezTo>
                  <a:cubicBezTo>
                    <a:pt x="1230365" y="2857"/>
                    <a:pt x="1232737" y="5525"/>
                    <a:pt x="1232441" y="13826"/>
                  </a:cubicBezTo>
                  <a:cubicBezTo>
                    <a:pt x="1232144" y="41398"/>
                    <a:pt x="1232737" y="69266"/>
                    <a:pt x="1232441" y="96838"/>
                  </a:cubicBezTo>
                  <a:cubicBezTo>
                    <a:pt x="1232144" y="106918"/>
                    <a:pt x="1234516" y="111365"/>
                    <a:pt x="1245486" y="110179"/>
                  </a:cubicBezTo>
                  <a:cubicBezTo>
                    <a:pt x="1253787" y="109290"/>
                    <a:pt x="1262384" y="109883"/>
                    <a:pt x="1270686" y="109883"/>
                  </a:cubicBezTo>
                  <a:cubicBezTo>
                    <a:pt x="1285213" y="110179"/>
                    <a:pt x="1289660" y="116702"/>
                    <a:pt x="1285806" y="131228"/>
                  </a:cubicBezTo>
                  <a:cubicBezTo>
                    <a:pt x="1284027" y="138047"/>
                    <a:pt x="1278987" y="135676"/>
                    <a:pt x="1275133" y="135676"/>
                  </a:cubicBezTo>
                  <a:cubicBezTo>
                    <a:pt x="1255862" y="135972"/>
                    <a:pt x="1236591" y="135972"/>
                    <a:pt x="1217321" y="136269"/>
                  </a:cubicBezTo>
                  <a:cubicBezTo>
                    <a:pt x="1197457" y="136269"/>
                    <a:pt x="1177890" y="135972"/>
                    <a:pt x="1158026" y="136565"/>
                  </a:cubicBezTo>
                  <a:cubicBezTo>
                    <a:pt x="1150021" y="136862"/>
                    <a:pt x="1146464" y="135083"/>
                    <a:pt x="1146760" y="126189"/>
                  </a:cubicBezTo>
                  <a:cubicBezTo>
                    <a:pt x="1147353" y="88537"/>
                    <a:pt x="1147057" y="51181"/>
                    <a:pt x="1146760" y="13530"/>
                  </a:cubicBezTo>
                  <a:cubicBezTo>
                    <a:pt x="1146760" y="5821"/>
                    <a:pt x="1148835" y="3153"/>
                    <a:pt x="1156544" y="3153"/>
                  </a:cubicBezTo>
                  <a:close/>
                  <a:moveTo>
                    <a:pt x="1460724" y="2857"/>
                  </a:moveTo>
                  <a:cubicBezTo>
                    <a:pt x="1484664" y="2709"/>
                    <a:pt x="1508604" y="3153"/>
                    <a:pt x="1532470" y="6118"/>
                  </a:cubicBezTo>
                  <a:cubicBezTo>
                    <a:pt x="1541661" y="7008"/>
                    <a:pt x="1550555" y="9676"/>
                    <a:pt x="1559153" y="13826"/>
                  </a:cubicBezTo>
                  <a:cubicBezTo>
                    <a:pt x="1571605" y="20052"/>
                    <a:pt x="1575459" y="30132"/>
                    <a:pt x="1574570" y="43177"/>
                  </a:cubicBezTo>
                  <a:cubicBezTo>
                    <a:pt x="1573680" y="56222"/>
                    <a:pt x="1563600" y="58001"/>
                    <a:pt x="1553816" y="60372"/>
                  </a:cubicBezTo>
                  <a:cubicBezTo>
                    <a:pt x="1549073" y="61558"/>
                    <a:pt x="1544033" y="62448"/>
                    <a:pt x="1536028" y="63930"/>
                  </a:cubicBezTo>
                  <a:cubicBezTo>
                    <a:pt x="1545515" y="66005"/>
                    <a:pt x="1551444" y="66895"/>
                    <a:pt x="1557078" y="68377"/>
                  </a:cubicBezTo>
                  <a:cubicBezTo>
                    <a:pt x="1575162" y="72824"/>
                    <a:pt x="1580499" y="79050"/>
                    <a:pt x="1581388" y="96542"/>
                  </a:cubicBezTo>
                  <a:cubicBezTo>
                    <a:pt x="1582871" y="120853"/>
                    <a:pt x="1573680" y="131229"/>
                    <a:pt x="1547887" y="133601"/>
                  </a:cubicBezTo>
                  <a:cubicBezTo>
                    <a:pt x="1505195" y="137455"/>
                    <a:pt x="1462206" y="135972"/>
                    <a:pt x="1419218" y="135972"/>
                  </a:cubicBezTo>
                  <a:cubicBezTo>
                    <a:pt x="1407063" y="135972"/>
                    <a:pt x="1391349" y="141309"/>
                    <a:pt x="1383641" y="133601"/>
                  </a:cubicBezTo>
                  <a:cubicBezTo>
                    <a:pt x="1375933" y="125892"/>
                    <a:pt x="1381566" y="110180"/>
                    <a:pt x="1381270" y="98024"/>
                  </a:cubicBezTo>
                  <a:cubicBezTo>
                    <a:pt x="1380676" y="69860"/>
                    <a:pt x="1380973" y="41695"/>
                    <a:pt x="1380973" y="13530"/>
                  </a:cubicBezTo>
                  <a:cubicBezTo>
                    <a:pt x="1380973" y="7897"/>
                    <a:pt x="1380380" y="2857"/>
                    <a:pt x="1388978" y="3153"/>
                  </a:cubicBezTo>
                  <a:cubicBezTo>
                    <a:pt x="1412844" y="3746"/>
                    <a:pt x="1436784" y="3005"/>
                    <a:pt x="1460724" y="2857"/>
                  </a:cubicBezTo>
                  <a:close/>
                  <a:moveTo>
                    <a:pt x="631233" y="1485"/>
                  </a:moveTo>
                  <a:cubicBezTo>
                    <a:pt x="639497" y="929"/>
                    <a:pt x="646909" y="1522"/>
                    <a:pt x="651356" y="6414"/>
                  </a:cubicBezTo>
                  <a:cubicBezTo>
                    <a:pt x="659064" y="15012"/>
                    <a:pt x="653727" y="35468"/>
                    <a:pt x="654024" y="50588"/>
                  </a:cubicBezTo>
                  <a:cubicBezTo>
                    <a:pt x="654320" y="74899"/>
                    <a:pt x="653727" y="98913"/>
                    <a:pt x="654320" y="123223"/>
                  </a:cubicBezTo>
                  <a:cubicBezTo>
                    <a:pt x="654617" y="132414"/>
                    <a:pt x="652542" y="136565"/>
                    <a:pt x="642462" y="135972"/>
                  </a:cubicBezTo>
                  <a:cubicBezTo>
                    <a:pt x="621709" y="135082"/>
                    <a:pt x="600956" y="135082"/>
                    <a:pt x="580203" y="135972"/>
                  </a:cubicBezTo>
                  <a:cubicBezTo>
                    <a:pt x="569530" y="136565"/>
                    <a:pt x="567751" y="132117"/>
                    <a:pt x="568344" y="123223"/>
                  </a:cubicBezTo>
                  <a:cubicBezTo>
                    <a:pt x="568937" y="113440"/>
                    <a:pt x="567751" y="103360"/>
                    <a:pt x="568640" y="93576"/>
                  </a:cubicBezTo>
                  <a:cubicBezTo>
                    <a:pt x="569530" y="82903"/>
                    <a:pt x="566861" y="79049"/>
                    <a:pt x="555299" y="79346"/>
                  </a:cubicBezTo>
                  <a:cubicBezTo>
                    <a:pt x="544033" y="79642"/>
                    <a:pt x="540772" y="82607"/>
                    <a:pt x="541661" y="93576"/>
                  </a:cubicBezTo>
                  <a:cubicBezTo>
                    <a:pt x="542551" y="104842"/>
                    <a:pt x="541661" y="116405"/>
                    <a:pt x="541958" y="127671"/>
                  </a:cubicBezTo>
                  <a:cubicBezTo>
                    <a:pt x="542254" y="134193"/>
                    <a:pt x="539882" y="136268"/>
                    <a:pt x="533360" y="136268"/>
                  </a:cubicBezTo>
                  <a:cubicBezTo>
                    <a:pt x="510532" y="135972"/>
                    <a:pt x="488000" y="135675"/>
                    <a:pt x="465172" y="136268"/>
                  </a:cubicBezTo>
                  <a:cubicBezTo>
                    <a:pt x="456574" y="136565"/>
                    <a:pt x="455388" y="132710"/>
                    <a:pt x="455684" y="125595"/>
                  </a:cubicBezTo>
                  <a:cubicBezTo>
                    <a:pt x="455981" y="106918"/>
                    <a:pt x="455684" y="88240"/>
                    <a:pt x="455684" y="69266"/>
                  </a:cubicBezTo>
                  <a:cubicBezTo>
                    <a:pt x="455684" y="50588"/>
                    <a:pt x="455981" y="31614"/>
                    <a:pt x="455388" y="12936"/>
                  </a:cubicBezTo>
                  <a:cubicBezTo>
                    <a:pt x="455091" y="4932"/>
                    <a:pt x="457760" y="2856"/>
                    <a:pt x="465468" y="3153"/>
                  </a:cubicBezTo>
                  <a:cubicBezTo>
                    <a:pt x="487703" y="3746"/>
                    <a:pt x="509939" y="3746"/>
                    <a:pt x="532174" y="3153"/>
                  </a:cubicBezTo>
                  <a:cubicBezTo>
                    <a:pt x="540475" y="2856"/>
                    <a:pt x="542254" y="6117"/>
                    <a:pt x="541661" y="13529"/>
                  </a:cubicBezTo>
                  <a:cubicBezTo>
                    <a:pt x="541068" y="21534"/>
                    <a:pt x="541365" y="29242"/>
                    <a:pt x="541661" y="37247"/>
                  </a:cubicBezTo>
                  <a:cubicBezTo>
                    <a:pt x="541661" y="49402"/>
                    <a:pt x="554410" y="56518"/>
                    <a:pt x="565379" y="50588"/>
                  </a:cubicBezTo>
                  <a:cubicBezTo>
                    <a:pt x="567454" y="49402"/>
                    <a:pt x="568047" y="47920"/>
                    <a:pt x="568047" y="45845"/>
                  </a:cubicBezTo>
                  <a:cubicBezTo>
                    <a:pt x="568047" y="43769"/>
                    <a:pt x="568047" y="41990"/>
                    <a:pt x="568047" y="39915"/>
                  </a:cubicBezTo>
                  <a:cubicBezTo>
                    <a:pt x="569233" y="27760"/>
                    <a:pt x="562414" y="11750"/>
                    <a:pt x="571308" y="4932"/>
                  </a:cubicBezTo>
                  <a:cubicBezTo>
                    <a:pt x="578720" y="-998"/>
                    <a:pt x="594137" y="2856"/>
                    <a:pt x="605996" y="3449"/>
                  </a:cubicBezTo>
                  <a:cubicBezTo>
                    <a:pt x="613853" y="3746"/>
                    <a:pt x="622969" y="2041"/>
                    <a:pt x="631233" y="1485"/>
                  </a:cubicBezTo>
                  <a:close/>
                  <a:moveTo>
                    <a:pt x="1907766" y="1078"/>
                  </a:moveTo>
                  <a:cubicBezTo>
                    <a:pt x="1924406" y="114"/>
                    <a:pt x="1941156" y="633"/>
                    <a:pt x="1957907" y="1671"/>
                  </a:cubicBezTo>
                  <a:cubicBezTo>
                    <a:pt x="1974213" y="2856"/>
                    <a:pt x="1990222" y="4339"/>
                    <a:pt x="2005638" y="9972"/>
                  </a:cubicBezTo>
                  <a:cubicBezTo>
                    <a:pt x="2012161" y="12344"/>
                    <a:pt x="2018387" y="15012"/>
                    <a:pt x="2021648" y="22127"/>
                  </a:cubicBezTo>
                  <a:cubicBezTo>
                    <a:pt x="2028763" y="36654"/>
                    <a:pt x="2025502" y="42584"/>
                    <a:pt x="2009789" y="42584"/>
                  </a:cubicBezTo>
                  <a:cubicBezTo>
                    <a:pt x="1992001" y="42584"/>
                    <a:pt x="1974213" y="42287"/>
                    <a:pt x="1956424" y="42584"/>
                  </a:cubicBezTo>
                  <a:cubicBezTo>
                    <a:pt x="1949902" y="42584"/>
                    <a:pt x="1944566" y="42287"/>
                    <a:pt x="1945159" y="33690"/>
                  </a:cubicBezTo>
                  <a:cubicBezTo>
                    <a:pt x="1945751" y="24202"/>
                    <a:pt x="1938932" y="22424"/>
                    <a:pt x="1931817" y="22424"/>
                  </a:cubicBezTo>
                  <a:cubicBezTo>
                    <a:pt x="1924702" y="22424"/>
                    <a:pt x="1916994" y="23906"/>
                    <a:pt x="1916104" y="32504"/>
                  </a:cubicBezTo>
                  <a:cubicBezTo>
                    <a:pt x="1915215" y="40508"/>
                    <a:pt x="1920848" y="44955"/>
                    <a:pt x="1927963" y="47031"/>
                  </a:cubicBezTo>
                  <a:cubicBezTo>
                    <a:pt x="1953756" y="54739"/>
                    <a:pt x="1980735" y="59483"/>
                    <a:pt x="2005935" y="68970"/>
                  </a:cubicBezTo>
                  <a:cubicBezTo>
                    <a:pt x="2017794" y="73417"/>
                    <a:pt x="2028170" y="79346"/>
                    <a:pt x="2030839" y="93577"/>
                  </a:cubicBezTo>
                  <a:cubicBezTo>
                    <a:pt x="2034396" y="112848"/>
                    <a:pt x="2028763" y="124707"/>
                    <a:pt x="2010086" y="130043"/>
                  </a:cubicBezTo>
                  <a:cubicBezTo>
                    <a:pt x="1978660" y="139233"/>
                    <a:pt x="1946048" y="141309"/>
                    <a:pt x="1913436" y="138344"/>
                  </a:cubicBezTo>
                  <a:cubicBezTo>
                    <a:pt x="1895351" y="136862"/>
                    <a:pt x="1876970" y="135379"/>
                    <a:pt x="1859775" y="128561"/>
                  </a:cubicBezTo>
                  <a:cubicBezTo>
                    <a:pt x="1853252" y="125892"/>
                    <a:pt x="1847026" y="123224"/>
                    <a:pt x="1843172" y="116998"/>
                  </a:cubicBezTo>
                  <a:cubicBezTo>
                    <a:pt x="1838429" y="108993"/>
                    <a:pt x="1835464" y="99506"/>
                    <a:pt x="1838725" y="91501"/>
                  </a:cubicBezTo>
                  <a:cubicBezTo>
                    <a:pt x="1841097" y="86165"/>
                    <a:pt x="1850288" y="89723"/>
                    <a:pt x="1856513" y="89130"/>
                  </a:cubicBezTo>
                  <a:cubicBezTo>
                    <a:pt x="1863332" y="88833"/>
                    <a:pt x="1870151" y="89130"/>
                    <a:pt x="1877266" y="89130"/>
                  </a:cubicBezTo>
                  <a:cubicBezTo>
                    <a:pt x="1883196" y="89130"/>
                    <a:pt x="1889125" y="89426"/>
                    <a:pt x="1895055" y="89130"/>
                  </a:cubicBezTo>
                  <a:cubicBezTo>
                    <a:pt x="1908396" y="88240"/>
                    <a:pt x="1920551" y="86758"/>
                    <a:pt x="1917883" y="107215"/>
                  </a:cubicBezTo>
                  <a:cubicBezTo>
                    <a:pt x="1916697" y="116109"/>
                    <a:pt x="1925888" y="116702"/>
                    <a:pt x="1933300" y="116702"/>
                  </a:cubicBezTo>
                  <a:cubicBezTo>
                    <a:pt x="1940415" y="116405"/>
                    <a:pt x="1948123" y="116702"/>
                    <a:pt x="1949902" y="107807"/>
                  </a:cubicBezTo>
                  <a:cubicBezTo>
                    <a:pt x="1951384" y="99803"/>
                    <a:pt x="1949012" y="92687"/>
                    <a:pt x="1940711" y="89723"/>
                  </a:cubicBezTo>
                  <a:cubicBezTo>
                    <a:pt x="1927074" y="85276"/>
                    <a:pt x="1913436" y="81422"/>
                    <a:pt x="1899798" y="77567"/>
                  </a:cubicBezTo>
                  <a:cubicBezTo>
                    <a:pt x="1885271" y="73120"/>
                    <a:pt x="1870448" y="68970"/>
                    <a:pt x="1856217" y="63930"/>
                  </a:cubicBezTo>
                  <a:cubicBezTo>
                    <a:pt x="1843172" y="59186"/>
                    <a:pt x="1834575" y="49995"/>
                    <a:pt x="1835464" y="35172"/>
                  </a:cubicBezTo>
                  <a:cubicBezTo>
                    <a:pt x="1836353" y="20941"/>
                    <a:pt x="1845248" y="13233"/>
                    <a:pt x="1858292" y="9379"/>
                  </a:cubicBezTo>
                  <a:cubicBezTo>
                    <a:pt x="1874598" y="4487"/>
                    <a:pt x="1891126" y="2041"/>
                    <a:pt x="1907766" y="1078"/>
                  </a:cubicBezTo>
                  <a:close/>
                  <a:moveTo>
                    <a:pt x="69975" y="670"/>
                  </a:moveTo>
                  <a:cubicBezTo>
                    <a:pt x="86355" y="-405"/>
                    <a:pt x="102884" y="40"/>
                    <a:pt x="119486" y="1078"/>
                  </a:cubicBezTo>
                  <a:cubicBezTo>
                    <a:pt x="135495" y="2263"/>
                    <a:pt x="152098" y="3153"/>
                    <a:pt x="167514" y="8786"/>
                  </a:cubicBezTo>
                  <a:cubicBezTo>
                    <a:pt x="172554" y="10565"/>
                    <a:pt x="177891" y="12343"/>
                    <a:pt x="182041" y="15901"/>
                  </a:cubicBezTo>
                  <a:cubicBezTo>
                    <a:pt x="188860" y="21831"/>
                    <a:pt x="191528" y="30725"/>
                    <a:pt x="188860" y="38729"/>
                  </a:cubicBezTo>
                  <a:cubicBezTo>
                    <a:pt x="186488" y="45548"/>
                    <a:pt x="178484" y="41398"/>
                    <a:pt x="173147" y="41990"/>
                  </a:cubicBezTo>
                  <a:cubicBezTo>
                    <a:pt x="164846" y="42880"/>
                    <a:pt x="156841" y="42287"/>
                    <a:pt x="148837" y="42287"/>
                  </a:cubicBezTo>
                  <a:cubicBezTo>
                    <a:pt x="139943" y="42287"/>
                    <a:pt x="131048" y="41990"/>
                    <a:pt x="122154" y="42287"/>
                  </a:cubicBezTo>
                  <a:cubicBezTo>
                    <a:pt x="113853" y="42584"/>
                    <a:pt x="107627" y="42287"/>
                    <a:pt x="108813" y="31021"/>
                  </a:cubicBezTo>
                  <a:cubicBezTo>
                    <a:pt x="109703" y="22720"/>
                    <a:pt x="101994" y="22127"/>
                    <a:pt x="96361" y="22127"/>
                  </a:cubicBezTo>
                  <a:cubicBezTo>
                    <a:pt x="89246" y="21831"/>
                    <a:pt x="81834" y="22720"/>
                    <a:pt x="80055" y="31318"/>
                  </a:cubicBezTo>
                  <a:cubicBezTo>
                    <a:pt x="78573" y="38136"/>
                    <a:pt x="82131" y="43177"/>
                    <a:pt x="88653" y="44955"/>
                  </a:cubicBezTo>
                  <a:cubicBezTo>
                    <a:pt x="108813" y="50885"/>
                    <a:pt x="129269" y="56221"/>
                    <a:pt x="149430" y="62151"/>
                  </a:cubicBezTo>
                  <a:cubicBezTo>
                    <a:pt x="158324" y="64819"/>
                    <a:pt x="167218" y="67784"/>
                    <a:pt x="175815" y="71341"/>
                  </a:cubicBezTo>
                  <a:cubicBezTo>
                    <a:pt x="190639" y="77271"/>
                    <a:pt x="195976" y="88833"/>
                    <a:pt x="195679" y="104249"/>
                  </a:cubicBezTo>
                  <a:cubicBezTo>
                    <a:pt x="195383" y="119963"/>
                    <a:pt x="185303" y="127078"/>
                    <a:pt x="171961" y="130339"/>
                  </a:cubicBezTo>
                  <a:cubicBezTo>
                    <a:pt x="124229" y="141902"/>
                    <a:pt x="76498" y="142494"/>
                    <a:pt x="28766" y="130043"/>
                  </a:cubicBezTo>
                  <a:cubicBezTo>
                    <a:pt x="9495" y="125002"/>
                    <a:pt x="2083" y="114330"/>
                    <a:pt x="2083" y="97727"/>
                  </a:cubicBezTo>
                  <a:cubicBezTo>
                    <a:pt x="2083" y="91798"/>
                    <a:pt x="2973" y="88833"/>
                    <a:pt x="10088" y="88833"/>
                  </a:cubicBezTo>
                  <a:cubicBezTo>
                    <a:pt x="31434" y="89130"/>
                    <a:pt x="52483" y="89426"/>
                    <a:pt x="73829" y="88833"/>
                  </a:cubicBezTo>
                  <a:cubicBezTo>
                    <a:pt x="83613" y="88537"/>
                    <a:pt x="82131" y="94466"/>
                    <a:pt x="82131" y="100099"/>
                  </a:cubicBezTo>
                  <a:cubicBezTo>
                    <a:pt x="82131" y="107511"/>
                    <a:pt x="80945" y="115812"/>
                    <a:pt x="92211" y="116108"/>
                  </a:cubicBezTo>
                  <a:cubicBezTo>
                    <a:pt x="100808" y="116405"/>
                    <a:pt x="111481" y="119073"/>
                    <a:pt x="114446" y="107214"/>
                  </a:cubicBezTo>
                  <a:cubicBezTo>
                    <a:pt x="117114" y="95949"/>
                    <a:pt x="109703" y="90019"/>
                    <a:pt x="99622" y="87351"/>
                  </a:cubicBezTo>
                  <a:cubicBezTo>
                    <a:pt x="77980" y="81125"/>
                    <a:pt x="56041" y="74899"/>
                    <a:pt x="34399" y="68673"/>
                  </a:cubicBezTo>
                  <a:cubicBezTo>
                    <a:pt x="29359" y="67191"/>
                    <a:pt x="24022" y="65412"/>
                    <a:pt x="19279" y="63040"/>
                  </a:cubicBezTo>
                  <a:cubicBezTo>
                    <a:pt x="7420" y="58000"/>
                    <a:pt x="-288" y="49402"/>
                    <a:pt x="8" y="36061"/>
                  </a:cubicBezTo>
                  <a:cubicBezTo>
                    <a:pt x="304" y="22127"/>
                    <a:pt x="8309" y="13233"/>
                    <a:pt x="21354" y="9378"/>
                  </a:cubicBezTo>
                  <a:cubicBezTo>
                    <a:pt x="37364" y="4339"/>
                    <a:pt x="53595" y="1745"/>
                    <a:pt x="69975" y="670"/>
                  </a:cubicBezTo>
                  <a:close/>
                  <a:moveTo>
                    <a:pt x="1031840" y="633"/>
                  </a:moveTo>
                  <a:cubicBezTo>
                    <a:pt x="1046775" y="1374"/>
                    <a:pt x="1061673" y="3301"/>
                    <a:pt x="1076496" y="6711"/>
                  </a:cubicBezTo>
                  <a:cubicBezTo>
                    <a:pt x="1106440" y="13530"/>
                    <a:pt x="1113555" y="22720"/>
                    <a:pt x="1114148" y="53554"/>
                  </a:cubicBezTo>
                  <a:cubicBezTo>
                    <a:pt x="1114148" y="58890"/>
                    <a:pt x="1114148" y="64226"/>
                    <a:pt x="1114148" y="69563"/>
                  </a:cubicBezTo>
                  <a:cubicBezTo>
                    <a:pt x="1114148" y="75492"/>
                    <a:pt x="1114148" y="81422"/>
                    <a:pt x="1114148" y="87351"/>
                  </a:cubicBezTo>
                  <a:cubicBezTo>
                    <a:pt x="1113852" y="115516"/>
                    <a:pt x="1108811" y="123521"/>
                    <a:pt x="1081833" y="130636"/>
                  </a:cubicBezTo>
                  <a:cubicBezTo>
                    <a:pt x="1036769" y="142791"/>
                    <a:pt x="991112" y="142495"/>
                    <a:pt x="946049" y="130043"/>
                  </a:cubicBezTo>
                  <a:cubicBezTo>
                    <a:pt x="922331" y="123521"/>
                    <a:pt x="916105" y="113441"/>
                    <a:pt x="915809" y="87944"/>
                  </a:cubicBezTo>
                  <a:cubicBezTo>
                    <a:pt x="915809" y="74010"/>
                    <a:pt x="916105" y="60372"/>
                    <a:pt x="915809" y="46438"/>
                  </a:cubicBezTo>
                  <a:cubicBezTo>
                    <a:pt x="915512" y="27760"/>
                    <a:pt x="924999" y="16198"/>
                    <a:pt x="942195" y="10268"/>
                  </a:cubicBezTo>
                  <a:cubicBezTo>
                    <a:pt x="956722" y="5229"/>
                    <a:pt x="971842" y="3153"/>
                    <a:pt x="986962" y="1671"/>
                  </a:cubicBezTo>
                  <a:cubicBezTo>
                    <a:pt x="1001934" y="336"/>
                    <a:pt x="1016905" y="-108"/>
                    <a:pt x="1031840" y="633"/>
                  </a:cubicBezTo>
                  <a:close/>
                  <a:moveTo>
                    <a:pt x="344101" y="522"/>
                  </a:moveTo>
                  <a:cubicBezTo>
                    <a:pt x="360963" y="1522"/>
                    <a:pt x="377713" y="4042"/>
                    <a:pt x="394315" y="8786"/>
                  </a:cubicBezTo>
                  <a:cubicBezTo>
                    <a:pt x="401134" y="10861"/>
                    <a:pt x="407360" y="13233"/>
                    <a:pt x="412993" y="17384"/>
                  </a:cubicBezTo>
                  <a:cubicBezTo>
                    <a:pt x="421591" y="24202"/>
                    <a:pt x="428410" y="45252"/>
                    <a:pt x="423666" y="55332"/>
                  </a:cubicBezTo>
                  <a:cubicBezTo>
                    <a:pt x="418923" y="65116"/>
                    <a:pt x="408843" y="58297"/>
                    <a:pt x="401134" y="59483"/>
                  </a:cubicBezTo>
                  <a:cubicBezTo>
                    <a:pt x="394612" y="60965"/>
                    <a:pt x="387497" y="60076"/>
                    <a:pt x="380381" y="60076"/>
                  </a:cubicBezTo>
                  <a:cubicBezTo>
                    <a:pt x="375934" y="60076"/>
                    <a:pt x="371487" y="60076"/>
                    <a:pt x="367040" y="60076"/>
                  </a:cubicBezTo>
                  <a:cubicBezTo>
                    <a:pt x="358739" y="60076"/>
                    <a:pt x="348659" y="62744"/>
                    <a:pt x="342433" y="59186"/>
                  </a:cubicBezTo>
                  <a:cubicBezTo>
                    <a:pt x="335021" y="54739"/>
                    <a:pt x="340061" y="43770"/>
                    <a:pt x="339172" y="35765"/>
                  </a:cubicBezTo>
                  <a:cubicBezTo>
                    <a:pt x="337986" y="25092"/>
                    <a:pt x="332649" y="21238"/>
                    <a:pt x="322569" y="21831"/>
                  </a:cubicBezTo>
                  <a:cubicBezTo>
                    <a:pt x="312786" y="22424"/>
                    <a:pt x="306856" y="25981"/>
                    <a:pt x="307153" y="36951"/>
                  </a:cubicBezTo>
                  <a:cubicBezTo>
                    <a:pt x="307746" y="59186"/>
                    <a:pt x="307449" y="81422"/>
                    <a:pt x="307449" y="103657"/>
                  </a:cubicBezTo>
                  <a:cubicBezTo>
                    <a:pt x="307449" y="112551"/>
                    <a:pt x="311303" y="116406"/>
                    <a:pt x="319901" y="116406"/>
                  </a:cubicBezTo>
                  <a:cubicBezTo>
                    <a:pt x="328202" y="116406"/>
                    <a:pt x="337096" y="117591"/>
                    <a:pt x="338875" y="105436"/>
                  </a:cubicBezTo>
                  <a:cubicBezTo>
                    <a:pt x="340061" y="98321"/>
                    <a:pt x="335614" y="87944"/>
                    <a:pt x="341543" y="84683"/>
                  </a:cubicBezTo>
                  <a:cubicBezTo>
                    <a:pt x="348066" y="81125"/>
                    <a:pt x="357850" y="83201"/>
                    <a:pt x="366151" y="83201"/>
                  </a:cubicBezTo>
                  <a:cubicBezTo>
                    <a:pt x="382457" y="83201"/>
                    <a:pt x="398763" y="83497"/>
                    <a:pt x="415068" y="83201"/>
                  </a:cubicBezTo>
                  <a:cubicBezTo>
                    <a:pt x="422184" y="82904"/>
                    <a:pt x="424259" y="84979"/>
                    <a:pt x="424259" y="92391"/>
                  </a:cubicBezTo>
                  <a:cubicBezTo>
                    <a:pt x="423963" y="111365"/>
                    <a:pt x="418923" y="121149"/>
                    <a:pt x="400838" y="127079"/>
                  </a:cubicBezTo>
                  <a:cubicBezTo>
                    <a:pt x="349845" y="143977"/>
                    <a:pt x="298258" y="143088"/>
                    <a:pt x="246672" y="128561"/>
                  </a:cubicBezTo>
                  <a:cubicBezTo>
                    <a:pt x="229477" y="123817"/>
                    <a:pt x="222065" y="111365"/>
                    <a:pt x="221769" y="94170"/>
                  </a:cubicBezTo>
                  <a:cubicBezTo>
                    <a:pt x="221472" y="76382"/>
                    <a:pt x="221769" y="58593"/>
                    <a:pt x="221769" y="40805"/>
                  </a:cubicBezTo>
                  <a:cubicBezTo>
                    <a:pt x="221769" y="28057"/>
                    <a:pt x="227995" y="19756"/>
                    <a:pt x="238964" y="14122"/>
                  </a:cubicBezTo>
                  <a:cubicBezTo>
                    <a:pt x="256159" y="5525"/>
                    <a:pt x="274541" y="2856"/>
                    <a:pt x="293219" y="1374"/>
                  </a:cubicBezTo>
                  <a:cubicBezTo>
                    <a:pt x="310266" y="40"/>
                    <a:pt x="327239" y="-479"/>
                    <a:pt x="344101" y="522"/>
                  </a:cubicBezTo>
                  <a:close/>
                  <a:moveTo>
                    <a:pt x="803668" y="448"/>
                  </a:moveTo>
                  <a:cubicBezTo>
                    <a:pt x="818640" y="1226"/>
                    <a:pt x="833538" y="3301"/>
                    <a:pt x="848213" y="7007"/>
                  </a:cubicBezTo>
                  <a:cubicBezTo>
                    <a:pt x="878453" y="14716"/>
                    <a:pt x="884975" y="23313"/>
                    <a:pt x="885272" y="54443"/>
                  </a:cubicBezTo>
                  <a:cubicBezTo>
                    <a:pt x="885569" y="59779"/>
                    <a:pt x="885272" y="65116"/>
                    <a:pt x="884975" y="70749"/>
                  </a:cubicBezTo>
                  <a:cubicBezTo>
                    <a:pt x="885272" y="120260"/>
                    <a:pt x="877267" y="129747"/>
                    <a:pt x="828646" y="136566"/>
                  </a:cubicBezTo>
                  <a:cubicBezTo>
                    <a:pt x="795441" y="141309"/>
                    <a:pt x="761940" y="140716"/>
                    <a:pt x="728735" y="133898"/>
                  </a:cubicBezTo>
                  <a:cubicBezTo>
                    <a:pt x="694641" y="126782"/>
                    <a:pt x="686636" y="116998"/>
                    <a:pt x="686636" y="82904"/>
                  </a:cubicBezTo>
                  <a:cubicBezTo>
                    <a:pt x="686636" y="70452"/>
                    <a:pt x="687229" y="58297"/>
                    <a:pt x="686636" y="45845"/>
                  </a:cubicBezTo>
                  <a:cubicBezTo>
                    <a:pt x="686043" y="29243"/>
                    <a:pt x="693455" y="18866"/>
                    <a:pt x="708279" y="12344"/>
                  </a:cubicBezTo>
                  <a:cubicBezTo>
                    <a:pt x="724584" y="5229"/>
                    <a:pt x="741483" y="3153"/>
                    <a:pt x="758679" y="1671"/>
                  </a:cubicBezTo>
                  <a:cubicBezTo>
                    <a:pt x="773651" y="188"/>
                    <a:pt x="788696" y="-331"/>
                    <a:pt x="803668" y="4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D1B7FD5-25A1-47E4-A7A2-08630BB69586}"/>
                </a:ext>
              </a:extLst>
            </p:cNvPr>
            <p:cNvGrpSpPr/>
            <p:nvPr/>
          </p:nvGrpSpPr>
          <p:grpSpPr>
            <a:xfrm>
              <a:off x="8508195" y="4367574"/>
              <a:ext cx="509931" cy="509931"/>
              <a:chOff x="8508195" y="4367574"/>
              <a:chExt cx="509931" cy="509931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A07B2A8-355D-4C71-9D07-82F561633442}"/>
                  </a:ext>
                </a:extLst>
              </p:cNvPr>
              <p:cNvSpPr/>
              <p:nvPr/>
            </p:nvSpPr>
            <p:spPr>
              <a:xfrm>
                <a:off x="8508195" y="4367574"/>
                <a:ext cx="509931" cy="509931"/>
              </a:xfrm>
              <a:custGeom>
                <a:avLst/>
                <a:gdLst>
                  <a:gd name="connsiteX0" fmla="*/ 2 w 1638300"/>
                  <a:gd name="connsiteY0" fmla="*/ 822010 h 1638300"/>
                  <a:gd name="connsiteX1" fmla="*/ 822962 w 1638300"/>
                  <a:gd name="connsiteY1" fmla="*/ 2 h 1638300"/>
                  <a:gd name="connsiteX2" fmla="*/ 1641160 w 1638300"/>
                  <a:gd name="connsiteY2" fmla="*/ 822010 h 1638300"/>
                  <a:gd name="connsiteX3" fmla="*/ 817247 w 1638300"/>
                  <a:gd name="connsiteY3" fmla="*/ 1643064 h 1638300"/>
                  <a:gd name="connsiteX4" fmla="*/ 2 w 1638300"/>
                  <a:gd name="connsiteY4" fmla="*/ 82201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2" y="822010"/>
                    </a:moveTo>
                    <a:cubicBezTo>
                      <a:pt x="954" y="365762"/>
                      <a:pt x="365762" y="954"/>
                      <a:pt x="822962" y="2"/>
                    </a:cubicBezTo>
                    <a:cubicBezTo>
                      <a:pt x="1272542" y="-951"/>
                      <a:pt x="1642112" y="369572"/>
                      <a:pt x="1641160" y="822010"/>
                    </a:cubicBezTo>
                    <a:cubicBezTo>
                      <a:pt x="1640207" y="1277304"/>
                      <a:pt x="1273495" y="1644017"/>
                      <a:pt x="817247" y="1643064"/>
                    </a:cubicBezTo>
                    <a:cubicBezTo>
                      <a:pt x="364810" y="1643064"/>
                      <a:pt x="-950" y="1275399"/>
                      <a:pt x="2" y="82201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464470B-3C64-4E8C-BAFA-B64A82533622}"/>
                  </a:ext>
                </a:extLst>
              </p:cNvPr>
              <p:cNvSpPr/>
              <p:nvPr/>
            </p:nvSpPr>
            <p:spPr>
              <a:xfrm>
                <a:off x="8600101" y="4457998"/>
                <a:ext cx="326119" cy="329083"/>
              </a:xfrm>
              <a:custGeom>
                <a:avLst/>
                <a:gdLst>
                  <a:gd name="connsiteX0" fmla="*/ 602 w 1047750"/>
                  <a:gd name="connsiteY0" fmla="*/ 531506 h 1057275"/>
                  <a:gd name="connsiteX1" fmla="*/ 520667 w 1047750"/>
                  <a:gd name="connsiteY1" fmla="*/ 11 h 1057275"/>
                  <a:gd name="connsiteX2" fmla="*/ 1052162 w 1047750"/>
                  <a:gd name="connsiteY2" fmla="*/ 533411 h 1057275"/>
                  <a:gd name="connsiteX3" fmla="*/ 521620 w 1047750"/>
                  <a:gd name="connsiteY3" fmla="*/ 1058238 h 1057275"/>
                  <a:gd name="connsiteX4" fmla="*/ 602 w 1047750"/>
                  <a:gd name="connsiteY4" fmla="*/ 531506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57275">
                    <a:moveTo>
                      <a:pt x="602" y="531506"/>
                    </a:moveTo>
                    <a:cubicBezTo>
                      <a:pt x="-13685" y="243851"/>
                      <a:pt x="228250" y="963"/>
                      <a:pt x="520667" y="11"/>
                    </a:cubicBezTo>
                    <a:cubicBezTo>
                      <a:pt x="830230" y="-1894"/>
                      <a:pt x="1053115" y="249566"/>
                      <a:pt x="1052162" y="533411"/>
                    </a:cubicBezTo>
                    <a:cubicBezTo>
                      <a:pt x="1051210" y="821066"/>
                      <a:pt x="807370" y="1058238"/>
                      <a:pt x="521620" y="1058238"/>
                    </a:cubicBezTo>
                    <a:cubicBezTo>
                      <a:pt x="240632" y="1057286"/>
                      <a:pt x="-11780" y="816303"/>
                      <a:pt x="602" y="53150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0D0E0EC-6FE6-450A-9453-B75689FC6A89}"/>
                  </a:ext>
                </a:extLst>
              </p:cNvPr>
              <p:cNvSpPr/>
              <p:nvPr/>
            </p:nvSpPr>
            <p:spPr>
              <a:xfrm>
                <a:off x="8631457" y="4489639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B33A672-1A50-4202-9D51-083AEE8014E4}"/>
                </a:ext>
              </a:extLst>
            </p:cNvPr>
            <p:cNvGrpSpPr/>
            <p:nvPr/>
          </p:nvGrpSpPr>
          <p:grpSpPr>
            <a:xfrm>
              <a:off x="10610455" y="4367857"/>
              <a:ext cx="509931" cy="509931"/>
              <a:chOff x="10610455" y="4367857"/>
              <a:chExt cx="509931" cy="509931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1A8DFDB-5A3C-4989-BA3E-5EEAB93C84FF}"/>
                  </a:ext>
                </a:extLst>
              </p:cNvPr>
              <p:cNvSpPr/>
              <p:nvPr/>
            </p:nvSpPr>
            <p:spPr>
              <a:xfrm>
                <a:off x="10610455" y="4367857"/>
                <a:ext cx="509931" cy="509931"/>
              </a:xfrm>
              <a:custGeom>
                <a:avLst/>
                <a:gdLst>
                  <a:gd name="connsiteX0" fmla="*/ 830647 w 1638300"/>
                  <a:gd name="connsiteY0" fmla="*/ 46 h 1638300"/>
                  <a:gd name="connsiteX1" fmla="*/ 1641224 w 1638300"/>
                  <a:gd name="connsiteY1" fmla="*/ 838246 h 1638300"/>
                  <a:gd name="connsiteX2" fmla="*/ 801120 w 1638300"/>
                  <a:gd name="connsiteY2" fmla="*/ 1642156 h 1638300"/>
                  <a:gd name="connsiteX3" fmla="*/ 67 w 1638300"/>
                  <a:gd name="connsiteY3" fmla="*/ 803956 h 1638300"/>
                  <a:gd name="connsiteX4" fmla="*/ 830647 w 1638300"/>
                  <a:gd name="connsiteY4" fmla="*/ 46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830647" y="46"/>
                    </a:moveTo>
                    <a:cubicBezTo>
                      <a:pt x="1286895" y="4809"/>
                      <a:pt x="1645987" y="376284"/>
                      <a:pt x="1641224" y="838246"/>
                    </a:cubicBezTo>
                    <a:cubicBezTo>
                      <a:pt x="1636462" y="1288779"/>
                      <a:pt x="1261178" y="1648824"/>
                      <a:pt x="801120" y="1642156"/>
                    </a:cubicBezTo>
                    <a:cubicBezTo>
                      <a:pt x="352492" y="1636441"/>
                      <a:pt x="-5648" y="1261156"/>
                      <a:pt x="67" y="803956"/>
                    </a:cubicBezTo>
                    <a:cubicBezTo>
                      <a:pt x="4830" y="357234"/>
                      <a:pt x="379162" y="-4716"/>
                      <a:pt x="830647" y="4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0F8F4F18-32AB-4E9A-8219-963F84BDE98B}"/>
                  </a:ext>
                </a:extLst>
              </p:cNvPr>
              <p:cNvSpPr/>
              <p:nvPr/>
            </p:nvSpPr>
            <p:spPr>
              <a:xfrm>
                <a:off x="10702361" y="4459763"/>
                <a:ext cx="326119" cy="326119"/>
              </a:xfrm>
              <a:custGeom>
                <a:avLst/>
                <a:gdLst>
                  <a:gd name="connsiteX0" fmla="*/ 524853 w 1047750"/>
                  <a:gd name="connsiteY0" fmla="*/ 1056348 h 1047750"/>
                  <a:gd name="connsiteX1" fmla="*/ 25 w 1047750"/>
                  <a:gd name="connsiteY1" fmla="*/ 527711 h 1047750"/>
                  <a:gd name="connsiteX2" fmla="*/ 526757 w 1047750"/>
                  <a:gd name="connsiteY2" fmla="*/ 26 h 1047750"/>
                  <a:gd name="connsiteX3" fmla="*/ 1055395 w 1047750"/>
                  <a:gd name="connsiteY3" fmla="*/ 526759 h 1047750"/>
                  <a:gd name="connsiteX4" fmla="*/ 524853 w 1047750"/>
                  <a:gd name="connsiteY4" fmla="*/ 1056348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524853" y="1056348"/>
                    </a:moveTo>
                    <a:cubicBezTo>
                      <a:pt x="237197" y="1061111"/>
                      <a:pt x="-2833" y="815366"/>
                      <a:pt x="25" y="527711"/>
                    </a:cubicBezTo>
                    <a:cubicBezTo>
                      <a:pt x="2882" y="231484"/>
                      <a:pt x="232434" y="-2832"/>
                      <a:pt x="526757" y="26"/>
                    </a:cubicBezTo>
                    <a:cubicBezTo>
                      <a:pt x="835367" y="2884"/>
                      <a:pt x="1053490" y="225768"/>
                      <a:pt x="1055395" y="526759"/>
                    </a:cubicBezTo>
                    <a:cubicBezTo>
                      <a:pt x="1056347" y="824891"/>
                      <a:pt x="832509" y="1055396"/>
                      <a:pt x="524853" y="105634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CCE74D2-D0E1-4E72-8BBF-DF7ACA4E7584}"/>
                  </a:ext>
                </a:extLst>
              </p:cNvPr>
              <p:cNvSpPr/>
              <p:nvPr/>
            </p:nvSpPr>
            <p:spPr>
              <a:xfrm>
                <a:off x="10733163" y="4489801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01206CA-919B-4185-A43F-00A364C054B1}"/>
              </a:ext>
            </a:extLst>
          </p:cNvPr>
          <p:cNvGrpSpPr/>
          <p:nvPr/>
        </p:nvGrpSpPr>
        <p:grpSpPr>
          <a:xfrm>
            <a:off x="3172191" y="1377972"/>
            <a:ext cx="2091030" cy="3475092"/>
            <a:chOff x="4769990" y="2185438"/>
            <a:chExt cx="2322367" cy="3859552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7E66546-AC46-4CCA-9E23-A273FD7D742C}"/>
                </a:ext>
              </a:extLst>
            </p:cNvPr>
            <p:cNvGrpSpPr/>
            <p:nvPr/>
          </p:nvGrpSpPr>
          <p:grpSpPr>
            <a:xfrm>
              <a:off x="5696247" y="5746751"/>
              <a:ext cx="398438" cy="293123"/>
              <a:chOff x="5696247" y="5746751"/>
              <a:chExt cx="398438" cy="293123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987EBBE-00C6-49A4-B33B-8E6FEB4E638D}"/>
                  </a:ext>
                </a:extLst>
              </p:cNvPr>
              <p:cNvGrpSpPr/>
              <p:nvPr/>
            </p:nvGrpSpPr>
            <p:grpSpPr>
              <a:xfrm>
                <a:off x="5696247" y="5746752"/>
                <a:ext cx="398438" cy="293122"/>
                <a:chOff x="5749772" y="5812681"/>
                <a:chExt cx="294954" cy="216991"/>
              </a:xfrm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65050B4C-2317-4B0B-BDEB-BE03608BB839}"/>
                    </a:ext>
                  </a:extLst>
                </p:cNvPr>
                <p:cNvSpPr/>
                <p:nvPr/>
              </p:nvSpPr>
              <p:spPr>
                <a:xfrm>
                  <a:off x="5750026" y="5812681"/>
                  <a:ext cx="294700" cy="215944"/>
                </a:xfrm>
                <a:custGeom>
                  <a:avLst/>
                  <a:gdLst>
                    <a:gd name="connsiteX0" fmla="*/ 149308 w 294699"/>
                    <a:gd name="connsiteY0" fmla="*/ 61226 h 215943"/>
                    <a:gd name="connsiteX1" fmla="*/ 150071 w 294699"/>
                    <a:gd name="connsiteY1" fmla="*/ 0 h 215943"/>
                    <a:gd name="connsiteX2" fmla="*/ 161757 w 294699"/>
                    <a:gd name="connsiteY2" fmla="*/ 5843 h 215943"/>
                    <a:gd name="connsiteX3" fmla="*/ 209773 w 294699"/>
                    <a:gd name="connsiteY3" fmla="*/ 9908 h 215943"/>
                    <a:gd name="connsiteX4" fmla="*/ 283193 w 294699"/>
                    <a:gd name="connsiteY4" fmla="*/ 508 h 215943"/>
                    <a:gd name="connsiteX5" fmla="*/ 287004 w 294699"/>
                    <a:gd name="connsiteY5" fmla="*/ 5081 h 215943"/>
                    <a:gd name="connsiteX6" fmla="*/ 286242 w 294699"/>
                    <a:gd name="connsiteY6" fmla="*/ 58432 h 215943"/>
                    <a:gd name="connsiteX7" fmla="*/ 291577 w 294699"/>
                    <a:gd name="connsiteY7" fmla="*/ 76724 h 215943"/>
                    <a:gd name="connsiteX8" fmla="*/ 294626 w 294699"/>
                    <a:gd name="connsiteY8" fmla="*/ 87140 h 215943"/>
                    <a:gd name="connsiteX9" fmla="*/ 294880 w 294699"/>
                    <a:gd name="connsiteY9" fmla="*/ 147350 h 215943"/>
                    <a:gd name="connsiteX10" fmla="*/ 274302 w 294699"/>
                    <a:gd name="connsiteY10" fmla="*/ 180885 h 215943"/>
                    <a:gd name="connsiteX11" fmla="*/ 236702 w 294699"/>
                    <a:gd name="connsiteY11" fmla="*/ 189777 h 215943"/>
                    <a:gd name="connsiteX12" fmla="*/ 146006 w 294699"/>
                    <a:gd name="connsiteY12" fmla="*/ 216960 h 215943"/>
                    <a:gd name="connsiteX13" fmla="*/ 107898 w 294699"/>
                    <a:gd name="connsiteY13" fmla="*/ 217214 h 215943"/>
                    <a:gd name="connsiteX14" fmla="*/ 6532 w 294699"/>
                    <a:gd name="connsiteY14" fmla="*/ 164117 h 215943"/>
                    <a:gd name="connsiteX15" fmla="*/ 10850 w 294699"/>
                    <a:gd name="connsiteY15" fmla="*/ 136171 h 215943"/>
                    <a:gd name="connsiteX16" fmla="*/ 16439 w 294699"/>
                    <a:gd name="connsiteY16" fmla="*/ 137696 h 215943"/>
                    <a:gd name="connsiteX17" fmla="*/ 16185 w 294699"/>
                    <a:gd name="connsiteY17" fmla="*/ 137442 h 215943"/>
                    <a:gd name="connsiteX18" fmla="*/ 68774 w 294699"/>
                    <a:gd name="connsiteY18" fmla="*/ 110512 h 215943"/>
                    <a:gd name="connsiteX19" fmla="*/ 97228 w 294699"/>
                    <a:gd name="connsiteY19" fmla="*/ 90442 h 215943"/>
                    <a:gd name="connsiteX20" fmla="*/ 119330 w 294699"/>
                    <a:gd name="connsiteY20" fmla="*/ 77740 h 215943"/>
                    <a:gd name="connsiteX21" fmla="*/ 140925 w 294699"/>
                    <a:gd name="connsiteY21" fmla="*/ 71643 h 215943"/>
                    <a:gd name="connsiteX22" fmla="*/ 149308 w 294699"/>
                    <a:gd name="connsiteY22" fmla="*/ 61226 h 21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4699" h="215943">
                      <a:moveTo>
                        <a:pt x="149308" y="61226"/>
                      </a:moveTo>
                      <a:cubicBezTo>
                        <a:pt x="150071" y="40902"/>
                        <a:pt x="146514" y="20324"/>
                        <a:pt x="150071" y="0"/>
                      </a:cubicBezTo>
                      <a:cubicBezTo>
                        <a:pt x="152611" y="4573"/>
                        <a:pt x="157438" y="4319"/>
                        <a:pt x="161757" y="5843"/>
                      </a:cubicBezTo>
                      <a:cubicBezTo>
                        <a:pt x="170903" y="9400"/>
                        <a:pt x="203167" y="9908"/>
                        <a:pt x="209773" y="9908"/>
                      </a:cubicBezTo>
                      <a:cubicBezTo>
                        <a:pt x="234670" y="9908"/>
                        <a:pt x="259313" y="8130"/>
                        <a:pt x="283193" y="508"/>
                      </a:cubicBezTo>
                      <a:cubicBezTo>
                        <a:pt x="285480" y="1270"/>
                        <a:pt x="286750" y="3049"/>
                        <a:pt x="287004" y="5081"/>
                      </a:cubicBezTo>
                      <a:cubicBezTo>
                        <a:pt x="288020" y="22865"/>
                        <a:pt x="290815" y="40648"/>
                        <a:pt x="286242" y="58432"/>
                      </a:cubicBezTo>
                      <a:cubicBezTo>
                        <a:pt x="285480" y="65291"/>
                        <a:pt x="285480" y="71643"/>
                        <a:pt x="291577" y="76724"/>
                      </a:cubicBezTo>
                      <a:cubicBezTo>
                        <a:pt x="294372" y="79264"/>
                        <a:pt x="294626" y="83329"/>
                        <a:pt x="294626" y="87140"/>
                      </a:cubicBezTo>
                      <a:cubicBezTo>
                        <a:pt x="294626" y="107210"/>
                        <a:pt x="294880" y="127280"/>
                        <a:pt x="294880" y="147350"/>
                      </a:cubicBezTo>
                      <a:cubicBezTo>
                        <a:pt x="300977" y="164117"/>
                        <a:pt x="291831" y="178090"/>
                        <a:pt x="274302" y="180885"/>
                      </a:cubicBezTo>
                      <a:cubicBezTo>
                        <a:pt x="267188" y="182155"/>
                        <a:pt x="242545" y="186728"/>
                        <a:pt x="236702" y="189777"/>
                      </a:cubicBezTo>
                      <a:cubicBezTo>
                        <a:pt x="222475" y="196890"/>
                        <a:pt x="159978" y="215690"/>
                        <a:pt x="146006" y="216960"/>
                      </a:cubicBezTo>
                      <a:cubicBezTo>
                        <a:pt x="133303" y="217976"/>
                        <a:pt x="120601" y="218230"/>
                        <a:pt x="107898" y="217214"/>
                      </a:cubicBezTo>
                      <a:cubicBezTo>
                        <a:pt x="105612" y="216960"/>
                        <a:pt x="39812" y="214165"/>
                        <a:pt x="6532" y="164117"/>
                      </a:cubicBezTo>
                      <a:cubicBezTo>
                        <a:pt x="-1852" y="151415"/>
                        <a:pt x="-3885" y="143285"/>
                        <a:pt x="10850" y="136171"/>
                      </a:cubicBezTo>
                      <a:cubicBezTo>
                        <a:pt x="13137" y="135156"/>
                        <a:pt x="14915" y="135917"/>
                        <a:pt x="16439" y="137696"/>
                      </a:cubicBezTo>
                      <a:cubicBezTo>
                        <a:pt x="16439" y="137696"/>
                        <a:pt x="16439" y="137442"/>
                        <a:pt x="16185" y="137442"/>
                      </a:cubicBezTo>
                      <a:lnTo>
                        <a:pt x="68774" y="110512"/>
                      </a:lnTo>
                      <a:cubicBezTo>
                        <a:pt x="77920" y="103399"/>
                        <a:pt x="87066" y="97810"/>
                        <a:pt x="97228" y="90442"/>
                      </a:cubicBezTo>
                      <a:cubicBezTo>
                        <a:pt x="103833" y="84853"/>
                        <a:pt x="111963" y="81296"/>
                        <a:pt x="119330" y="77740"/>
                      </a:cubicBezTo>
                      <a:cubicBezTo>
                        <a:pt x="125682" y="73167"/>
                        <a:pt x="133557" y="72913"/>
                        <a:pt x="140925" y="71643"/>
                      </a:cubicBezTo>
                      <a:cubicBezTo>
                        <a:pt x="146768" y="70372"/>
                        <a:pt x="149054" y="68848"/>
                        <a:pt x="149308" y="612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42EB6E42-0E73-417A-A442-94876B7246E5}"/>
                    </a:ext>
                  </a:extLst>
                </p:cNvPr>
                <p:cNvSpPr/>
                <p:nvPr/>
              </p:nvSpPr>
              <p:spPr>
                <a:xfrm>
                  <a:off x="5749772" y="5948376"/>
                  <a:ext cx="294700" cy="81296"/>
                </a:xfrm>
                <a:custGeom>
                  <a:avLst/>
                  <a:gdLst>
                    <a:gd name="connsiteX0" fmla="*/ 274302 w 294699"/>
                    <a:gd name="connsiteY0" fmla="*/ 45189 h 81296"/>
                    <a:gd name="connsiteX1" fmla="*/ 294880 w 294699"/>
                    <a:gd name="connsiteY1" fmla="*/ 11654 h 81296"/>
                    <a:gd name="connsiteX2" fmla="*/ 192751 w 294699"/>
                    <a:gd name="connsiteY2" fmla="*/ 41124 h 81296"/>
                    <a:gd name="connsiteX3" fmla="*/ 143719 w 294699"/>
                    <a:gd name="connsiteY3" fmla="*/ 51541 h 81296"/>
                    <a:gd name="connsiteX4" fmla="*/ 120092 w 294699"/>
                    <a:gd name="connsiteY4" fmla="*/ 51032 h 81296"/>
                    <a:gd name="connsiteX5" fmla="*/ 42099 w 294699"/>
                    <a:gd name="connsiteY5" fmla="*/ 30962 h 81296"/>
                    <a:gd name="connsiteX6" fmla="*/ 18726 w 294699"/>
                    <a:gd name="connsiteY6" fmla="*/ 5303 h 81296"/>
                    <a:gd name="connsiteX7" fmla="*/ 10850 w 294699"/>
                    <a:gd name="connsiteY7" fmla="*/ 476 h 81296"/>
                    <a:gd name="connsiteX8" fmla="*/ 6531 w 294699"/>
                    <a:gd name="connsiteY8" fmla="*/ 28422 h 81296"/>
                    <a:gd name="connsiteX9" fmla="*/ 107898 w 294699"/>
                    <a:gd name="connsiteY9" fmla="*/ 81519 h 81296"/>
                    <a:gd name="connsiteX10" fmla="*/ 146006 w 294699"/>
                    <a:gd name="connsiteY10" fmla="*/ 81265 h 81296"/>
                    <a:gd name="connsiteX11" fmla="*/ 236702 w 294699"/>
                    <a:gd name="connsiteY11" fmla="*/ 54081 h 81296"/>
                    <a:gd name="connsiteX12" fmla="*/ 274302 w 294699"/>
                    <a:gd name="connsiteY12" fmla="*/ 45189 h 81296"/>
                    <a:gd name="connsiteX13" fmla="*/ 194275 w 294699"/>
                    <a:gd name="connsiteY13" fmla="*/ 70086 h 81296"/>
                    <a:gd name="connsiteX14" fmla="*/ 195292 w 294699"/>
                    <a:gd name="connsiteY14" fmla="*/ 69832 h 81296"/>
                    <a:gd name="connsiteX15" fmla="*/ 193513 w 294699"/>
                    <a:gd name="connsiteY15" fmla="*/ 70340 h 81296"/>
                    <a:gd name="connsiteX16" fmla="*/ 194275 w 294699"/>
                    <a:gd name="connsiteY16" fmla="*/ 70086 h 81296"/>
                    <a:gd name="connsiteX17" fmla="*/ 197578 w 294699"/>
                    <a:gd name="connsiteY17" fmla="*/ 70340 h 81296"/>
                    <a:gd name="connsiteX18" fmla="*/ 197578 w 294699"/>
                    <a:gd name="connsiteY18" fmla="*/ 70340 h 81296"/>
                    <a:gd name="connsiteX19" fmla="*/ 197578 w 294699"/>
                    <a:gd name="connsiteY19" fmla="*/ 70340 h 81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4699" h="81296">
                      <a:moveTo>
                        <a:pt x="274302" y="45189"/>
                      </a:moveTo>
                      <a:cubicBezTo>
                        <a:pt x="291831" y="42141"/>
                        <a:pt x="300977" y="28168"/>
                        <a:pt x="294880" y="11654"/>
                      </a:cubicBezTo>
                      <a:cubicBezTo>
                        <a:pt x="258804" y="14703"/>
                        <a:pt x="225270" y="25881"/>
                        <a:pt x="192751" y="41124"/>
                      </a:cubicBezTo>
                      <a:cubicBezTo>
                        <a:pt x="177254" y="48492"/>
                        <a:pt x="160487" y="49762"/>
                        <a:pt x="143719" y="51541"/>
                      </a:cubicBezTo>
                      <a:cubicBezTo>
                        <a:pt x="138130" y="52049"/>
                        <a:pt x="124919" y="51795"/>
                        <a:pt x="120092" y="51032"/>
                      </a:cubicBezTo>
                      <a:cubicBezTo>
                        <a:pt x="93417" y="47730"/>
                        <a:pt x="66996" y="41887"/>
                        <a:pt x="42099" y="30962"/>
                      </a:cubicBezTo>
                      <a:cubicBezTo>
                        <a:pt x="39050" y="29692"/>
                        <a:pt x="28380" y="19530"/>
                        <a:pt x="18726" y="5303"/>
                      </a:cubicBezTo>
                      <a:cubicBezTo>
                        <a:pt x="16693" y="2255"/>
                        <a:pt x="14661" y="-1302"/>
                        <a:pt x="10850" y="476"/>
                      </a:cubicBezTo>
                      <a:cubicBezTo>
                        <a:pt x="-3885" y="7590"/>
                        <a:pt x="-1852" y="15719"/>
                        <a:pt x="6531" y="28422"/>
                      </a:cubicBezTo>
                      <a:cubicBezTo>
                        <a:pt x="39812" y="78724"/>
                        <a:pt x="105611" y="81265"/>
                        <a:pt x="107898" y="81519"/>
                      </a:cubicBezTo>
                      <a:cubicBezTo>
                        <a:pt x="120601" y="82535"/>
                        <a:pt x="133303" y="82281"/>
                        <a:pt x="146006" y="81265"/>
                      </a:cubicBezTo>
                      <a:cubicBezTo>
                        <a:pt x="159724" y="79994"/>
                        <a:pt x="222221" y="61194"/>
                        <a:pt x="236702" y="54081"/>
                      </a:cubicBezTo>
                      <a:cubicBezTo>
                        <a:pt x="242545" y="51032"/>
                        <a:pt x="267188" y="46460"/>
                        <a:pt x="274302" y="45189"/>
                      </a:cubicBezTo>
                      <a:close/>
                      <a:moveTo>
                        <a:pt x="194275" y="70086"/>
                      </a:moveTo>
                      <a:cubicBezTo>
                        <a:pt x="194784" y="70086"/>
                        <a:pt x="195038" y="69832"/>
                        <a:pt x="195292" y="69832"/>
                      </a:cubicBezTo>
                      <a:cubicBezTo>
                        <a:pt x="194784" y="70086"/>
                        <a:pt x="194021" y="70340"/>
                        <a:pt x="193513" y="70340"/>
                      </a:cubicBezTo>
                      <a:cubicBezTo>
                        <a:pt x="193767" y="70340"/>
                        <a:pt x="194021" y="70086"/>
                        <a:pt x="194275" y="70086"/>
                      </a:cubicBezTo>
                      <a:close/>
                      <a:moveTo>
                        <a:pt x="197578" y="70340"/>
                      </a:moveTo>
                      <a:cubicBezTo>
                        <a:pt x="197832" y="70595"/>
                        <a:pt x="197578" y="70849"/>
                        <a:pt x="197578" y="70340"/>
                      </a:cubicBezTo>
                      <a:lnTo>
                        <a:pt x="197578" y="70340"/>
                      </a:lnTo>
                      <a:close/>
                    </a:path>
                  </a:pathLst>
                </a:custGeom>
                <a:solidFill>
                  <a:srgbClr val="BCBEBE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5A1CC39-B0C6-419A-AF14-4D492F1CCF5B}"/>
                  </a:ext>
                </a:extLst>
              </p:cNvPr>
              <p:cNvSpPr/>
              <p:nvPr/>
            </p:nvSpPr>
            <p:spPr>
              <a:xfrm>
                <a:off x="5718453" y="5746751"/>
                <a:ext cx="336799" cy="258278"/>
              </a:xfrm>
              <a:custGeom>
                <a:avLst/>
                <a:gdLst>
                  <a:gd name="connsiteX0" fmla="*/ 71040 w 336799"/>
                  <a:gd name="connsiteY0" fmla="*/ 148942 h 258278"/>
                  <a:gd name="connsiteX1" fmla="*/ 160268 w 336799"/>
                  <a:gd name="connsiteY1" fmla="*/ 243662 h 258278"/>
                  <a:gd name="connsiteX2" fmla="*/ 134872 w 336799"/>
                  <a:gd name="connsiteY2" fmla="*/ 256360 h 258278"/>
                  <a:gd name="connsiteX3" fmla="*/ 51822 w 336799"/>
                  <a:gd name="connsiteY3" fmla="*/ 237141 h 258278"/>
                  <a:gd name="connsiteX4" fmla="*/ 10296 w 336799"/>
                  <a:gd name="connsiteY4" fmla="*/ 201108 h 258278"/>
                  <a:gd name="connsiteX5" fmla="*/ 0 w 336799"/>
                  <a:gd name="connsiteY5" fmla="*/ 185320 h 258278"/>
                  <a:gd name="connsiteX6" fmla="*/ 319637 w 336799"/>
                  <a:gd name="connsiteY6" fmla="*/ 132083 h 258278"/>
                  <a:gd name="connsiteX7" fmla="*/ 334264 w 336799"/>
                  <a:gd name="connsiteY7" fmla="*/ 145169 h 258278"/>
                  <a:gd name="connsiteX8" fmla="*/ 321910 w 336799"/>
                  <a:gd name="connsiteY8" fmla="*/ 179830 h 258278"/>
                  <a:gd name="connsiteX9" fmla="*/ 287934 w 336799"/>
                  <a:gd name="connsiteY9" fmla="*/ 167476 h 258278"/>
                  <a:gd name="connsiteX10" fmla="*/ 299602 w 336799"/>
                  <a:gd name="connsiteY10" fmla="*/ 133156 h 258278"/>
                  <a:gd name="connsiteX11" fmla="*/ 319637 w 336799"/>
                  <a:gd name="connsiteY11" fmla="*/ 132083 h 258278"/>
                  <a:gd name="connsiteX12" fmla="*/ 110505 w 336799"/>
                  <a:gd name="connsiteY12" fmla="*/ 120801 h 258278"/>
                  <a:gd name="connsiteX13" fmla="*/ 149285 w 336799"/>
                  <a:gd name="connsiteY13" fmla="*/ 136245 h 258278"/>
                  <a:gd name="connsiteX14" fmla="*/ 166101 w 336799"/>
                  <a:gd name="connsiteY14" fmla="*/ 151689 h 258278"/>
                  <a:gd name="connsiteX15" fmla="*/ 150315 w 336799"/>
                  <a:gd name="connsiteY15" fmla="*/ 167476 h 258278"/>
                  <a:gd name="connsiteX16" fmla="*/ 133156 w 336799"/>
                  <a:gd name="connsiteY16" fmla="*/ 158896 h 258278"/>
                  <a:gd name="connsiteX17" fmla="*/ 89228 w 336799"/>
                  <a:gd name="connsiteY17" fmla="*/ 135902 h 258278"/>
                  <a:gd name="connsiteX18" fmla="*/ 241602 w 336799"/>
                  <a:gd name="connsiteY18" fmla="*/ 93003 h 258278"/>
                  <a:gd name="connsiteX19" fmla="*/ 241945 w 336799"/>
                  <a:gd name="connsiteY19" fmla="*/ 94376 h 258278"/>
                  <a:gd name="connsiteX20" fmla="*/ 241945 w 336799"/>
                  <a:gd name="connsiteY20" fmla="*/ 95406 h 258278"/>
                  <a:gd name="connsiteX21" fmla="*/ 241602 w 336799"/>
                  <a:gd name="connsiteY21" fmla="*/ 93003 h 258278"/>
                  <a:gd name="connsiteX22" fmla="*/ 180516 w 336799"/>
                  <a:gd name="connsiteY22" fmla="*/ 0 h 258278"/>
                  <a:gd name="connsiteX23" fmla="*/ 196303 w 336799"/>
                  <a:gd name="connsiteY23" fmla="*/ 7893 h 258278"/>
                  <a:gd name="connsiteX24" fmla="*/ 235769 w 336799"/>
                  <a:gd name="connsiteY24" fmla="*/ 12698 h 258278"/>
                  <a:gd name="connsiteX25" fmla="*/ 236112 w 336799"/>
                  <a:gd name="connsiteY25" fmla="*/ 94376 h 258278"/>
                  <a:gd name="connsiteX26" fmla="*/ 230964 w 336799"/>
                  <a:gd name="connsiteY26" fmla="*/ 109475 h 258278"/>
                  <a:gd name="connsiteX27" fmla="*/ 204882 w 336799"/>
                  <a:gd name="connsiteY27" fmla="*/ 125606 h 258278"/>
                  <a:gd name="connsiteX28" fmla="*/ 187722 w 336799"/>
                  <a:gd name="connsiteY28" fmla="*/ 125263 h 258278"/>
                  <a:gd name="connsiteX29" fmla="*/ 138990 w 336799"/>
                  <a:gd name="connsiteY29" fmla="*/ 104672 h 258278"/>
                  <a:gd name="connsiteX30" fmla="*/ 167818 w 336799"/>
                  <a:gd name="connsiteY30" fmla="*/ 96434 h 258278"/>
                  <a:gd name="connsiteX31" fmla="*/ 179486 w 336799"/>
                  <a:gd name="connsiteY31" fmla="*/ 82707 h 258278"/>
                  <a:gd name="connsiteX32" fmla="*/ 180516 w 336799"/>
                  <a:gd name="connsiteY32" fmla="*/ 0 h 25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6799" h="258278">
                    <a:moveTo>
                      <a:pt x="71040" y="148942"/>
                    </a:moveTo>
                    <a:cubicBezTo>
                      <a:pt x="117370" y="164042"/>
                      <a:pt x="150658" y="193901"/>
                      <a:pt x="160268" y="243662"/>
                    </a:cubicBezTo>
                    <a:cubicBezTo>
                      <a:pt x="167131" y="264253"/>
                      <a:pt x="145168" y="257389"/>
                      <a:pt x="134872" y="256360"/>
                    </a:cubicBezTo>
                    <a:cubicBezTo>
                      <a:pt x="106731" y="253272"/>
                      <a:pt x="78933" y="246065"/>
                      <a:pt x="51822" y="237141"/>
                    </a:cubicBezTo>
                    <a:cubicBezTo>
                      <a:pt x="32603" y="230964"/>
                      <a:pt x="19219" y="218611"/>
                      <a:pt x="10296" y="201108"/>
                    </a:cubicBezTo>
                    <a:cubicBezTo>
                      <a:pt x="7207" y="195616"/>
                      <a:pt x="3776" y="190125"/>
                      <a:pt x="0" y="185320"/>
                    </a:cubicBezTo>
                    <a:close/>
                    <a:moveTo>
                      <a:pt x="319637" y="132083"/>
                    </a:moveTo>
                    <a:cubicBezTo>
                      <a:pt x="325943" y="134272"/>
                      <a:pt x="331347" y="138819"/>
                      <a:pt x="334264" y="145169"/>
                    </a:cubicBezTo>
                    <a:cubicBezTo>
                      <a:pt x="340443" y="158210"/>
                      <a:pt x="334951" y="173310"/>
                      <a:pt x="321910" y="179830"/>
                    </a:cubicBezTo>
                    <a:cubicBezTo>
                      <a:pt x="308183" y="186351"/>
                      <a:pt x="294797" y="181546"/>
                      <a:pt x="287934" y="167476"/>
                    </a:cubicBezTo>
                    <a:cubicBezTo>
                      <a:pt x="281413" y="153748"/>
                      <a:pt x="286217" y="139333"/>
                      <a:pt x="299602" y="133156"/>
                    </a:cubicBezTo>
                    <a:cubicBezTo>
                      <a:pt x="306123" y="130068"/>
                      <a:pt x="313330" y="129896"/>
                      <a:pt x="319637" y="132083"/>
                    </a:cubicBezTo>
                    <a:close/>
                    <a:moveTo>
                      <a:pt x="110505" y="120801"/>
                    </a:moveTo>
                    <a:cubicBezTo>
                      <a:pt x="120801" y="124918"/>
                      <a:pt x="142765" y="132814"/>
                      <a:pt x="149285" y="136245"/>
                    </a:cubicBezTo>
                    <a:cubicBezTo>
                      <a:pt x="154433" y="138991"/>
                      <a:pt x="169533" y="146198"/>
                      <a:pt x="166101" y="151689"/>
                    </a:cubicBezTo>
                    <a:cubicBezTo>
                      <a:pt x="161640" y="158896"/>
                      <a:pt x="157178" y="162327"/>
                      <a:pt x="150315" y="167476"/>
                    </a:cubicBezTo>
                    <a:cubicBezTo>
                      <a:pt x="144823" y="171593"/>
                      <a:pt x="137617" y="161984"/>
                      <a:pt x="133156" y="158896"/>
                    </a:cubicBezTo>
                    <a:cubicBezTo>
                      <a:pt x="127665" y="155121"/>
                      <a:pt x="96435" y="133843"/>
                      <a:pt x="89228" y="135902"/>
                    </a:cubicBezTo>
                    <a:close/>
                    <a:moveTo>
                      <a:pt x="241602" y="93003"/>
                    </a:moveTo>
                    <a:cubicBezTo>
                      <a:pt x="241602" y="93689"/>
                      <a:pt x="241945" y="94033"/>
                      <a:pt x="241945" y="94376"/>
                    </a:cubicBezTo>
                    <a:cubicBezTo>
                      <a:pt x="241945" y="94719"/>
                      <a:pt x="241945" y="95063"/>
                      <a:pt x="241945" y="95406"/>
                    </a:cubicBezTo>
                    <a:cubicBezTo>
                      <a:pt x="241945" y="94719"/>
                      <a:pt x="241602" y="93689"/>
                      <a:pt x="241602" y="93003"/>
                    </a:cubicBezTo>
                    <a:close/>
                    <a:moveTo>
                      <a:pt x="180516" y="0"/>
                    </a:moveTo>
                    <a:cubicBezTo>
                      <a:pt x="184291" y="6177"/>
                      <a:pt x="190812" y="5834"/>
                      <a:pt x="196303" y="7893"/>
                    </a:cubicBezTo>
                    <a:cubicBezTo>
                      <a:pt x="208656" y="12698"/>
                      <a:pt x="216551" y="11669"/>
                      <a:pt x="235769" y="12698"/>
                    </a:cubicBezTo>
                    <a:cubicBezTo>
                      <a:pt x="236456" y="38780"/>
                      <a:pt x="235769" y="68293"/>
                      <a:pt x="236112" y="94376"/>
                    </a:cubicBezTo>
                    <a:cubicBezTo>
                      <a:pt x="236456" y="99867"/>
                      <a:pt x="237485" y="105701"/>
                      <a:pt x="230964" y="109475"/>
                    </a:cubicBezTo>
                    <a:cubicBezTo>
                      <a:pt x="222041" y="114624"/>
                      <a:pt x="213461" y="120115"/>
                      <a:pt x="204882" y="125606"/>
                    </a:cubicBezTo>
                    <a:cubicBezTo>
                      <a:pt x="198705" y="129382"/>
                      <a:pt x="193900" y="129725"/>
                      <a:pt x="187722" y="125263"/>
                    </a:cubicBezTo>
                    <a:cubicBezTo>
                      <a:pt x="172966" y="114967"/>
                      <a:pt x="155806" y="110162"/>
                      <a:pt x="138990" y="104672"/>
                    </a:cubicBezTo>
                    <a:cubicBezTo>
                      <a:pt x="147913" y="98494"/>
                      <a:pt x="158209" y="97808"/>
                      <a:pt x="167818" y="96434"/>
                    </a:cubicBezTo>
                    <a:cubicBezTo>
                      <a:pt x="176055" y="95062"/>
                      <a:pt x="179143" y="93003"/>
                      <a:pt x="179486" y="82707"/>
                    </a:cubicBezTo>
                    <a:cubicBezTo>
                      <a:pt x="180516" y="55252"/>
                      <a:pt x="176055" y="27455"/>
                      <a:pt x="18051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3DD251D-1189-40B2-8461-1EAFC8C8B4DB}"/>
                </a:ext>
              </a:extLst>
            </p:cNvPr>
            <p:cNvSpPr/>
            <p:nvPr/>
          </p:nvSpPr>
          <p:spPr>
            <a:xfrm>
              <a:off x="4877489" y="3939225"/>
              <a:ext cx="2063243" cy="1234655"/>
            </a:xfrm>
            <a:custGeom>
              <a:avLst/>
              <a:gdLst>
                <a:gd name="connsiteX0" fmla="*/ 1059767 w 1527370"/>
                <a:gd name="connsiteY0" fmla="*/ 143773 h 913985"/>
                <a:gd name="connsiteX1" fmla="*/ 1191112 w 1527370"/>
                <a:gd name="connsiteY1" fmla="*/ 267496 h 913985"/>
                <a:gd name="connsiteX2" fmla="*/ 1203052 w 1527370"/>
                <a:gd name="connsiteY2" fmla="*/ 281215 h 913985"/>
                <a:gd name="connsiteX3" fmla="*/ 1430174 w 1527370"/>
                <a:gd name="connsiteY3" fmla="*/ 387917 h 913985"/>
                <a:gd name="connsiteX4" fmla="*/ 1517568 w 1527370"/>
                <a:gd name="connsiteY4" fmla="*/ 495381 h 913985"/>
                <a:gd name="connsiteX5" fmla="*/ 1509438 w 1527370"/>
                <a:gd name="connsiteY5" fmla="*/ 625709 h 913985"/>
                <a:gd name="connsiteX6" fmla="*/ 1374537 w 1527370"/>
                <a:gd name="connsiteY6" fmla="*/ 903388 h 913985"/>
                <a:gd name="connsiteX7" fmla="*/ 1351927 w 1527370"/>
                <a:gd name="connsiteY7" fmla="*/ 910755 h 913985"/>
                <a:gd name="connsiteX8" fmla="*/ 1347100 w 1527370"/>
                <a:gd name="connsiteY8" fmla="*/ 909739 h 913985"/>
                <a:gd name="connsiteX9" fmla="*/ 1243192 w 1527370"/>
                <a:gd name="connsiteY9" fmla="*/ 852831 h 913985"/>
                <a:gd name="connsiteX10" fmla="*/ 1230236 w 1527370"/>
                <a:gd name="connsiteY10" fmla="*/ 839113 h 913985"/>
                <a:gd name="connsiteX11" fmla="*/ 1239128 w 1527370"/>
                <a:gd name="connsiteY11" fmla="*/ 821075 h 913985"/>
                <a:gd name="connsiteX12" fmla="*/ 1367170 w 1527370"/>
                <a:gd name="connsiteY12" fmla="*/ 558386 h 913985"/>
                <a:gd name="connsiteX13" fmla="*/ 1365645 w 1527370"/>
                <a:gd name="connsiteY13" fmla="*/ 542127 h 913985"/>
                <a:gd name="connsiteX14" fmla="*/ 1316359 w 1527370"/>
                <a:gd name="connsiteY14" fmla="*/ 500970 h 913985"/>
                <a:gd name="connsiteX15" fmla="*/ 1207879 w 1527370"/>
                <a:gd name="connsiteY15" fmla="*/ 449398 h 913985"/>
                <a:gd name="connsiteX16" fmla="*/ 1197463 w 1527370"/>
                <a:gd name="connsiteY16" fmla="*/ 456511 h 913985"/>
                <a:gd name="connsiteX17" fmla="*/ 1198733 w 1527370"/>
                <a:gd name="connsiteY17" fmla="*/ 786524 h 913985"/>
                <a:gd name="connsiteX18" fmla="*/ 1154783 w 1527370"/>
                <a:gd name="connsiteY18" fmla="*/ 834540 h 913985"/>
                <a:gd name="connsiteX19" fmla="*/ 1115405 w 1527370"/>
                <a:gd name="connsiteY19" fmla="*/ 839621 h 913985"/>
                <a:gd name="connsiteX20" fmla="*/ 1038173 w 1527370"/>
                <a:gd name="connsiteY20" fmla="*/ 839621 h 913985"/>
                <a:gd name="connsiteX21" fmla="*/ 1026741 w 1527370"/>
                <a:gd name="connsiteY21" fmla="*/ 828189 h 913985"/>
                <a:gd name="connsiteX22" fmla="*/ 1026995 w 1527370"/>
                <a:gd name="connsiteY22" fmla="*/ 688714 h 913985"/>
                <a:gd name="connsiteX23" fmla="*/ 1026995 w 1527370"/>
                <a:gd name="connsiteY23" fmla="*/ 183913 h 913985"/>
                <a:gd name="connsiteX24" fmla="*/ 1059767 w 1527370"/>
                <a:gd name="connsiteY24" fmla="*/ 143773 h 913985"/>
                <a:gd name="connsiteX25" fmla="*/ 127209 w 1527370"/>
                <a:gd name="connsiteY25" fmla="*/ 361 h 913985"/>
                <a:gd name="connsiteX26" fmla="*/ 134767 w 1527370"/>
                <a:gd name="connsiteY26" fmla="*/ 9125 h 913985"/>
                <a:gd name="connsiteX27" fmla="*/ 317176 w 1527370"/>
                <a:gd name="connsiteY27" fmla="*/ 221259 h 913985"/>
                <a:gd name="connsiteX28" fmla="*/ 585200 w 1527370"/>
                <a:gd name="connsiteY28" fmla="*/ 293156 h 913985"/>
                <a:gd name="connsiteX29" fmla="*/ 589011 w 1527370"/>
                <a:gd name="connsiteY29" fmla="*/ 292902 h 913985"/>
                <a:gd name="connsiteX30" fmla="*/ 620005 w 1527370"/>
                <a:gd name="connsiteY30" fmla="*/ 287312 h 913985"/>
                <a:gd name="connsiteX31" fmla="*/ 629659 w 1527370"/>
                <a:gd name="connsiteY31" fmla="*/ 260383 h 913985"/>
                <a:gd name="connsiteX32" fmla="*/ 752620 w 1527370"/>
                <a:gd name="connsiteY32" fmla="*/ 144280 h 913985"/>
                <a:gd name="connsiteX33" fmla="*/ 763798 w 1527370"/>
                <a:gd name="connsiteY33" fmla="*/ 143010 h 913985"/>
                <a:gd name="connsiteX34" fmla="*/ 779549 w 1527370"/>
                <a:gd name="connsiteY34" fmla="*/ 144789 h 913985"/>
                <a:gd name="connsiteX35" fmla="*/ 810289 w 1527370"/>
                <a:gd name="connsiteY35" fmla="*/ 183404 h 913985"/>
                <a:gd name="connsiteX36" fmla="*/ 810289 w 1527370"/>
                <a:gd name="connsiteY36" fmla="*/ 822091 h 913985"/>
                <a:gd name="connsiteX37" fmla="*/ 792252 w 1527370"/>
                <a:gd name="connsiteY37" fmla="*/ 839620 h 913985"/>
                <a:gd name="connsiteX38" fmla="*/ 713496 w 1527370"/>
                <a:gd name="connsiteY38" fmla="*/ 839620 h 913985"/>
                <a:gd name="connsiteX39" fmla="*/ 649983 w 1527370"/>
                <a:gd name="connsiteY39" fmla="*/ 829712 h 913985"/>
                <a:gd name="connsiteX40" fmla="*/ 621529 w 1527370"/>
                <a:gd name="connsiteY40" fmla="*/ 773313 h 913985"/>
                <a:gd name="connsiteX41" fmla="*/ 622291 w 1527370"/>
                <a:gd name="connsiteY41" fmla="*/ 449651 h 913985"/>
                <a:gd name="connsiteX42" fmla="*/ 610097 w 1527370"/>
                <a:gd name="connsiteY42" fmla="*/ 437965 h 913985"/>
                <a:gd name="connsiteX43" fmla="*/ 405331 w 1527370"/>
                <a:gd name="connsiteY43" fmla="*/ 417133 h 913985"/>
                <a:gd name="connsiteX44" fmla="*/ 211490 w 1527370"/>
                <a:gd name="connsiteY44" fmla="*/ 324150 h 913985"/>
                <a:gd name="connsiteX45" fmla="*/ 3422 w 1527370"/>
                <a:gd name="connsiteY45" fmla="*/ 70351 h 913985"/>
                <a:gd name="connsiteX46" fmla="*/ 4946 w 1527370"/>
                <a:gd name="connsiteY46" fmla="*/ 56887 h 913985"/>
                <a:gd name="connsiteX47" fmla="*/ 22476 w 1527370"/>
                <a:gd name="connsiteY47" fmla="*/ 44946 h 913985"/>
                <a:gd name="connsiteX48" fmla="*/ 104789 w 1527370"/>
                <a:gd name="connsiteY48" fmla="*/ 6076 h 913985"/>
                <a:gd name="connsiteX49" fmla="*/ 116983 w 1527370"/>
                <a:gd name="connsiteY49" fmla="*/ 3028 h 913985"/>
                <a:gd name="connsiteX50" fmla="*/ 127209 w 1527370"/>
                <a:gd name="connsiteY50" fmla="*/ 361 h 91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27370" h="913985">
                  <a:moveTo>
                    <a:pt x="1059767" y="143773"/>
                  </a:moveTo>
                  <a:cubicBezTo>
                    <a:pt x="1126329" y="155459"/>
                    <a:pt x="1175361" y="197632"/>
                    <a:pt x="1191112" y="267496"/>
                  </a:cubicBezTo>
                  <a:cubicBezTo>
                    <a:pt x="1192890" y="275118"/>
                    <a:pt x="1195431" y="278674"/>
                    <a:pt x="1203052" y="281215"/>
                  </a:cubicBezTo>
                  <a:cubicBezTo>
                    <a:pt x="1283078" y="307636"/>
                    <a:pt x="1361580" y="337614"/>
                    <a:pt x="1430174" y="387917"/>
                  </a:cubicBezTo>
                  <a:cubicBezTo>
                    <a:pt x="1468536" y="415863"/>
                    <a:pt x="1500801" y="449144"/>
                    <a:pt x="1517568" y="495381"/>
                  </a:cubicBezTo>
                  <a:cubicBezTo>
                    <a:pt x="1533827" y="540094"/>
                    <a:pt x="1529000" y="583029"/>
                    <a:pt x="1509438" y="625709"/>
                  </a:cubicBezTo>
                  <a:cubicBezTo>
                    <a:pt x="1466504" y="719200"/>
                    <a:pt x="1421028" y="811675"/>
                    <a:pt x="1374537" y="903388"/>
                  </a:cubicBezTo>
                  <a:cubicBezTo>
                    <a:pt x="1368440" y="915582"/>
                    <a:pt x="1361834" y="916090"/>
                    <a:pt x="1351927" y="910755"/>
                  </a:cubicBezTo>
                  <a:cubicBezTo>
                    <a:pt x="1350148" y="910755"/>
                    <a:pt x="1348624" y="910501"/>
                    <a:pt x="1347100" y="909739"/>
                  </a:cubicBezTo>
                  <a:cubicBezTo>
                    <a:pt x="1312549" y="890685"/>
                    <a:pt x="1277235" y="873155"/>
                    <a:pt x="1243192" y="852831"/>
                  </a:cubicBezTo>
                  <a:cubicBezTo>
                    <a:pt x="1241414" y="845464"/>
                    <a:pt x="1228203" y="848259"/>
                    <a:pt x="1230236" y="839113"/>
                  </a:cubicBezTo>
                  <a:cubicBezTo>
                    <a:pt x="1231506" y="832761"/>
                    <a:pt x="1236079" y="826918"/>
                    <a:pt x="1239128" y="821075"/>
                  </a:cubicBezTo>
                  <a:cubicBezTo>
                    <a:pt x="1284095" y="734697"/>
                    <a:pt x="1326521" y="647050"/>
                    <a:pt x="1367170" y="558386"/>
                  </a:cubicBezTo>
                  <a:cubicBezTo>
                    <a:pt x="1369964" y="552034"/>
                    <a:pt x="1369710" y="547716"/>
                    <a:pt x="1365645" y="542127"/>
                  </a:cubicBezTo>
                  <a:cubicBezTo>
                    <a:pt x="1352689" y="524089"/>
                    <a:pt x="1334651" y="512403"/>
                    <a:pt x="1316359" y="500970"/>
                  </a:cubicBezTo>
                  <a:cubicBezTo>
                    <a:pt x="1282062" y="479884"/>
                    <a:pt x="1245225" y="464387"/>
                    <a:pt x="1207879" y="449398"/>
                  </a:cubicBezTo>
                  <a:cubicBezTo>
                    <a:pt x="1200766" y="446603"/>
                    <a:pt x="1197209" y="447365"/>
                    <a:pt x="1197463" y="456511"/>
                  </a:cubicBezTo>
                  <a:cubicBezTo>
                    <a:pt x="1198225" y="566516"/>
                    <a:pt x="1196193" y="676520"/>
                    <a:pt x="1198733" y="786524"/>
                  </a:cubicBezTo>
                  <a:cubicBezTo>
                    <a:pt x="1199242" y="809643"/>
                    <a:pt x="1182474" y="828696"/>
                    <a:pt x="1154783" y="834540"/>
                  </a:cubicBezTo>
                  <a:cubicBezTo>
                    <a:pt x="1141318" y="836826"/>
                    <a:pt x="1128361" y="837842"/>
                    <a:pt x="1115405" y="839621"/>
                  </a:cubicBezTo>
                  <a:cubicBezTo>
                    <a:pt x="1089491" y="839621"/>
                    <a:pt x="1063832" y="839113"/>
                    <a:pt x="1038173" y="839621"/>
                  </a:cubicBezTo>
                  <a:cubicBezTo>
                    <a:pt x="1029281" y="839875"/>
                    <a:pt x="1026487" y="837080"/>
                    <a:pt x="1026741" y="828189"/>
                  </a:cubicBezTo>
                  <a:cubicBezTo>
                    <a:pt x="1026995" y="781697"/>
                    <a:pt x="1026995" y="735206"/>
                    <a:pt x="1026995" y="688714"/>
                  </a:cubicBezTo>
                  <a:cubicBezTo>
                    <a:pt x="1026995" y="520532"/>
                    <a:pt x="1026995" y="352096"/>
                    <a:pt x="1026995" y="183913"/>
                  </a:cubicBezTo>
                  <a:cubicBezTo>
                    <a:pt x="1031314" y="165113"/>
                    <a:pt x="1045795" y="154697"/>
                    <a:pt x="1059767" y="143773"/>
                  </a:cubicBezTo>
                  <a:close/>
                  <a:moveTo>
                    <a:pt x="127209" y="361"/>
                  </a:moveTo>
                  <a:cubicBezTo>
                    <a:pt x="130004" y="1313"/>
                    <a:pt x="132354" y="4171"/>
                    <a:pt x="134767" y="9125"/>
                  </a:cubicBezTo>
                  <a:cubicBezTo>
                    <a:pt x="177701" y="95249"/>
                    <a:pt x="235371" y="168669"/>
                    <a:pt x="317176" y="221259"/>
                  </a:cubicBezTo>
                  <a:cubicBezTo>
                    <a:pt x="398726" y="273848"/>
                    <a:pt x="488152" y="297982"/>
                    <a:pt x="585200" y="293156"/>
                  </a:cubicBezTo>
                  <a:cubicBezTo>
                    <a:pt x="586470" y="293156"/>
                    <a:pt x="587740" y="293156"/>
                    <a:pt x="589011" y="292902"/>
                  </a:cubicBezTo>
                  <a:cubicBezTo>
                    <a:pt x="599427" y="291123"/>
                    <a:pt x="610605" y="291123"/>
                    <a:pt x="620005" y="287312"/>
                  </a:cubicBezTo>
                  <a:cubicBezTo>
                    <a:pt x="631183" y="282739"/>
                    <a:pt x="627118" y="269529"/>
                    <a:pt x="629659" y="260383"/>
                  </a:cubicBezTo>
                  <a:cubicBezTo>
                    <a:pt x="647442" y="196869"/>
                    <a:pt x="690123" y="160032"/>
                    <a:pt x="752620" y="144280"/>
                  </a:cubicBezTo>
                  <a:cubicBezTo>
                    <a:pt x="756176" y="143264"/>
                    <a:pt x="760241" y="143264"/>
                    <a:pt x="763798" y="143010"/>
                  </a:cubicBezTo>
                  <a:cubicBezTo>
                    <a:pt x="769387" y="140978"/>
                    <a:pt x="774722" y="142248"/>
                    <a:pt x="779549" y="144789"/>
                  </a:cubicBezTo>
                  <a:cubicBezTo>
                    <a:pt x="795809" y="153172"/>
                    <a:pt x="803938" y="167653"/>
                    <a:pt x="810289" y="183404"/>
                  </a:cubicBezTo>
                  <a:cubicBezTo>
                    <a:pt x="810289" y="396300"/>
                    <a:pt x="810289" y="609195"/>
                    <a:pt x="810289" y="822091"/>
                  </a:cubicBezTo>
                  <a:cubicBezTo>
                    <a:pt x="810289" y="839620"/>
                    <a:pt x="810289" y="839620"/>
                    <a:pt x="792252" y="839620"/>
                  </a:cubicBezTo>
                  <a:cubicBezTo>
                    <a:pt x="766084" y="839620"/>
                    <a:pt x="739663" y="839366"/>
                    <a:pt x="713496" y="839620"/>
                  </a:cubicBezTo>
                  <a:cubicBezTo>
                    <a:pt x="691647" y="839874"/>
                    <a:pt x="670815" y="836317"/>
                    <a:pt x="649983" y="829712"/>
                  </a:cubicBezTo>
                  <a:cubicBezTo>
                    <a:pt x="626864" y="817772"/>
                    <a:pt x="621275" y="798718"/>
                    <a:pt x="621529" y="773313"/>
                  </a:cubicBezTo>
                  <a:cubicBezTo>
                    <a:pt x="622799" y="665341"/>
                    <a:pt x="622037" y="557623"/>
                    <a:pt x="622291" y="449651"/>
                  </a:cubicBezTo>
                  <a:cubicBezTo>
                    <a:pt x="622291" y="439743"/>
                    <a:pt x="619243" y="437711"/>
                    <a:pt x="610097" y="437965"/>
                  </a:cubicBezTo>
                  <a:cubicBezTo>
                    <a:pt x="540995" y="440759"/>
                    <a:pt x="472401" y="434916"/>
                    <a:pt x="405331" y="417133"/>
                  </a:cubicBezTo>
                  <a:cubicBezTo>
                    <a:pt x="334959" y="398333"/>
                    <a:pt x="270430" y="367085"/>
                    <a:pt x="211490" y="324150"/>
                  </a:cubicBezTo>
                  <a:cubicBezTo>
                    <a:pt x="120286" y="257588"/>
                    <a:pt x="53470" y="170702"/>
                    <a:pt x="3422" y="70351"/>
                  </a:cubicBezTo>
                  <a:cubicBezTo>
                    <a:pt x="1136" y="65779"/>
                    <a:pt x="-3691" y="60444"/>
                    <a:pt x="4946" y="56887"/>
                  </a:cubicBezTo>
                  <a:cubicBezTo>
                    <a:pt x="9265" y="50535"/>
                    <a:pt x="16125" y="47741"/>
                    <a:pt x="22476" y="44946"/>
                  </a:cubicBezTo>
                  <a:cubicBezTo>
                    <a:pt x="50168" y="32244"/>
                    <a:pt x="77097" y="18271"/>
                    <a:pt x="104789" y="6076"/>
                  </a:cubicBezTo>
                  <a:cubicBezTo>
                    <a:pt x="108599" y="4298"/>
                    <a:pt x="112664" y="3028"/>
                    <a:pt x="116983" y="3028"/>
                  </a:cubicBezTo>
                  <a:cubicBezTo>
                    <a:pt x="121175" y="361"/>
                    <a:pt x="124415" y="-592"/>
                    <a:pt x="127209" y="361"/>
                  </a:cubicBezTo>
                  <a:close/>
                </a:path>
              </a:pathLst>
            </a:custGeom>
            <a:solidFill>
              <a:schemeClr val="accent1"/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B4ECC6D-B61A-40D4-AF2C-F26A6A160F82}"/>
                </a:ext>
              </a:extLst>
            </p:cNvPr>
            <p:cNvSpPr/>
            <p:nvPr/>
          </p:nvSpPr>
          <p:spPr>
            <a:xfrm>
              <a:off x="5755518" y="4142511"/>
              <a:ext cx="682936" cy="1630127"/>
            </a:xfrm>
            <a:custGeom>
              <a:avLst/>
              <a:gdLst>
                <a:gd name="connsiteX0" fmla="*/ 504038 w 505562"/>
                <a:gd name="connsiteY0" fmla="*/ 1035913 h 1206744"/>
                <a:gd name="connsiteX1" fmla="*/ 485492 w 505562"/>
                <a:gd name="connsiteY1" fmla="*/ 984848 h 1206744"/>
                <a:gd name="connsiteX2" fmla="*/ 456784 w 505562"/>
                <a:gd name="connsiteY2" fmla="*/ 890595 h 1206744"/>
                <a:gd name="connsiteX3" fmla="*/ 414612 w 505562"/>
                <a:gd name="connsiteY3" fmla="*/ 754170 h 1206744"/>
                <a:gd name="connsiteX4" fmla="*/ 418169 w 505562"/>
                <a:gd name="connsiteY4" fmla="*/ 741467 h 1206744"/>
                <a:gd name="connsiteX5" fmla="*/ 465422 w 505562"/>
                <a:gd name="connsiteY5" fmla="*/ 688624 h 1206744"/>
                <a:gd name="connsiteX6" fmla="*/ 448655 w 505562"/>
                <a:gd name="connsiteY6" fmla="*/ 684305 h 1206744"/>
                <a:gd name="connsiteX7" fmla="*/ 404196 w 505562"/>
                <a:gd name="connsiteY7" fmla="*/ 684305 h 1206744"/>
                <a:gd name="connsiteX8" fmla="*/ 380569 w 505562"/>
                <a:gd name="connsiteY8" fmla="*/ 660425 h 1206744"/>
                <a:gd name="connsiteX9" fmla="*/ 380569 w 505562"/>
                <a:gd name="connsiteY9" fmla="*/ 62642 h 1206744"/>
                <a:gd name="connsiteX10" fmla="*/ 379807 w 505562"/>
                <a:gd name="connsiteY10" fmla="*/ 8021 h 1206744"/>
                <a:gd name="connsiteX11" fmla="*/ 157004 w 505562"/>
                <a:gd name="connsiteY11" fmla="*/ 8021 h 1206744"/>
                <a:gd name="connsiteX12" fmla="*/ 156242 w 505562"/>
                <a:gd name="connsiteY12" fmla="*/ 61371 h 1206744"/>
                <a:gd name="connsiteX13" fmla="*/ 156242 w 505562"/>
                <a:gd name="connsiteY13" fmla="*/ 658138 h 1206744"/>
                <a:gd name="connsiteX14" fmla="*/ 155988 w 505562"/>
                <a:gd name="connsiteY14" fmla="*/ 673381 h 1206744"/>
                <a:gd name="connsiteX15" fmla="*/ 145063 w 505562"/>
                <a:gd name="connsiteY15" fmla="*/ 684051 h 1206744"/>
                <a:gd name="connsiteX16" fmla="*/ 14735 w 505562"/>
                <a:gd name="connsiteY16" fmla="*/ 678716 h 1206744"/>
                <a:gd name="connsiteX17" fmla="*/ 0 w 505562"/>
                <a:gd name="connsiteY17" fmla="*/ 678716 h 1206744"/>
                <a:gd name="connsiteX18" fmla="*/ 762 w 505562"/>
                <a:gd name="connsiteY18" fmla="*/ 683798 h 1206744"/>
                <a:gd name="connsiteX19" fmla="*/ 85107 w 505562"/>
                <a:gd name="connsiteY19" fmla="*/ 754678 h 1206744"/>
                <a:gd name="connsiteX20" fmla="*/ 109242 w 505562"/>
                <a:gd name="connsiteY20" fmla="*/ 784148 h 1206744"/>
                <a:gd name="connsiteX21" fmla="*/ 109242 w 505562"/>
                <a:gd name="connsiteY21" fmla="*/ 787959 h 1206744"/>
                <a:gd name="connsiteX22" fmla="*/ 109242 w 505562"/>
                <a:gd name="connsiteY22" fmla="*/ 1160652 h 1206744"/>
                <a:gd name="connsiteX23" fmla="*/ 107464 w 505562"/>
                <a:gd name="connsiteY23" fmla="*/ 1188344 h 1206744"/>
                <a:gd name="connsiteX24" fmla="*/ 111274 w 505562"/>
                <a:gd name="connsiteY24" fmla="*/ 1194187 h 1206744"/>
                <a:gd name="connsiteX25" fmla="*/ 149890 w 505562"/>
                <a:gd name="connsiteY25" fmla="*/ 1199268 h 1206744"/>
                <a:gd name="connsiteX26" fmla="*/ 234998 w 505562"/>
                <a:gd name="connsiteY26" fmla="*/ 1207651 h 1206744"/>
                <a:gd name="connsiteX27" fmla="*/ 244397 w 505562"/>
                <a:gd name="connsiteY27" fmla="*/ 1109842 h 1206744"/>
                <a:gd name="connsiteX28" fmla="*/ 244143 w 505562"/>
                <a:gd name="connsiteY28" fmla="*/ 773731 h 1206744"/>
                <a:gd name="connsiteX29" fmla="*/ 256592 w 505562"/>
                <a:gd name="connsiteY29" fmla="*/ 761791 h 1206744"/>
                <a:gd name="connsiteX30" fmla="*/ 285046 w 505562"/>
                <a:gd name="connsiteY30" fmla="*/ 782369 h 1206744"/>
                <a:gd name="connsiteX31" fmla="*/ 354148 w 505562"/>
                <a:gd name="connsiteY31" fmla="*/ 1009491 h 1206744"/>
                <a:gd name="connsiteX32" fmla="*/ 365072 w 505562"/>
                <a:gd name="connsiteY32" fmla="*/ 1043026 h 1206744"/>
                <a:gd name="connsiteX33" fmla="*/ 358466 w 505562"/>
                <a:gd name="connsiteY33" fmla="*/ 1058015 h 1206744"/>
                <a:gd name="connsiteX34" fmla="*/ 298002 w 505562"/>
                <a:gd name="connsiteY34" fmla="*/ 1086977 h 1206744"/>
                <a:gd name="connsiteX35" fmla="*/ 296224 w 505562"/>
                <a:gd name="connsiteY35" fmla="*/ 1087485 h 1206744"/>
                <a:gd name="connsiteX36" fmla="*/ 297240 w 505562"/>
                <a:gd name="connsiteY36" fmla="*/ 1101966 h 1206744"/>
                <a:gd name="connsiteX37" fmla="*/ 326710 w 505562"/>
                <a:gd name="connsiteY37" fmla="*/ 1175387 h 1206744"/>
                <a:gd name="connsiteX38" fmla="*/ 344240 w 505562"/>
                <a:gd name="connsiteY38" fmla="*/ 1201046 h 1206744"/>
                <a:gd name="connsiteX39" fmla="*/ 356434 w 505562"/>
                <a:gd name="connsiteY39" fmla="*/ 1206635 h 1206744"/>
                <a:gd name="connsiteX40" fmla="*/ 390477 w 505562"/>
                <a:gd name="connsiteY40" fmla="*/ 1190630 h 1206744"/>
                <a:gd name="connsiteX41" fmla="*/ 474568 w 505562"/>
                <a:gd name="connsiteY41" fmla="*/ 1135501 h 1206744"/>
                <a:gd name="connsiteX42" fmla="*/ 504038 w 505562"/>
                <a:gd name="connsiteY42" fmla="*/ 1035913 h 12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05562" h="1206744">
                  <a:moveTo>
                    <a:pt x="504038" y="1035913"/>
                  </a:moveTo>
                  <a:cubicBezTo>
                    <a:pt x="500735" y="1017621"/>
                    <a:pt x="490827" y="1002378"/>
                    <a:pt x="485492" y="984848"/>
                  </a:cubicBezTo>
                  <a:cubicBezTo>
                    <a:pt x="476092" y="953346"/>
                    <a:pt x="466438" y="922098"/>
                    <a:pt x="456784" y="890595"/>
                  </a:cubicBezTo>
                  <a:cubicBezTo>
                    <a:pt x="442812" y="845120"/>
                    <a:pt x="428585" y="799645"/>
                    <a:pt x="414612" y="754170"/>
                  </a:cubicBezTo>
                  <a:cubicBezTo>
                    <a:pt x="413088" y="749343"/>
                    <a:pt x="411309" y="745024"/>
                    <a:pt x="418169" y="741467"/>
                  </a:cubicBezTo>
                  <a:cubicBezTo>
                    <a:pt x="440779" y="730289"/>
                    <a:pt x="454498" y="710727"/>
                    <a:pt x="465422" y="688624"/>
                  </a:cubicBezTo>
                  <a:cubicBezTo>
                    <a:pt x="460849" y="683798"/>
                    <a:pt x="454498" y="684559"/>
                    <a:pt x="448655" y="684305"/>
                  </a:cubicBezTo>
                  <a:cubicBezTo>
                    <a:pt x="433920" y="684051"/>
                    <a:pt x="418931" y="684305"/>
                    <a:pt x="404196" y="684305"/>
                  </a:cubicBezTo>
                  <a:cubicBezTo>
                    <a:pt x="380569" y="684305"/>
                    <a:pt x="380569" y="684305"/>
                    <a:pt x="380569" y="660425"/>
                  </a:cubicBezTo>
                  <a:cubicBezTo>
                    <a:pt x="380569" y="461248"/>
                    <a:pt x="380569" y="261818"/>
                    <a:pt x="380569" y="62642"/>
                  </a:cubicBezTo>
                  <a:cubicBezTo>
                    <a:pt x="380569" y="54512"/>
                    <a:pt x="380823" y="16150"/>
                    <a:pt x="379807" y="8021"/>
                  </a:cubicBezTo>
                  <a:cubicBezTo>
                    <a:pt x="378283" y="-1633"/>
                    <a:pt x="161069" y="-3666"/>
                    <a:pt x="157004" y="8021"/>
                  </a:cubicBezTo>
                  <a:cubicBezTo>
                    <a:pt x="155733" y="15642"/>
                    <a:pt x="156242" y="53750"/>
                    <a:pt x="156242" y="61371"/>
                  </a:cubicBezTo>
                  <a:cubicBezTo>
                    <a:pt x="156242" y="260294"/>
                    <a:pt x="156242" y="459216"/>
                    <a:pt x="156242" y="658138"/>
                  </a:cubicBezTo>
                  <a:cubicBezTo>
                    <a:pt x="156242" y="663219"/>
                    <a:pt x="156242" y="668300"/>
                    <a:pt x="155988" y="673381"/>
                  </a:cubicBezTo>
                  <a:cubicBezTo>
                    <a:pt x="155988" y="680749"/>
                    <a:pt x="152431" y="684305"/>
                    <a:pt x="145063" y="684051"/>
                  </a:cubicBezTo>
                  <a:cubicBezTo>
                    <a:pt x="101621" y="682781"/>
                    <a:pt x="57924" y="688370"/>
                    <a:pt x="14735" y="678716"/>
                  </a:cubicBezTo>
                  <a:cubicBezTo>
                    <a:pt x="9908" y="677700"/>
                    <a:pt x="4827" y="675668"/>
                    <a:pt x="0" y="678716"/>
                  </a:cubicBezTo>
                  <a:cubicBezTo>
                    <a:pt x="254" y="680495"/>
                    <a:pt x="254" y="682273"/>
                    <a:pt x="762" y="683798"/>
                  </a:cubicBezTo>
                  <a:cubicBezTo>
                    <a:pt x="16259" y="722159"/>
                    <a:pt x="44459" y="746040"/>
                    <a:pt x="85107" y="754678"/>
                  </a:cubicBezTo>
                  <a:cubicBezTo>
                    <a:pt x="107972" y="759505"/>
                    <a:pt x="109242" y="760521"/>
                    <a:pt x="109242" y="784148"/>
                  </a:cubicBezTo>
                  <a:cubicBezTo>
                    <a:pt x="109242" y="785418"/>
                    <a:pt x="109242" y="786688"/>
                    <a:pt x="109242" y="787959"/>
                  </a:cubicBezTo>
                  <a:cubicBezTo>
                    <a:pt x="109242" y="912189"/>
                    <a:pt x="109242" y="1036421"/>
                    <a:pt x="109242" y="1160652"/>
                  </a:cubicBezTo>
                  <a:cubicBezTo>
                    <a:pt x="109242" y="1169798"/>
                    <a:pt x="107718" y="1179198"/>
                    <a:pt x="107464" y="1188344"/>
                  </a:cubicBezTo>
                  <a:cubicBezTo>
                    <a:pt x="107464" y="1190630"/>
                    <a:pt x="105939" y="1193679"/>
                    <a:pt x="111274" y="1194187"/>
                  </a:cubicBezTo>
                  <a:cubicBezTo>
                    <a:pt x="125755" y="1195711"/>
                    <a:pt x="137950" y="1195711"/>
                    <a:pt x="149890" y="1199268"/>
                  </a:cubicBezTo>
                  <a:cubicBezTo>
                    <a:pt x="198668" y="1207143"/>
                    <a:pt x="226106" y="1206127"/>
                    <a:pt x="234998" y="1207651"/>
                  </a:cubicBezTo>
                  <a:cubicBezTo>
                    <a:pt x="241857" y="1208668"/>
                    <a:pt x="244906" y="1109842"/>
                    <a:pt x="244397" y="1109842"/>
                  </a:cubicBezTo>
                  <a:cubicBezTo>
                    <a:pt x="244397" y="997805"/>
                    <a:pt x="244397" y="885768"/>
                    <a:pt x="244143" y="773731"/>
                  </a:cubicBezTo>
                  <a:cubicBezTo>
                    <a:pt x="244143" y="764078"/>
                    <a:pt x="247192" y="761537"/>
                    <a:pt x="256592" y="761791"/>
                  </a:cubicBezTo>
                  <a:cubicBezTo>
                    <a:pt x="282251" y="762553"/>
                    <a:pt x="277932" y="759505"/>
                    <a:pt x="285046" y="782369"/>
                  </a:cubicBezTo>
                  <a:cubicBezTo>
                    <a:pt x="308164" y="858077"/>
                    <a:pt x="331029" y="933784"/>
                    <a:pt x="354148" y="1009491"/>
                  </a:cubicBezTo>
                  <a:cubicBezTo>
                    <a:pt x="357704" y="1020670"/>
                    <a:pt x="361007" y="1032102"/>
                    <a:pt x="365072" y="1043026"/>
                  </a:cubicBezTo>
                  <a:cubicBezTo>
                    <a:pt x="367866" y="1050647"/>
                    <a:pt x="365580" y="1054967"/>
                    <a:pt x="358466" y="1058015"/>
                  </a:cubicBezTo>
                  <a:cubicBezTo>
                    <a:pt x="338142" y="1067415"/>
                    <a:pt x="318072" y="1077323"/>
                    <a:pt x="298002" y="1086977"/>
                  </a:cubicBezTo>
                  <a:cubicBezTo>
                    <a:pt x="297494" y="1087231"/>
                    <a:pt x="296732" y="1087485"/>
                    <a:pt x="296224" y="1087485"/>
                  </a:cubicBezTo>
                  <a:cubicBezTo>
                    <a:pt x="294446" y="1092312"/>
                    <a:pt x="296224" y="1097139"/>
                    <a:pt x="297240" y="1101966"/>
                  </a:cubicBezTo>
                  <a:cubicBezTo>
                    <a:pt x="303337" y="1127879"/>
                    <a:pt x="315024" y="1151506"/>
                    <a:pt x="326710" y="1175387"/>
                  </a:cubicBezTo>
                  <a:cubicBezTo>
                    <a:pt x="333315" y="1183516"/>
                    <a:pt x="337126" y="1193171"/>
                    <a:pt x="344240" y="1201046"/>
                  </a:cubicBezTo>
                  <a:cubicBezTo>
                    <a:pt x="347542" y="1204603"/>
                    <a:pt x="350337" y="1209176"/>
                    <a:pt x="356434" y="1206635"/>
                  </a:cubicBezTo>
                  <a:cubicBezTo>
                    <a:pt x="367866" y="1201300"/>
                    <a:pt x="379045" y="1195965"/>
                    <a:pt x="390477" y="1190630"/>
                  </a:cubicBezTo>
                  <a:cubicBezTo>
                    <a:pt x="420963" y="1175895"/>
                    <a:pt x="451958" y="1161922"/>
                    <a:pt x="474568" y="1135501"/>
                  </a:cubicBezTo>
                  <a:cubicBezTo>
                    <a:pt x="498703" y="1107301"/>
                    <a:pt x="510897" y="1075037"/>
                    <a:pt x="504038" y="103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8E84637-7A78-4497-AE80-80466037BB14}"/>
                </a:ext>
              </a:extLst>
            </p:cNvPr>
            <p:cNvSpPr/>
            <p:nvPr/>
          </p:nvSpPr>
          <p:spPr>
            <a:xfrm>
              <a:off x="4769990" y="3610565"/>
              <a:ext cx="302002" cy="377504"/>
            </a:xfrm>
            <a:custGeom>
              <a:avLst/>
              <a:gdLst>
                <a:gd name="connsiteX0" fmla="*/ 82239 w 223565"/>
                <a:gd name="connsiteY0" fmla="*/ 279863 h 279456"/>
                <a:gd name="connsiteX1" fmla="*/ 35494 w 223565"/>
                <a:gd name="connsiteY1" fmla="*/ 249123 h 279456"/>
                <a:gd name="connsiteX2" fmla="*/ 1451 w 223565"/>
                <a:gd name="connsiteY2" fmla="*/ 195772 h 279456"/>
                <a:gd name="connsiteX3" fmla="*/ 33715 w 223565"/>
                <a:gd name="connsiteY3" fmla="*/ 138611 h 279456"/>
                <a:gd name="connsiteX4" fmla="*/ 104850 w 223565"/>
                <a:gd name="connsiteY4" fmla="*/ 106346 h 279456"/>
                <a:gd name="connsiteX5" fmla="*/ 109677 w 223565"/>
                <a:gd name="connsiteY5" fmla="*/ 93135 h 279456"/>
                <a:gd name="connsiteX6" fmla="*/ 81477 w 223565"/>
                <a:gd name="connsiteY6" fmla="*/ 28352 h 279456"/>
                <a:gd name="connsiteX7" fmla="*/ 84780 w 223565"/>
                <a:gd name="connsiteY7" fmla="*/ 1931 h 279456"/>
                <a:gd name="connsiteX8" fmla="*/ 108152 w 223565"/>
                <a:gd name="connsiteY8" fmla="*/ 15904 h 279456"/>
                <a:gd name="connsiteX9" fmla="*/ 143465 w 223565"/>
                <a:gd name="connsiteY9" fmla="*/ 96946 h 279456"/>
                <a:gd name="connsiteX10" fmla="*/ 163281 w 223565"/>
                <a:gd name="connsiteY10" fmla="*/ 115492 h 279456"/>
                <a:gd name="connsiteX11" fmla="*/ 172427 w 223565"/>
                <a:gd name="connsiteY11" fmla="*/ 111427 h 279456"/>
                <a:gd name="connsiteX12" fmla="*/ 192751 w 223565"/>
                <a:gd name="connsiteY12" fmla="*/ 88817 h 279456"/>
                <a:gd name="connsiteX13" fmla="*/ 217140 w 223565"/>
                <a:gd name="connsiteY13" fmla="*/ 91103 h 279456"/>
                <a:gd name="connsiteX14" fmla="*/ 219173 w 223565"/>
                <a:gd name="connsiteY14" fmla="*/ 112951 h 279456"/>
                <a:gd name="connsiteX15" fmla="*/ 199611 w 223565"/>
                <a:gd name="connsiteY15" fmla="*/ 134292 h 279456"/>
                <a:gd name="connsiteX16" fmla="*/ 189195 w 223565"/>
                <a:gd name="connsiteY16" fmla="*/ 172400 h 279456"/>
                <a:gd name="connsiteX17" fmla="*/ 178779 w 223565"/>
                <a:gd name="connsiteY17" fmla="*/ 237183 h 279456"/>
                <a:gd name="connsiteX18" fmla="*/ 168871 w 223565"/>
                <a:gd name="connsiteY18" fmla="*/ 245820 h 279456"/>
                <a:gd name="connsiteX19" fmla="*/ 93671 w 223565"/>
                <a:gd name="connsiteY19" fmla="*/ 278593 h 279456"/>
                <a:gd name="connsiteX20" fmla="*/ 82239 w 223565"/>
                <a:gd name="connsiteY20" fmla="*/ 279863 h 27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565" h="279456">
                  <a:moveTo>
                    <a:pt x="82239" y="279863"/>
                  </a:moveTo>
                  <a:cubicBezTo>
                    <a:pt x="65726" y="270971"/>
                    <a:pt x="49212" y="262080"/>
                    <a:pt x="35494" y="249123"/>
                  </a:cubicBezTo>
                  <a:cubicBezTo>
                    <a:pt x="19488" y="234134"/>
                    <a:pt x="5262" y="217367"/>
                    <a:pt x="1451" y="195772"/>
                  </a:cubicBezTo>
                  <a:cubicBezTo>
                    <a:pt x="-3376" y="166556"/>
                    <a:pt x="2975" y="155886"/>
                    <a:pt x="33715" y="138611"/>
                  </a:cubicBezTo>
                  <a:cubicBezTo>
                    <a:pt x="56326" y="125908"/>
                    <a:pt x="80715" y="116254"/>
                    <a:pt x="104850" y="106346"/>
                  </a:cubicBezTo>
                  <a:cubicBezTo>
                    <a:pt x="112979" y="103044"/>
                    <a:pt x="112471" y="99233"/>
                    <a:pt x="109677" y="93135"/>
                  </a:cubicBezTo>
                  <a:cubicBezTo>
                    <a:pt x="100277" y="71541"/>
                    <a:pt x="91131" y="49693"/>
                    <a:pt x="81477" y="28352"/>
                  </a:cubicBezTo>
                  <a:cubicBezTo>
                    <a:pt x="74872" y="13871"/>
                    <a:pt x="75634" y="6758"/>
                    <a:pt x="84780" y="1931"/>
                  </a:cubicBezTo>
                  <a:cubicBezTo>
                    <a:pt x="93925" y="-2896"/>
                    <a:pt x="101547" y="1169"/>
                    <a:pt x="108152" y="15904"/>
                  </a:cubicBezTo>
                  <a:cubicBezTo>
                    <a:pt x="120347" y="42833"/>
                    <a:pt x="132287" y="69763"/>
                    <a:pt x="143465" y="96946"/>
                  </a:cubicBezTo>
                  <a:cubicBezTo>
                    <a:pt x="147530" y="106854"/>
                    <a:pt x="156422" y="109649"/>
                    <a:pt x="163281" y="115492"/>
                  </a:cubicBezTo>
                  <a:cubicBezTo>
                    <a:pt x="167346" y="119049"/>
                    <a:pt x="170141" y="113968"/>
                    <a:pt x="172427" y="111427"/>
                  </a:cubicBezTo>
                  <a:cubicBezTo>
                    <a:pt x="179287" y="104060"/>
                    <a:pt x="185638" y="96184"/>
                    <a:pt x="192751" y="88817"/>
                  </a:cubicBezTo>
                  <a:cubicBezTo>
                    <a:pt x="201643" y="79671"/>
                    <a:pt x="209519" y="85006"/>
                    <a:pt x="217140" y="91103"/>
                  </a:cubicBezTo>
                  <a:cubicBezTo>
                    <a:pt x="225270" y="97708"/>
                    <a:pt x="225778" y="105076"/>
                    <a:pt x="219173" y="112951"/>
                  </a:cubicBezTo>
                  <a:cubicBezTo>
                    <a:pt x="212821" y="120319"/>
                    <a:pt x="206724" y="128449"/>
                    <a:pt x="199611" y="134292"/>
                  </a:cubicBezTo>
                  <a:cubicBezTo>
                    <a:pt x="186400" y="145216"/>
                    <a:pt x="187162" y="158681"/>
                    <a:pt x="189195" y="172400"/>
                  </a:cubicBezTo>
                  <a:cubicBezTo>
                    <a:pt x="192497" y="195264"/>
                    <a:pt x="187670" y="216350"/>
                    <a:pt x="178779" y="237183"/>
                  </a:cubicBezTo>
                  <a:cubicBezTo>
                    <a:pt x="178016" y="242772"/>
                    <a:pt x="172935" y="244042"/>
                    <a:pt x="168871" y="245820"/>
                  </a:cubicBezTo>
                  <a:cubicBezTo>
                    <a:pt x="143974" y="256999"/>
                    <a:pt x="118822" y="267923"/>
                    <a:pt x="93671" y="278593"/>
                  </a:cubicBezTo>
                  <a:cubicBezTo>
                    <a:pt x="90369" y="280625"/>
                    <a:pt x="86558" y="283420"/>
                    <a:pt x="82239" y="27986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27A43C-4FAD-40BC-8DF0-4E5CB1E42A84}"/>
                </a:ext>
              </a:extLst>
            </p:cNvPr>
            <p:cNvSpPr/>
            <p:nvPr/>
          </p:nvSpPr>
          <p:spPr>
            <a:xfrm>
              <a:off x="6431145" y="5105948"/>
              <a:ext cx="253957" cy="284844"/>
            </a:xfrm>
            <a:custGeom>
              <a:avLst/>
              <a:gdLst>
                <a:gd name="connsiteX0" fmla="*/ 188581 w 187998"/>
                <a:gd name="connsiteY0" fmla="*/ 52391 h 210862"/>
                <a:gd name="connsiteX1" fmla="*/ 183500 w 187998"/>
                <a:gd name="connsiteY1" fmla="*/ 108537 h 210862"/>
                <a:gd name="connsiteX2" fmla="*/ 177149 w 187998"/>
                <a:gd name="connsiteY2" fmla="*/ 122255 h 210862"/>
                <a:gd name="connsiteX3" fmla="*/ 132182 w 187998"/>
                <a:gd name="connsiteY3" fmla="*/ 193390 h 210862"/>
                <a:gd name="connsiteX4" fmla="*/ 115923 w 187998"/>
                <a:gd name="connsiteY4" fmla="*/ 200503 h 210862"/>
                <a:gd name="connsiteX5" fmla="*/ 112112 w 187998"/>
                <a:gd name="connsiteY5" fmla="*/ 181957 h 210862"/>
                <a:gd name="connsiteX6" fmla="*/ 128625 w 187998"/>
                <a:gd name="connsiteY6" fmla="*/ 149439 h 210862"/>
                <a:gd name="connsiteX7" fmla="*/ 129641 w 187998"/>
                <a:gd name="connsiteY7" fmla="*/ 139023 h 210862"/>
                <a:gd name="connsiteX8" fmla="*/ 117701 w 187998"/>
                <a:gd name="connsiteY8" fmla="*/ 144866 h 210862"/>
                <a:gd name="connsiteX9" fmla="*/ 94582 w 187998"/>
                <a:gd name="connsiteY9" fmla="*/ 186785 h 210862"/>
                <a:gd name="connsiteX10" fmla="*/ 87469 w 187998"/>
                <a:gd name="connsiteY10" fmla="*/ 200249 h 210862"/>
                <a:gd name="connsiteX11" fmla="*/ 67653 w 187998"/>
                <a:gd name="connsiteY11" fmla="*/ 210665 h 210862"/>
                <a:gd name="connsiteX12" fmla="*/ 66383 w 187998"/>
                <a:gd name="connsiteY12" fmla="*/ 190341 h 210862"/>
                <a:gd name="connsiteX13" fmla="*/ 95091 w 187998"/>
                <a:gd name="connsiteY13" fmla="*/ 137244 h 210862"/>
                <a:gd name="connsiteX14" fmla="*/ 94582 w 187998"/>
                <a:gd name="connsiteY14" fmla="*/ 123272 h 210862"/>
                <a:gd name="connsiteX15" fmla="*/ 83912 w 187998"/>
                <a:gd name="connsiteY15" fmla="*/ 130131 h 210862"/>
                <a:gd name="connsiteX16" fmla="*/ 53426 w 187998"/>
                <a:gd name="connsiteY16" fmla="*/ 186785 h 210862"/>
                <a:gd name="connsiteX17" fmla="*/ 46567 w 187998"/>
                <a:gd name="connsiteY17" fmla="*/ 197455 h 210862"/>
                <a:gd name="connsiteX18" fmla="*/ 30561 w 187998"/>
                <a:gd name="connsiteY18" fmla="*/ 202536 h 210862"/>
                <a:gd name="connsiteX19" fmla="*/ 27513 w 187998"/>
                <a:gd name="connsiteY19" fmla="*/ 184244 h 210862"/>
                <a:gd name="connsiteX20" fmla="*/ 61556 w 187998"/>
                <a:gd name="connsiteY20" fmla="*/ 122509 h 210862"/>
                <a:gd name="connsiteX21" fmla="*/ 65875 w 187998"/>
                <a:gd name="connsiteY21" fmla="*/ 114888 h 210862"/>
                <a:gd name="connsiteX22" fmla="*/ 60794 w 187998"/>
                <a:gd name="connsiteY22" fmla="*/ 104472 h 210862"/>
                <a:gd name="connsiteX23" fmla="*/ 53934 w 187998"/>
                <a:gd name="connsiteY23" fmla="*/ 109807 h 210862"/>
                <a:gd name="connsiteX24" fmla="*/ 25734 w 187998"/>
                <a:gd name="connsiteY24" fmla="*/ 160617 h 210862"/>
                <a:gd name="connsiteX25" fmla="*/ 6934 w 187998"/>
                <a:gd name="connsiteY25" fmla="*/ 168493 h 210862"/>
                <a:gd name="connsiteX26" fmla="*/ 3124 w 187998"/>
                <a:gd name="connsiteY26" fmla="*/ 154012 h 210862"/>
                <a:gd name="connsiteX27" fmla="*/ 36150 w 187998"/>
                <a:gd name="connsiteY27" fmla="*/ 94310 h 210862"/>
                <a:gd name="connsiteX28" fmla="*/ 40723 w 187998"/>
                <a:gd name="connsiteY28" fmla="*/ 83894 h 210862"/>
                <a:gd name="connsiteX29" fmla="*/ 23194 w 187998"/>
                <a:gd name="connsiteY29" fmla="*/ 59759 h 210862"/>
                <a:gd name="connsiteX30" fmla="*/ 13032 w 187998"/>
                <a:gd name="connsiteY30" fmla="*/ 59505 h 210862"/>
                <a:gd name="connsiteX31" fmla="*/ 75 w 187998"/>
                <a:gd name="connsiteY31" fmla="*/ 45278 h 210862"/>
                <a:gd name="connsiteX32" fmla="*/ 14048 w 187998"/>
                <a:gd name="connsiteY32" fmla="*/ 32067 h 210862"/>
                <a:gd name="connsiteX33" fmla="*/ 81118 w 187998"/>
                <a:gd name="connsiteY33" fmla="*/ 9203 h 210862"/>
                <a:gd name="connsiteX34" fmla="*/ 94074 w 187998"/>
                <a:gd name="connsiteY34" fmla="*/ 1581 h 210862"/>
                <a:gd name="connsiteX35" fmla="*/ 103220 w 187998"/>
                <a:gd name="connsiteY35" fmla="*/ 2089 h 210862"/>
                <a:gd name="connsiteX36" fmla="*/ 180198 w 187998"/>
                <a:gd name="connsiteY36" fmla="*/ 43499 h 210862"/>
                <a:gd name="connsiteX37" fmla="*/ 188581 w 187998"/>
                <a:gd name="connsiteY37" fmla="*/ 52391 h 2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7998" h="210862">
                  <a:moveTo>
                    <a:pt x="188581" y="52391"/>
                  </a:moveTo>
                  <a:cubicBezTo>
                    <a:pt x="188073" y="71191"/>
                    <a:pt x="191630" y="90499"/>
                    <a:pt x="183500" y="108537"/>
                  </a:cubicBezTo>
                  <a:cubicBezTo>
                    <a:pt x="181468" y="113110"/>
                    <a:pt x="180452" y="118953"/>
                    <a:pt x="177149" y="122255"/>
                  </a:cubicBezTo>
                  <a:cubicBezTo>
                    <a:pt x="157079" y="142833"/>
                    <a:pt x="146663" y="169509"/>
                    <a:pt x="132182" y="193390"/>
                  </a:cubicBezTo>
                  <a:cubicBezTo>
                    <a:pt x="128117" y="200249"/>
                    <a:pt x="123544" y="204314"/>
                    <a:pt x="115923" y="200503"/>
                  </a:cubicBezTo>
                  <a:cubicBezTo>
                    <a:pt x="107793" y="196438"/>
                    <a:pt x="108301" y="189071"/>
                    <a:pt x="112112" y="181957"/>
                  </a:cubicBezTo>
                  <a:cubicBezTo>
                    <a:pt x="117701" y="171033"/>
                    <a:pt x="124560" y="161125"/>
                    <a:pt x="128625" y="149439"/>
                  </a:cubicBezTo>
                  <a:cubicBezTo>
                    <a:pt x="129895" y="145882"/>
                    <a:pt x="135739" y="142326"/>
                    <a:pt x="129641" y="139023"/>
                  </a:cubicBezTo>
                  <a:cubicBezTo>
                    <a:pt x="124306" y="136228"/>
                    <a:pt x="120496" y="139531"/>
                    <a:pt x="117701" y="144866"/>
                  </a:cubicBezTo>
                  <a:cubicBezTo>
                    <a:pt x="110334" y="158839"/>
                    <a:pt x="102204" y="172812"/>
                    <a:pt x="94582" y="186785"/>
                  </a:cubicBezTo>
                  <a:cubicBezTo>
                    <a:pt x="92042" y="191103"/>
                    <a:pt x="90009" y="195930"/>
                    <a:pt x="87469" y="200249"/>
                  </a:cubicBezTo>
                  <a:cubicBezTo>
                    <a:pt x="83150" y="208125"/>
                    <a:pt x="77815" y="215492"/>
                    <a:pt x="67653" y="210665"/>
                  </a:cubicBezTo>
                  <a:cubicBezTo>
                    <a:pt x="56729" y="205584"/>
                    <a:pt x="62572" y="197455"/>
                    <a:pt x="66383" y="190341"/>
                  </a:cubicBezTo>
                  <a:cubicBezTo>
                    <a:pt x="76037" y="172558"/>
                    <a:pt x="85944" y="155028"/>
                    <a:pt x="95091" y="137244"/>
                  </a:cubicBezTo>
                  <a:cubicBezTo>
                    <a:pt x="97377" y="132925"/>
                    <a:pt x="102204" y="127590"/>
                    <a:pt x="94582" y="123272"/>
                  </a:cubicBezTo>
                  <a:cubicBezTo>
                    <a:pt x="86961" y="118953"/>
                    <a:pt x="85944" y="126574"/>
                    <a:pt x="83912" y="130131"/>
                  </a:cubicBezTo>
                  <a:cubicBezTo>
                    <a:pt x="73496" y="148931"/>
                    <a:pt x="63588" y="167985"/>
                    <a:pt x="53426" y="186785"/>
                  </a:cubicBezTo>
                  <a:cubicBezTo>
                    <a:pt x="51393" y="190595"/>
                    <a:pt x="49361" y="194152"/>
                    <a:pt x="46567" y="197455"/>
                  </a:cubicBezTo>
                  <a:cubicBezTo>
                    <a:pt x="42502" y="202536"/>
                    <a:pt x="37421" y="207363"/>
                    <a:pt x="30561" y="202536"/>
                  </a:cubicBezTo>
                  <a:cubicBezTo>
                    <a:pt x="23956" y="197709"/>
                    <a:pt x="24210" y="190849"/>
                    <a:pt x="27513" y="184244"/>
                  </a:cubicBezTo>
                  <a:cubicBezTo>
                    <a:pt x="38691" y="163412"/>
                    <a:pt x="50123" y="143087"/>
                    <a:pt x="61556" y="122509"/>
                  </a:cubicBezTo>
                  <a:cubicBezTo>
                    <a:pt x="63080" y="119969"/>
                    <a:pt x="65112" y="117682"/>
                    <a:pt x="65875" y="114888"/>
                  </a:cubicBezTo>
                  <a:cubicBezTo>
                    <a:pt x="67399" y="110061"/>
                    <a:pt x="64858" y="106250"/>
                    <a:pt x="60794" y="104472"/>
                  </a:cubicBezTo>
                  <a:cubicBezTo>
                    <a:pt x="55967" y="102185"/>
                    <a:pt x="55458" y="107266"/>
                    <a:pt x="53934" y="109807"/>
                  </a:cubicBezTo>
                  <a:cubicBezTo>
                    <a:pt x="44534" y="126574"/>
                    <a:pt x="35388" y="143850"/>
                    <a:pt x="25734" y="160617"/>
                  </a:cubicBezTo>
                  <a:cubicBezTo>
                    <a:pt x="21670" y="167985"/>
                    <a:pt x="16843" y="174844"/>
                    <a:pt x="6934" y="168493"/>
                  </a:cubicBezTo>
                  <a:cubicBezTo>
                    <a:pt x="1345" y="164936"/>
                    <a:pt x="-1195" y="161125"/>
                    <a:pt x="3124" y="154012"/>
                  </a:cubicBezTo>
                  <a:cubicBezTo>
                    <a:pt x="14556" y="134450"/>
                    <a:pt x="23448" y="113364"/>
                    <a:pt x="36150" y="94310"/>
                  </a:cubicBezTo>
                  <a:cubicBezTo>
                    <a:pt x="38183" y="91261"/>
                    <a:pt x="39707" y="87450"/>
                    <a:pt x="40723" y="83894"/>
                  </a:cubicBezTo>
                  <a:cubicBezTo>
                    <a:pt x="45550" y="67126"/>
                    <a:pt x="40215" y="60013"/>
                    <a:pt x="23194" y="59759"/>
                  </a:cubicBezTo>
                  <a:cubicBezTo>
                    <a:pt x="19891" y="59759"/>
                    <a:pt x="16334" y="59759"/>
                    <a:pt x="13032" y="59505"/>
                  </a:cubicBezTo>
                  <a:cubicBezTo>
                    <a:pt x="4394" y="58743"/>
                    <a:pt x="-687" y="55440"/>
                    <a:pt x="75" y="45278"/>
                  </a:cubicBezTo>
                  <a:cubicBezTo>
                    <a:pt x="837" y="35624"/>
                    <a:pt x="4902" y="30035"/>
                    <a:pt x="14048" y="32067"/>
                  </a:cubicBezTo>
                  <a:cubicBezTo>
                    <a:pt x="41231" y="37656"/>
                    <a:pt x="61810" y="25208"/>
                    <a:pt x="81118" y="9203"/>
                  </a:cubicBezTo>
                  <a:cubicBezTo>
                    <a:pt x="85182" y="5900"/>
                    <a:pt x="89501" y="3868"/>
                    <a:pt x="94074" y="1581"/>
                  </a:cubicBezTo>
                  <a:cubicBezTo>
                    <a:pt x="97377" y="-1468"/>
                    <a:pt x="100426" y="565"/>
                    <a:pt x="103220" y="2089"/>
                  </a:cubicBezTo>
                  <a:cubicBezTo>
                    <a:pt x="129133" y="15554"/>
                    <a:pt x="154030" y="30289"/>
                    <a:pt x="180198" y="43499"/>
                  </a:cubicBezTo>
                  <a:cubicBezTo>
                    <a:pt x="184516" y="45278"/>
                    <a:pt x="188073" y="47564"/>
                    <a:pt x="188581" y="5239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2353157-352B-4EC0-A37C-8C69EC6A676B}"/>
                </a:ext>
              </a:extLst>
            </p:cNvPr>
            <p:cNvSpPr/>
            <p:nvPr/>
          </p:nvSpPr>
          <p:spPr>
            <a:xfrm>
              <a:off x="4877362" y="3927834"/>
              <a:ext cx="1826030" cy="1251539"/>
            </a:xfrm>
            <a:custGeom>
              <a:avLst/>
              <a:gdLst>
                <a:gd name="connsiteX0" fmla="*/ 1243033 w 1351767"/>
                <a:gd name="connsiteY0" fmla="*/ 860756 h 926484"/>
                <a:gd name="connsiteX1" fmla="*/ 1260563 w 1351767"/>
                <a:gd name="connsiteY1" fmla="*/ 868378 h 926484"/>
                <a:gd name="connsiteX2" fmla="*/ 1347448 w 1351767"/>
                <a:gd name="connsiteY2" fmla="*/ 914615 h 926484"/>
                <a:gd name="connsiteX3" fmla="*/ 1351767 w 1351767"/>
                <a:gd name="connsiteY3" fmla="*/ 918934 h 926484"/>
                <a:gd name="connsiteX4" fmla="*/ 1338810 w 1351767"/>
                <a:gd name="connsiteY4" fmla="*/ 924523 h 926484"/>
                <a:gd name="connsiteX5" fmla="*/ 1244811 w 1351767"/>
                <a:gd name="connsiteY5" fmla="*/ 873459 h 926484"/>
                <a:gd name="connsiteX6" fmla="*/ 1243033 w 1351767"/>
                <a:gd name="connsiteY6" fmla="*/ 860756 h 926484"/>
                <a:gd name="connsiteX7" fmla="*/ 803556 w 1351767"/>
                <a:gd name="connsiteY7" fmla="*/ 146237 h 926484"/>
                <a:gd name="connsiteX8" fmla="*/ 843157 w 1351767"/>
                <a:gd name="connsiteY8" fmla="*/ 147126 h 926484"/>
                <a:gd name="connsiteX9" fmla="*/ 919118 w 1351767"/>
                <a:gd name="connsiteY9" fmla="*/ 209624 h 926484"/>
                <a:gd name="connsiteX10" fmla="*/ 974502 w 1351767"/>
                <a:gd name="connsiteY10" fmla="*/ 177612 h 926484"/>
                <a:gd name="connsiteX11" fmla="*/ 978058 w 1351767"/>
                <a:gd name="connsiteY11" fmla="*/ 146618 h 926484"/>
                <a:gd name="connsiteX12" fmla="*/ 1065452 w 1351767"/>
                <a:gd name="connsiteY12" fmla="*/ 152207 h 926484"/>
                <a:gd name="connsiteX13" fmla="*/ 1043095 w 1351767"/>
                <a:gd name="connsiteY13" fmla="*/ 170245 h 926484"/>
                <a:gd name="connsiteX14" fmla="*/ 915562 w 1351767"/>
                <a:gd name="connsiteY14" fmla="*/ 302352 h 926484"/>
                <a:gd name="connsiteX15" fmla="*/ 902097 w 1351767"/>
                <a:gd name="connsiteY15" fmla="*/ 299304 h 926484"/>
                <a:gd name="connsiteX16" fmla="*/ 775832 w 1351767"/>
                <a:gd name="connsiteY16" fmla="*/ 154494 h 926484"/>
                <a:gd name="connsiteX17" fmla="*/ 764146 w 1351767"/>
                <a:gd name="connsiteY17" fmla="*/ 151445 h 926484"/>
                <a:gd name="connsiteX18" fmla="*/ 803556 w 1351767"/>
                <a:gd name="connsiteY18" fmla="*/ 146237 h 926484"/>
                <a:gd name="connsiteX19" fmla="*/ 111298 w 1351767"/>
                <a:gd name="connsiteY19" fmla="*/ 1300 h 926484"/>
                <a:gd name="connsiteX20" fmla="*/ 117332 w 1351767"/>
                <a:gd name="connsiteY20" fmla="*/ 11462 h 926484"/>
                <a:gd name="connsiteX21" fmla="*/ 32478 w 1351767"/>
                <a:gd name="connsiteY21" fmla="*/ 52620 h 926484"/>
                <a:gd name="connsiteX22" fmla="*/ 5294 w 1351767"/>
                <a:gd name="connsiteY22" fmla="*/ 65576 h 926484"/>
                <a:gd name="connsiteX23" fmla="*/ 2754 w 1351767"/>
                <a:gd name="connsiteY23" fmla="*/ 44997 h 926484"/>
                <a:gd name="connsiteX24" fmla="*/ 99548 w 1351767"/>
                <a:gd name="connsiteY24" fmla="*/ 2571 h 926484"/>
                <a:gd name="connsiteX25" fmla="*/ 111298 w 1351767"/>
                <a:gd name="connsiteY25" fmla="*/ 1300 h 9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1767" h="926484">
                  <a:moveTo>
                    <a:pt x="1243033" y="860756"/>
                  </a:moveTo>
                  <a:cubicBezTo>
                    <a:pt x="1250908" y="858470"/>
                    <a:pt x="1254973" y="865329"/>
                    <a:pt x="1260563" y="868378"/>
                  </a:cubicBezTo>
                  <a:cubicBezTo>
                    <a:pt x="1289778" y="883367"/>
                    <a:pt x="1318486" y="899118"/>
                    <a:pt x="1347448" y="914615"/>
                  </a:cubicBezTo>
                  <a:cubicBezTo>
                    <a:pt x="1349226" y="915631"/>
                    <a:pt x="1350496" y="917409"/>
                    <a:pt x="1351767" y="918934"/>
                  </a:cubicBezTo>
                  <a:cubicBezTo>
                    <a:pt x="1349226" y="925031"/>
                    <a:pt x="1345924" y="929096"/>
                    <a:pt x="1338810" y="924523"/>
                  </a:cubicBezTo>
                  <a:cubicBezTo>
                    <a:pt x="1307816" y="906485"/>
                    <a:pt x="1276822" y="889210"/>
                    <a:pt x="1244811" y="873459"/>
                  </a:cubicBezTo>
                  <a:cubicBezTo>
                    <a:pt x="1238460" y="870156"/>
                    <a:pt x="1239476" y="865583"/>
                    <a:pt x="1243033" y="860756"/>
                  </a:cubicBezTo>
                  <a:close/>
                  <a:moveTo>
                    <a:pt x="803556" y="146237"/>
                  </a:moveTo>
                  <a:cubicBezTo>
                    <a:pt x="816735" y="145919"/>
                    <a:pt x="829946" y="146618"/>
                    <a:pt x="843157" y="147126"/>
                  </a:cubicBezTo>
                  <a:cubicBezTo>
                    <a:pt x="843157" y="190062"/>
                    <a:pt x="874659" y="215975"/>
                    <a:pt x="919118" y="209624"/>
                  </a:cubicBezTo>
                  <a:cubicBezTo>
                    <a:pt x="941983" y="206321"/>
                    <a:pt x="962561" y="199716"/>
                    <a:pt x="974502" y="177612"/>
                  </a:cubicBezTo>
                  <a:cubicBezTo>
                    <a:pt x="980091" y="167450"/>
                    <a:pt x="976534" y="157034"/>
                    <a:pt x="978058" y="146618"/>
                  </a:cubicBezTo>
                  <a:cubicBezTo>
                    <a:pt x="1005496" y="146364"/>
                    <a:pt x="1038777" y="144585"/>
                    <a:pt x="1065452" y="152207"/>
                  </a:cubicBezTo>
                  <a:cubicBezTo>
                    <a:pt x="1051987" y="157796"/>
                    <a:pt x="1047160" y="166942"/>
                    <a:pt x="1043095" y="170245"/>
                  </a:cubicBezTo>
                  <a:cubicBezTo>
                    <a:pt x="1033695" y="178120"/>
                    <a:pt x="945286" y="271358"/>
                    <a:pt x="915562" y="302352"/>
                  </a:cubicBezTo>
                  <a:cubicBezTo>
                    <a:pt x="908702" y="309466"/>
                    <a:pt x="905908" y="304131"/>
                    <a:pt x="902097" y="299304"/>
                  </a:cubicBezTo>
                  <a:cubicBezTo>
                    <a:pt x="874405" y="266023"/>
                    <a:pt x="793870" y="161353"/>
                    <a:pt x="775832" y="154494"/>
                  </a:cubicBezTo>
                  <a:cubicBezTo>
                    <a:pt x="772022" y="152969"/>
                    <a:pt x="768211" y="152207"/>
                    <a:pt x="764146" y="151445"/>
                  </a:cubicBezTo>
                  <a:cubicBezTo>
                    <a:pt x="777230" y="147889"/>
                    <a:pt x="790377" y="146555"/>
                    <a:pt x="803556" y="146237"/>
                  </a:cubicBezTo>
                  <a:close/>
                  <a:moveTo>
                    <a:pt x="111298" y="1300"/>
                  </a:moveTo>
                  <a:cubicBezTo>
                    <a:pt x="114029" y="3206"/>
                    <a:pt x="115807" y="7016"/>
                    <a:pt x="117332" y="11462"/>
                  </a:cubicBezTo>
                  <a:cubicBezTo>
                    <a:pt x="89132" y="25181"/>
                    <a:pt x="60678" y="38900"/>
                    <a:pt x="32478" y="52620"/>
                  </a:cubicBezTo>
                  <a:cubicBezTo>
                    <a:pt x="23586" y="56939"/>
                    <a:pt x="14440" y="61258"/>
                    <a:pt x="5294" y="65576"/>
                  </a:cubicBezTo>
                  <a:cubicBezTo>
                    <a:pt x="5803" y="58463"/>
                    <a:pt x="-4868" y="52874"/>
                    <a:pt x="2754" y="44997"/>
                  </a:cubicBezTo>
                  <a:cubicBezTo>
                    <a:pt x="35526" y="31787"/>
                    <a:pt x="67791" y="17814"/>
                    <a:pt x="99548" y="2571"/>
                  </a:cubicBezTo>
                  <a:cubicBezTo>
                    <a:pt x="104883" y="-605"/>
                    <a:pt x="108567" y="-605"/>
                    <a:pt x="111298" y="13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6AF71BC-630F-4EC5-AC0E-E29EC3061BBC}"/>
                </a:ext>
              </a:extLst>
            </p:cNvPr>
            <p:cNvGrpSpPr/>
            <p:nvPr/>
          </p:nvGrpSpPr>
          <p:grpSpPr>
            <a:xfrm>
              <a:off x="5167091" y="2185438"/>
              <a:ext cx="1925266" cy="2028222"/>
              <a:chOff x="5358050" y="3176326"/>
              <a:chExt cx="1425228" cy="1501444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6464BCB-4400-46D3-B70A-2ECF428C8528}"/>
                  </a:ext>
                </a:extLst>
              </p:cNvPr>
              <p:cNvSpPr/>
              <p:nvPr/>
            </p:nvSpPr>
            <p:spPr>
              <a:xfrm>
                <a:off x="5358050" y="3176326"/>
                <a:ext cx="1425228" cy="1501444"/>
              </a:xfrm>
              <a:custGeom>
                <a:avLst/>
                <a:gdLst>
                  <a:gd name="connsiteX0" fmla="*/ 1412426 w 1425228"/>
                  <a:gd name="connsiteY0" fmla="*/ 794228 h 1501443"/>
                  <a:gd name="connsiteX1" fmla="*/ 1338243 w 1425228"/>
                  <a:gd name="connsiteY1" fmla="*/ 755612 h 1501443"/>
                  <a:gd name="connsiteX2" fmla="*/ 1340276 w 1425228"/>
                  <a:gd name="connsiteY2" fmla="*/ 681938 h 1501443"/>
                  <a:gd name="connsiteX3" fmla="*/ 1344340 w 1425228"/>
                  <a:gd name="connsiteY3" fmla="*/ 555166 h 1501443"/>
                  <a:gd name="connsiteX4" fmla="*/ 1315887 w 1425228"/>
                  <a:gd name="connsiteY4" fmla="*/ 347098 h 1501443"/>
                  <a:gd name="connsiteX5" fmla="*/ 879172 w 1425228"/>
                  <a:gd name="connsiteY5" fmla="*/ 10226 h 1501443"/>
                  <a:gd name="connsiteX6" fmla="*/ 625629 w 1425228"/>
                  <a:gd name="connsiteY6" fmla="*/ 64 h 1501443"/>
                  <a:gd name="connsiteX7" fmla="*/ 406129 w 1425228"/>
                  <a:gd name="connsiteY7" fmla="*/ 49350 h 1501443"/>
                  <a:gd name="connsiteX8" fmla="*/ 144964 w 1425228"/>
                  <a:gd name="connsiteY8" fmla="*/ 310769 h 1501443"/>
                  <a:gd name="connsiteX9" fmla="*/ 103553 w 1425228"/>
                  <a:gd name="connsiteY9" fmla="*/ 516804 h 1501443"/>
                  <a:gd name="connsiteX10" fmla="*/ 97456 w 1425228"/>
                  <a:gd name="connsiteY10" fmla="*/ 714710 h 1501443"/>
                  <a:gd name="connsiteX11" fmla="*/ 97456 w 1425228"/>
                  <a:gd name="connsiteY11" fmla="*/ 714710 h 1501443"/>
                  <a:gd name="connsiteX12" fmla="*/ 97456 w 1425228"/>
                  <a:gd name="connsiteY12" fmla="*/ 714710 h 1501443"/>
                  <a:gd name="connsiteX13" fmla="*/ 2187 w 1425228"/>
                  <a:gd name="connsiteY13" fmla="*/ 800834 h 1501443"/>
                  <a:gd name="connsiteX14" fmla="*/ 154 w 1425228"/>
                  <a:gd name="connsiteY14" fmla="*/ 906011 h 1501443"/>
                  <a:gd name="connsiteX15" fmla="*/ 106348 w 1425228"/>
                  <a:gd name="connsiteY15" fmla="*/ 988578 h 1501443"/>
                  <a:gd name="connsiteX16" fmla="*/ 128705 w 1425228"/>
                  <a:gd name="connsiteY16" fmla="*/ 1003821 h 1501443"/>
                  <a:gd name="connsiteX17" fmla="*/ 129721 w 1425228"/>
                  <a:gd name="connsiteY17" fmla="*/ 1012713 h 1501443"/>
                  <a:gd name="connsiteX18" fmla="*/ 181039 w 1425228"/>
                  <a:gd name="connsiteY18" fmla="*/ 1134657 h 1501443"/>
                  <a:gd name="connsiteX19" fmla="*/ 292314 w 1425228"/>
                  <a:gd name="connsiteY19" fmla="*/ 1266510 h 1501443"/>
                  <a:gd name="connsiteX20" fmla="*/ 384026 w 1425228"/>
                  <a:gd name="connsiteY20" fmla="*/ 1327990 h 1501443"/>
                  <a:gd name="connsiteX21" fmla="*/ 461512 w 1425228"/>
                  <a:gd name="connsiteY21" fmla="*/ 1361017 h 1501443"/>
                  <a:gd name="connsiteX22" fmla="*/ 619278 w 1425228"/>
                  <a:gd name="connsiteY22" fmla="*/ 1385914 h 1501443"/>
                  <a:gd name="connsiteX23" fmla="*/ 628932 w 1425228"/>
                  <a:gd name="connsiteY23" fmla="*/ 1395314 h 1501443"/>
                  <a:gd name="connsiteX24" fmla="*/ 628678 w 1425228"/>
                  <a:gd name="connsiteY24" fmla="*/ 1437232 h 1501443"/>
                  <a:gd name="connsiteX25" fmla="*/ 639348 w 1425228"/>
                  <a:gd name="connsiteY25" fmla="*/ 1483216 h 1501443"/>
                  <a:gd name="connsiteX26" fmla="*/ 751639 w 1425228"/>
                  <a:gd name="connsiteY26" fmla="*/ 1484740 h 1501443"/>
                  <a:gd name="connsiteX27" fmla="*/ 763579 w 1425228"/>
                  <a:gd name="connsiteY27" fmla="*/ 1436724 h 1501443"/>
                  <a:gd name="connsiteX28" fmla="*/ 763325 w 1425228"/>
                  <a:gd name="connsiteY28" fmla="*/ 1404968 h 1501443"/>
                  <a:gd name="connsiteX29" fmla="*/ 777044 w 1425228"/>
                  <a:gd name="connsiteY29" fmla="*/ 1390487 h 1501443"/>
                  <a:gd name="connsiteX30" fmla="*/ 863167 w 1425228"/>
                  <a:gd name="connsiteY30" fmla="*/ 1388709 h 1501443"/>
                  <a:gd name="connsiteX31" fmla="*/ 1016614 w 1425228"/>
                  <a:gd name="connsiteY31" fmla="*/ 1346536 h 1501443"/>
                  <a:gd name="connsiteX32" fmla="*/ 1175651 w 1425228"/>
                  <a:gd name="connsiteY32" fmla="*/ 1231959 h 1501443"/>
                  <a:gd name="connsiteX33" fmla="*/ 1291244 w 1425228"/>
                  <a:gd name="connsiteY33" fmla="*/ 1031766 h 1501443"/>
                  <a:gd name="connsiteX34" fmla="*/ 1303184 w 1425228"/>
                  <a:gd name="connsiteY34" fmla="*/ 1025161 h 1501443"/>
                  <a:gd name="connsiteX35" fmla="*/ 1337735 w 1425228"/>
                  <a:gd name="connsiteY35" fmla="*/ 1030496 h 1501443"/>
                  <a:gd name="connsiteX36" fmla="*/ 1423605 w 1425228"/>
                  <a:gd name="connsiteY36" fmla="*/ 944627 h 1501443"/>
                  <a:gd name="connsiteX37" fmla="*/ 1425891 w 1425228"/>
                  <a:gd name="connsiteY37" fmla="*/ 854693 h 1501443"/>
                  <a:gd name="connsiteX38" fmla="*/ 1412426 w 1425228"/>
                  <a:gd name="connsiteY38" fmla="*/ 794228 h 150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25228" h="1501443">
                    <a:moveTo>
                      <a:pt x="1412426" y="794228"/>
                    </a:moveTo>
                    <a:cubicBezTo>
                      <a:pt x="1394389" y="769331"/>
                      <a:pt x="1369746" y="755104"/>
                      <a:pt x="1338243" y="755612"/>
                    </a:cubicBezTo>
                    <a:cubicBezTo>
                      <a:pt x="1339005" y="730969"/>
                      <a:pt x="1339514" y="706581"/>
                      <a:pt x="1340276" y="681938"/>
                    </a:cubicBezTo>
                    <a:cubicBezTo>
                      <a:pt x="1341546" y="639765"/>
                      <a:pt x="1341546" y="597339"/>
                      <a:pt x="1344340" y="555166"/>
                    </a:cubicBezTo>
                    <a:cubicBezTo>
                      <a:pt x="1349167" y="483777"/>
                      <a:pt x="1343070" y="413405"/>
                      <a:pt x="1315887" y="347098"/>
                    </a:cubicBezTo>
                    <a:cubicBezTo>
                      <a:pt x="1235353" y="151224"/>
                      <a:pt x="1087495" y="39188"/>
                      <a:pt x="879172" y="10226"/>
                    </a:cubicBezTo>
                    <a:cubicBezTo>
                      <a:pt x="795590" y="-1461"/>
                      <a:pt x="710228" y="1588"/>
                      <a:pt x="625629" y="64"/>
                    </a:cubicBezTo>
                    <a:cubicBezTo>
                      <a:pt x="549160" y="-1207"/>
                      <a:pt x="475485" y="16577"/>
                      <a:pt x="406129" y="49350"/>
                    </a:cubicBezTo>
                    <a:cubicBezTo>
                      <a:pt x="287995" y="105241"/>
                      <a:pt x="199585" y="191364"/>
                      <a:pt x="144964" y="310769"/>
                    </a:cubicBezTo>
                    <a:cubicBezTo>
                      <a:pt x="115240" y="376060"/>
                      <a:pt x="104824" y="445416"/>
                      <a:pt x="103553" y="516804"/>
                    </a:cubicBezTo>
                    <a:cubicBezTo>
                      <a:pt x="102283" y="582858"/>
                      <a:pt x="99489" y="648657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40549" y="710391"/>
                      <a:pt x="4728" y="752818"/>
                      <a:pt x="2187" y="800834"/>
                    </a:cubicBezTo>
                    <a:cubicBezTo>
                      <a:pt x="409" y="835893"/>
                      <a:pt x="-354" y="870952"/>
                      <a:pt x="154" y="906011"/>
                    </a:cubicBezTo>
                    <a:cubicBezTo>
                      <a:pt x="917" y="963935"/>
                      <a:pt x="49949" y="997978"/>
                      <a:pt x="106348" y="988578"/>
                    </a:cubicBezTo>
                    <a:cubicBezTo>
                      <a:pt x="124894" y="985529"/>
                      <a:pt x="125656" y="985021"/>
                      <a:pt x="128705" y="1003821"/>
                    </a:cubicBezTo>
                    <a:cubicBezTo>
                      <a:pt x="129213" y="1006615"/>
                      <a:pt x="128705" y="1009918"/>
                      <a:pt x="129721" y="1012713"/>
                    </a:cubicBezTo>
                    <a:cubicBezTo>
                      <a:pt x="143694" y="1054631"/>
                      <a:pt x="158174" y="1096296"/>
                      <a:pt x="181039" y="1134657"/>
                    </a:cubicBezTo>
                    <a:cubicBezTo>
                      <a:pt x="211017" y="1184705"/>
                      <a:pt x="247855" y="1228910"/>
                      <a:pt x="292314" y="1266510"/>
                    </a:cubicBezTo>
                    <a:cubicBezTo>
                      <a:pt x="320767" y="1290391"/>
                      <a:pt x="351000" y="1310715"/>
                      <a:pt x="384026" y="1327990"/>
                    </a:cubicBezTo>
                    <a:cubicBezTo>
                      <a:pt x="409177" y="1341201"/>
                      <a:pt x="434837" y="1351871"/>
                      <a:pt x="461512" y="1361017"/>
                    </a:cubicBezTo>
                    <a:cubicBezTo>
                      <a:pt x="512830" y="1378293"/>
                      <a:pt x="565673" y="1384390"/>
                      <a:pt x="619278" y="1385914"/>
                    </a:cubicBezTo>
                    <a:cubicBezTo>
                      <a:pt x="626391" y="1386168"/>
                      <a:pt x="629186" y="1388200"/>
                      <a:pt x="628932" y="1395314"/>
                    </a:cubicBezTo>
                    <a:cubicBezTo>
                      <a:pt x="628424" y="1409287"/>
                      <a:pt x="628678" y="1423260"/>
                      <a:pt x="628678" y="1437232"/>
                    </a:cubicBezTo>
                    <a:cubicBezTo>
                      <a:pt x="622072" y="1453238"/>
                      <a:pt x="626137" y="1471021"/>
                      <a:pt x="639348" y="1483216"/>
                    </a:cubicBezTo>
                    <a:cubicBezTo>
                      <a:pt x="668564" y="1509891"/>
                      <a:pt x="721915" y="1510653"/>
                      <a:pt x="751639" y="1484740"/>
                    </a:cubicBezTo>
                    <a:cubicBezTo>
                      <a:pt x="766374" y="1472037"/>
                      <a:pt x="770947" y="1453492"/>
                      <a:pt x="763579" y="1436724"/>
                    </a:cubicBezTo>
                    <a:cubicBezTo>
                      <a:pt x="763579" y="1426054"/>
                      <a:pt x="764341" y="1415638"/>
                      <a:pt x="763325" y="1404968"/>
                    </a:cubicBezTo>
                    <a:cubicBezTo>
                      <a:pt x="762309" y="1394044"/>
                      <a:pt x="765612" y="1390487"/>
                      <a:pt x="777044" y="1390487"/>
                    </a:cubicBezTo>
                    <a:cubicBezTo>
                      <a:pt x="805752" y="1390741"/>
                      <a:pt x="834459" y="1392011"/>
                      <a:pt x="863167" y="1388709"/>
                    </a:cubicBezTo>
                    <a:cubicBezTo>
                      <a:pt x="916518" y="1382611"/>
                      <a:pt x="967836" y="1368893"/>
                      <a:pt x="1016614" y="1346536"/>
                    </a:cubicBezTo>
                    <a:cubicBezTo>
                      <a:pt x="1077079" y="1318844"/>
                      <a:pt x="1129667" y="1280229"/>
                      <a:pt x="1175651" y="1231959"/>
                    </a:cubicBezTo>
                    <a:cubicBezTo>
                      <a:pt x="1230272" y="1174289"/>
                      <a:pt x="1267617" y="1106966"/>
                      <a:pt x="1291244" y="1031766"/>
                    </a:cubicBezTo>
                    <a:cubicBezTo>
                      <a:pt x="1293784" y="1023891"/>
                      <a:pt x="1296579" y="1021604"/>
                      <a:pt x="1303184" y="1025161"/>
                    </a:cubicBezTo>
                    <a:cubicBezTo>
                      <a:pt x="1314109" y="1031004"/>
                      <a:pt x="1326049" y="1029734"/>
                      <a:pt x="1337735" y="1030496"/>
                    </a:cubicBezTo>
                    <a:cubicBezTo>
                      <a:pt x="1386005" y="1033037"/>
                      <a:pt x="1421572" y="992134"/>
                      <a:pt x="1423605" y="944627"/>
                    </a:cubicBezTo>
                    <a:cubicBezTo>
                      <a:pt x="1424875" y="914649"/>
                      <a:pt x="1422588" y="884671"/>
                      <a:pt x="1425891" y="854693"/>
                    </a:cubicBezTo>
                    <a:cubicBezTo>
                      <a:pt x="1428432" y="833352"/>
                      <a:pt x="1425383" y="812012"/>
                      <a:pt x="1412426" y="794228"/>
                    </a:cubicBezTo>
                    <a:close/>
                  </a:path>
                </a:pathLst>
              </a:custGeom>
              <a:solidFill>
                <a:srgbClr val="FCD9C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9FDBFA0-9B5B-45E7-9A7C-281887CF4EF5}"/>
                  </a:ext>
                </a:extLst>
              </p:cNvPr>
              <p:cNvSpPr/>
              <p:nvPr/>
            </p:nvSpPr>
            <p:spPr>
              <a:xfrm>
                <a:off x="5454998" y="3176580"/>
                <a:ext cx="1247392" cy="894261"/>
              </a:xfrm>
              <a:custGeom>
                <a:avLst/>
                <a:gdLst>
                  <a:gd name="connsiteX0" fmla="*/ 1241295 w 1247392"/>
                  <a:gd name="connsiteY0" fmla="*/ 755358 h 894260"/>
                  <a:gd name="connsiteX1" fmla="*/ 1230117 w 1247392"/>
                  <a:gd name="connsiteY1" fmla="*/ 786861 h 894260"/>
                  <a:gd name="connsiteX2" fmla="*/ 1188453 w 1247392"/>
                  <a:gd name="connsiteY2" fmla="*/ 887973 h 894260"/>
                  <a:gd name="connsiteX3" fmla="*/ 1179307 w 1247392"/>
                  <a:gd name="connsiteY3" fmla="*/ 895341 h 894260"/>
                  <a:gd name="connsiteX4" fmla="*/ 1142469 w 1247392"/>
                  <a:gd name="connsiteY4" fmla="*/ 896611 h 894260"/>
                  <a:gd name="connsiteX5" fmla="*/ 1138658 w 1247392"/>
                  <a:gd name="connsiteY5" fmla="*/ 889498 h 894260"/>
                  <a:gd name="connsiteX6" fmla="*/ 1147042 w 1247392"/>
                  <a:gd name="connsiteY6" fmla="*/ 756883 h 894260"/>
                  <a:gd name="connsiteX7" fmla="*/ 1118842 w 1247392"/>
                  <a:gd name="connsiteY7" fmla="*/ 578793 h 894260"/>
                  <a:gd name="connsiteX8" fmla="*/ 1106902 w 1247392"/>
                  <a:gd name="connsiteY8" fmla="*/ 549577 h 894260"/>
                  <a:gd name="connsiteX9" fmla="*/ 1020271 w 1247392"/>
                  <a:gd name="connsiteY9" fmla="*/ 510453 h 894260"/>
                  <a:gd name="connsiteX10" fmla="*/ 907472 w 1247392"/>
                  <a:gd name="connsiteY10" fmla="*/ 544496 h 894260"/>
                  <a:gd name="connsiteX11" fmla="*/ 709820 w 1247392"/>
                  <a:gd name="connsiteY11" fmla="*/ 587176 h 894260"/>
                  <a:gd name="connsiteX12" fmla="*/ 505562 w 1247392"/>
                  <a:gd name="connsiteY12" fmla="*/ 574728 h 894260"/>
                  <a:gd name="connsiteX13" fmla="*/ 282759 w 1247392"/>
                  <a:gd name="connsiteY13" fmla="*/ 499021 h 894260"/>
                  <a:gd name="connsiteX14" fmla="*/ 210609 w 1247392"/>
                  <a:gd name="connsiteY14" fmla="*/ 480729 h 894260"/>
                  <a:gd name="connsiteX15" fmla="*/ 154463 w 1247392"/>
                  <a:gd name="connsiteY15" fmla="*/ 511215 h 894260"/>
                  <a:gd name="connsiteX16" fmla="*/ 112545 w 1247392"/>
                  <a:gd name="connsiteY16" fmla="*/ 616900 h 894260"/>
                  <a:gd name="connsiteX17" fmla="*/ 94507 w 1247392"/>
                  <a:gd name="connsiteY17" fmla="*/ 833606 h 894260"/>
                  <a:gd name="connsiteX18" fmla="*/ 95269 w 1247392"/>
                  <a:gd name="connsiteY18" fmla="*/ 860536 h 894260"/>
                  <a:gd name="connsiteX19" fmla="*/ 68848 w 1247392"/>
                  <a:gd name="connsiteY19" fmla="*/ 859519 h 894260"/>
                  <a:gd name="connsiteX20" fmla="*/ 67578 w 1247392"/>
                  <a:gd name="connsiteY20" fmla="*/ 859519 h 894260"/>
                  <a:gd name="connsiteX21" fmla="*/ 46237 w 1247392"/>
                  <a:gd name="connsiteY21" fmla="*/ 839957 h 894260"/>
                  <a:gd name="connsiteX22" fmla="*/ 8638 w 1247392"/>
                  <a:gd name="connsiteY22" fmla="*/ 738337 h 894260"/>
                  <a:gd name="connsiteX23" fmla="*/ 0 w 1247392"/>
                  <a:gd name="connsiteY23" fmla="*/ 714710 h 894260"/>
                  <a:gd name="connsiteX24" fmla="*/ 6097 w 1247392"/>
                  <a:gd name="connsiteY24" fmla="*/ 516804 h 894260"/>
                  <a:gd name="connsiteX25" fmla="*/ 47508 w 1247392"/>
                  <a:gd name="connsiteY25" fmla="*/ 310768 h 894260"/>
                  <a:gd name="connsiteX26" fmla="*/ 308672 w 1247392"/>
                  <a:gd name="connsiteY26" fmla="*/ 49350 h 894260"/>
                  <a:gd name="connsiteX27" fmla="*/ 528173 w 1247392"/>
                  <a:gd name="connsiteY27" fmla="*/ 64 h 894260"/>
                  <a:gd name="connsiteX28" fmla="*/ 781716 w 1247392"/>
                  <a:gd name="connsiteY28" fmla="*/ 10226 h 894260"/>
                  <a:gd name="connsiteX29" fmla="*/ 1218431 w 1247392"/>
                  <a:gd name="connsiteY29" fmla="*/ 347098 h 894260"/>
                  <a:gd name="connsiteX30" fmla="*/ 1246884 w 1247392"/>
                  <a:gd name="connsiteY30" fmla="*/ 555166 h 894260"/>
                  <a:gd name="connsiteX31" fmla="*/ 1242820 w 1247392"/>
                  <a:gd name="connsiteY31" fmla="*/ 681938 h 894260"/>
                  <a:gd name="connsiteX32" fmla="*/ 1241295 w 1247392"/>
                  <a:gd name="connsiteY32" fmla="*/ 755358 h 89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47392" h="894260">
                    <a:moveTo>
                      <a:pt x="1241295" y="755358"/>
                    </a:moveTo>
                    <a:cubicBezTo>
                      <a:pt x="1242566" y="767807"/>
                      <a:pt x="1235706" y="777207"/>
                      <a:pt x="1230117" y="786861"/>
                    </a:cubicBezTo>
                    <a:cubicBezTo>
                      <a:pt x="1211063" y="818363"/>
                      <a:pt x="1193026" y="850374"/>
                      <a:pt x="1188453" y="887973"/>
                    </a:cubicBezTo>
                    <a:cubicBezTo>
                      <a:pt x="1187690" y="894071"/>
                      <a:pt x="1184896" y="895341"/>
                      <a:pt x="1179307" y="895341"/>
                    </a:cubicBezTo>
                    <a:cubicBezTo>
                      <a:pt x="1167112" y="895341"/>
                      <a:pt x="1154664" y="895595"/>
                      <a:pt x="1142469" y="896611"/>
                    </a:cubicBezTo>
                    <a:cubicBezTo>
                      <a:pt x="1134339" y="897119"/>
                      <a:pt x="1138405" y="892800"/>
                      <a:pt x="1138658" y="889498"/>
                    </a:cubicBezTo>
                    <a:cubicBezTo>
                      <a:pt x="1143740" y="845293"/>
                      <a:pt x="1147804" y="801342"/>
                      <a:pt x="1147042" y="756883"/>
                    </a:cubicBezTo>
                    <a:cubicBezTo>
                      <a:pt x="1146280" y="696164"/>
                      <a:pt x="1139420" y="636462"/>
                      <a:pt x="1118842" y="578793"/>
                    </a:cubicBezTo>
                    <a:cubicBezTo>
                      <a:pt x="1115286" y="568885"/>
                      <a:pt x="1111475" y="558977"/>
                      <a:pt x="1106902" y="549577"/>
                    </a:cubicBezTo>
                    <a:cubicBezTo>
                      <a:pt x="1088864" y="514010"/>
                      <a:pt x="1062189" y="502323"/>
                      <a:pt x="1020271" y="510453"/>
                    </a:cubicBezTo>
                    <a:cubicBezTo>
                      <a:pt x="981655" y="518075"/>
                      <a:pt x="944817" y="532301"/>
                      <a:pt x="907472" y="544496"/>
                    </a:cubicBezTo>
                    <a:cubicBezTo>
                      <a:pt x="842943" y="565582"/>
                      <a:pt x="777651" y="582349"/>
                      <a:pt x="709820" y="587176"/>
                    </a:cubicBezTo>
                    <a:cubicBezTo>
                      <a:pt x="641480" y="592257"/>
                      <a:pt x="573140" y="588701"/>
                      <a:pt x="505562" y="574728"/>
                    </a:cubicBezTo>
                    <a:cubicBezTo>
                      <a:pt x="428077" y="558723"/>
                      <a:pt x="355926" y="527728"/>
                      <a:pt x="282759" y="499021"/>
                    </a:cubicBezTo>
                    <a:cubicBezTo>
                      <a:pt x="259641" y="489875"/>
                      <a:pt x="236268" y="481491"/>
                      <a:pt x="210609" y="480729"/>
                    </a:cubicBezTo>
                    <a:cubicBezTo>
                      <a:pt x="185458" y="479967"/>
                      <a:pt x="167166" y="490891"/>
                      <a:pt x="154463" y="511215"/>
                    </a:cubicBezTo>
                    <a:cubicBezTo>
                      <a:pt x="133885" y="543734"/>
                      <a:pt x="121945" y="579809"/>
                      <a:pt x="112545" y="616900"/>
                    </a:cubicBezTo>
                    <a:cubicBezTo>
                      <a:pt x="94507" y="688035"/>
                      <a:pt x="92729" y="760694"/>
                      <a:pt x="94507" y="833606"/>
                    </a:cubicBezTo>
                    <a:cubicBezTo>
                      <a:pt x="94761" y="842752"/>
                      <a:pt x="101366" y="854184"/>
                      <a:pt x="95269" y="860536"/>
                    </a:cubicBezTo>
                    <a:cubicBezTo>
                      <a:pt x="89172" y="866633"/>
                      <a:pt x="77994" y="858249"/>
                      <a:pt x="68848" y="859519"/>
                    </a:cubicBezTo>
                    <a:cubicBezTo>
                      <a:pt x="68340" y="859519"/>
                      <a:pt x="68086" y="859519"/>
                      <a:pt x="67578" y="859519"/>
                    </a:cubicBezTo>
                    <a:cubicBezTo>
                      <a:pt x="48778" y="858503"/>
                      <a:pt x="48524" y="858503"/>
                      <a:pt x="46237" y="839957"/>
                    </a:cubicBezTo>
                    <a:cubicBezTo>
                      <a:pt x="41410" y="803120"/>
                      <a:pt x="25913" y="770348"/>
                      <a:pt x="8638" y="738337"/>
                    </a:cubicBezTo>
                    <a:cubicBezTo>
                      <a:pt x="4573" y="730970"/>
                      <a:pt x="0" y="723602"/>
                      <a:pt x="0" y="714710"/>
                    </a:cubicBezTo>
                    <a:cubicBezTo>
                      <a:pt x="2032" y="648657"/>
                      <a:pt x="4827" y="582858"/>
                      <a:pt x="6097" y="516804"/>
                    </a:cubicBezTo>
                    <a:cubicBezTo>
                      <a:pt x="7622" y="445416"/>
                      <a:pt x="17784" y="376060"/>
                      <a:pt x="47508" y="310768"/>
                    </a:cubicBezTo>
                    <a:cubicBezTo>
                      <a:pt x="102129" y="191364"/>
                      <a:pt x="190539" y="105241"/>
                      <a:pt x="308672" y="49350"/>
                    </a:cubicBezTo>
                    <a:cubicBezTo>
                      <a:pt x="378028" y="16577"/>
                      <a:pt x="451703" y="-1207"/>
                      <a:pt x="528173" y="64"/>
                    </a:cubicBezTo>
                    <a:cubicBezTo>
                      <a:pt x="612772" y="1334"/>
                      <a:pt x="698133" y="-1461"/>
                      <a:pt x="781716" y="10226"/>
                    </a:cubicBezTo>
                    <a:cubicBezTo>
                      <a:pt x="990038" y="39188"/>
                      <a:pt x="1137896" y="151224"/>
                      <a:pt x="1218431" y="347098"/>
                    </a:cubicBezTo>
                    <a:cubicBezTo>
                      <a:pt x="1245614" y="413405"/>
                      <a:pt x="1251711" y="483523"/>
                      <a:pt x="1246884" y="555166"/>
                    </a:cubicBezTo>
                    <a:cubicBezTo>
                      <a:pt x="1244090" y="597338"/>
                      <a:pt x="1244090" y="639765"/>
                      <a:pt x="1242820" y="681938"/>
                    </a:cubicBezTo>
                    <a:cubicBezTo>
                      <a:pt x="1242566" y="706327"/>
                      <a:pt x="1242057" y="730970"/>
                      <a:pt x="1241295" y="755358"/>
                    </a:cubicBezTo>
                    <a:close/>
                  </a:path>
                </a:pathLst>
              </a:custGeom>
              <a:solidFill>
                <a:srgbClr val="EA5B50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699496B-8091-4DDD-BB21-8E75C906666D}"/>
                  </a:ext>
                </a:extLst>
              </p:cNvPr>
              <p:cNvSpPr/>
              <p:nvPr/>
            </p:nvSpPr>
            <p:spPr>
              <a:xfrm>
                <a:off x="5949302" y="4266057"/>
                <a:ext cx="226106" cy="104161"/>
              </a:xfrm>
              <a:custGeom>
                <a:avLst/>
                <a:gdLst>
                  <a:gd name="connsiteX0" fmla="*/ 53176 w 226105"/>
                  <a:gd name="connsiteY0" fmla="*/ 103105 h 104161"/>
                  <a:gd name="connsiteX1" fmla="*/ 1350 w 226105"/>
                  <a:gd name="connsiteY1" fmla="*/ 25619 h 104161"/>
                  <a:gd name="connsiteX2" fmla="*/ 26247 w 226105"/>
                  <a:gd name="connsiteY2" fmla="*/ 1738 h 104161"/>
                  <a:gd name="connsiteX3" fmla="*/ 61306 w 226105"/>
                  <a:gd name="connsiteY3" fmla="*/ 15965 h 104161"/>
                  <a:gd name="connsiteX4" fmla="*/ 165975 w 226105"/>
                  <a:gd name="connsiteY4" fmla="*/ 19522 h 104161"/>
                  <a:gd name="connsiteX5" fmla="*/ 203321 w 226105"/>
                  <a:gd name="connsiteY5" fmla="*/ 7327 h 104161"/>
                  <a:gd name="connsiteX6" fmla="*/ 226694 w 226105"/>
                  <a:gd name="connsiteY6" fmla="*/ 30954 h 104161"/>
                  <a:gd name="connsiteX7" fmla="*/ 182743 w 226105"/>
                  <a:gd name="connsiteY7" fmla="*/ 96499 h 104161"/>
                  <a:gd name="connsiteX8" fmla="*/ 172581 w 226105"/>
                  <a:gd name="connsiteY8" fmla="*/ 105899 h 104161"/>
                  <a:gd name="connsiteX9" fmla="*/ 162927 w 226105"/>
                  <a:gd name="connsiteY9" fmla="*/ 104375 h 104161"/>
                  <a:gd name="connsiteX10" fmla="*/ 55717 w 226105"/>
                  <a:gd name="connsiteY10" fmla="*/ 102596 h 104161"/>
                  <a:gd name="connsiteX11" fmla="*/ 53176 w 226105"/>
                  <a:gd name="connsiteY11" fmla="*/ 103105 h 10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6105" h="104161">
                    <a:moveTo>
                      <a:pt x="53176" y="103105"/>
                    </a:moveTo>
                    <a:cubicBezTo>
                      <a:pt x="28279" y="82272"/>
                      <a:pt x="9734" y="57121"/>
                      <a:pt x="1350" y="25619"/>
                    </a:cubicBezTo>
                    <a:cubicBezTo>
                      <a:pt x="-3985" y="6057"/>
                      <a:pt x="6939" y="-4359"/>
                      <a:pt x="26247" y="1738"/>
                    </a:cubicBezTo>
                    <a:cubicBezTo>
                      <a:pt x="38187" y="5549"/>
                      <a:pt x="49874" y="10884"/>
                      <a:pt x="61306" y="15965"/>
                    </a:cubicBezTo>
                    <a:cubicBezTo>
                      <a:pt x="95857" y="31462"/>
                      <a:pt x="130408" y="32986"/>
                      <a:pt x="165975" y="19522"/>
                    </a:cubicBezTo>
                    <a:cubicBezTo>
                      <a:pt x="178170" y="14949"/>
                      <a:pt x="190618" y="10630"/>
                      <a:pt x="203321" y="7327"/>
                    </a:cubicBezTo>
                    <a:cubicBezTo>
                      <a:pt x="221613" y="2754"/>
                      <a:pt x="231521" y="12662"/>
                      <a:pt x="226694" y="30954"/>
                    </a:cubicBezTo>
                    <a:cubicBezTo>
                      <a:pt x="219580" y="57629"/>
                      <a:pt x="201797" y="77445"/>
                      <a:pt x="182743" y="96499"/>
                    </a:cubicBezTo>
                    <a:cubicBezTo>
                      <a:pt x="179440" y="99802"/>
                      <a:pt x="175883" y="102850"/>
                      <a:pt x="172581" y="105899"/>
                    </a:cubicBezTo>
                    <a:cubicBezTo>
                      <a:pt x="169024" y="107423"/>
                      <a:pt x="165975" y="105899"/>
                      <a:pt x="162927" y="104375"/>
                    </a:cubicBezTo>
                    <a:cubicBezTo>
                      <a:pt x="127614" y="85829"/>
                      <a:pt x="91792" y="85575"/>
                      <a:pt x="55717" y="102596"/>
                    </a:cubicBezTo>
                    <a:cubicBezTo>
                      <a:pt x="54701" y="103105"/>
                      <a:pt x="53939" y="103105"/>
                      <a:pt x="53176" y="103105"/>
                    </a:cubicBezTo>
                    <a:close/>
                  </a:path>
                </a:pathLst>
              </a:custGeom>
              <a:solidFill>
                <a:srgbClr val="761329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0EFBB94-DF62-4B80-9DDC-8AED0023C00F}"/>
                  </a:ext>
                </a:extLst>
              </p:cNvPr>
              <p:cNvSpPr/>
              <p:nvPr/>
            </p:nvSpPr>
            <p:spPr>
              <a:xfrm>
                <a:off x="5746615" y="4056534"/>
                <a:ext cx="644234" cy="132001"/>
              </a:xfrm>
              <a:custGeom>
                <a:avLst/>
                <a:gdLst>
                  <a:gd name="connsiteX0" fmla="*/ 604517 w 644234"/>
                  <a:gd name="connsiteY0" fmla="*/ 24279 h 132001"/>
                  <a:gd name="connsiteX1" fmla="*/ 622968 w 644234"/>
                  <a:gd name="connsiteY1" fmla="*/ 27581 h 132001"/>
                  <a:gd name="connsiteX2" fmla="*/ 625001 w 644234"/>
                  <a:gd name="connsiteY2" fmla="*/ 38251 h 132001"/>
                  <a:gd name="connsiteX3" fmla="*/ 621444 w 644234"/>
                  <a:gd name="connsiteY3" fmla="*/ 51462 h 132001"/>
                  <a:gd name="connsiteX4" fmla="*/ 628304 w 644234"/>
                  <a:gd name="connsiteY4" fmla="*/ 64165 h 132001"/>
                  <a:gd name="connsiteX5" fmla="*/ 641514 w 644234"/>
                  <a:gd name="connsiteY5" fmla="*/ 56797 h 132001"/>
                  <a:gd name="connsiteX6" fmla="*/ 634147 w 644234"/>
                  <a:gd name="connsiteY6" fmla="*/ 114214 h 132001"/>
                  <a:gd name="connsiteX7" fmla="*/ 581557 w 644234"/>
                  <a:gd name="connsiteY7" fmla="*/ 113198 h 132001"/>
                  <a:gd name="connsiteX8" fmla="*/ 587400 w 644234"/>
                  <a:gd name="connsiteY8" fmla="*/ 36219 h 132001"/>
                  <a:gd name="connsiteX9" fmla="*/ 604517 w 644234"/>
                  <a:gd name="connsiteY9" fmla="*/ 24279 h 132001"/>
                  <a:gd name="connsiteX10" fmla="*/ 33602 w 644234"/>
                  <a:gd name="connsiteY10" fmla="*/ 49 h 132001"/>
                  <a:gd name="connsiteX11" fmla="*/ 55165 w 644234"/>
                  <a:gd name="connsiteY11" fmla="*/ 9036 h 132001"/>
                  <a:gd name="connsiteX12" fmla="*/ 51862 w 644234"/>
                  <a:gd name="connsiteY12" fmla="*/ 38506 h 132001"/>
                  <a:gd name="connsiteX13" fmla="*/ 67867 w 644234"/>
                  <a:gd name="connsiteY13" fmla="*/ 33171 h 132001"/>
                  <a:gd name="connsiteX14" fmla="*/ 56181 w 644234"/>
                  <a:gd name="connsiteY14" fmla="*/ 96431 h 132001"/>
                  <a:gd name="connsiteX15" fmla="*/ 11467 w 644234"/>
                  <a:gd name="connsiteY15" fmla="*/ 95161 h 132001"/>
                  <a:gd name="connsiteX16" fmla="*/ 13753 w 644234"/>
                  <a:gd name="connsiteY16" fmla="*/ 11831 h 132001"/>
                  <a:gd name="connsiteX17" fmla="*/ 33602 w 644234"/>
                  <a:gd name="connsiteY17" fmla="*/ 49 h 132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4234" h="132001">
                    <a:moveTo>
                      <a:pt x="604517" y="24279"/>
                    </a:moveTo>
                    <a:cubicBezTo>
                      <a:pt x="610583" y="22818"/>
                      <a:pt x="616871" y="23898"/>
                      <a:pt x="622968" y="27581"/>
                    </a:cubicBezTo>
                    <a:cubicBezTo>
                      <a:pt x="627542" y="30376"/>
                      <a:pt x="631606" y="32662"/>
                      <a:pt x="625001" y="38251"/>
                    </a:cubicBezTo>
                    <a:cubicBezTo>
                      <a:pt x="621444" y="41300"/>
                      <a:pt x="621190" y="46635"/>
                      <a:pt x="621444" y="51462"/>
                    </a:cubicBezTo>
                    <a:cubicBezTo>
                      <a:pt x="621698" y="56797"/>
                      <a:pt x="623223" y="61624"/>
                      <a:pt x="628304" y="64165"/>
                    </a:cubicBezTo>
                    <a:cubicBezTo>
                      <a:pt x="634655" y="67214"/>
                      <a:pt x="637196" y="61624"/>
                      <a:pt x="641514" y="56797"/>
                    </a:cubicBezTo>
                    <a:cubicBezTo>
                      <a:pt x="646849" y="77884"/>
                      <a:pt x="644309" y="96684"/>
                      <a:pt x="634147" y="114214"/>
                    </a:cubicBezTo>
                    <a:cubicBezTo>
                      <a:pt x="619920" y="138349"/>
                      <a:pt x="595023" y="137840"/>
                      <a:pt x="581557" y="113198"/>
                    </a:cubicBezTo>
                    <a:cubicBezTo>
                      <a:pt x="569109" y="90587"/>
                      <a:pt x="571649" y="55527"/>
                      <a:pt x="587400" y="36219"/>
                    </a:cubicBezTo>
                    <a:cubicBezTo>
                      <a:pt x="592609" y="29741"/>
                      <a:pt x="598452" y="25739"/>
                      <a:pt x="604517" y="24279"/>
                    </a:cubicBezTo>
                    <a:close/>
                    <a:moveTo>
                      <a:pt x="33602" y="49"/>
                    </a:moveTo>
                    <a:cubicBezTo>
                      <a:pt x="40556" y="-427"/>
                      <a:pt x="47797" y="2558"/>
                      <a:pt x="55165" y="9036"/>
                    </a:cubicBezTo>
                    <a:cubicBezTo>
                      <a:pt x="46272" y="20977"/>
                      <a:pt x="44747" y="32409"/>
                      <a:pt x="51862" y="38506"/>
                    </a:cubicBezTo>
                    <a:cubicBezTo>
                      <a:pt x="58975" y="44858"/>
                      <a:pt x="62786" y="38506"/>
                      <a:pt x="67867" y="33171"/>
                    </a:cubicBezTo>
                    <a:cubicBezTo>
                      <a:pt x="73202" y="56545"/>
                      <a:pt x="70662" y="77885"/>
                      <a:pt x="56181" y="96431"/>
                    </a:cubicBezTo>
                    <a:cubicBezTo>
                      <a:pt x="43223" y="113198"/>
                      <a:pt x="24169" y="112182"/>
                      <a:pt x="11467" y="95161"/>
                    </a:cubicBezTo>
                    <a:cubicBezTo>
                      <a:pt x="-4793" y="73312"/>
                      <a:pt x="-3522" y="32663"/>
                      <a:pt x="13753" y="11831"/>
                    </a:cubicBezTo>
                    <a:cubicBezTo>
                      <a:pt x="19978" y="4463"/>
                      <a:pt x="26647" y="526"/>
                      <a:pt x="33602" y="49"/>
                    </a:cubicBezTo>
                    <a:close/>
                  </a:path>
                </a:pathLst>
              </a:custGeom>
              <a:solidFill>
                <a:srgbClr val="221F2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15F1C0B-112A-4472-A372-08CE59321E30}"/>
                  </a:ext>
                </a:extLst>
              </p:cNvPr>
              <p:cNvSpPr/>
              <p:nvPr/>
            </p:nvSpPr>
            <p:spPr>
              <a:xfrm>
                <a:off x="6002479" y="4353354"/>
                <a:ext cx="116864" cy="43189"/>
              </a:xfrm>
              <a:custGeom>
                <a:avLst/>
                <a:gdLst>
                  <a:gd name="connsiteX0" fmla="*/ 0 w 116863"/>
                  <a:gd name="connsiteY0" fmla="*/ 15807 h 43188"/>
                  <a:gd name="connsiteX1" fmla="*/ 30740 w 116863"/>
                  <a:gd name="connsiteY1" fmla="*/ 1326 h 43188"/>
                  <a:gd name="connsiteX2" fmla="*/ 91967 w 116863"/>
                  <a:gd name="connsiteY2" fmla="*/ 4121 h 43188"/>
                  <a:gd name="connsiteX3" fmla="*/ 119150 w 116863"/>
                  <a:gd name="connsiteY3" fmla="*/ 18348 h 43188"/>
                  <a:gd name="connsiteX4" fmla="*/ 68340 w 116863"/>
                  <a:gd name="connsiteY4" fmla="*/ 43753 h 43188"/>
                  <a:gd name="connsiteX5" fmla="*/ 0 w 116863"/>
                  <a:gd name="connsiteY5" fmla="*/ 15807 h 4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863" h="43188">
                    <a:moveTo>
                      <a:pt x="0" y="15807"/>
                    </a:moveTo>
                    <a:cubicBezTo>
                      <a:pt x="7113" y="4375"/>
                      <a:pt x="19308" y="2597"/>
                      <a:pt x="30740" y="1326"/>
                    </a:cubicBezTo>
                    <a:cubicBezTo>
                      <a:pt x="51064" y="-960"/>
                      <a:pt x="71643" y="-452"/>
                      <a:pt x="91967" y="4121"/>
                    </a:cubicBezTo>
                    <a:cubicBezTo>
                      <a:pt x="102637" y="6661"/>
                      <a:pt x="110004" y="13775"/>
                      <a:pt x="119150" y="18348"/>
                    </a:cubicBezTo>
                    <a:cubicBezTo>
                      <a:pt x="104161" y="30542"/>
                      <a:pt x="88410" y="41212"/>
                      <a:pt x="68340" y="43753"/>
                    </a:cubicBezTo>
                    <a:cubicBezTo>
                      <a:pt x="39632" y="48072"/>
                      <a:pt x="18546" y="35115"/>
                      <a:pt x="0" y="15807"/>
                    </a:cubicBezTo>
                    <a:close/>
                  </a:path>
                </a:pathLst>
              </a:custGeom>
              <a:solidFill>
                <a:srgbClr val="EF879B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D7AF5BA-FCC7-4E9E-A41E-973926D3435E}"/>
                  </a:ext>
                </a:extLst>
              </p:cNvPr>
              <p:cNvSpPr/>
              <p:nvPr/>
            </p:nvSpPr>
            <p:spPr>
              <a:xfrm>
                <a:off x="5750729" y="3858258"/>
                <a:ext cx="650399" cy="371078"/>
              </a:xfrm>
              <a:custGeom>
                <a:avLst/>
                <a:gdLst>
                  <a:gd name="connsiteX0" fmla="*/ 328728 w 650399"/>
                  <a:gd name="connsiteY0" fmla="*/ 221793 h 371078"/>
                  <a:gd name="connsiteX1" fmla="*/ 337366 w 650399"/>
                  <a:gd name="connsiteY1" fmla="*/ 229668 h 371078"/>
                  <a:gd name="connsiteX2" fmla="*/ 370901 w 650399"/>
                  <a:gd name="connsiteY2" fmla="*/ 309949 h 371078"/>
                  <a:gd name="connsiteX3" fmla="*/ 381571 w 650399"/>
                  <a:gd name="connsiteY3" fmla="*/ 335355 h 371078"/>
                  <a:gd name="connsiteX4" fmla="*/ 360231 w 650399"/>
                  <a:gd name="connsiteY4" fmla="*/ 368127 h 371078"/>
                  <a:gd name="connsiteX5" fmla="*/ 343971 w 650399"/>
                  <a:gd name="connsiteY5" fmla="*/ 369906 h 371078"/>
                  <a:gd name="connsiteX6" fmla="*/ 309673 w 650399"/>
                  <a:gd name="connsiteY6" fmla="*/ 341960 h 371078"/>
                  <a:gd name="connsiteX7" fmla="*/ 318819 w 650399"/>
                  <a:gd name="connsiteY7" fmla="*/ 267014 h 371078"/>
                  <a:gd name="connsiteX8" fmla="*/ 322884 w 650399"/>
                  <a:gd name="connsiteY8" fmla="*/ 231955 h 371078"/>
                  <a:gd name="connsiteX9" fmla="*/ 328728 w 650399"/>
                  <a:gd name="connsiteY9" fmla="*/ 221793 h 371078"/>
                  <a:gd name="connsiteX10" fmla="*/ 611741 w 650399"/>
                  <a:gd name="connsiteY10" fmla="*/ 23378 h 371078"/>
                  <a:gd name="connsiteX11" fmla="*/ 650357 w 650399"/>
                  <a:gd name="connsiteY11" fmla="*/ 57422 h 371078"/>
                  <a:gd name="connsiteX12" fmla="*/ 645022 w 650399"/>
                  <a:gd name="connsiteY12" fmla="*/ 61487 h 371078"/>
                  <a:gd name="connsiteX13" fmla="*/ 575157 w 650399"/>
                  <a:gd name="connsiteY13" fmla="*/ 61741 h 371078"/>
                  <a:gd name="connsiteX14" fmla="*/ 611741 w 650399"/>
                  <a:gd name="connsiteY14" fmla="*/ 23378 h 371078"/>
                  <a:gd name="connsiteX15" fmla="*/ 39364 w 650399"/>
                  <a:gd name="connsiteY15" fmla="*/ 5 h 371078"/>
                  <a:gd name="connsiteX16" fmla="*/ 72899 w 650399"/>
                  <a:gd name="connsiteY16" fmla="*/ 24141 h 371078"/>
                  <a:gd name="connsiteX17" fmla="*/ 74931 w 650399"/>
                  <a:gd name="connsiteY17" fmla="*/ 38876 h 371078"/>
                  <a:gd name="connsiteX18" fmla="*/ 55115 w 650399"/>
                  <a:gd name="connsiteY18" fmla="*/ 29477 h 371078"/>
                  <a:gd name="connsiteX19" fmla="*/ 11417 w 650399"/>
                  <a:gd name="connsiteY19" fmla="*/ 32525 h 371078"/>
                  <a:gd name="connsiteX20" fmla="*/ 1255 w 650399"/>
                  <a:gd name="connsiteY20" fmla="*/ 34303 h 371078"/>
                  <a:gd name="connsiteX21" fmla="*/ 2780 w 650399"/>
                  <a:gd name="connsiteY21" fmla="*/ 23633 h 371078"/>
                  <a:gd name="connsiteX22" fmla="*/ 39364 w 650399"/>
                  <a:gd name="connsiteY22" fmla="*/ 5 h 3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0399" h="371078">
                    <a:moveTo>
                      <a:pt x="328728" y="221793"/>
                    </a:moveTo>
                    <a:cubicBezTo>
                      <a:pt x="334063" y="220777"/>
                      <a:pt x="335588" y="225858"/>
                      <a:pt x="337366" y="229668"/>
                    </a:cubicBezTo>
                    <a:cubicBezTo>
                      <a:pt x="348798" y="256344"/>
                      <a:pt x="359722" y="283274"/>
                      <a:pt x="370901" y="309949"/>
                    </a:cubicBezTo>
                    <a:cubicBezTo>
                      <a:pt x="374457" y="318587"/>
                      <a:pt x="378522" y="326717"/>
                      <a:pt x="381571" y="335355"/>
                    </a:cubicBezTo>
                    <a:cubicBezTo>
                      <a:pt x="387668" y="353138"/>
                      <a:pt x="379030" y="366349"/>
                      <a:pt x="360231" y="368127"/>
                    </a:cubicBezTo>
                    <a:cubicBezTo>
                      <a:pt x="354895" y="368635"/>
                      <a:pt x="349306" y="368889"/>
                      <a:pt x="343971" y="369906"/>
                    </a:cubicBezTo>
                    <a:cubicBezTo>
                      <a:pt x="322630" y="373970"/>
                      <a:pt x="307641" y="368127"/>
                      <a:pt x="309673" y="341960"/>
                    </a:cubicBezTo>
                    <a:cubicBezTo>
                      <a:pt x="312722" y="317063"/>
                      <a:pt x="315771" y="291912"/>
                      <a:pt x="318819" y="267014"/>
                    </a:cubicBezTo>
                    <a:cubicBezTo>
                      <a:pt x="320344" y="255327"/>
                      <a:pt x="321360" y="243641"/>
                      <a:pt x="322884" y="231955"/>
                    </a:cubicBezTo>
                    <a:cubicBezTo>
                      <a:pt x="323392" y="227890"/>
                      <a:pt x="323646" y="222809"/>
                      <a:pt x="328728" y="221793"/>
                    </a:cubicBezTo>
                    <a:close/>
                    <a:moveTo>
                      <a:pt x="611741" y="23378"/>
                    </a:moveTo>
                    <a:cubicBezTo>
                      <a:pt x="630033" y="23632"/>
                      <a:pt x="649341" y="40655"/>
                      <a:pt x="650357" y="57422"/>
                    </a:cubicBezTo>
                    <a:cubicBezTo>
                      <a:pt x="650611" y="61233"/>
                      <a:pt x="649849" y="65298"/>
                      <a:pt x="645022" y="61487"/>
                    </a:cubicBezTo>
                    <a:cubicBezTo>
                      <a:pt x="622158" y="44465"/>
                      <a:pt x="599293" y="45990"/>
                      <a:pt x="575157" y="61741"/>
                    </a:cubicBezTo>
                    <a:cubicBezTo>
                      <a:pt x="575919" y="38622"/>
                      <a:pt x="591924" y="23124"/>
                      <a:pt x="611741" y="23378"/>
                    </a:cubicBezTo>
                    <a:close/>
                    <a:moveTo>
                      <a:pt x="39364" y="5"/>
                    </a:moveTo>
                    <a:cubicBezTo>
                      <a:pt x="54607" y="260"/>
                      <a:pt x="67564" y="9405"/>
                      <a:pt x="72899" y="24141"/>
                    </a:cubicBezTo>
                    <a:cubicBezTo>
                      <a:pt x="74423" y="28206"/>
                      <a:pt x="76964" y="32017"/>
                      <a:pt x="74931" y="38876"/>
                    </a:cubicBezTo>
                    <a:cubicBezTo>
                      <a:pt x="67818" y="35574"/>
                      <a:pt x="61721" y="32271"/>
                      <a:pt x="55115" y="29477"/>
                    </a:cubicBezTo>
                    <a:cubicBezTo>
                      <a:pt x="40126" y="22871"/>
                      <a:pt x="25645" y="25158"/>
                      <a:pt x="11417" y="32525"/>
                    </a:cubicBezTo>
                    <a:cubicBezTo>
                      <a:pt x="8369" y="34049"/>
                      <a:pt x="4812" y="38114"/>
                      <a:pt x="1255" y="34303"/>
                    </a:cubicBezTo>
                    <a:cubicBezTo>
                      <a:pt x="-1793" y="31001"/>
                      <a:pt x="1509" y="26936"/>
                      <a:pt x="2780" y="23633"/>
                    </a:cubicBezTo>
                    <a:cubicBezTo>
                      <a:pt x="8877" y="8389"/>
                      <a:pt x="22343" y="-249"/>
                      <a:pt x="39364" y="5"/>
                    </a:cubicBezTo>
                    <a:close/>
                  </a:path>
                </a:pathLst>
              </a:custGeom>
              <a:solidFill>
                <a:srgbClr val="C4938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B25BCE7-6245-4003-BEC4-D5A4AE9C27DA}"/>
                </a:ext>
              </a:extLst>
            </p:cNvPr>
            <p:cNvGrpSpPr/>
            <p:nvPr/>
          </p:nvGrpSpPr>
          <p:grpSpPr>
            <a:xfrm>
              <a:off x="5940772" y="5609818"/>
              <a:ext cx="295902" cy="435172"/>
              <a:chOff x="5930781" y="5711305"/>
              <a:chExt cx="219049" cy="322147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5045D4C-6C7D-4547-B655-6BE754706AD7}"/>
                  </a:ext>
                </a:extLst>
              </p:cNvPr>
              <p:cNvSpPr/>
              <p:nvPr/>
            </p:nvSpPr>
            <p:spPr>
              <a:xfrm>
                <a:off x="5930781" y="5711305"/>
                <a:ext cx="218484" cy="320105"/>
              </a:xfrm>
              <a:custGeom>
                <a:avLst/>
                <a:gdLst>
                  <a:gd name="connsiteX0" fmla="*/ 163918 w 218484"/>
                  <a:gd name="connsiteY0" fmla="*/ 148630 h 320104"/>
                  <a:gd name="connsiteX1" fmla="*/ 218793 w 218484"/>
                  <a:gd name="connsiteY1" fmla="*/ 121192 h 320104"/>
                  <a:gd name="connsiteX2" fmla="*/ 208377 w 218484"/>
                  <a:gd name="connsiteY2" fmla="*/ 113317 h 320104"/>
                  <a:gd name="connsiteX3" fmla="*/ 183734 w 218484"/>
                  <a:gd name="connsiteY3" fmla="*/ 71906 h 320104"/>
                  <a:gd name="connsiteX4" fmla="*/ 160362 w 218484"/>
                  <a:gd name="connsiteY4" fmla="*/ 1788 h 320104"/>
                  <a:gd name="connsiteX5" fmla="*/ 154518 w 218484"/>
                  <a:gd name="connsiteY5" fmla="*/ 518 h 320104"/>
                  <a:gd name="connsiteX6" fmla="*/ 106757 w 218484"/>
                  <a:gd name="connsiteY6" fmla="*/ 24399 h 320104"/>
                  <a:gd name="connsiteX7" fmla="*/ 87957 w 218484"/>
                  <a:gd name="connsiteY7" fmla="*/ 27447 h 320104"/>
                  <a:gd name="connsiteX8" fmla="*/ 77033 w 218484"/>
                  <a:gd name="connsiteY8" fmla="*/ 29226 h 320104"/>
                  <a:gd name="connsiteX9" fmla="*/ 22666 w 218484"/>
                  <a:gd name="connsiteY9" fmla="*/ 55139 h 320104"/>
                  <a:gd name="connsiteX10" fmla="*/ 1325 w 218484"/>
                  <a:gd name="connsiteY10" fmla="*/ 88420 h 320104"/>
                  <a:gd name="connsiteX11" fmla="*/ 9709 w 218484"/>
                  <a:gd name="connsiteY11" fmla="*/ 126019 h 320104"/>
                  <a:gd name="connsiteX12" fmla="*/ 24698 w 218484"/>
                  <a:gd name="connsiteY12" fmla="*/ 219510 h 320104"/>
                  <a:gd name="connsiteX13" fmla="*/ 40957 w 218484"/>
                  <a:gd name="connsiteY13" fmla="*/ 253807 h 320104"/>
                  <a:gd name="connsiteX14" fmla="*/ 132924 w 218484"/>
                  <a:gd name="connsiteY14" fmla="*/ 321893 h 320104"/>
                  <a:gd name="connsiteX15" fmla="*/ 156297 w 218484"/>
                  <a:gd name="connsiteY15" fmla="*/ 305888 h 320104"/>
                  <a:gd name="connsiteX16" fmla="*/ 152740 w 218484"/>
                  <a:gd name="connsiteY16" fmla="*/ 301569 h 320104"/>
                  <a:gd name="connsiteX17" fmla="*/ 152994 w 218484"/>
                  <a:gd name="connsiteY17" fmla="*/ 301569 h 320104"/>
                  <a:gd name="connsiteX18" fmla="*/ 154518 w 218484"/>
                  <a:gd name="connsiteY18" fmla="*/ 242375 h 320104"/>
                  <a:gd name="connsiteX19" fmla="*/ 160362 w 218484"/>
                  <a:gd name="connsiteY19" fmla="*/ 208078 h 320104"/>
                  <a:gd name="connsiteX20" fmla="*/ 162140 w 218484"/>
                  <a:gd name="connsiteY20" fmla="*/ 182673 h 320104"/>
                  <a:gd name="connsiteX21" fmla="*/ 158329 w 218484"/>
                  <a:gd name="connsiteY21" fmla="*/ 160824 h 320104"/>
                  <a:gd name="connsiteX22" fmla="*/ 163918 w 218484"/>
                  <a:gd name="connsiteY22" fmla="*/ 148630 h 32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8484" h="320104">
                    <a:moveTo>
                      <a:pt x="163918" y="148630"/>
                    </a:moveTo>
                    <a:cubicBezTo>
                      <a:pt x="181956" y="139230"/>
                      <a:pt x="202026" y="133133"/>
                      <a:pt x="218793" y="121192"/>
                    </a:cubicBezTo>
                    <a:cubicBezTo>
                      <a:pt x="213458" y="120938"/>
                      <a:pt x="211680" y="116365"/>
                      <a:pt x="208377" y="113317"/>
                    </a:cubicBezTo>
                    <a:cubicBezTo>
                      <a:pt x="201264" y="106457"/>
                      <a:pt x="186783" y="77750"/>
                      <a:pt x="183734" y="71906"/>
                    </a:cubicBezTo>
                    <a:cubicBezTo>
                      <a:pt x="173064" y="49550"/>
                      <a:pt x="163918" y="26685"/>
                      <a:pt x="160362" y="1788"/>
                    </a:cubicBezTo>
                    <a:cubicBezTo>
                      <a:pt x="158837" y="10"/>
                      <a:pt x="156551" y="-498"/>
                      <a:pt x="154518" y="518"/>
                    </a:cubicBezTo>
                    <a:cubicBezTo>
                      <a:pt x="138005" y="7123"/>
                      <a:pt x="120730" y="12712"/>
                      <a:pt x="106757" y="24399"/>
                    </a:cubicBezTo>
                    <a:cubicBezTo>
                      <a:pt x="100914" y="27955"/>
                      <a:pt x="95324" y="30750"/>
                      <a:pt x="87957" y="27447"/>
                    </a:cubicBezTo>
                    <a:cubicBezTo>
                      <a:pt x="84400" y="25923"/>
                      <a:pt x="80590" y="27447"/>
                      <a:pt x="77033" y="29226"/>
                    </a:cubicBezTo>
                    <a:cubicBezTo>
                      <a:pt x="58995" y="37863"/>
                      <a:pt x="40957" y="46501"/>
                      <a:pt x="22666" y="55139"/>
                    </a:cubicBezTo>
                    <a:cubicBezTo>
                      <a:pt x="5136" y="56917"/>
                      <a:pt x="-3502" y="71398"/>
                      <a:pt x="1325" y="88420"/>
                    </a:cubicBezTo>
                    <a:cubicBezTo>
                      <a:pt x="3358" y="95533"/>
                      <a:pt x="9963" y="119668"/>
                      <a:pt x="9709" y="126019"/>
                    </a:cubicBezTo>
                    <a:cubicBezTo>
                      <a:pt x="9455" y="142025"/>
                      <a:pt x="19871" y="206554"/>
                      <a:pt x="24698" y="219510"/>
                    </a:cubicBezTo>
                    <a:cubicBezTo>
                      <a:pt x="29271" y="231451"/>
                      <a:pt x="34606" y="242883"/>
                      <a:pt x="40957" y="253807"/>
                    </a:cubicBezTo>
                    <a:cubicBezTo>
                      <a:pt x="41974" y="255586"/>
                      <a:pt x="73222" y="314017"/>
                      <a:pt x="132924" y="321893"/>
                    </a:cubicBezTo>
                    <a:cubicBezTo>
                      <a:pt x="148167" y="323925"/>
                      <a:pt x="156297" y="322147"/>
                      <a:pt x="156297" y="305888"/>
                    </a:cubicBezTo>
                    <a:cubicBezTo>
                      <a:pt x="156297" y="303347"/>
                      <a:pt x="154773" y="302077"/>
                      <a:pt x="152740" y="301569"/>
                    </a:cubicBezTo>
                    <a:cubicBezTo>
                      <a:pt x="152740" y="301569"/>
                      <a:pt x="152994" y="301569"/>
                      <a:pt x="152994" y="301569"/>
                    </a:cubicBezTo>
                    <a:lnTo>
                      <a:pt x="154518" y="242375"/>
                    </a:lnTo>
                    <a:cubicBezTo>
                      <a:pt x="156805" y="231196"/>
                      <a:pt x="158075" y="220272"/>
                      <a:pt x="160362" y="208078"/>
                    </a:cubicBezTo>
                    <a:cubicBezTo>
                      <a:pt x="162648" y="199694"/>
                      <a:pt x="162394" y="190803"/>
                      <a:pt x="162140" y="182673"/>
                    </a:cubicBezTo>
                    <a:cubicBezTo>
                      <a:pt x="163410" y="174797"/>
                      <a:pt x="160362" y="167938"/>
                      <a:pt x="158329" y="160824"/>
                    </a:cubicBezTo>
                    <a:cubicBezTo>
                      <a:pt x="156805" y="154981"/>
                      <a:pt x="157313" y="152187"/>
                      <a:pt x="163918" y="1486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38E1DE5-D4D0-48F6-8D3A-552AC6BFFD1F}"/>
                  </a:ext>
                </a:extLst>
              </p:cNvPr>
              <p:cNvSpPr/>
              <p:nvPr/>
            </p:nvSpPr>
            <p:spPr>
              <a:xfrm>
                <a:off x="5984441" y="5777114"/>
                <a:ext cx="165389" cy="235760"/>
              </a:xfrm>
              <a:custGeom>
                <a:avLst/>
                <a:gdLst>
                  <a:gd name="connsiteX0" fmla="*/ 9654 w 165389"/>
                  <a:gd name="connsiteY0" fmla="*/ 147603 h 235760"/>
                  <a:gd name="connsiteX1" fmla="*/ 101620 w 165389"/>
                  <a:gd name="connsiteY1" fmla="*/ 176566 h 235760"/>
                  <a:gd name="connsiteX2" fmla="*/ 100096 w 165389"/>
                  <a:gd name="connsiteY2" fmla="*/ 235760 h 235760"/>
                  <a:gd name="connsiteX3" fmla="*/ 86123 w 165389"/>
                  <a:gd name="connsiteY3" fmla="*/ 233982 h 235760"/>
                  <a:gd name="connsiteX4" fmla="*/ 48778 w 165389"/>
                  <a:gd name="connsiteY4" fmla="*/ 217977 h 235760"/>
                  <a:gd name="connsiteX5" fmla="*/ 9400 w 165389"/>
                  <a:gd name="connsiteY5" fmla="*/ 168437 h 235760"/>
                  <a:gd name="connsiteX6" fmla="*/ 9654 w 165389"/>
                  <a:gd name="connsiteY6" fmla="*/ 147603 h 235760"/>
                  <a:gd name="connsiteX7" fmla="*/ 68848 w 165389"/>
                  <a:gd name="connsiteY7" fmla="*/ 114069 h 235760"/>
                  <a:gd name="connsiteX8" fmla="*/ 84600 w 165389"/>
                  <a:gd name="connsiteY8" fmla="*/ 120420 h 235760"/>
                  <a:gd name="connsiteX9" fmla="*/ 107465 w 165389"/>
                  <a:gd name="connsiteY9" fmla="*/ 141252 h 235760"/>
                  <a:gd name="connsiteX10" fmla="*/ 104162 w 165389"/>
                  <a:gd name="connsiteY10" fmla="*/ 160306 h 235760"/>
                  <a:gd name="connsiteX11" fmla="*/ 74692 w 165389"/>
                  <a:gd name="connsiteY11" fmla="*/ 138458 h 235760"/>
                  <a:gd name="connsiteX12" fmla="*/ 63513 w 165389"/>
                  <a:gd name="connsiteY12" fmla="*/ 129566 h 235760"/>
                  <a:gd name="connsiteX13" fmla="*/ 68848 w 165389"/>
                  <a:gd name="connsiteY13" fmla="*/ 114069 h 235760"/>
                  <a:gd name="connsiteX14" fmla="*/ 138967 w 165389"/>
                  <a:gd name="connsiteY14" fmla="*/ 23118 h 235760"/>
                  <a:gd name="connsiteX15" fmla="*/ 154972 w 165389"/>
                  <a:gd name="connsiteY15" fmla="*/ 48015 h 235760"/>
                  <a:gd name="connsiteX16" fmla="*/ 165389 w 165389"/>
                  <a:gd name="connsiteY16" fmla="*/ 55891 h 235760"/>
                  <a:gd name="connsiteX17" fmla="*/ 110513 w 165389"/>
                  <a:gd name="connsiteY17" fmla="*/ 83328 h 235760"/>
                  <a:gd name="connsiteX18" fmla="*/ 105178 w 165389"/>
                  <a:gd name="connsiteY18" fmla="*/ 95523 h 235760"/>
                  <a:gd name="connsiteX19" fmla="*/ 108989 w 165389"/>
                  <a:gd name="connsiteY19" fmla="*/ 117117 h 235760"/>
                  <a:gd name="connsiteX20" fmla="*/ 79518 w 165389"/>
                  <a:gd name="connsiteY20" fmla="*/ 91458 h 235760"/>
                  <a:gd name="connsiteX21" fmla="*/ 73675 w 165389"/>
                  <a:gd name="connsiteY21" fmla="*/ 80280 h 235760"/>
                  <a:gd name="connsiteX22" fmla="*/ 75961 w 165389"/>
                  <a:gd name="connsiteY22" fmla="*/ 57669 h 235760"/>
                  <a:gd name="connsiteX23" fmla="*/ 84345 w 165389"/>
                  <a:gd name="connsiteY23" fmla="*/ 49285 h 235760"/>
                  <a:gd name="connsiteX24" fmla="*/ 138967 w 165389"/>
                  <a:gd name="connsiteY24" fmla="*/ 23118 h 235760"/>
                  <a:gd name="connsiteX25" fmla="*/ 19055 w 165389"/>
                  <a:gd name="connsiteY25" fmla="*/ 0 h 235760"/>
                  <a:gd name="connsiteX26" fmla="*/ 38109 w 165389"/>
                  <a:gd name="connsiteY26" fmla="*/ 19309 h 235760"/>
                  <a:gd name="connsiteX27" fmla="*/ 19055 w 165389"/>
                  <a:gd name="connsiteY27" fmla="*/ 38109 h 235760"/>
                  <a:gd name="connsiteX28" fmla="*/ 0 w 165389"/>
                  <a:gd name="connsiteY28" fmla="*/ 19309 h 235760"/>
                  <a:gd name="connsiteX29" fmla="*/ 19055 w 165389"/>
                  <a:gd name="connsiteY29" fmla="*/ 0 h 23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5389" h="235760">
                    <a:moveTo>
                      <a:pt x="9654" y="147603"/>
                    </a:moveTo>
                    <a:cubicBezTo>
                      <a:pt x="45983" y="137949"/>
                      <a:pt x="76723" y="150652"/>
                      <a:pt x="101620" y="176566"/>
                    </a:cubicBezTo>
                    <a:lnTo>
                      <a:pt x="100096" y="235760"/>
                    </a:lnTo>
                    <a:cubicBezTo>
                      <a:pt x="95523" y="234744"/>
                      <a:pt x="90950" y="234236"/>
                      <a:pt x="86123" y="233982"/>
                    </a:cubicBezTo>
                    <a:cubicBezTo>
                      <a:pt x="71388" y="233728"/>
                      <a:pt x="58940" y="228647"/>
                      <a:pt x="48778" y="217977"/>
                    </a:cubicBezTo>
                    <a:cubicBezTo>
                      <a:pt x="34043" y="202734"/>
                      <a:pt x="20324" y="186474"/>
                      <a:pt x="9400" y="168437"/>
                    </a:cubicBezTo>
                    <a:cubicBezTo>
                      <a:pt x="5335" y="162084"/>
                      <a:pt x="-6351" y="149636"/>
                      <a:pt x="9654" y="147603"/>
                    </a:cubicBezTo>
                    <a:close/>
                    <a:moveTo>
                      <a:pt x="68848" y="114069"/>
                    </a:moveTo>
                    <a:cubicBezTo>
                      <a:pt x="71388" y="110258"/>
                      <a:pt x="81043" y="117879"/>
                      <a:pt x="84600" y="120420"/>
                    </a:cubicBezTo>
                    <a:cubicBezTo>
                      <a:pt x="89173" y="123468"/>
                      <a:pt x="101367" y="135663"/>
                      <a:pt x="107465" y="141252"/>
                    </a:cubicBezTo>
                    <a:lnTo>
                      <a:pt x="104162" y="160306"/>
                    </a:lnTo>
                    <a:cubicBezTo>
                      <a:pt x="103146" y="154717"/>
                      <a:pt x="79011" y="140998"/>
                      <a:pt x="74692" y="138458"/>
                    </a:cubicBezTo>
                    <a:cubicBezTo>
                      <a:pt x="71134" y="136425"/>
                      <a:pt x="62496" y="134393"/>
                      <a:pt x="63513" y="129566"/>
                    </a:cubicBezTo>
                    <a:cubicBezTo>
                      <a:pt x="64783" y="123468"/>
                      <a:pt x="65545" y="119150"/>
                      <a:pt x="68848" y="114069"/>
                    </a:cubicBezTo>
                    <a:close/>
                    <a:moveTo>
                      <a:pt x="138967" y="23118"/>
                    </a:moveTo>
                    <a:cubicBezTo>
                      <a:pt x="145827" y="35567"/>
                      <a:pt x="147859" y="41156"/>
                      <a:pt x="154972" y="48015"/>
                    </a:cubicBezTo>
                    <a:cubicBezTo>
                      <a:pt x="158275" y="51064"/>
                      <a:pt x="160053" y="55637"/>
                      <a:pt x="165389" y="55891"/>
                    </a:cubicBezTo>
                    <a:cubicBezTo>
                      <a:pt x="148621" y="67831"/>
                      <a:pt x="128551" y="73674"/>
                      <a:pt x="110513" y="83328"/>
                    </a:cubicBezTo>
                    <a:cubicBezTo>
                      <a:pt x="103908" y="86885"/>
                      <a:pt x="103400" y="89426"/>
                      <a:pt x="105178" y="95523"/>
                    </a:cubicBezTo>
                    <a:cubicBezTo>
                      <a:pt x="107211" y="102128"/>
                      <a:pt x="110259" y="109241"/>
                      <a:pt x="108989" y="117117"/>
                    </a:cubicBezTo>
                    <a:cubicBezTo>
                      <a:pt x="99843" y="107717"/>
                      <a:pt x="91204" y="97809"/>
                      <a:pt x="79518" y="91458"/>
                    </a:cubicBezTo>
                    <a:cubicBezTo>
                      <a:pt x="74691" y="88917"/>
                      <a:pt x="73167" y="85361"/>
                      <a:pt x="73675" y="80280"/>
                    </a:cubicBezTo>
                    <a:cubicBezTo>
                      <a:pt x="74691" y="72658"/>
                      <a:pt x="75453" y="65291"/>
                      <a:pt x="75961" y="57669"/>
                    </a:cubicBezTo>
                    <a:cubicBezTo>
                      <a:pt x="76215" y="52080"/>
                      <a:pt x="80534" y="51064"/>
                      <a:pt x="84345" y="49285"/>
                    </a:cubicBezTo>
                    <a:cubicBezTo>
                      <a:pt x="101876" y="41156"/>
                      <a:pt x="121184" y="31248"/>
                      <a:pt x="138967" y="23118"/>
                    </a:cubicBezTo>
                    <a:close/>
                    <a:moveTo>
                      <a:pt x="19055" y="0"/>
                    </a:moveTo>
                    <a:cubicBezTo>
                      <a:pt x="29471" y="0"/>
                      <a:pt x="38109" y="8638"/>
                      <a:pt x="38109" y="19309"/>
                    </a:cubicBezTo>
                    <a:cubicBezTo>
                      <a:pt x="38363" y="30233"/>
                      <a:pt x="30487" y="38109"/>
                      <a:pt x="19055" y="38109"/>
                    </a:cubicBezTo>
                    <a:cubicBezTo>
                      <a:pt x="7368" y="38109"/>
                      <a:pt x="0" y="30741"/>
                      <a:pt x="0" y="19309"/>
                    </a:cubicBezTo>
                    <a:cubicBezTo>
                      <a:pt x="0" y="8384"/>
                      <a:pt x="8384" y="0"/>
                      <a:pt x="1905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9AF4FE2-81FE-48D0-8AC3-22674D59E7E0}"/>
                  </a:ext>
                </a:extLst>
              </p:cNvPr>
              <p:cNvSpPr/>
              <p:nvPr/>
            </p:nvSpPr>
            <p:spPr>
              <a:xfrm>
                <a:off x="5931797" y="5766698"/>
                <a:ext cx="154971" cy="266754"/>
              </a:xfrm>
              <a:custGeom>
                <a:avLst/>
                <a:gdLst>
                  <a:gd name="connsiteX0" fmla="*/ 9455 w 154971"/>
                  <a:gd name="connsiteY0" fmla="*/ 70626 h 266753"/>
                  <a:gd name="connsiteX1" fmla="*/ 24444 w 154971"/>
                  <a:gd name="connsiteY1" fmla="*/ 164117 h 266753"/>
                  <a:gd name="connsiteX2" fmla="*/ 40703 w 154971"/>
                  <a:gd name="connsiteY2" fmla="*/ 198414 h 266753"/>
                  <a:gd name="connsiteX3" fmla="*/ 132670 w 154971"/>
                  <a:gd name="connsiteY3" fmla="*/ 266500 h 266753"/>
                  <a:gd name="connsiteX4" fmla="*/ 156043 w 154971"/>
                  <a:gd name="connsiteY4" fmla="*/ 250495 h 266753"/>
                  <a:gd name="connsiteX5" fmla="*/ 148167 w 154971"/>
                  <a:gd name="connsiteY5" fmla="*/ 245414 h 266753"/>
                  <a:gd name="connsiteX6" fmla="*/ 114886 w 154971"/>
                  <a:gd name="connsiteY6" fmla="*/ 235760 h 266753"/>
                  <a:gd name="connsiteX7" fmla="*/ 63060 w 154971"/>
                  <a:gd name="connsiteY7" fmla="*/ 174279 h 266753"/>
                  <a:gd name="connsiteX8" fmla="*/ 52390 w 154971"/>
                  <a:gd name="connsiteY8" fmla="*/ 153193 h 266753"/>
                  <a:gd name="connsiteX9" fmla="*/ 40449 w 154971"/>
                  <a:gd name="connsiteY9" fmla="*/ 104669 h 266753"/>
                  <a:gd name="connsiteX10" fmla="*/ 22666 w 154971"/>
                  <a:gd name="connsiteY10" fmla="*/ 0 h 266753"/>
                  <a:gd name="connsiteX11" fmla="*/ 1325 w 154971"/>
                  <a:gd name="connsiteY11" fmla="*/ 33281 h 266753"/>
                  <a:gd name="connsiteX12" fmla="*/ 9455 w 154971"/>
                  <a:gd name="connsiteY12" fmla="*/ 70626 h 266753"/>
                  <a:gd name="connsiteX13" fmla="*/ 13520 w 154971"/>
                  <a:gd name="connsiteY13" fmla="*/ 116864 h 266753"/>
                  <a:gd name="connsiteX14" fmla="*/ 13266 w 154971"/>
                  <a:gd name="connsiteY14" fmla="*/ 115085 h 266753"/>
                  <a:gd name="connsiteX15" fmla="*/ 13520 w 154971"/>
                  <a:gd name="connsiteY15" fmla="*/ 116101 h 266753"/>
                  <a:gd name="connsiteX16" fmla="*/ 13520 w 154971"/>
                  <a:gd name="connsiteY16" fmla="*/ 116864 h 266753"/>
                  <a:gd name="connsiteX17" fmla="*/ 11995 w 154971"/>
                  <a:gd name="connsiteY17" fmla="*/ 113053 h 266753"/>
                  <a:gd name="connsiteX18" fmla="*/ 11995 w 154971"/>
                  <a:gd name="connsiteY18" fmla="*/ 113053 h 266753"/>
                  <a:gd name="connsiteX19" fmla="*/ 11995 w 154971"/>
                  <a:gd name="connsiteY19" fmla="*/ 113053 h 26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71" h="266753">
                    <a:moveTo>
                      <a:pt x="9455" y="70626"/>
                    </a:moveTo>
                    <a:cubicBezTo>
                      <a:pt x="9201" y="86631"/>
                      <a:pt x="19617" y="151161"/>
                      <a:pt x="24444" y="164117"/>
                    </a:cubicBezTo>
                    <a:cubicBezTo>
                      <a:pt x="29017" y="176058"/>
                      <a:pt x="34352" y="187490"/>
                      <a:pt x="40703" y="198414"/>
                    </a:cubicBezTo>
                    <a:cubicBezTo>
                      <a:pt x="41720" y="200193"/>
                      <a:pt x="72968" y="258624"/>
                      <a:pt x="132670" y="266500"/>
                    </a:cubicBezTo>
                    <a:cubicBezTo>
                      <a:pt x="147913" y="268532"/>
                      <a:pt x="156043" y="266754"/>
                      <a:pt x="156043" y="250495"/>
                    </a:cubicBezTo>
                    <a:cubicBezTo>
                      <a:pt x="156043" y="246176"/>
                      <a:pt x="151978" y="245922"/>
                      <a:pt x="148167" y="245414"/>
                    </a:cubicBezTo>
                    <a:cubicBezTo>
                      <a:pt x="131146" y="242873"/>
                      <a:pt x="117427" y="237792"/>
                      <a:pt x="114886" y="235760"/>
                    </a:cubicBezTo>
                    <a:cubicBezTo>
                      <a:pt x="94308" y="217976"/>
                      <a:pt x="77541" y="196890"/>
                      <a:pt x="63060" y="174279"/>
                    </a:cubicBezTo>
                    <a:cubicBezTo>
                      <a:pt x="60265" y="170214"/>
                      <a:pt x="54168" y="158528"/>
                      <a:pt x="52390" y="153193"/>
                    </a:cubicBezTo>
                    <a:cubicBezTo>
                      <a:pt x="46547" y="137442"/>
                      <a:pt x="40449" y="121691"/>
                      <a:pt x="40449" y="104669"/>
                    </a:cubicBezTo>
                    <a:cubicBezTo>
                      <a:pt x="40195" y="68848"/>
                      <a:pt x="35622" y="33535"/>
                      <a:pt x="22666" y="0"/>
                    </a:cubicBezTo>
                    <a:cubicBezTo>
                      <a:pt x="5136" y="1778"/>
                      <a:pt x="-3502" y="16259"/>
                      <a:pt x="1325" y="33281"/>
                    </a:cubicBezTo>
                    <a:cubicBezTo>
                      <a:pt x="3104" y="39886"/>
                      <a:pt x="9455" y="64275"/>
                      <a:pt x="9455" y="70626"/>
                    </a:cubicBezTo>
                    <a:close/>
                    <a:moveTo>
                      <a:pt x="13520" y="116864"/>
                    </a:moveTo>
                    <a:cubicBezTo>
                      <a:pt x="13520" y="116356"/>
                      <a:pt x="13266" y="115593"/>
                      <a:pt x="13266" y="115085"/>
                    </a:cubicBezTo>
                    <a:cubicBezTo>
                      <a:pt x="13266" y="115339"/>
                      <a:pt x="13520" y="115847"/>
                      <a:pt x="13520" y="116101"/>
                    </a:cubicBezTo>
                    <a:cubicBezTo>
                      <a:pt x="13520" y="116356"/>
                      <a:pt x="13520" y="116610"/>
                      <a:pt x="13520" y="116864"/>
                    </a:cubicBezTo>
                    <a:close/>
                    <a:moveTo>
                      <a:pt x="11995" y="113053"/>
                    </a:moveTo>
                    <a:cubicBezTo>
                      <a:pt x="11488" y="113307"/>
                      <a:pt x="11488" y="113053"/>
                      <a:pt x="11995" y="113053"/>
                    </a:cubicBezTo>
                    <a:lnTo>
                      <a:pt x="11995" y="11305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8FE3213-9597-46CF-812B-25DE73122D4B}"/>
              </a:ext>
            </a:extLst>
          </p:cNvPr>
          <p:cNvGrpSpPr/>
          <p:nvPr/>
        </p:nvGrpSpPr>
        <p:grpSpPr>
          <a:xfrm>
            <a:off x="734187" y="1249248"/>
            <a:ext cx="2415930" cy="5169034"/>
            <a:chOff x="1248011" y="1173340"/>
            <a:chExt cx="2415930" cy="5169034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D722A6F-3BA0-422C-985E-D14E7E4F0746}"/>
                </a:ext>
              </a:extLst>
            </p:cNvPr>
            <p:cNvSpPr/>
            <p:nvPr/>
          </p:nvSpPr>
          <p:spPr>
            <a:xfrm>
              <a:off x="2212497" y="2049853"/>
              <a:ext cx="1205413" cy="751281"/>
            </a:xfrm>
            <a:custGeom>
              <a:avLst/>
              <a:gdLst>
                <a:gd name="connsiteX0" fmla="*/ 38125 w 1205413"/>
                <a:gd name="connsiteY0" fmla="*/ 754213 h 751280"/>
                <a:gd name="connsiteX1" fmla="*/ 904340 w 1205413"/>
                <a:gd name="connsiteY1" fmla="*/ 400998 h 751280"/>
                <a:gd name="connsiteX2" fmla="*/ 1103374 w 1205413"/>
                <a:gd name="connsiteY2" fmla="*/ 293913 h 751280"/>
                <a:gd name="connsiteX3" fmla="*/ 1180184 w 1205413"/>
                <a:gd name="connsiteY3" fmla="*/ 222709 h 751280"/>
                <a:gd name="connsiteX4" fmla="*/ 1188033 w 1205413"/>
                <a:gd name="connsiteY4" fmla="*/ 210375 h 751280"/>
                <a:gd name="connsiteX5" fmla="*/ 1188033 w 1205413"/>
                <a:gd name="connsiteY5" fmla="*/ 210375 h 751280"/>
                <a:gd name="connsiteX6" fmla="*/ 1208777 w 1205413"/>
                <a:gd name="connsiteY6" fmla="*/ 162158 h 751280"/>
                <a:gd name="connsiteX7" fmla="*/ 1199807 w 1205413"/>
                <a:gd name="connsiteY7" fmla="*/ 136368 h 751280"/>
                <a:gd name="connsiteX8" fmla="*/ 1208217 w 1205413"/>
                <a:gd name="connsiteY8" fmla="*/ 99365 h 751280"/>
                <a:gd name="connsiteX9" fmla="*/ 1191958 w 1205413"/>
                <a:gd name="connsiteY9" fmla="*/ 81424 h 751280"/>
                <a:gd name="connsiteX10" fmla="*/ 1193640 w 1205413"/>
                <a:gd name="connsiteY10" fmla="*/ 57315 h 751280"/>
                <a:gd name="connsiteX11" fmla="*/ 1176259 w 1205413"/>
                <a:gd name="connsiteY11" fmla="*/ 36010 h 751280"/>
                <a:gd name="connsiteX12" fmla="*/ 1151030 w 1205413"/>
                <a:gd name="connsiteY12" fmla="*/ 14705 h 751280"/>
                <a:gd name="connsiteX13" fmla="*/ 1102252 w 1205413"/>
                <a:gd name="connsiteY13" fmla="*/ 19191 h 751280"/>
                <a:gd name="connsiteX14" fmla="*/ 1061324 w 1205413"/>
                <a:gd name="connsiteY14" fmla="*/ 89273 h 751280"/>
                <a:gd name="connsiteX15" fmla="*/ 1039459 w 1205413"/>
                <a:gd name="connsiteY15" fmla="*/ 108335 h 751280"/>
                <a:gd name="connsiteX16" fmla="*/ 1051233 w 1205413"/>
                <a:gd name="connsiteY16" fmla="*/ 78060 h 751280"/>
                <a:gd name="connsiteX17" fmla="*/ 1064128 w 1205413"/>
                <a:gd name="connsiteY17" fmla="*/ 41617 h 751280"/>
                <a:gd name="connsiteX18" fmla="*/ 1064128 w 1205413"/>
                <a:gd name="connsiteY18" fmla="*/ 16948 h 751280"/>
                <a:gd name="connsiteX19" fmla="*/ 1040580 w 1205413"/>
                <a:gd name="connsiteY19" fmla="*/ 27040 h 751280"/>
                <a:gd name="connsiteX20" fmla="*/ 958724 w 1205413"/>
                <a:gd name="connsiteY20" fmla="*/ 115624 h 751280"/>
                <a:gd name="connsiteX21" fmla="*/ 894809 w 1205413"/>
                <a:gd name="connsiteY21" fmla="*/ 228877 h 751280"/>
                <a:gd name="connsiteX22" fmla="*/ 825848 w 1205413"/>
                <a:gd name="connsiteY22" fmla="*/ 284382 h 751280"/>
                <a:gd name="connsiteX23" fmla="*/ 646438 w 1205413"/>
                <a:gd name="connsiteY23" fmla="*/ 325870 h 751280"/>
                <a:gd name="connsiteX24" fmla="*/ 432827 w 1205413"/>
                <a:gd name="connsiteY24" fmla="*/ 381375 h 751280"/>
                <a:gd name="connsiteX25" fmla="*/ 337516 w 1205413"/>
                <a:gd name="connsiteY25" fmla="*/ 432395 h 751280"/>
                <a:gd name="connsiteX26" fmla="*/ 166515 w 1205413"/>
                <a:gd name="connsiteY26" fmla="*/ 493507 h 751280"/>
                <a:gd name="connsiteX27" fmla="*/ 56626 w 1205413"/>
                <a:gd name="connsiteY27" fmla="*/ 504159 h 751280"/>
                <a:gd name="connsiteX28" fmla="*/ 0 w 1205413"/>
                <a:gd name="connsiteY28" fmla="*/ 514251 h 751280"/>
                <a:gd name="connsiteX29" fmla="*/ 38125 w 1205413"/>
                <a:gd name="connsiteY29" fmla="*/ 754213 h 751280"/>
                <a:gd name="connsiteX30" fmla="*/ 38125 w 1205413"/>
                <a:gd name="connsiteY30" fmla="*/ 754213 h 75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05413" h="751280">
                  <a:moveTo>
                    <a:pt x="38125" y="754213"/>
                  </a:moveTo>
                  <a:cubicBezTo>
                    <a:pt x="72325" y="743560"/>
                    <a:pt x="886399" y="412212"/>
                    <a:pt x="904340" y="400998"/>
                  </a:cubicBezTo>
                  <a:cubicBezTo>
                    <a:pt x="912189" y="396513"/>
                    <a:pt x="1075341" y="310732"/>
                    <a:pt x="1103374" y="293913"/>
                  </a:cubicBezTo>
                  <a:cubicBezTo>
                    <a:pt x="1108420" y="291109"/>
                    <a:pt x="1180744" y="227195"/>
                    <a:pt x="1180184" y="222709"/>
                  </a:cubicBezTo>
                  <a:cubicBezTo>
                    <a:pt x="1180744" y="222149"/>
                    <a:pt x="1188033" y="214860"/>
                    <a:pt x="1188033" y="210375"/>
                  </a:cubicBezTo>
                  <a:lnTo>
                    <a:pt x="1188033" y="210375"/>
                  </a:lnTo>
                  <a:cubicBezTo>
                    <a:pt x="1197004" y="197480"/>
                    <a:pt x="1212141" y="177857"/>
                    <a:pt x="1208777" y="162158"/>
                  </a:cubicBezTo>
                  <a:cubicBezTo>
                    <a:pt x="1209338" y="151506"/>
                    <a:pt x="1199807" y="147021"/>
                    <a:pt x="1199807" y="136368"/>
                  </a:cubicBezTo>
                  <a:cubicBezTo>
                    <a:pt x="1202049" y="125716"/>
                    <a:pt x="1212141" y="110017"/>
                    <a:pt x="1208217" y="99365"/>
                  </a:cubicBezTo>
                  <a:cubicBezTo>
                    <a:pt x="1204292" y="92076"/>
                    <a:pt x="1197004" y="88152"/>
                    <a:pt x="1191958" y="81424"/>
                  </a:cubicBezTo>
                  <a:cubicBezTo>
                    <a:pt x="1193640" y="76378"/>
                    <a:pt x="1192518" y="62361"/>
                    <a:pt x="1193640" y="57315"/>
                  </a:cubicBezTo>
                  <a:cubicBezTo>
                    <a:pt x="1190836" y="50027"/>
                    <a:pt x="1179623" y="43299"/>
                    <a:pt x="1176259" y="36010"/>
                  </a:cubicBezTo>
                  <a:cubicBezTo>
                    <a:pt x="1172335" y="25919"/>
                    <a:pt x="1158879" y="23115"/>
                    <a:pt x="1151030" y="14705"/>
                  </a:cubicBezTo>
                  <a:cubicBezTo>
                    <a:pt x="1129164" y="-7160"/>
                    <a:pt x="1126361" y="-3796"/>
                    <a:pt x="1102252" y="19191"/>
                  </a:cubicBezTo>
                  <a:cubicBezTo>
                    <a:pt x="1084872" y="36571"/>
                    <a:pt x="1074780" y="69089"/>
                    <a:pt x="1061324" y="89273"/>
                  </a:cubicBezTo>
                  <a:cubicBezTo>
                    <a:pt x="1059082" y="93197"/>
                    <a:pt x="1044505" y="106093"/>
                    <a:pt x="1039459" y="108335"/>
                  </a:cubicBezTo>
                  <a:cubicBezTo>
                    <a:pt x="1037216" y="104411"/>
                    <a:pt x="1050111" y="80863"/>
                    <a:pt x="1051233" y="78060"/>
                  </a:cubicBezTo>
                  <a:cubicBezTo>
                    <a:pt x="1057960" y="66286"/>
                    <a:pt x="1060203" y="53391"/>
                    <a:pt x="1064128" y="41617"/>
                  </a:cubicBezTo>
                  <a:cubicBezTo>
                    <a:pt x="1066931" y="33207"/>
                    <a:pt x="1070856" y="21994"/>
                    <a:pt x="1064128" y="16948"/>
                  </a:cubicBezTo>
                  <a:cubicBezTo>
                    <a:pt x="1055157" y="11341"/>
                    <a:pt x="1047308" y="20873"/>
                    <a:pt x="1040580" y="27040"/>
                  </a:cubicBezTo>
                  <a:cubicBezTo>
                    <a:pt x="1009744" y="52269"/>
                    <a:pt x="983954" y="83666"/>
                    <a:pt x="958724" y="115624"/>
                  </a:cubicBezTo>
                  <a:cubicBezTo>
                    <a:pt x="931812" y="149824"/>
                    <a:pt x="911068" y="187949"/>
                    <a:pt x="894809" y="228877"/>
                  </a:cubicBezTo>
                  <a:cubicBezTo>
                    <a:pt x="883035" y="260273"/>
                    <a:pt x="855563" y="274850"/>
                    <a:pt x="825848" y="284382"/>
                  </a:cubicBezTo>
                  <a:cubicBezTo>
                    <a:pt x="767540" y="303444"/>
                    <a:pt x="706428" y="312414"/>
                    <a:pt x="646438" y="325870"/>
                  </a:cubicBezTo>
                  <a:cubicBezTo>
                    <a:pt x="574113" y="341008"/>
                    <a:pt x="501228" y="352221"/>
                    <a:pt x="432827" y="381375"/>
                  </a:cubicBezTo>
                  <a:cubicBezTo>
                    <a:pt x="399749" y="395392"/>
                    <a:pt x="368912" y="414454"/>
                    <a:pt x="337516" y="432395"/>
                  </a:cubicBezTo>
                  <a:cubicBezTo>
                    <a:pt x="283693" y="462671"/>
                    <a:pt x="226506" y="482854"/>
                    <a:pt x="166515" y="493507"/>
                  </a:cubicBezTo>
                  <a:cubicBezTo>
                    <a:pt x="121663" y="501917"/>
                    <a:pt x="102600" y="500795"/>
                    <a:pt x="56626" y="504159"/>
                  </a:cubicBezTo>
                  <a:cubicBezTo>
                    <a:pt x="44853" y="504720"/>
                    <a:pt x="20744" y="509766"/>
                    <a:pt x="0" y="514251"/>
                  </a:cubicBezTo>
                  <a:cubicBezTo>
                    <a:pt x="1682" y="513690"/>
                    <a:pt x="24669" y="714406"/>
                    <a:pt x="38125" y="754213"/>
                  </a:cubicBezTo>
                  <a:lnTo>
                    <a:pt x="38125" y="754213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075A0D2-180E-407C-B427-348699B0FEA6}"/>
                </a:ext>
              </a:extLst>
            </p:cNvPr>
            <p:cNvGrpSpPr/>
            <p:nvPr/>
          </p:nvGrpSpPr>
          <p:grpSpPr>
            <a:xfrm rot="20839120">
              <a:off x="3109050" y="1173340"/>
              <a:ext cx="554891" cy="5134307"/>
              <a:chOff x="1591762" y="960663"/>
              <a:chExt cx="554891" cy="5134307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99CD2A4A-961A-441A-8F91-B064877923F2}"/>
                  </a:ext>
                </a:extLst>
              </p:cNvPr>
              <p:cNvGrpSpPr/>
              <p:nvPr/>
            </p:nvGrpSpPr>
            <p:grpSpPr>
              <a:xfrm>
                <a:off x="1591766" y="5260360"/>
                <a:ext cx="554887" cy="834610"/>
                <a:chOff x="2195735" y="5121197"/>
                <a:chExt cx="901188" cy="900102"/>
              </a:xfrm>
            </p:grpSpPr>
            <p:sp>
              <p:nvSpPr>
                <p:cNvPr id="114" name="Rectangle 8">
                  <a:extLst>
                    <a:ext uri="{FF2B5EF4-FFF2-40B4-BE49-F238E27FC236}">
                      <a16:creationId xmlns:a16="http://schemas.microsoft.com/office/drawing/2014/main" id="{C5D247EE-E6DB-4A38-89EF-D9E794BD2CC3}"/>
                    </a:ext>
                  </a:extLst>
                </p:cNvPr>
                <p:cNvSpPr/>
                <p:nvPr/>
              </p:nvSpPr>
              <p:spPr>
                <a:xfrm>
                  <a:off x="2195735" y="5121197"/>
                  <a:ext cx="901188" cy="90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5" name="Rectangle 8">
                  <a:extLst>
                    <a:ext uri="{FF2B5EF4-FFF2-40B4-BE49-F238E27FC236}">
                      <a16:creationId xmlns:a16="http://schemas.microsoft.com/office/drawing/2014/main" id="{7DFEADF7-B50C-4FDC-BBC5-6B6EDD9A946E}"/>
                    </a:ext>
                  </a:extLst>
                </p:cNvPr>
                <p:cNvSpPr/>
                <p:nvPr/>
              </p:nvSpPr>
              <p:spPr>
                <a:xfrm>
                  <a:off x="2195737" y="5121197"/>
                  <a:ext cx="679521" cy="893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6" name="Rectangle 8">
                  <a:extLst>
                    <a:ext uri="{FF2B5EF4-FFF2-40B4-BE49-F238E27FC236}">
                      <a16:creationId xmlns:a16="http://schemas.microsoft.com/office/drawing/2014/main" id="{4601AC13-0225-45A0-A363-41D5167BF7FF}"/>
                    </a:ext>
                  </a:extLst>
                </p:cNvPr>
                <p:cNvSpPr/>
                <p:nvPr/>
              </p:nvSpPr>
              <p:spPr>
                <a:xfrm>
                  <a:off x="2195737" y="5121197"/>
                  <a:ext cx="450922" cy="89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7" name="Rectangle 8">
                  <a:extLst>
                    <a:ext uri="{FF2B5EF4-FFF2-40B4-BE49-F238E27FC236}">
                      <a16:creationId xmlns:a16="http://schemas.microsoft.com/office/drawing/2014/main" id="{B75933DD-98C8-420B-82A0-034C302379AA}"/>
                    </a:ext>
                  </a:extLst>
                </p:cNvPr>
                <p:cNvSpPr/>
                <p:nvPr/>
              </p:nvSpPr>
              <p:spPr>
                <a:xfrm>
                  <a:off x="2195736" y="5121198"/>
                  <a:ext cx="448123" cy="895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8" name="Rectangle 8">
                  <a:extLst>
                    <a:ext uri="{FF2B5EF4-FFF2-40B4-BE49-F238E27FC236}">
                      <a16:creationId xmlns:a16="http://schemas.microsoft.com/office/drawing/2014/main" id="{BBD01EA8-4DC3-487B-A54A-2AE74C4BED34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tx1">
                        <a:lumMod val="72000"/>
                        <a:lumOff val="28000"/>
                      </a:schemeClr>
                    </a:gs>
                    <a:gs pos="100000">
                      <a:schemeClr val="tx1">
                        <a:lumMod val="31000"/>
                        <a:lumOff val="69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3AF61E8-9324-41C5-9728-3EC26A01B6ED}"/>
                  </a:ext>
                </a:extLst>
              </p:cNvPr>
              <p:cNvGrpSpPr/>
              <p:nvPr/>
            </p:nvGrpSpPr>
            <p:grpSpPr>
              <a:xfrm>
                <a:off x="1591762" y="1084997"/>
                <a:ext cx="554887" cy="4251015"/>
                <a:chOff x="6012160" y="2238734"/>
                <a:chExt cx="713025" cy="3968486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09E1EAC4-6440-4CC1-BF0F-BFAC600A4C6B}"/>
                    </a:ext>
                  </a:extLst>
                </p:cNvPr>
                <p:cNvGrpSpPr/>
                <p:nvPr/>
              </p:nvGrpSpPr>
              <p:grpSpPr>
                <a:xfrm>
                  <a:off x="6012160" y="5085257"/>
                  <a:ext cx="713025" cy="1121963"/>
                  <a:chOff x="6012146" y="5085257"/>
                  <a:chExt cx="713039" cy="1121963"/>
                </a:xfrm>
              </p:grpSpPr>
              <p:sp>
                <p:nvSpPr>
                  <p:cNvPr id="111" name="Rectangle 2">
                    <a:extLst>
                      <a:ext uri="{FF2B5EF4-FFF2-40B4-BE49-F238E27FC236}">
                        <a16:creationId xmlns:a16="http://schemas.microsoft.com/office/drawing/2014/main" id="{856792C2-3764-4EB2-BBAF-8176A36DD927}"/>
                      </a:ext>
                    </a:extLst>
                  </p:cNvPr>
                  <p:cNvSpPr/>
                  <p:nvPr/>
                </p:nvSpPr>
                <p:spPr>
                  <a:xfrm>
                    <a:off x="6012146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12" name="Rectangle 2">
                    <a:extLst>
                      <a:ext uri="{FF2B5EF4-FFF2-40B4-BE49-F238E27FC236}">
                        <a16:creationId xmlns:a16="http://schemas.microsoft.com/office/drawing/2014/main" id="{2F5312F7-0A7B-44B8-AF40-9339DFB4A392}"/>
                      </a:ext>
                    </a:extLst>
                  </p:cNvPr>
                  <p:cNvSpPr/>
                  <p:nvPr/>
                </p:nvSpPr>
                <p:spPr>
                  <a:xfrm>
                    <a:off x="6249862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13" name="Rectangle 2">
                    <a:extLst>
                      <a:ext uri="{FF2B5EF4-FFF2-40B4-BE49-F238E27FC236}">
                        <a16:creationId xmlns:a16="http://schemas.microsoft.com/office/drawing/2014/main" id="{C0B3A92C-4EAB-44CF-A83E-B79F85D6442F}"/>
                      </a:ext>
                    </a:extLst>
                  </p:cNvPr>
                  <p:cNvSpPr/>
                  <p:nvPr/>
                </p:nvSpPr>
                <p:spPr>
                  <a:xfrm>
                    <a:off x="6487585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2C53B5F7-187F-49C6-BBE4-01487FA2AD59}"/>
                    </a:ext>
                  </a:extLst>
                </p:cNvPr>
                <p:cNvGrpSpPr/>
                <p:nvPr/>
              </p:nvGrpSpPr>
              <p:grpSpPr>
                <a:xfrm>
                  <a:off x="6012160" y="2238734"/>
                  <a:ext cx="713025" cy="2846524"/>
                  <a:chOff x="6012160" y="2238734"/>
                  <a:chExt cx="713016" cy="2846524"/>
                </a:xfrm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06ABD405-0F7C-45D8-8069-0F450F36736A}"/>
                      </a:ext>
                    </a:extLst>
                  </p:cNvPr>
                  <p:cNvSpPr/>
                  <p:nvPr/>
                </p:nvSpPr>
                <p:spPr>
                  <a:xfrm>
                    <a:off x="6487576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2384B9BC-B8A8-4CFC-9257-543B80A97091}"/>
                      </a:ext>
                    </a:extLst>
                  </p:cNvPr>
                  <p:cNvSpPr/>
                  <p:nvPr/>
                </p:nvSpPr>
                <p:spPr>
                  <a:xfrm>
                    <a:off x="6250123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0445537C-006E-41A0-8C1B-BB757DDFE8C4}"/>
                      </a:ext>
                    </a:extLst>
                  </p:cNvPr>
                  <p:cNvSpPr/>
                  <p:nvPr/>
                </p:nvSpPr>
                <p:spPr>
                  <a:xfrm>
                    <a:off x="6012160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0208F022-9A59-49F9-8066-9F1E42427E99}"/>
                  </a:ext>
                </a:extLst>
              </p:cNvPr>
              <p:cNvGrpSpPr/>
              <p:nvPr/>
            </p:nvGrpSpPr>
            <p:grpSpPr>
              <a:xfrm>
                <a:off x="1591763" y="960663"/>
                <a:ext cx="554886" cy="248668"/>
                <a:chOff x="1591965" y="1739158"/>
                <a:chExt cx="554886" cy="298117"/>
              </a:xfrm>
            </p:grpSpPr>
            <p:sp>
              <p:nvSpPr>
                <p:cNvPr id="104" name="Hexagon 1">
                  <a:extLst>
                    <a:ext uri="{FF2B5EF4-FFF2-40B4-BE49-F238E27FC236}">
                      <a16:creationId xmlns:a16="http://schemas.microsoft.com/office/drawing/2014/main" id="{D50D7C03-D41F-4E4E-A98A-9A235D54CBA2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1591965" y="1739158"/>
                  <a:ext cx="554886" cy="298117"/>
                </a:xfrm>
                <a:custGeom>
                  <a:avLst/>
                  <a:gdLst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574178 w 713024"/>
                    <a:gd name="connsiteY4" fmla="*/ 555383 h 555383"/>
                    <a:gd name="connsiteX5" fmla="*/ 138846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574178 w 713024"/>
                    <a:gd name="connsiteY4" fmla="*/ 555383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478928 w 713024"/>
                    <a:gd name="connsiteY2" fmla="*/ 7144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486072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3024" h="555383">
                      <a:moveTo>
                        <a:pt x="0" y="277692"/>
                      </a:moveTo>
                      <a:lnTo>
                        <a:pt x="217427" y="0"/>
                      </a:lnTo>
                      <a:lnTo>
                        <a:pt x="486072" y="0"/>
                      </a:lnTo>
                      <a:lnTo>
                        <a:pt x="713024" y="277692"/>
                      </a:lnTo>
                      <a:lnTo>
                        <a:pt x="490834" y="553001"/>
                      </a:lnTo>
                      <a:lnTo>
                        <a:pt x="231715" y="555383"/>
                      </a:lnTo>
                      <a:lnTo>
                        <a:pt x="0" y="277692"/>
                      </a:lnTo>
                      <a:close/>
                    </a:path>
                  </a:pathLst>
                </a:custGeom>
                <a:blipFill dpi="0" rotWithShape="1">
                  <a:blip r:embed="rId2"/>
                  <a:srcRect/>
                  <a:tile tx="0" ty="0" sx="1000" sy="9000" flip="none" algn="t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C6205A2F-B191-4AEB-9600-06998BDFB858}"/>
                    </a:ext>
                  </a:extLst>
                </p:cNvPr>
                <p:cNvSpPr/>
                <p:nvPr/>
              </p:nvSpPr>
              <p:spPr>
                <a:xfrm>
                  <a:off x="1792601" y="1830362"/>
                  <a:ext cx="153621" cy="1156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119" name="Graphic 1">
              <a:extLst>
                <a:ext uri="{FF2B5EF4-FFF2-40B4-BE49-F238E27FC236}">
                  <a16:creationId xmlns:a16="http://schemas.microsoft.com/office/drawing/2014/main" id="{45A7CE28-3858-48A3-B93A-252DCF22C59A}"/>
                </a:ext>
              </a:extLst>
            </p:cNvPr>
            <p:cNvGrpSpPr/>
            <p:nvPr/>
          </p:nvGrpSpPr>
          <p:grpSpPr>
            <a:xfrm>
              <a:off x="1248011" y="1899725"/>
              <a:ext cx="2247770" cy="4442649"/>
              <a:chOff x="3086618" y="2259699"/>
              <a:chExt cx="2247770" cy="4442649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4585A49E-F86E-4612-A504-BAE85C828507}"/>
                  </a:ext>
                </a:extLst>
              </p:cNvPr>
              <p:cNvSpPr/>
              <p:nvPr/>
            </p:nvSpPr>
            <p:spPr>
              <a:xfrm>
                <a:off x="4028056" y="2978191"/>
                <a:ext cx="1306332" cy="420493"/>
              </a:xfrm>
              <a:custGeom>
                <a:avLst/>
                <a:gdLst>
                  <a:gd name="connsiteX0" fmla="*/ 61 w 1306331"/>
                  <a:gd name="connsiteY0" fmla="*/ 421324 h 420493"/>
                  <a:gd name="connsiteX1" fmla="*/ 930752 w 1306331"/>
                  <a:gd name="connsiteY1" fmla="*/ 326012 h 420493"/>
                  <a:gd name="connsiteX2" fmla="*/ 1151651 w 1306331"/>
                  <a:gd name="connsiteY2" fmla="*/ 279478 h 420493"/>
                  <a:gd name="connsiteX3" fmla="*/ 1245842 w 1306331"/>
                  <a:gd name="connsiteY3" fmla="*/ 232382 h 420493"/>
                  <a:gd name="connsiteX4" fmla="*/ 1257055 w 1306331"/>
                  <a:gd name="connsiteY4" fmla="*/ 222851 h 420493"/>
                  <a:gd name="connsiteX5" fmla="*/ 1257055 w 1306331"/>
                  <a:gd name="connsiteY5" fmla="*/ 222851 h 420493"/>
                  <a:gd name="connsiteX6" fmla="*/ 1290694 w 1306331"/>
                  <a:gd name="connsiteY6" fmla="*/ 182484 h 420493"/>
                  <a:gd name="connsiteX7" fmla="*/ 1289573 w 1306331"/>
                  <a:gd name="connsiteY7" fmla="*/ 155572 h 420493"/>
                  <a:gd name="connsiteX8" fmla="*/ 1308075 w 1306331"/>
                  <a:gd name="connsiteY8" fmla="*/ 122494 h 420493"/>
                  <a:gd name="connsiteX9" fmla="*/ 1297422 w 1306331"/>
                  <a:gd name="connsiteY9" fmla="*/ 100628 h 420493"/>
                  <a:gd name="connsiteX10" fmla="*/ 1305832 w 1306331"/>
                  <a:gd name="connsiteY10" fmla="*/ 78202 h 420493"/>
                  <a:gd name="connsiteX11" fmla="*/ 1295180 w 1306331"/>
                  <a:gd name="connsiteY11" fmla="*/ 52972 h 420493"/>
                  <a:gd name="connsiteX12" fmla="*/ 1276678 w 1306331"/>
                  <a:gd name="connsiteY12" fmla="*/ 25500 h 420493"/>
                  <a:gd name="connsiteX13" fmla="*/ 1228461 w 1306331"/>
                  <a:gd name="connsiteY13" fmla="*/ 16529 h 420493"/>
                  <a:gd name="connsiteX14" fmla="*/ 1169592 w 1306331"/>
                  <a:gd name="connsiteY14" fmla="*/ 72034 h 420493"/>
                  <a:gd name="connsiteX15" fmla="*/ 1142681 w 1306331"/>
                  <a:gd name="connsiteY15" fmla="*/ 84369 h 420493"/>
                  <a:gd name="connsiteX16" fmla="*/ 1162304 w 1306331"/>
                  <a:gd name="connsiteY16" fmla="*/ 58579 h 420493"/>
                  <a:gd name="connsiteX17" fmla="*/ 1184730 w 1306331"/>
                  <a:gd name="connsiteY17" fmla="*/ 27182 h 420493"/>
                  <a:gd name="connsiteX18" fmla="*/ 1191458 w 1306331"/>
                  <a:gd name="connsiteY18" fmla="*/ 3634 h 420493"/>
                  <a:gd name="connsiteX19" fmla="*/ 1166228 w 1306331"/>
                  <a:gd name="connsiteY19" fmla="*/ 6438 h 420493"/>
                  <a:gd name="connsiteX20" fmla="*/ 1063067 w 1306331"/>
                  <a:gd name="connsiteY20" fmla="*/ 68110 h 420493"/>
                  <a:gd name="connsiteX21" fmla="*/ 969998 w 1306331"/>
                  <a:gd name="connsiteY21" fmla="*/ 158936 h 420493"/>
                  <a:gd name="connsiteX22" fmla="*/ 888142 w 1306331"/>
                  <a:gd name="connsiteY22" fmla="*/ 192576 h 420493"/>
                  <a:gd name="connsiteX23" fmla="*/ 704247 w 1306331"/>
                  <a:gd name="connsiteY23" fmla="*/ 181923 h 420493"/>
                  <a:gd name="connsiteX24" fmla="*/ 483348 w 1306331"/>
                  <a:gd name="connsiteY24" fmla="*/ 175195 h 420493"/>
                  <a:gd name="connsiteX25" fmla="*/ 377383 w 1306331"/>
                  <a:gd name="connsiteY25" fmla="*/ 197061 h 420493"/>
                  <a:gd name="connsiteX26" fmla="*/ 196291 w 1306331"/>
                  <a:gd name="connsiteY26" fmla="*/ 207713 h 420493"/>
                  <a:gd name="connsiteX27" fmla="*/ 88084 w 1306331"/>
                  <a:gd name="connsiteY27" fmla="*/ 187530 h 420493"/>
                  <a:gd name="connsiteX28" fmla="*/ 30897 w 1306331"/>
                  <a:gd name="connsiteY28" fmla="*/ 181363 h 420493"/>
                  <a:gd name="connsiteX29" fmla="*/ 61 w 1306331"/>
                  <a:gd name="connsiteY29" fmla="*/ 421324 h 420493"/>
                  <a:gd name="connsiteX30" fmla="*/ 61 w 1306331"/>
                  <a:gd name="connsiteY30" fmla="*/ 421324 h 42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06331" h="420493">
                    <a:moveTo>
                      <a:pt x="61" y="421324"/>
                    </a:moveTo>
                    <a:cubicBezTo>
                      <a:pt x="35943" y="420763"/>
                      <a:pt x="910569" y="331619"/>
                      <a:pt x="930752" y="326012"/>
                    </a:cubicBezTo>
                    <a:cubicBezTo>
                      <a:pt x="939723" y="324330"/>
                      <a:pt x="1120254" y="287327"/>
                      <a:pt x="1151651" y="279478"/>
                    </a:cubicBezTo>
                    <a:cubicBezTo>
                      <a:pt x="1157258" y="278356"/>
                      <a:pt x="1244720" y="237428"/>
                      <a:pt x="1245842" y="232382"/>
                    </a:cubicBezTo>
                    <a:cubicBezTo>
                      <a:pt x="1246402" y="232382"/>
                      <a:pt x="1255934" y="226776"/>
                      <a:pt x="1257055" y="222851"/>
                    </a:cubicBezTo>
                    <a:lnTo>
                      <a:pt x="1257055" y="222851"/>
                    </a:lnTo>
                    <a:cubicBezTo>
                      <a:pt x="1269389" y="213320"/>
                      <a:pt x="1289573" y="198182"/>
                      <a:pt x="1290694" y="182484"/>
                    </a:cubicBezTo>
                    <a:cubicBezTo>
                      <a:pt x="1294619" y="172392"/>
                      <a:pt x="1286209" y="165104"/>
                      <a:pt x="1289573" y="155572"/>
                    </a:cubicBezTo>
                    <a:cubicBezTo>
                      <a:pt x="1294619" y="146041"/>
                      <a:pt x="1309196" y="133707"/>
                      <a:pt x="1308075" y="122494"/>
                    </a:cubicBezTo>
                    <a:cubicBezTo>
                      <a:pt x="1306393" y="114644"/>
                      <a:pt x="1300786" y="108477"/>
                      <a:pt x="1297422" y="100628"/>
                    </a:cubicBezTo>
                    <a:cubicBezTo>
                      <a:pt x="1300225" y="96143"/>
                      <a:pt x="1303029" y="82687"/>
                      <a:pt x="1305832" y="78202"/>
                    </a:cubicBezTo>
                    <a:cubicBezTo>
                      <a:pt x="1305271" y="70352"/>
                      <a:pt x="1296301" y="60821"/>
                      <a:pt x="1295180" y="52972"/>
                    </a:cubicBezTo>
                    <a:cubicBezTo>
                      <a:pt x="1294058" y="42320"/>
                      <a:pt x="1282285" y="35592"/>
                      <a:pt x="1276678" y="25500"/>
                    </a:cubicBezTo>
                    <a:cubicBezTo>
                      <a:pt x="1261540" y="-1972"/>
                      <a:pt x="1258176" y="831"/>
                      <a:pt x="1228461" y="16529"/>
                    </a:cubicBezTo>
                    <a:cubicBezTo>
                      <a:pt x="1207156" y="28303"/>
                      <a:pt x="1188094" y="56336"/>
                      <a:pt x="1169592" y="72034"/>
                    </a:cubicBezTo>
                    <a:cubicBezTo>
                      <a:pt x="1166228" y="75398"/>
                      <a:pt x="1148848" y="83808"/>
                      <a:pt x="1142681" y="84369"/>
                    </a:cubicBezTo>
                    <a:cubicBezTo>
                      <a:pt x="1141560" y="79884"/>
                      <a:pt x="1160622" y="60821"/>
                      <a:pt x="1162304" y="58579"/>
                    </a:cubicBezTo>
                    <a:cubicBezTo>
                      <a:pt x="1171835" y="49047"/>
                      <a:pt x="1178002" y="37834"/>
                      <a:pt x="1184730" y="27182"/>
                    </a:cubicBezTo>
                    <a:cubicBezTo>
                      <a:pt x="1189776" y="19333"/>
                      <a:pt x="1196504" y="10362"/>
                      <a:pt x="1191458" y="3634"/>
                    </a:cubicBezTo>
                    <a:cubicBezTo>
                      <a:pt x="1184730" y="-4215"/>
                      <a:pt x="1174078" y="2513"/>
                      <a:pt x="1166228" y="6438"/>
                    </a:cubicBezTo>
                    <a:cubicBezTo>
                      <a:pt x="1129225" y="22136"/>
                      <a:pt x="1095586" y="45123"/>
                      <a:pt x="1063067" y="68110"/>
                    </a:cubicBezTo>
                    <a:cubicBezTo>
                      <a:pt x="1027746" y="93339"/>
                      <a:pt x="996910" y="124176"/>
                      <a:pt x="969998" y="158936"/>
                    </a:cubicBezTo>
                    <a:cubicBezTo>
                      <a:pt x="949815" y="185287"/>
                      <a:pt x="918978" y="192015"/>
                      <a:pt x="888142" y="192576"/>
                    </a:cubicBezTo>
                    <a:cubicBezTo>
                      <a:pt x="827031" y="194818"/>
                      <a:pt x="765919" y="186408"/>
                      <a:pt x="704247" y="181923"/>
                    </a:cubicBezTo>
                    <a:cubicBezTo>
                      <a:pt x="630801" y="176317"/>
                      <a:pt x="557354" y="166225"/>
                      <a:pt x="483348" y="175195"/>
                    </a:cubicBezTo>
                    <a:cubicBezTo>
                      <a:pt x="448026" y="179681"/>
                      <a:pt x="412705" y="189212"/>
                      <a:pt x="377383" y="197061"/>
                    </a:cubicBezTo>
                    <a:cubicBezTo>
                      <a:pt x="317393" y="211077"/>
                      <a:pt x="256842" y="214441"/>
                      <a:pt x="196291" y="207713"/>
                    </a:cubicBezTo>
                    <a:cubicBezTo>
                      <a:pt x="150878" y="203228"/>
                      <a:pt x="132937" y="196500"/>
                      <a:pt x="88084" y="187530"/>
                    </a:cubicBezTo>
                    <a:cubicBezTo>
                      <a:pt x="76310" y="184727"/>
                      <a:pt x="52202" y="183045"/>
                      <a:pt x="30897" y="181363"/>
                    </a:cubicBezTo>
                    <a:cubicBezTo>
                      <a:pt x="32019" y="180241"/>
                      <a:pt x="-1621" y="379275"/>
                      <a:pt x="61" y="421324"/>
                    </a:cubicBezTo>
                    <a:lnTo>
                      <a:pt x="61" y="421324"/>
                    </a:lnTo>
                    <a:close/>
                  </a:path>
                </a:pathLst>
              </a:custGeom>
              <a:solidFill>
                <a:srgbClr val="FDC09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3FBB36E-0C0B-459F-A896-A76BDF74B5B2}"/>
                  </a:ext>
                </a:extLst>
              </p:cNvPr>
              <p:cNvSpPr/>
              <p:nvPr/>
            </p:nvSpPr>
            <p:spPr>
              <a:xfrm>
                <a:off x="3186964" y="2259699"/>
                <a:ext cx="678395" cy="1681972"/>
              </a:xfrm>
              <a:custGeom>
                <a:avLst/>
                <a:gdLst>
                  <a:gd name="connsiteX0" fmla="*/ 680805 w 678395"/>
                  <a:gd name="connsiteY0" fmla="*/ 638028 h 1681972"/>
                  <a:gd name="connsiteX1" fmla="*/ 679123 w 678395"/>
                  <a:gd name="connsiteY1" fmla="*/ 600464 h 1681972"/>
                  <a:gd name="connsiteX2" fmla="*/ 666789 w 678395"/>
                  <a:gd name="connsiteY2" fmla="*/ 526457 h 1681972"/>
                  <a:gd name="connsiteX3" fmla="*/ 654454 w 678395"/>
                  <a:gd name="connsiteY3" fmla="*/ 471513 h 1681972"/>
                  <a:gd name="connsiteX4" fmla="*/ 647726 w 678395"/>
                  <a:gd name="connsiteY4" fmla="*/ 436191 h 1681972"/>
                  <a:gd name="connsiteX5" fmla="*/ 637634 w 678395"/>
                  <a:gd name="connsiteY5" fmla="*/ 398067 h 1681972"/>
                  <a:gd name="connsiteX6" fmla="*/ 616329 w 678395"/>
                  <a:gd name="connsiteY6" fmla="*/ 320696 h 1681972"/>
                  <a:gd name="connsiteX7" fmla="*/ 605677 w 678395"/>
                  <a:gd name="connsiteY7" fmla="*/ 291542 h 1681972"/>
                  <a:gd name="connsiteX8" fmla="*/ 589978 w 678395"/>
                  <a:gd name="connsiteY8" fmla="*/ 253417 h 1681972"/>
                  <a:gd name="connsiteX9" fmla="*/ 574841 w 678395"/>
                  <a:gd name="connsiteY9" fmla="*/ 216974 h 1681972"/>
                  <a:gd name="connsiteX10" fmla="*/ 558021 w 678395"/>
                  <a:gd name="connsiteY10" fmla="*/ 176607 h 1681972"/>
                  <a:gd name="connsiteX11" fmla="*/ 541201 w 678395"/>
                  <a:gd name="connsiteY11" fmla="*/ 150817 h 1681972"/>
                  <a:gd name="connsiteX12" fmla="*/ 541762 w 678395"/>
                  <a:gd name="connsiteY12" fmla="*/ 150256 h 1681972"/>
                  <a:gd name="connsiteX13" fmla="*/ 540641 w 678395"/>
                  <a:gd name="connsiteY13" fmla="*/ 148574 h 1681972"/>
                  <a:gd name="connsiteX14" fmla="*/ 525503 w 678395"/>
                  <a:gd name="connsiteY14" fmla="*/ 118299 h 1681972"/>
                  <a:gd name="connsiteX15" fmla="*/ 471680 w 678395"/>
                  <a:gd name="connsiteY15" fmla="*/ 41489 h 1681972"/>
                  <a:gd name="connsiteX16" fmla="*/ 421781 w 678395"/>
                  <a:gd name="connsiteY16" fmla="*/ 12334 h 1681972"/>
                  <a:gd name="connsiteX17" fmla="*/ 344971 w 678395"/>
                  <a:gd name="connsiteY17" fmla="*/ 0 h 1681972"/>
                  <a:gd name="connsiteX18" fmla="*/ 247977 w 678395"/>
                  <a:gd name="connsiteY18" fmla="*/ 7289 h 1681972"/>
                  <a:gd name="connsiteX19" fmla="*/ 232279 w 678395"/>
                  <a:gd name="connsiteY19" fmla="*/ 10092 h 1681972"/>
                  <a:gd name="connsiteX20" fmla="*/ 108374 w 678395"/>
                  <a:gd name="connsiteY20" fmla="*/ 72325 h 1681972"/>
                  <a:gd name="connsiteX21" fmla="*/ 57915 w 678395"/>
                  <a:gd name="connsiteY21" fmla="*/ 178289 h 1681972"/>
                  <a:gd name="connsiteX22" fmla="*/ 50626 w 678395"/>
                  <a:gd name="connsiteY22" fmla="*/ 232673 h 1681972"/>
                  <a:gd name="connsiteX23" fmla="*/ 44459 w 678395"/>
                  <a:gd name="connsiteY23" fmla="*/ 263509 h 1681972"/>
                  <a:gd name="connsiteX24" fmla="*/ 41095 w 678395"/>
                  <a:gd name="connsiteY24" fmla="*/ 302194 h 1681972"/>
                  <a:gd name="connsiteX25" fmla="*/ 34928 w 678395"/>
                  <a:gd name="connsiteY25" fmla="*/ 390218 h 1681972"/>
                  <a:gd name="connsiteX26" fmla="*/ 28760 w 678395"/>
                  <a:gd name="connsiteY26" fmla="*/ 478241 h 1681972"/>
                  <a:gd name="connsiteX27" fmla="*/ 23715 w 678395"/>
                  <a:gd name="connsiteY27" fmla="*/ 552248 h 1681972"/>
                  <a:gd name="connsiteX28" fmla="*/ 19790 w 678395"/>
                  <a:gd name="connsiteY28" fmla="*/ 620087 h 1681972"/>
                  <a:gd name="connsiteX29" fmla="*/ 16987 w 678395"/>
                  <a:gd name="connsiteY29" fmla="*/ 685123 h 1681972"/>
                  <a:gd name="connsiteX30" fmla="*/ 8016 w 678395"/>
                  <a:gd name="connsiteY30" fmla="*/ 817999 h 1681972"/>
                  <a:gd name="connsiteX31" fmla="*/ 6895 w 678395"/>
                  <a:gd name="connsiteY31" fmla="*/ 900976 h 1681972"/>
                  <a:gd name="connsiteX32" fmla="*/ 2970 w 678395"/>
                  <a:gd name="connsiteY32" fmla="*/ 980029 h 1681972"/>
                  <a:gd name="connsiteX33" fmla="*/ 728 w 678395"/>
                  <a:gd name="connsiteY33" fmla="*/ 1063006 h 1681972"/>
                  <a:gd name="connsiteX34" fmla="*/ 1288 w 678395"/>
                  <a:gd name="connsiteY34" fmla="*/ 1129164 h 1681972"/>
                  <a:gd name="connsiteX35" fmla="*/ 3531 w 678395"/>
                  <a:gd name="connsiteY35" fmla="*/ 1193640 h 1681972"/>
                  <a:gd name="connsiteX36" fmla="*/ 8577 w 678395"/>
                  <a:gd name="connsiteY36" fmla="*/ 1236810 h 1681972"/>
                  <a:gd name="connsiteX37" fmla="*/ 20351 w 678395"/>
                  <a:gd name="connsiteY37" fmla="*/ 1331561 h 1681972"/>
                  <a:gd name="connsiteX38" fmla="*/ 41656 w 678395"/>
                  <a:gd name="connsiteY38" fmla="*/ 1507047 h 1681972"/>
                  <a:gd name="connsiteX39" fmla="*/ 33246 w 678395"/>
                  <a:gd name="connsiteY39" fmla="*/ 1601238 h 1681972"/>
                  <a:gd name="connsiteX40" fmla="*/ 28200 w 678395"/>
                  <a:gd name="connsiteY40" fmla="*/ 1630392 h 1681972"/>
                  <a:gd name="connsiteX41" fmla="*/ 42777 w 678395"/>
                  <a:gd name="connsiteY41" fmla="*/ 1651136 h 1681972"/>
                  <a:gd name="connsiteX42" fmla="*/ 86508 w 678395"/>
                  <a:gd name="connsiteY42" fmla="*/ 1680290 h 1681972"/>
                  <a:gd name="connsiteX43" fmla="*/ 140331 w 678395"/>
                  <a:gd name="connsiteY43" fmla="*/ 1685897 h 1681972"/>
                  <a:gd name="connsiteX44" fmla="*/ 189108 w 678395"/>
                  <a:gd name="connsiteY44" fmla="*/ 1671880 h 1681972"/>
                  <a:gd name="connsiteX45" fmla="*/ 198079 w 678395"/>
                  <a:gd name="connsiteY45" fmla="*/ 1664031 h 1681972"/>
                  <a:gd name="connsiteX46" fmla="*/ 219384 w 678395"/>
                  <a:gd name="connsiteY46" fmla="*/ 1655061 h 1681972"/>
                  <a:gd name="connsiteX47" fmla="*/ 243492 w 678395"/>
                  <a:gd name="connsiteY47" fmla="*/ 1643848 h 1681972"/>
                  <a:gd name="connsiteX48" fmla="*/ 281056 w 678395"/>
                  <a:gd name="connsiteY48" fmla="*/ 1611329 h 1681972"/>
                  <a:gd name="connsiteX49" fmla="*/ 299558 w 678395"/>
                  <a:gd name="connsiteY49" fmla="*/ 1555264 h 1681972"/>
                  <a:gd name="connsiteX50" fmla="*/ 370761 w 678395"/>
                  <a:gd name="connsiteY50" fmla="*/ 1409493 h 1681972"/>
                  <a:gd name="connsiteX51" fmla="*/ 680805 w 678395"/>
                  <a:gd name="connsiteY51" fmla="*/ 638028 h 1681972"/>
                  <a:gd name="connsiteX52" fmla="*/ 528306 w 678395"/>
                  <a:gd name="connsiteY52" fmla="*/ 639149 h 1681972"/>
                  <a:gd name="connsiteX53" fmla="*/ 528867 w 678395"/>
                  <a:gd name="connsiteY53" fmla="*/ 638589 h 1681972"/>
                  <a:gd name="connsiteX54" fmla="*/ 528867 w 678395"/>
                  <a:gd name="connsiteY54" fmla="*/ 640831 h 1681972"/>
                  <a:gd name="connsiteX55" fmla="*/ 528306 w 678395"/>
                  <a:gd name="connsiteY55" fmla="*/ 639149 h 168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78395" h="1681972">
                    <a:moveTo>
                      <a:pt x="680805" y="638028"/>
                    </a:moveTo>
                    <a:cubicBezTo>
                      <a:pt x="679684" y="625694"/>
                      <a:pt x="680805" y="612799"/>
                      <a:pt x="679123" y="600464"/>
                    </a:cubicBezTo>
                    <a:cubicBezTo>
                      <a:pt x="675198" y="576356"/>
                      <a:pt x="666789" y="550566"/>
                      <a:pt x="666789" y="526457"/>
                    </a:cubicBezTo>
                    <a:cubicBezTo>
                      <a:pt x="663985" y="507956"/>
                      <a:pt x="657257" y="490015"/>
                      <a:pt x="654454" y="471513"/>
                    </a:cubicBezTo>
                    <a:cubicBezTo>
                      <a:pt x="652772" y="459178"/>
                      <a:pt x="650529" y="448526"/>
                      <a:pt x="647726" y="436191"/>
                    </a:cubicBezTo>
                    <a:cubicBezTo>
                      <a:pt x="644362" y="423296"/>
                      <a:pt x="640998" y="410962"/>
                      <a:pt x="637634" y="398067"/>
                    </a:cubicBezTo>
                    <a:cubicBezTo>
                      <a:pt x="630906" y="372277"/>
                      <a:pt x="624179" y="346486"/>
                      <a:pt x="616329" y="320696"/>
                    </a:cubicBezTo>
                    <a:cubicBezTo>
                      <a:pt x="613526" y="310604"/>
                      <a:pt x="609041" y="301634"/>
                      <a:pt x="605677" y="291542"/>
                    </a:cubicBezTo>
                    <a:cubicBezTo>
                      <a:pt x="601752" y="278647"/>
                      <a:pt x="595024" y="265752"/>
                      <a:pt x="589978" y="253417"/>
                    </a:cubicBezTo>
                    <a:cubicBezTo>
                      <a:pt x="585493" y="242204"/>
                      <a:pt x="581569" y="227066"/>
                      <a:pt x="574841" y="216974"/>
                    </a:cubicBezTo>
                    <a:cubicBezTo>
                      <a:pt x="569234" y="203519"/>
                      <a:pt x="563628" y="190063"/>
                      <a:pt x="558021" y="176607"/>
                    </a:cubicBezTo>
                    <a:cubicBezTo>
                      <a:pt x="557460" y="175486"/>
                      <a:pt x="544565" y="146892"/>
                      <a:pt x="541201" y="150817"/>
                    </a:cubicBezTo>
                    <a:cubicBezTo>
                      <a:pt x="541201" y="150817"/>
                      <a:pt x="541762" y="150256"/>
                      <a:pt x="541762" y="150256"/>
                    </a:cubicBezTo>
                    <a:cubicBezTo>
                      <a:pt x="541201" y="149696"/>
                      <a:pt x="540641" y="149135"/>
                      <a:pt x="540641" y="148574"/>
                    </a:cubicBezTo>
                    <a:cubicBezTo>
                      <a:pt x="536155" y="137361"/>
                      <a:pt x="528867" y="123345"/>
                      <a:pt x="525503" y="118299"/>
                    </a:cubicBezTo>
                    <a:cubicBezTo>
                      <a:pt x="514850" y="101479"/>
                      <a:pt x="489060" y="52702"/>
                      <a:pt x="471680" y="41489"/>
                    </a:cubicBezTo>
                    <a:cubicBezTo>
                      <a:pt x="457663" y="32518"/>
                      <a:pt x="438040" y="16820"/>
                      <a:pt x="421781" y="12334"/>
                    </a:cubicBezTo>
                    <a:cubicBezTo>
                      <a:pt x="396552" y="5046"/>
                      <a:pt x="371322" y="0"/>
                      <a:pt x="344971" y="0"/>
                    </a:cubicBezTo>
                    <a:cubicBezTo>
                      <a:pt x="312453" y="2243"/>
                      <a:pt x="279935" y="-2803"/>
                      <a:pt x="247977" y="7289"/>
                    </a:cubicBezTo>
                    <a:cubicBezTo>
                      <a:pt x="242371" y="7289"/>
                      <a:pt x="237325" y="8410"/>
                      <a:pt x="232279" y="10092"/>
                    </a:cubicBezTo>
                    <a:cubicBezTo>
                      <a:pt x="192472" y="21866"/>
                      <a:pt x="137528" y="44292"/>
                      <a:pt x="108374" y="72325"/>
                    </a:cubicBezTo>
                    <a:cubicBezTo>
                      <a:pt x="76977" y="103161"/>
                      <a:pt x="67446" y="127269"/>
                      <a:pt x="57915" y="178289"/>
                    </a:cubicBezTo>
                    <a:cubicBezTo>
                      <a:pt x="55672" y="189502"/>
                      <a:pt x="52869" y="224263"/>
                      <a:pt x="50626" y="232673"/>
                    </a:cubicBezTo>
                    <a:cubicBezTo>
                      <a:pt x="47823" y="242765"/>
                      <a:pt x="45580" y="252856"/>
                      <a:pt x="44459" y="263509"/>
                    </a:cubicBezTo>
                    <a:cubicBezTo>
                      <a:pt x="42777" y="276404"/>
                      <a:pt x="42777" y="289299"/>
                      <a:pt x="41095" y="302194"/>
                    </a:cubicBezTo>
                    <a:cubicBezTo>
                      <a:pt x="37731" y="331349"/>
                      <a:pt x="34928" y="360503"/>
                      <a:pt x="34928" y="390218"/>
                    </a:cubicBezTo>
                    <a:cubicBezTo>
                      <a:pt x="32685" y="419372"/>
                      <a:pt x="31003" y="449087"/>
                      <a:pt x="28760" y="478241"/>
                    </a:cubicBezTo>
                    <a:cubicBezTo>
                      <a:pt x="27078" y="502910"/>
                      <a:pt x="25397" y="527579"/>
                      <a:pt x="23715" y="552248"/>
                    </a:cubicBezTo>
                    <a:cubicBezTo>
                      <a:pt x="23715" y="574674"/>
                      <a:pt x="20911" y="597661"/>
                      <a:pt x="19790" y="620087"/>
                    </a:cubicBezTo>
                    <a:cubicBezTo>
                      <a:pt x="18669" y="641392"/>
                      <a:pt x="20911" y="664379"/>
                      <a:pt x="16987" y="685123"/>
                    </a:cubicBezTo>
                    <a:cubicBezTo>
                      <a:pt x="9137" y="727733"/>
                      <a:pt x="10259" y="774268"/>
                      <a:pt x="8016" y="817999"/>
                    </a:cubicBezTo>
                    <a:cubicBezTo>
                      <a:pt x="6334" y="845471"/>
                      <a:pt x="6895" y="873504"/>
                      <a:pt x="6895" y="900976"/>
                    </a:cubicBezTo>
                    <a:cubicBezTo>
                      <a:pt x="7455" y="927888"/>
                      <a:pt x="5213" y="953118"/>
                      <a:pt x="2970" y="980029"/>
                    </a:cubicBezTo>
                    <a:cubicBezTo>
                      <a:pt x="728" y="1007501"/>
                      <a:pt x="728" y="1034974"/>
                      <a:pt x="728" y="1063006"/>
                    </a:cubicBezTo>
                    <a:cubicBezTo>
                      <a:pt x="728" y="1084872"/>
                      <a:pt x="4092" y="1107298"/>
                      <a:pt x="1288" y="1129164"/>
                    </a:cubicBezTo>
                    <a:cubicBezTo>
                      <a:pt x="-1515" y="1150469"/>
                      <a:pt x="728" y="1171774"/>
                      <a:pt x="3531" y="1193640"/>
                    </a:cubicBezTo>
                    <a:cubicBezTo>
                      <a:pt x="5213" y="1208217"/>
                      <a:pt x="6895" y="1222233"/>
                      <a:pt x="8577" y="1236810"/>
                    </a:cubicBezTo>
                    <a:cubicBezTo>
                      <a:pt x="12501" y="1268768"/>
                      <a:pt x="15865" y="1300164"/>
                      <a:pt x="20351" y="1331561"/>
                    </a:cubicBezTo>
                    <a:cubicBezTo>
                      <a:pt x="28200" y="1389870"/>
                      <a:pt x="36049" y="1448178"/>
                      <a:pt x="41656" y="1507047"/>
                    </a:cubicBezTo>
                    <a:cubicBezTo>
                      <a:pt x="44459" y="1538444"/>
                      <a:pt x="45020" y="1571523"/>
                      <a:pt x="33246" y="1601238"/>
                    </a:cubicBezTo>
                    <a:cubicBezTo>
                      <a:pt x="29321" y="1610769"/>
                      <a:pt x="24836" y="1620300"/>
                      <a:pt x="28200" y="1630392"/>
                    </a:cubicBezTo>
                    <a:cubicBezTo>
                      <a:pt x="31003" y="1638241"/>
                      <a:pt x="37170" y="1645529"/>
                      <a:pt x="42777" y="1651136"/>
                    </a:cubicBezTo>
                    <a:cubicBezTo>
                      <a:pt x="54551" y="1664031"/>
                      <a:pt x="69688" y="1674684"/>
                      <a:pt x="86508" y="1680290"/>
                    </a:cubicBezTo>
                    <a:cubicBezTo>
                      <a:pt x="103889" y="1686457"/>
                      <a:pt x="122390" y="1688700"/>
                      <a:pt x="140331" y="1685897"/>
                    </a:cubicBezTo>
                    <a:cubicBezTo>
                      <a:pt x="157151" y="1683654"/>
                      <a:pt x="174531" y="1680851"/>
                      <a:pt x="189108" y="1671880"/>
                    </a:cubicBezTo>
                    <a:cubicBezTo>
                      <a:pt x="193033" y="1670198"/>
                      <a:pt x="194715" y="1666274"/>
                      <a:pt x="198079" y="1664031"/>
                    </a:cubicBezTo>
                    <a:cubicBezTo>
                      <a:pt x="203686" y="1658425"/>
                      <a:pt x="212095" y="1657864"/>
                      <a:pt x="219384" y="1655061"/>
                    </a:cubicBezTo>
                    <a:cubicBezTo>
                      <a:pt x="227794" y="1652257"/>
                      <a:pt x="235643" y="1648333"/>
                      <a:pt x="243492" y="1643848"/>
                    </a:cubicBezTo>
                    <a:cubicBezTo>
                      <a:pt x="258069" y="1635438"/>
                      <a:pt x="270404" y="1624225"/>
                      <a:pt x="281056" y="1611329"/>
                    </a:cubicBezTo>
                    <a:cubicBezTo>
                      <a:pt x="294512" y="1593949"/>
                      <a:pt x="296194" y="1576569"/>
                      <a:pt x="299558" y="1555264"/>
                    </a:cubicBezTo>
                    <a:cubicBezTo>
                      <a:pt x="302922" y="1533398"/>
                      <a:pt x="367398" y="1431358"/>
                      <a:pt x="370761" y="1409493"/>
                    </a:cubicBezTo>
                    <a:cubicBezTo>
                      <a:pt x="376368" y="1379778"/>
                      <a:pt x="692579" y="801740"/>
                      <a:pt x="680805" y="638028"/>
                    </a:cubicBezTo>
                    <a:close/>
                    <a:moveTo>
                      <a:pt x="528306" y="639149"/>
                    </a:moveTo>
                    <a:cubicBezTo>
                      <a:pt x="528306" y="638589"/>
                      <a:pt x="528306" y="638589"/>
                      <a:pt x="528867" y="638589"/>
                    </a:cubicBezTo>
                    <a:cubicBezTo>
                      <a:pt x="528867" y="639149"/>
                      <a:pt x="528867" y="640271"/>
                      <a:pt x="528867" y="640831"/>
                    </a:cubicBezTo>
                    <a:cubicBezTo>
                      <a:pt x="528867" y="640271"/>
                      <a:pt x="528867" y="639710"/>
                      <a:pt x="528306" y="639149"/>
                    </a:cubicBezTo>
                    <a:close/>
                  </a:path>
                </a:pathLst>
              </a:custGeom>
              <a:solidFill>
                <a:srgbClr val="5D380E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EEF5641A-C522-4CC2-BA29-974BFEDCD06A}"/>
                  </a:ext>
                </a:extLst>
              </p:cNvPr>
              <p:cNvSpPr/>
              <p:nvPr/>
            </p:nvSpPr>
            <p:spPr>
              <a:xfrm>
                <a:off x="4048211" y="3441004"/>
                <a:ext cx="106525" cy="812953"/>
              </a:xfrm>
              <a:custGeom>
                <a:avLst/>
                <a:gdLst>
                  <a:gd name="connsiteX0" fmla="*/ 29804 w 106524"/>
                  <a:gd name="connsiteY0" fmla="*/ 80174 h 812953"/>
                  <a:gd name="connsiteX1" fmla="*/ 109979 w 106524"/>
                  <a:gd name="connsiteY1" fmla="*/ 733901 h 812953"/>
                  <a:gd name="connsiteX2" fmla="*/ 75218 w 106524"/>
                  <a:gd name="connsiteY2" fmla="*/ 809589 h 812953"/>
                  <a:gd name="connsiteX3" fmla="*/ 29244 w 106524"/>
                  <a:gd name="connsiteY3" fmla="*/ 810150 h 812953"/>
                  <a:gd name="connsiteX4" fmla="*/ 24198 w 106524"/>
                  <a:gd name="connsiteY4" fmla="*/ 679517 h 812953"/>
                  <a:gd name="connsiteX5" fmla="*/ 14106 w 106524"/>
                  <a:gd name="connsiteY5" fmla="*/ 445723 h 812953"/>
                  <a:gd name="connsiteX6" fmla="*/ 6818 w 106524"/>
                  <a:gd name="connsiteY6" fmla="*/ 284814 h 812953"/>
                  <a:gd name="connsiteX7" fmla="*/ 1211 w 106524"/>
                  <a:gd name="connsiteY7" fmla="*/ 99236 h 812953"/>
                  <a:gd name="connsiteX8" fmla="*/ 90 w 106524"/>
                  <a:gd name="connsiteY8" fmla="*/ 3925 h 812953"/>
                  <a:gd name="connsiteX9" fmla="*/ 23077 w 106524"/>
                  <a:gd name="connsiteY9" fmla="*/ 0 h 812953"/>
                  <a:gd name="connsiteX10" fmla="*/ 29804 w 106524"/>
                  <a:gd name="connsiteY10" fmla="*/ 80174 h 8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524" h="812953">
                    <a:moveTo>
                      <a:pt x="29804" y="80174"/>
                    </a:moveTo>
                    <a:cubicBezTo>
                      <a:pt x="33729" y="111571"/>
                      <a:pt x="109418" y="696336"/>
                      <a:pt x="109979" y="733901"/>
                    </a:cubicBezTo>
                    <a:cubicBezTo>
                      <a:pt x="111100" y="784360"/>
                      <a:pt x="85870" y="805665"/>
                      <a:pt x="75218" y="809589"/>
                    </a:cubicBezTo>
                    <a:cubicBezTo>
                      <a:pt x="61762" y="814635"/>
                      <a:pt x="47185" y="816317"/>
                      <a:pt x="29244" y="810150"/>
                    </a:cubicBezTo>
                    <a:cubicBezTo>
                      <a:pt x="25880" y="763615"/>
                      <a:pt x="25319" y="692972"/>
                      <a:pt x="24198" y="679517"/>
                    </a:cubicBezTo>
                    <a:cubicBezTo>
                      <a:pt x="18591" y="601585"/>
                      <a:pt x="15227" y="524215"/>
                      <a:pt x="14106" y="445723"/>
                    </a:cubicBezTo>
                    <a:cubicBezTo>
                      <a:pt x="13545" y="392460"/>
                      <a:pt x="10742" y="338076"/>
                      <a:pt x="6818" y="284814"/>
                    </a:cubicBezTo>
                    <a:cubicBezTo>
                      <a:pt x="2332" y="219778"/>
                      <a:pt x="6257" y="164273"/>
                      <a:pt x="1211" y="99236"/>
                    </a:cubicBezTo>
                    <a:cubicBezTo>
                      <a:pt x="-471" y="82417"/>
                      <a:pt x="90" y="19062"/>
                      <a:pt x="90" y="3925"/>
                    </a:cubicBezTo>
                    <a:cubicBezTo>
                      <a:pt x="7378" y="2803"/>
                      <a:pt x="16349" y="561"/>
                      <a:pt x="23077" y="0"/>
                    </a:cubicBezTo>
                    <a:cubicBezTo>
                      <a:pt x="19713" y="1682"/>
                      <a:pt x="27001" y="58869"/>
                      <a:pt x="29804" y="8017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087B4D0-B3BD-40EE-B07C-CCDEEC1E1E35}"/>
                  </a:ext>
                </a:extLst>
              </p:cNvPr>
              <p:cNvSpPr/>
              <p:nvPr/>
            </p:nvSpPr>
            <p:spPr>
              <a:xfrm>
                <a:off x="3836933" y="6031241"/>
                <a:ext cx="274722" cy="409280"/>
              </a:xfrm>
              <a:custGeom>
                <a:avLst/>
                <a:gdLst>
                  <a:gd name="connsiteX0" fmla="*/ 273040 w 274722"/>
                  <a:gd name="connsiteY0" fmla="*/ 315090 h 409279"/>
                  <a:gd name="connsiteX1" fmla="*/ 260145 w 274722"/>
                  <a:gd name="connsiteY1" fmla="*/ 282011 h 409279"/>
                  <a:gd name="connsiteX2" fmla="*/ 202958 w 274722"/>
                  <a:gd name="connsiteY2" fmla="*/ 136240 h 409279"/>
                  <a:gd name="connsiteX3" fmla="*/ 176046 w 274722"/>
                  <a:gd name="connsiteY3" fmla="*/ 61111 h 409279"/>
                  <a:gd name="connsiteX4" fmla="*/ 156984 w 274722"/>
                  <a:gd name="connsiteY4" fmla="*/ 0 h 409279"/>
                  <a:gd name="connsiteX5" fmla="*/ 0 w 274722"/>
                  <a:gd name="connsiteY5" fmla="*/ 37003 h 409279"/>
                  <a:gd name="connsiteX6" fmla="*/ 35321 w 274722"/>
                  <a:gd name="connsiteY6" fmla="*/ 155302 h 409279"/>
                  <a:gd name="connsiteX7" fmla="*/ 52141 w 274722"/>
                  <a:gd name="connsiteY7" fmla="*/ 254538 h 409279"/>
                  <a:gd name="connsiteX8" fmla="*/ 58869 w 274722"/>
                  <a:gd name="connsiteY8" fmla="*/ 353214 h 409279"/>
                  <a:gd name="connsiteX9" fmla="*/ 65036 w 274722"/>
                  <a:gd name="connsiteY9" fmla="*/ 373398 h 409279"/>
                  <a:gd name="connsiteX10" fmla="*/ 104282 w 274722"/>
                  <a:gd name="connsiteY10" fmla="*/ 396385 h 409279"/>
                  <a:gd name="connsiteX11" fmla="*/ 176046 w 274722"/>
                  <a:gd name="connsiteY11" fmla="*/ 408719 h 409279"/>
                  <a:gd name="connsiteX12" fmla="*/ 250053 w 274722"/>
                  <a:gd name="connsiteY12" fmla="*/ 357139 h 409279"/>
                  <a:gd name="connsiteX13" fmla="*/ 276965 w 274722"/>
                  <a:gd name="connsiteY13" fmla="*/ 326303 h 409279"/>
                  <a:gd name="connsiteX14" fmla="*/ 273040 w 274722"/>
                  <a:gd name="connsiteY14" fmla="*/ 315090 h 40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722" h="409279">
                    <a:moveTo>
                      <a:pt x="273040" y="315090"/>
                    </a:moveTo>
                    <a:cubicBezTo>
                      <a:pt x="270237" y="301634"/>
                      <a:pt x="264070" y="292663"/>
                      <a:pt x="260145" y="282011"/>
                    </a:cubicBezTo>
                    <a:cubicBezTo>
                      <a:pt x="242204" y="233233"/>
                      <a:pt x="221460" y="185017"/>
                      <a:pt x="202958" y="136240"/>
                    </a:cubicBezTo>
                    <a:cubicBezTo>
                      <a:pt x="193427" y="111571"/>
                      <a:pt x="184456" y="86341"/>
                      <a:pt x="176046" y="61111"/>
                    </a:cubicBezTo>
                    <a:cubicBezTo>
                      <a:pt x="168197" y="37003"/>
                      <a:pt x="165955" y="33079"/>
                      <a:pt x="156984" y="0"/>
                    </a:cubicBezTo>
                    <a:cubicBezTo>
                      <a:pt x="111010" y="6167"/>
                      <a:pt x="45413" y="28033"/>
                      <a:pt x="0" y="37003"/>
                    </a:cubicBezTo>
                    <a:cubicBezTo>
                      <a:pt x="3364" y="36443"/>
                      <a:pt x="32518" y="145210"/>
                      <a:pt x="35321" y="155302"/>
                    </a:cubicBezTo>
                    <a:cubicBezTo>
                      <a:pt x="42610" y="187259"/>
                      <a:pt x="49338" y="221460"/>
                      <a:pt x="52141" y="254538"/>
                    </a:cubicBezTo>
                    <a:cubicBezTo>
                      <a:pt x="54944" y="285374"/>
                      <a:pt x="59430" y="318453"/>
                      <a:pt x="58869" y="353214"/>
                    </a:cubicBezTo>
                    <a:cubicBezTo>
                      <a:pt x="58869" y="359381"/>
                      <a:pt x="58869" y="368913"/>
                      <a:pt x="65036" y="373398"/>
                    </a:cubicBezTo>
                    <a:cubicBezTo>
                      <a:pt x="76249" y="380686"/>
                      <a:pt x="88584" y="392460"/>
                      <a:pt x="104282" y="396385"/>
                    </a:cubicBezTo>
                    <a:cubicBezTo>
                      <a:pt x="130073" y="403112"/>
                      <a:pt x="154181" y="417690"/>
                      <a:pt x="176046" y="408719"/>
                    </a:cubicBezTo>
                    <a:cubicBezTo>
                      <a:pt x="194548" y="401431"/>
                      <a:pt x="231552" y="364427"/>
                      <a:pt x="250053" y="357139"/>
                    </a:cubicBezTo>
                    <a:cubicBezTo>
                      <a:pt x="264070" y="351532"/>
                      <a:pt x="267434" y="338076"/>
                      <a:pt x="276965" y="326303"/>
                    </a:cubicBezTo>
                    <a:cubicBezTo>
                      <a:pt x="279207" y="322939"/>
                      <a:pt x="273601" y="318453"/>
                      <a:pt x="273040" y="315090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697951FA-B661-4797-AE54-A9398EB7FCD5}"/>
                  </a:ext>
                </a:extLst>
              </p:cNvPr>
              <p:cNvSpPr/>
              <p:nvPr/>
            </p:nvSpPr>
            <p:spPr>
              <a:xfrm>
                <a:off x="3836571" y="6328950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1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2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29671 w 667182"/>
                  <a:gd name="connsiteY20" fmla="*/ 308922 h 347607"/>
                  <a:gd name="connsiteX21" fmla="*/ 293026 w 667182"/>
                  <a:gd name="connsiteY21" fmla="*/ 333591 h 347607"/>
                  <a:gd name="connsiteX22" fmla="*/ 432069 w 667182"/>
                  <a:gd name="connsiteY22" fmla="*/ 352654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8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1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3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2"/>
                    </a:cubicBezTo>
                    <a:cubicBezTo>
                      <a:pt x="28956" y="88023"/>
                      <a:pt x="23910" y="102040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1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6"/>
                      <a:pt x="164635" y="307240"/>
                    </a:cubicBezTo>
                    <a:cubicBezTo>
                      <a:pt x="184819" y="304998"/>
                      <a:pt x="210048" y="302194"/>
                      <a:pt x="229671" y="308922"/>
                    </a:cubicBezTo>
                    <a:cubicBezTo>
                      <a:pt x="247612" y="315090"/>
                      <a:pt x="275085" y="326863"/>
                      <a:pt x="293026" y="333591"/>
                    </a:cubicBezTo>
                    <a:cubicBezTo>
                      <a:pt x="332272" y="348168"/>
                      <a:pt x="390019" y="352654"/>
                      <a:pt x="432069" y="352654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9"/>
                      <a:pt x="628299" y="326303"/>
                      <a:pt x="648482" y="313408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69787" y="257342"/>
                      <a:pt x="668666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148D15D-D8C7-4F98-AC4E-A5E580AAC59F}"/>
                  </a:ext>
                </a:extLst>
              </p:cNvPr>
              <p:cNvSpPr/>
              <p:nvPr/>
            </p:nvSpPr>
            <p:spPr>
              <a:xfrm>
                <a:off x="3841418" y="6609840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4944" y="43731"/>
                      <a:pt x="77371" y="48777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79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rgbClr val="E6E6E6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9B74053D-5C2B-40FB-8075-012C6A0F1EB8}"/>
                  </a:ext>
                </a:extLst>
              </p:cNvPr>
              <p:cNvSpPr/>
              <p:nvPr/>
            </p:nvSpPr>
            <p:spPr>
              <a:xfrm>
                <a:off x="3312719" y="2744361"/>
                <a:ext cx="1306332" cy="1620300"/>
              </a:xfrm>
              <a:custGeom>
                <a:avLst/>
                <a:gdLst>
                  <a:gd name="connsiteX0" fmla="*/ 146892 w 1306331"/>
                  <a:gd name="connsiteY0" fmla="*/ 232419 h 1620299"/>
                  <a:gd name="connsiteX1" fmla="*/ 40367 w 1306331"/>
                  <a:gd name="connsiteY1" fmla="*/ 335580 h 1620299"/>
                  <a:gd name="connsiteX2" fmla="*/ 60551 w 1306331"/>
                  <a:gd name="connsiteY2" fmla="*/ 514430 h 1620299"/>
                  <a:gd name="connsiteX3" fmla="*/ 169319 w 1306331"/>
                  <a:gd name="connsiteY3" fmla="*/ 888388 h 1620299"/>
                  <a:gd name="connsiteX4" fmla="*/ 118299 w 1306331"/>
                  <a:gd name="connsiteY4" fmla="*/ 1213570 h 1620299"/>
                  <a:gd name="connsiteX5" fmla="*/ 0 w 1306331"/>
                  <a:gd name="connsiteY5" fmla="*/ 1409239 h 1620299"/>
                  <a:gd name="connsiteX6" fmla="*/ 578038 w 1306331"/>
                  <a:gd name="connsiteY6" fmla="*/ 1608272 h 1620299"/>
                  <a:gd name="connsiteX7" fmla="*/ 725491 w 1306331"/>
                  <a:gd name="connsiteY7" fmla="*/ 1608833 h 1620299"/>
                  <a:gd name="connsiteX8" fmla="*/ 765858 w 1306331"/>
                  <a:gd name="connsiteY8" fmla="*/ 1536508 h 1620299"/>
                  <a:gd name="connsiteX9" fmla="*/ 738946 w 1306331"/>
                  <a:gd name="connsiteY9" fmla="*/ 815503 h 1620299"/>
                  <a:gd name="connsiteX10" fmla="*/ 738386 w 1306331"/>
                  <a:gd name="connsiteY10" fmla="*/ 701129 h 1620299"/>
                  <a:gd name="connsiteX11" fmla="*/ 1072538 w 1306331"/>
                  <a:gd name="connsiteY11" fmla="*/ 646184 h 1620299"/>
                  <a:gd name="connsiteX12" fmla="*/ 1085433 w 1306331"/>
                  <a:gd name="connsiteY12" fmla="*/ 417997 h 1620299"/>
                  <a:gd name="connsiteX13" fmla="*/ 867898 w 1306331"/>
                  <a:gd name="connsiteY13" fmla="*/ 415754 h 1620299"/>
                  <a:gd name="connsiteX14" fmla="*/ 1311378 w 1306331"/>
                  <a:gd name="connsiteY14" fmla="*/ 231859 h 1620299"/>
                  <a:gd name="connsiteX15" fmla="*/ 1255872 w 1306331"/>
                  <a:gd name="connsiteY15" fmla="*/ 307 h 1620299"/>
                  <a:gd name="connsiteX16" fmla="*/ 616723 w 1306331"/>
                  <a:gd name="connsiteY16" fmla="*/ 170186 h 1620299"/>
                  <a:gd name="connsiteX17" fmla="*/ 409841 w 1306331"/>
                  <a:gd name="connsiteY17" fmla="*/ 214478 h 1620299"/>
                  <a:gd name="connsiteX18" fmla="*/ 387414 w 1306331"/>
                  <a:gd name="connsiteY18" fmla="*/ 351279 h 1620299"/>
                  <a:gd name="connsiteX19" fmla="*/ 146892 w 1306331"/>
                  <a:gd name="connsiteY19" fmla="*/ 232419 h 162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06331" h="1620299">
                    <a:moveTo>
                      <a:pt x="146892" y="232419"/>
                    </a:moveTo>
                    <a:cubicBezTo>
                      <a:pt x="146892" y="232419"/>
                      <a:pt x="47095" y="279514"/>
                      <a:pt x="40367" y="335580"/>
                    </a:cubicBezTo>
                    <a:cubicBezTo>
                      <a:pt x="33639" y="391646"/>
                      <a:pt x="33639" y="436499"/>
                      <a:pt x="60551" y="514430"/>
                    </a:cubicBezTo>
                    <a:cubicBezTo>
                      <a:pt x="87463" y="592361"/>
                      <a:pt x="163712" y="787470"/>
                      <a:pt x="169319" y="888388"/>
                    </a:cubicBezTo>
                    <a:cubicBezTo>
                      <a:pt x="174925" y="989307"/>
                      <a:pt x="186699" y="1071723"/>
                      <a:pt x="118299" y="1213570"/>
                    </a:cubicBezTo>
                    <a:cubicBezTo>
                      <a:pt x="49898" y="1355416"/>
                      <a:pt x="0" y="1409239"/>
                      <a:pt x="0" y="1409239"/>
                    </a:cubicBezTo>
                    <a:cubicBezTo>
                      <a:pt x="0" y="1409239"/>
                      <a:pt x="542716" y="1589210"/>
                      <a:pt x="578038" y="1608272"/>
                    </a:cubicBezTo>
                    <a:cubicBezTo>
                      <a:pt x="613359" y="1627335"/>
                      <a:pt x="672228" y="1634623"/>
                      <a:pt x="725491" y="1608833"/>
                    </a:cubicBezTo>
                    <a:cubicBezTo>
                      <a:pt x="754645" y="1594817"/>
                      <a:pt x="765858" y="1552767"/>
                      <a:pt x="765858" y="1536508"/>
                    </a:cubicBezTo>
                    <a:cubicBezTo>
                      <a:pt x="765858" y="1464744"/>
                      <a:pt x="740068" y="899041"/>
                      <a:pt x="738946" y="815503"/>
                    </a:cubicBezTo>
                    <a:cubicBezTo>
                      <a:pt x="737825" y="731965"/>
                      <a:pt x="735583" y="721313"/>
                      <a:pt x="738386" y="701129"/>
                    </a:cubicBezTo>
                    <a:cubicBezTo>
                      <a:pt x="762494" y="694962"/>
                      <a:pt x="1072538" y="646184"/>
                      <a:pt x="1072538" y="646184"/>
                    </a:cubicBezTo>
                    <a:cubicBezTo>
                      <a:pt x="1072538" y="646184"/>
                      <a:pt x="1084872" y="445469"/>
                      <a:pt x="1085433" y="417997"/>
                    </a:cubicBezTo>
                    <a:cubicBezTo>
                      <a:pt x="1078144" y="417997"/>
                      <a:pt x="956481" y="417997"/>
                      <a:pt x="867898" y="415754"/>
                    </a:cubicBezTo>
                    <a:cubicBezTo>
                      <a:pt x="916675" y="373705"/>
                      <a:pt x="1311378" y="269423"/>
                      <a:pt x="1311378" y="231859"/>
                    </a:cubicBezTo>
                    <a:cubicBezTo>
                      <a:pt x="1307453" y="158412"/>
                      <a:pt x="1271010" y="-8103"/>
                      <a:pt x="1255872" y="307"/>
                    </a:cubicBezTo>
                    <a:cubicBezTo>
                      <a:pt x="853321" y="185324"/>
                      <a:pt x="688487" y="166262"/>
                      <a:pt x="616723" y="170186"/>
                    </a:cubicBezTo>
                    <a:cubicBezTo>
                      <a:pt x="497864" y="176914"/>
                      <a:pt x="459739" y="205508"/>
                      <a:pt x="409841" y="214478"/>
                    </a:cubicBezTo>
                    <a:cubicBezTo>
                      <a:pt x="409841" y="252042"/>
                      <a:pt x="387414" y="351279"/>
                      <a:pt x="387414" y="351279"/>
                    </a:cubicBezTo>
                    <a:lnTo>
                      <a:pt x="146892" y="232419"/>
                    </a:lnTo>
                    <a:close/>
                  </a:path>
                </a:pathLst>
              </a:custGeom>
              <a:solidFill>
                <a:schemeClr val="accent6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DFB31AA-2878-41F8-A806-3BD16F37ADEB}"/>
                  </a:ext>
                </a:extLst>
              </p:cNvPr>
              <p:cNvSpPr/>
              <p:nvPr/>
            </p:nvSpPr>
            <p:spPr>
              <a:xfrm>
                <a:off x="3092578" y="6348013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0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1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35278 w 667182"/>
                  <a:gd name="connsiteY20" fmla="*/ 308922 h 347607"/>
                  <a:gd name="connsiteX21" fmla="*/ 298632 w 667182"/>
                  <a:gd name="connsiteY21" fmla="*/ 333591 h 347607"/>
                  <a:gd name="connsiteX22" fmla="*/ 432069 w 667182"/>
                  <a:gd name="connsiteY22" fmla="*/ 352653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7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0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2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1"/>
                    </a:cubicBezTo>
                    <a:cubicBezTo>
                      <a:pt x="30077" y="85220"/>
                      <a:pt x="24471" y="100918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2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5"/>
                      <a:pt x="164635" y="307240"/>
                    </a:cubicBezTo>
                    <a:cubicBezTo>
                      <a:pt x="184819" y="304997"/>
                      <a:pt x="215655" y="302194"/>
                      <a:pt x="235278" y="308922"/>
                    </a:cubicBezTo>
                    <a:cubicBezTo>
                      <a:pt x="253219" y="315090"/>
                      <a:pt x="280691" y="326863"/>
                      <a:pt x="298632" y="333591"/>
                    </a:cubicBezTo>
                    <a:cubicBezTo>
                      <a:pt x="337878" y="348168"/>
                      <a:pt x="390019" y="352653"/>
                      <a:pt x="432069" y="352653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8"/>
                      <a:pt x="628299" y="326303"/>
                      <a:pt x="648482" y="313407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70348" y="257902"/>
                      <a:pt x="669227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34E18C36-3576-4655-B60C-A4F696C8F1BA}"/>
                  </a:ext>
                </a:extLst>
              </p:cNvPr>
              <p:cNvSpPr/>
              <p:nvPr/>
            </p:nvSpPr>
            <p:spPr>
              <a:xfrm>
                <a:off x="3086618" y="4149114"/>
                <a:ext cx="953118" cy="1939875"/>
              </a:xfrm>
              <a:custGeom>
                <a:avLst/>
                <a:gdLst>
                  <a:gd name="connsiteX0" fmla="*/ 551842 w 953117"/>
                  <a:gd name="connsiteY0" fmla="*/ 1211020 h 1939874"/>
                  <a:gd name="connsiteX1" fmla="*/ 520445 w 953117"/>
                  <a:gd name="connsiteY1" fmla="*/ 1102252 h 1939874"/>
                  <a:gd name="connsiteX2" fmla="*/ 499701 w 953117"/>
                  <a:gd name="connsiteY2" fmla="*/ 1032170 h 1939874"/>
                  <a:gd name="connsiteX3" fmla="*/ 476714 w 953117"/>
                  <a:gd name="connsiteY3" fmla="*/ 1036095 h 1939874"/>
                  <a:gd name="connsiteX4" fmla="*/ 414481 w 953117"/>
                  <a:gd name="connsiteY4" fmla="*/ 1188033 h 1939874"/>
                  <a:gd name="connsiteX5" fmla="*/ 338792 w 953117"/>
                  <a:gd name="connsiteY5" fmla="*/ 1333804 h 1939874"/>
                  <a:gd name="connsiteX6" fmla="*/ 307396 w 953117"/>
                  <a:gd name="connsiteY6" fmla="*/ 1462194 h 1939874"/>
                  <a:gd name="connsiteX7" fmla="*/ 284969 w 953117"/>
                  <a:gd name="connsiteY7" fmla="*/ 1784012 h 1939874"/>
                  <a:gd name="connsiteX8" fmla="*/ 268150 w 953117"/>
                  <a:gd name="connsiteY8" fmla="*/ 1935389 h 1939874"/>
                  <a:gd name="connsiteX9" fmla="*/ 257497 w 953117"/>
                  <a:gd name="connsiteY9" fmla="*/ 1940435 h 1939874"/>
                  <a:gd name="connsiteX10" fmla="*/ 102195 w 953117"/>
                  <a:gd name="connsiteY10" fmla="*/ 1923615 h 1939874"/>
                  <a:gd name="connsiteX11" fmla="*/ 74162 w 953117"/>
                  <a:gd name="connsiteY11" fmla="*/ 1894461 h 1939874"/>
                  <a:gd name="connsiteX12" fmla="*/ 71920 w 953117"/>
                  <a:gd name="connsiteY12" fmla="*/ 1709445 h 1939874"/>
                  <a:gd name="connsiteX13" fmla="*/ 66874 w 953117"/>
                  <a:gd name="connsiteY13" fmla="*/ 1510411 h 1939874"/>
                  <a:gd name="connsiteX14" fmla="*/ 104438 w 953117"/>
                  <a:gd name="connsiteY14" fmla="*/ 1356230 h 1939874"/>
                  <a:gd name="connsiteX15" fmla="*/ 152094 w 953117"/>
                  <a:gd name="connsiteY15" fmla="*/ 1156076 h 1939874"/>
                  <a:gd name="connsiteX16" fmla="*/ 195825 w 953117"/>
                  <a:gd name="connsiteY16" fmla="*/ 923403 h 1939874"/>
                  <a:gd name="connsiteX17" fmla="*/ 193582 w 953117"/>
                  <a:gd name="connsiteY17" fmla="*/ 869019 h 1939874"/>
                  <a:gd name="connsiteX18" fmla="*/ 148169 w 953117"/>
                  <a:gd name="connsiteY18" fmla="*/ 858367 h 1939874"/>
                  <a:gd name="connsiteX19" fmla="*/ 5762 w 953117"/>
                  <a:gd name="connsiteY19" fmla="*/ 804543 h 1939874"/>
                  <a:gd name="connsiteX20" fmla="*/ 40523 w 953117"/>
                  <a:gd name="connsiteY20" fmla="*/ 608313 h 1939874"/>
                  <a:gd name="connsiteX21" fmla="*/ 80329 w 953117"/>
                  <a:gd name="connsiteY21" fmla="*/ 400309 h 1939874"/>
                  <a:gd name="connsiteX22" fmla="*/ 143684 w 953117"/>
                  <a:gd name="connsiteY22" fmla="*/ 191184 h 1939874"/>
                  <a:gd name="connsiteX23" fmla="*/ 192461 w 953117"/>
                  <a:gd name="connsiteY23" fmla="*/ 90827 h 1939874"/>
                  <a:gd name="connsiteX24" fmla="*/ 244602 w 953117"/>
                  <a:gd name="connsiteY24" fmla="*/ 0 h 1939874"/>
                  <a:gd name="connsiteX25" fmla="*/ 324776 w 953117"/>
                  <a:gd name="connsiteY25" fmla="*/ 29715 h 1939874"/>
                  <a:gd name="connsiteX26" fmla="*/ 426255 w 953117"/>
                  <a:gd name="connsiteY26" fmla="*/ 60551 h 1939874"/>
                  <a:gd name="connsiteX27" fmla="*/ 526052 w 953117"/>
                  <a:gd name="connsiteY27" fmla="*/ 88023 h 1939874"/>
                  <a:gd name="connsiteX28" fmla="*/ 674066 w 953117"/>
                  <a:gd name="connsiteY28" fmla="*/ 134558 h 1939874"/>
                  <a:gd name="connsiteX29" fmla="*/ 797971 w 953117"/>
                  <a:gd name="connsiteY29" fmla="*/ 195669 h 1939874"/>
                  <a:gd name="connsiteX30" fmla="*/ 813109 w 953117"/>
                  <a:gd name="connsiteY30" fmla="*/ 274722 h 1939874"/>
                  <a:gd name="connsiteX31" fmla="*/ 832171 w 953117"/>
                  <a:gd name="connsiteY31" fmla="*/ 352653 h 1939874"/>
                  <a:gd name="connsiteX32" fmla="*/ 869735 w 953117"/>
                  <a:gd name="connsiteY32" fmla="*/ 520290 h 1939874"/>
                  <a:gd name="connsiteX33" fmla="*/ 933089 w 953117"/>
                  <a:gd name="connsiteY33" fmla="*/ 857806 h 1939874"/>
                  <a:gd name="connsiteX34" fmla="*/ 954394 w 953117"/>
                  <a:gd name="connsiteY34" fmla="*/ 986757 h 1939874"/>
                  <a:gd name="connsiteX35" fmla="*/ 928604 w 953117"/>
                  <a:gd name="connsiteY35" fmla="*/ 1032170 h 1939874"/>
                  <a:gd name="connsiteX36" fmla="*/ 797971 w 953117"/>
                  <a:gd name="connsiteY36" fmla="*/ 1023200 h 1939874"/>
                  <a:gd name="connsiteX37" fmla="*/ 803017 w 953117"/>
                  <a:gd name="connsiteY37" fmla="*/ 1232325 h 1939874"/>
                  <a:gd name="connsiteX38" fmla="*/ 862446 w 953117"/>
                  <a:gd name="connsiteY38" fmla="*/ 1624785 h 1939874"/>
                  <a:gd name="connsiteX39" fmla="*/ 908420 w 953117"/>
                  <a:gd name="connsiteY39" fmla="*/ 1844002 h 1939874"/>
                  <a:gd name="connsiteX40" fmla="*/ 915709 w 953117"/>
                  <a:gd name="connsiteY40" fmla="*/ 1891097 h 1939874"/>
                  <a:gd name="connsiteX41" fmla="*/ 879827 w 953117"/>
                  <a:gd name="connsiteY41" fmla="*/ 1904553 h 1939874"/>
                  <a:gd name="connsiteX42" fmla="*/ 771620 w 953117"/>
                  <a:gd name="connsiteY42" fmla="*/ 1924737 h 1939874"/>
                  <a:gd name="connsiteX43" fmla="*/ 732374 w 953117"/>
                  <a:gd name="connsiteY43" fmla="*/ 1911842 h 1939874"/>
                  <a:gd name="connsiteX44" fmla="*/ 626970 w 953117"/>
                  <a:gd name="connsiteY44" fmla="*/ 1615254 h 1939874"/>
                  <a:gd name="connsiteX45" fmla="*/ 592770 w 953117"/>
                  <a:gd name="connsiteY45" fmla="*/ 1399401 h 1939874"/>
                  <a:gd name="connsiteX46" fmla="*/ 551842 w 953117"/>
                  <a:gd name="connsiteY46" fmla="*/ 1211020 h 193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53117" h="1939874">
                    <a:moveTo>
                      <a:pt x="551842" y="1211020"/>
                    </a:moveTo>
                    <a:cubicBezTo>
                      <a:pt x="541190" y="1174577"/>
                      <a:pt x="529977" y="1138695"/>
                      <a:pt x="520445" y="1102252"/>
                    </a:cubicBezTo>
                    <a:cubicBezTo>
                      <a:pt x="515960" y="1084872"/>
                      <a:pt x="505308" y="1048990"/>
                      <a:pt x="499701" y="1032170"/>
                    </a:cubicBezTo>
                    <a:cubicBezTo>
                      <a:pt x="495216" y="1018154"/>
                      <a:pt x="487927" y="1008062"/>
                      <a:pt x="476714" y="1036095"/>
                    </a:cubicBezTo>
                    <a:cubicBezTo>
                      <a:pt x="457091" y="1087115"/>
                      <a:pt x="435786" y="1137574"/>
                      <a:pt x="414481" y="1188033"/>
                    </a:cubicBezTo>
                    <a:cubicBezTo>
                      <a:pt x="394858" y="1234568"/>
                      <a:pt x="342717" y="1331561"/>
                      <a:pt x="338792" y="1333804"/>
                    </a:cubicBezTo>
                    <a:cubicBezTo>
                      <a:pt x="322533" y="1361837"/>
                      <a:pt x="311320" y="1419024"/>
                      <a:pt x="307396" y="1462194"/>
                    </a:cubicBezTo>
                    <a:cubicBezTo>
                      <a:pt x="297864" y="1569280"/>
                      <a:pt x="289455" y="1676366"/>
                      <a:pt x="284969" y="1784012"/>
                    </a:cubicBezTo>
                    <a:cubicBezTo>
                      <a:pt x="283848" y="1805877"/>
                      <a:pt x="292258" y="1934829"/>
                      <a:pt x="268150" y="1935389"/>
                    </a:cubicBezTo>
                    <a:cubicBezTo>
                      <a:pt x="265346" y="1937632"/>
                      <a:pt x="261982" y="1939875"/>
                      <a:pt x="257497" y="1940435"/>
                    </a:cubicBezTo>
                    <a:cubicBezTo>
                      <a:pt x="205356" y="1937071"/>
                      <a:pt x="153775" y="1928101"/>
                      <a:pt x="102195" y="1923615"/>
                    </a:cubicBezTo>
                    <a:cubicBezTo>
                      <a:pt x="79769" y="1921373"/>
                      <a:pt x="74723" y="1916327"/>
                      <a:pt x="74162" y="1894461"/>
                    </a:cubicBezTo>
                    <a:cubicBezTo>
                      <a:pt x="71359" y="1802514"/>
                      <a:pt x="70798" y="1801392"/>
                      <a:pt x="71920" y="1709445"/>
                    </a:cubicBezTo>
                    <a:cubicBezTo>
                      <a:pt x="72480" y="1658425"/>
                      <a:pt x="64070" y="1561431"/>
                      <a:pt x="66874" y="1510411"/>
                    </a:cubicBezTo>
                    <a:cubicBezTo>
                      <a:pt x="69116" y="1467240"/>
                      <a:pt x="83693" y="1394916"/>
                      <a:pt x="104438" y="1356230"/>
                    </a:cubicBezTo>
                    <a:cubicBezTo>
                      <a:pt x="134713" y="1300725"/>
                      <a:pt x="140880" y="1217187"/>
                      <a:pt x="152094" y="1156076"/>
                    </a:cubicBezTo>
                    <a:cubicBezTo>
                      <a:pt x="167792" y="1078705"/>
                      <a:pt x="180126" y="1000773"/>
                      <a:pt x="195825" y="923403"/>
                    </a:cubicBezTo>
                    <a:cubicBezTo>
                      <a:pt x="199749" y="904901"/>
                      <a:pt x="216008" y="881353"/>
                      <a:pt x="193582" y="869019"/>
                    </a:cubicBezTo>
                    <a:cubicBezTo>
                      <a:pt x="181248" y="862291"/>
                      <a:pt x="161625" y="861170"/>
                      <a:pt x="148169" y="858367"/>
                    </a:cubicBezTo>
                    <a:cubicBezTo>
                      <a:pt x="105559" y="848275"/>
                      <a:pt x="32673" y="834819"/>
                      <a:pt x="5762" y="804543"/>
                    </a:cubicBezTo>
                    <a:cubicBezTo>
                      <a:pt x="-15543" y="781556"/>
                      <a:pt x="28188" y="671107"/>
                      <a:pt x="40523" y="608313"/>
                    </a:cubicBezTo>
                    <a:cubicBezTo>
                      <a:pt x="54539" y="539352"/>
                      <a:pt x="73601" y="470952"/>
                      <a:pt x="80329" y="400309"/>
                    </a:cubicBezTo>
                    <a:cubicBezTo>
                      <a:pt x="87618" y="326863"/>
                      <a:pt x="113408" y="257342"/>
                      <a:pt x="143684" y="191184"/>
                    </a:cubicBezTo>
                    <a:cubicBezTo>
                      <a:pt x="159382" y="157545"/>
                      <a:pt x="176202" y="124466"/>
                      <a:pt x="192461" y="90827"/>
                    </a:cubicBezTo>
                    <a:cubicBezTo>
                      <a:pt x="203113" y="69521"/>
                      <a:pt x="222176" y="22987"/>
                      <a:pt x="244602" y="0"/>
                    </a:cubicBezTo>
                    <a:cubicBezTo>
                      <a:pt x="272074" y="8410"/>
                      <a:pt x="306835" y="22987"/>
                      <a:pt x="324776" y="29715"/>
                    </a:cubicBezTo>
                    <a:cubicBezTo>
                      <a:pt x="353930" y="44292"/>
                      <a:pt x="395979" y="48777"/>
                      <a:pt x="426255" y="60551"/>
                    </a:cubicBezTo>
                    <a:cubicBezTo>
                      <a:pt x="459894" y="73446"/>
                      <a:pt x="491852" y="76249"/>
                      <a:pt x="526052" y="88023"/>
                    </a:cubicBezTo>
                    <a:cubicBezTo>
                      <a:pt x="574829" y="104843"/>
                      <a:pt x="624728" y="118859"/>
                      <a:pt x="674066" y="134558"/>
                    </a:cubicBezTo>
                    <a:cubicBezTo>
                      <a:pt x="689764" y="139604"/>
                      <a:pt x="781151" y="179971"/>
                      <a:pt x="797971" y="195669"/>
                    </a:cubicBezTo>
                    <a:cubicBezTo>
                      <a:pt x="797971" y="222020"/>
                      <a:pt x="806941" y="249493"/>
                      <a:pt x="813109" y="274722"/>
                    </a:cubicBezTo>
                    <a:cubicBezTo>
                      <a:pt x="819836" y="300512"/>
                      <a:pt x="825443" y="326863"/>
                      <a:pt x="832171" y="352653"/>
                    </a:cubicBezTo>
                    <a:cubicBezTo>
                      <a:pt x="845627" y="408159"/>
                      <a:pt x="857961" y="464224"/>
                      <a:pt x="869735" y="520290"/>
                    </a:cubicBezTo>
                    <a:cubicBezTo>
                      <a:pt x="893283" y="632421"/>
                      <a:pt x="914588" y="744553"/>
                      <a:pt x="933089" y="857806"/>
                    </a:cubicBezTo>
                    <a:cubicBezTo>
                      <a:pt x="939817" y="900416"/>
                      <a:pt x="960001" y="943026"/>
                      <a:pt x="954394" y="986757"/>
                    </a:cubicBezTo>
                    <a:cubicBezTo>
                      <a:pt x="952152" y="1005820"/>
                      <a:pt x="945984" y="1020957"/>
                      <a:pt x="928604" y="1032170"/>
                    </a:cubicBezTo>
                    <a:cubicBezTo>
                      <a:pt x="895525" y="1053475"/>
                      <a:pt x="800213" y="1022639"/>
                      <a:pt x="797971" y="1023200"/>
                    </a:cubicBezTo>
                    <a:cubicBezTo>
                      <a:pt x="797410" y="1036656"/>
                      <a:pt x="806381" y="1173456"/>
                      <a:pt x="803017" y="1232325"/>
                    </a:cubicBezTo>
                    <a:cubicBezTo>
                      <a:pt x="795728" y="1363519"/>
                      <a:pt x="835535" y="1501440"/>
                      <a:pt x="862446" y="1624785"/>
                    </a:cubicBezTo>
                    <a:cubicBezTo>
                      <a:pt x="878145" y="1697671"/>
                      <a:pt x="888797" y="1772238"/>
                      <a:pt x="908420" y="1844002"/>
                    </a:cubicBezTo>
                    <a:cubicBezTo>
                      <a:pt x="913466" y="1863064"/>
                      <a:pt x="920755" y="1879884"/>
                      <a:pt x="915709" y="1891097"/>
                    </a:cubicBezTo>
                    <a:cubicBezTo>
                      <a:pt x="910102" y="1903992"/>
                      <a:pt x="891601" y="1902871"/>
                      <a:pt x="879827" y="1904553"/>
                    </a:cubicBezTo>
                    <a:cubicBezTo>
                      <a:pt x="843384" y="1910160"/>
                      <a:pt x="807502" y="1916327"/>
                      <a:pt x="771620" y="1924737"/>
                    </a:cubicBezTo>
                    <a:cubicBezTo>
                      <a:pt x="760407" y="1927540"/>
                      <a:pt x="741344" y="1936511"/>
                      <a:pt x="732374" y="1911842"/>
                    </a:cubicBezTo>
                    <a:cubicBezTo>
                      <a:pt x="695371" y="1813727"/>
                      <a:pt x="660049" y="1715051"/>
                      <a:pt x="626970" y="1615254"/>
                    </a:cubicBezTo>
                    <a:cubicBezTo>
                      <a:pt x="605105" y="1548536"/>
                      <a:pt x="577632" y="1470604"/>
                      <a:pt x="592770" y="1399401"/>
                    </a:cubicBezTo>
                    <a:cubicBezTo>
                      <a:pt x="605665" y="1333804"/>
                      <a:pt x="569223" y="1270450"/>
                      <a:pt x="551842" y="12110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739C638-65EA-43C0-AD19-1C90035B4435}"/>
                  </a:ext>
                </a:extLst>
              </p:cNvPr>
              <p:cNvSpPr/>
              <p:nvPr/>
            </p:nvSpPr>
            <p:spPr>
              <a:xfrm>
                <a:off x="3287340" y="2410592"/>
                <a:ext cx="470952" cy="678395"/>
              </a:xfrm>
              <a:custGeom>
                <a:avLst/>
                <a:gdLst>
                  <a:gd name="connsiteX0" fmla="*/ 425128 w 470952"/>
                  <a:gd name="connsiteY0" fmla="*/ 489939 h 678395"/>
                  <a:gd name="connsiteX1" fmla="*/ 424567 w 470952"/>
                  <a:gd name="connsiteY1" fmla="*/ 488257 h 678395"/>
                  <a:gd name="connsiteX2" fmla="*/ 425128 w 470952"/>
                  <a:gd name="connsiteY2" fmla="*/ 487696 h 678395"/>
                  <a:gd name="connsiteX3" fmla="*/ 428492 w 470952"/>
                  <a:gd name="connsiteY3" fmla="*/ 476483 h 678395"/>
                  <a:gd name="connsiteX4" fmla="*/ 470541 w 470952"/>
                  <a:gd name="connsiteY4" fmla="*/ 258948 h 678395"/>
                  <a:gd name="connsiteX5" fmla="*/ 447554 w 470952"/>
                  <a:gd name="connsiteY5" fmla="*/ 99721 h 678395"/>
                  <a:gd name="connsiteX6" fmla="*/ 430734 w 470952"/>
                  <a:gd name="connsiteY6" fmla="*/ 36927 h 678395"/>
                  <a:gd name="connsiteX7" fmla="*/ 380836 w 470952"/>
                  <a:gd name="connsiteY7" fmla="*/ 485 h 678395"/>
                  <a:gd name="connsiteX8" fmla="*/ 342711 w 470952"/>
                  <a:gd name="connsiteY8" fmla="*/ 4409 h 678395"/>
                  <a:gd name="connsiteX9" fmla="*/ 240111 w 470952"/>
                  <a:gd name="connsiteY9" fmla="*/ 4409 h 678395"/>
                  <a:gd name="connsiteX10" fmla="*/ 166665 w 470952"/>
                  <a:gd name="connsiteY10" fmla="*/ 6652 h 678395"/>
                  <a:gd name="connsiteX11" fmla="*/ 52851 w 470952"/>
                  <a:gd name="connsiteY11" fmla="*/ 92433 h 678395"/>
                  <a:gd name="connsiteX12" fmla="*/ 45002 w 470952"/>
                  <a:gd name="connsiteY12" fmla="*/ 152423 h 678395"/>
                  <a:gd name="connsiteX13" fmla="*/ 51730 w 470952"/>
                  <a:gd name="connsiteY13" fmla="*/ 261190 h 678395"/>
                  <a:gd name="connsiteX14" fmla="*/ 30986 w 470952"/>
                  <a:gd name="connsiteY14" fmla="*/ 281374 h 678395"/>
                  <a:gd name="connsiteX15" fmla="*/ 2953 w 470952"/>
                  <a:gd name="connsiteY15" fmla="*/ 313332 h 678395"/>
                  <a:gd name="connsiteX16" fmla="*/ 56215 w 470952"/>
                  <a:gd name="connsiteY16" fmla="*/ 430509 h 678395"/>
                  <a:gd name="connsiteX17" fmla="*/ 76959 w 470952"/>
                  <a:gd name="connsiteY17" fmla="*/ 442843 h 678395"/>
                  <a:gd name="connsiteX18" fmla="*/ 122373 w 470952"/>
                  <a:gd name="connsiteY18" fmla="*/ 469194 h 678395"/>
                  <a:gd name="connsiteX19" fmla="*/ 167786 w 470952"/>
                  <a:gd name="connsiteY19" fmla="*/ 508440 h 678395"/>
                  <a:gd name="connsiteX20" fmla="*/ 180120 w 470952"/>
                  <a:gd name="connsiteY20" fmla="*/ 514047 h 678395"/>
                  <a:gd name="connsiteX21" fmla="*/ 249081 w 470952"/>
                  <a:gd name="connsiteY21" fmla="*/ 551611 h 678395"/>
                  <a:gd name="connsiteX22" fmla="*/ 344393 w 470952"/>
                  <a:gd name="connsiteY22" fmla="*/ 617769 h 678395"/>
                  <a:gd name="connsiteX23" fmla="*/ 378033 w 470952"/>
                  <a:gd name="connsiteY23" fmla="*/ 683926 h 678395"/>
                  <a:gd name="connsiteX24" fmla="*/ 431295 w 470952"/>
                  <a:gd name="connsiteY24" fmla="*/ 673274 h 678395"/>
                  <a:gd name="connsiteX25" fmla="*/ 430174 w 470952"/>
                  <a:gd name="connsiteY25" fmla="*/ 635710 h 678395"/>
                  <a:gd name="connsiteX26" fmla="*/ 434659 w 470952"/>
                  <a:gd name="connsiteY26" fmla="*/ 558900 h 678395"/>
                  <a:gd name="connsiteX27" fmla="*/ 429613 w 470952"/>
                  <a:gd name="connsiteY27" fmla="*/ 507319 h 678395"/>
                  <a:gd name="connsiteX28" fmla="*/ 425128 w 470952"/>
                  <a:gd name="connsiteY28" fmla="*/ 489939 h 67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0952" h="678395">
                    <a:moveTo>
                      <a:pt x="425128" y="489939"/>
                    </a:moveTo>
                    <a:cubicBezTo>
                      <a:pt x="425128" y="489378"/>
                      <a:pt x="424567" y="488817"/>
                      <a:pt x="424567" y="488257"/>
                    </a:cubicBezTo>
                    <a:cubicBezTo>
                      <a:pt x="424567" y="487696"/>
                      <a:pt x="424567" y="487696"/>
                      <a:pt x="425128" y="487696"/>
                    </a:cubicBezTo>
                    <a:cubicBezTo>
                      <a:pt x="425128" y="483771"/>
                      <a:pt x="426249" y="479847"/>
                      <a:pt x="428492" y="476483"/>
                    </a:cubicBezTo>
                    <a:cubicBezTo>
                      <a:pt x="467738" y="408643"/>
                      <a:pt x="476708" y="335758"/>
                      <a:pt x="470541" y="258948"/>
                    </a:cubicBezTo>
                    <a:cubicBezTo>
                      <a:pt x="466056" y="199518"/>
                      <a:pt x="458767" y="158029"/>
                      <a:pt x="447554" y="99721"/>
                    </a:cubicBezTo>
                    <a:cubicBezTo>
                      <a:pt x="443629" y="78416"/>
                      <a:pt x="438583" y="57111"/>
                      <a:pt x="430734" y="36927"/>
                    </a:cubicBezTo>
                    <a:cubicBezTo>
                      <a:pt x="428492" y="31321"/>
                      <a:pt x="402701" y="-4561"/>
                      <a:pt x="380836" y="485"/>
                    </a:cubicBezTo>
                    <a:cubicBezTo>
                      <a:pt x="368501" y="3288"/>
                      <a:pt x="355606" y="3288"/>
                      <a:pt x="342711" y="4409"/>
                    </a:cubicBezTo>
                    <a:cubicBezTo>
                      <a:pt x="308511" y="3288"/>
                      <a:pt x="274311" y="3849"/>
                      <a:pt x="240111" y="4409"/>
                    </a:cubicBezTo>
                    <a:cubicBezTo>
                      <a:pt x="215442" y="4970"/>
                      <a:pt x="191334" y="4409"/>
                      <a:pt x="166665" y="6652"/>
                    </a:cubicBezTo>
                    <a:cubicBezTo>
                      <a:pt x="110599" y="11137"/>
                      <a:pt x="71353" y="27957"/>
                      <a:pt x="52851" y="92433"/>
                    </a:cubicBezTo>
                    <a:cubicBezTo>
                      <a:pt x="47245" y="111495"/>
                      <a:pt x="45563" y="132239"/>
                      <a:pt x="45002" y="152423"/>
                    </a:cubicBezTo>
                    <a:cubicBezTo>
                      <a:pt x="43881" y="194472"/>
                      <a:pt x="49487" y="219141"/>
                      <a:pt x="51730" y="261190"/>
                    </a:cubicBezTo>
                    <a:cubicBezTo>
                      <a:pt x="52851" y="283617"/>
                      <a:pt x="52291" y="283617"/>
                      <a:pt x="30986" y="281374"/>
                    </a:cubicBezTo>
                    <a:cubicBezTo>
                      <a:pt x="2392" y="278571"/>
                      <a:pt x="-4896" y="285859"/>
                      <a:pt x="2953" y="313332"/>
                    </a:cubicBezTo>
                    <a:cubicBezTo>
                      <a:pt x="14727" y="354820"/>
                      <a:pt x="34350" y="392945"/>
                      <a:pt x="56215" y="430509"/>
                    </a:cubicBezTo>
                    <a:cubicBezTo>
                      <a:pt x="60700" y="438358"/>
                      <a:pt x="68550" y="445086"/>
                      <a:pt x="76959" y="442843"/>
                    </a:cubicBezTo>
                    <a:cubicBezTo>
                      <a:pt x="101068" y="437798"/>
                      <a:pt x="111160" y="450693"/>
                      <a:pt x="122373" y="469194"/>
                    </a:cubicBezTo>
                    <a:cubicBezTo>
                      <a:pt x="133025" y="486014"/>
                      <a:pt x="152088" y="496106"/>
                      <a:pt x="167786" y="508440"/>
                    </a:cubicBezTo>
                    <a:cubicBezTo>
                      <a:pt x="171150" y="511804"/>
                      <a:pt x="175635" y="512926"/>
                      <a:pt x="180120" y="514047"/>
                    </a:cubicBezTo>
                    <a:cubicBezTo>
                      <a:pt x="180120" y="514047"/>
                      <a:pt x="228898" y="543762"/>
                      <a:pt x="249081" y="551611"/>
                    </a:cubicBezTo>
                    <a:cubicBezTo>
                      <a:pt x="286645" y="566188"/>
                      <a:pt x="321406" y="584690"/>
                      <a:pt x="344393" y="617769"/>
                    </a:cubicBezTo>
                    <a:cubicBezTo>
                      <a:pt x="347757" y="622814"/>
                      <a:pt x="370744" y="682805"/>
                      <a:pt x="378033" y="683926"/>
                    </a:cubicBezTo>
                    <a:cubicBezTo>
                      <a:pt x="408869" y="680562"/>
                      <a:pt x="411111" y="681684"/>
                      <a:pt x="431295" y="673274"/>
                    </a:cubicBezTo>
                    <a:cubicBezTo>
                      <a:pt x="435780" y="669349"/>
                      <a:pt x="430734" y="652529"/>
                      <a:pt x="430174" y="635710"/>
                    </a:cubicBezTo>
                    <a:cubicBezTo>
                      <a:pt x="430734" y="588054"/>
                      <a:pt x="432977" y="589175"/>
                      <a:pt x="434659" y="558900"/>
                    </a:cubicBezTo>
                    <a:cubicBezTo>
                      <a:pt x="435780" y="542640"/>
                      <a:pt x="432977" y="523578"/>
                      <a:pt x="429613" y="507319"/>
                    </a:cubicBezTo>
                    <a:cubicBezTo>
                      <a:pt x="426810" y="501152"/>
                      <a:pt x="425128" y="495545"/>
                      <a:pt x="425128" y="489939"/>
                    </a:cubicBezTo>
                    <a:close/>
                  </a:path>
                </a:pathLst>
              </a:custGeom>
              <a:solidFill>
                <a:srgbClr val="FDBE7B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2855232-1B2D-43D9-AA9B-B73D83E16CA2}"/>
                  </a:ext>
                </a:extLst>
              </p:cNvPr>
              <p:cNvSpPr/>
              <p:nvPr/>
            </p:nvSpPr>
            <p:spPr>
              <a:xfrm>
                <a:off x="3349161" y="4167531"/>
                <a:ext cx="11213" cy="5607"/>
              </a:xfrm>
              <a:custGeom>
                <a:avLst/>
                <a:gdLst>
                  <a:gd name="connsiteX0" fmla="*/ 0 w 11213"/>
                  <a:gd name="connsiteY0" fmla="*/ 85 h 5606"/>
                  <a:gd name="connsiteX1" fmla="*/ 16259 w 11213"/>
                  <a:gd name="connsiteY1" fmla="*/ 6252 h 5606"/>
                  <a:gd name="connsiteX2" fmla="*/ 0 w 11213"/>
                  <a:gd name="connsiteY2" fmla="*/ 85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85"/>
                    </a:moveTo>
                    <a:cubicBezTo>
                      <a:pt x="6728" y="-476"/>
                      <a:pt x="11774" y="1767"/>
                      <a:pt x="16259" y="6252"/>
                    </a:cubicBezTo>
                    <a:cubicBezTo>
                      <a:pt x="10092" y="6813"/>
                      <a:pt x="2803" y="9055"/>
                      <a:pt x="0" y="85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7B8593C8-7181-4842-85C3-5B82EB24B6DF}"/>
                  </a:ext>
                </a:extLst>
              </p:cNvPr>
              <p:cNvSpPr/>
              <p:nvPr/>
            </p:nvSpPr>
            <p:spPr>
              <a:xfrm>
                <a:off x="3368224" y="4174097"/>
                <a:ext cx="11213" cy="5607"/>
              </a:xfrm>
              <a:custGeom>
                <a:avLst/>
                <a:gdLst>
                  <a:gd name="connsiteX0" fmla="*/ 0 w 11213"/>
                  <a:gd name="connsiteY0" fmla="*/ 247 h 5606"/>
                  <a:gd name="connsiteX1" fmla="*/ 16259 w 11213"/>
                  <a:gd name="connsiteY1" fmla="*/ 6415 h 5606"/>
                  <a:gd name="connsiteX2" fmla="*/ 0 w 11213"/>
                  <a:gd name="connsiteY2" fmla="*/ 247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247"/>
                    </a:moveTo>
                    <a:cubicBezTo>
                      <a:pt x="6728" y="-874"/>
                      <a:pt x="11774" y="1929"/>
                      <a:pt x="16259" y="6415"/>
                    </a:cubicBezTo>
                    <a:cubicBezTo>
                      <a:pt x="9531" y="7536"/>
                      <a:pt x="4485" y="4732"/>
                      <a:pt x="0" y="247"/>
                    </a:cubicBezTo>
                    <a:close/>
                  </a:path>
                </a:pathLst>
              </a:custGeom>
              <a:solidFill>
                <a:srgbClr val="4D141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1023A79-7D16-453F-A8DA-FD3E555A7B8E}"/>
                  </a:ext>
                </a:extLst>
              </p:cNvPr>
              <p:cNvSpPr/>
              <p:nvPr/>
            </p:nvSpPr>
            <p:spPr>
              <a:xfrm>
                <a:off x="3336266" y="4162009"/>
                <a:ext cx="11213" cy="5607"/>
              </a:xfrm>
              <a:custGeom>
                <a:avLst/>
                <a:gdLst>
                  <a:gd name="connsiteX0" fmla="*/ 0 w 11213"/>
                  <a:gd name="connsiteY0" fmla="*/ 0 h 5606"/>
                  <a:gd name="connsiteX1" fmla="*/ 12895 w 11213"/>
                  <a:gd name="connsiteY1" fmla="*/ 5607 h 5606"/>
                  <a:gd name="connsiteX2" fmla="*/ 0 w 11213"/>
                  <a:gd name="connsiteY2" fmla="*/ 0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0"/>
                    </a:moveTo>
                    <a:cubicBezTo>
                      <a:pt x="5607" y="0"/>
                      <a:pt x="9531" y="2243"/>
                      <a:pt x="12895" y="5607"/>
                    </a:cubicBezTo>
                    <a:cubicBezTo>
                      <a:pt x="7849" y="6728"/>
                      <a:pt x="2243" y="6728"/>
                      <a:pt x="0" y="0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A29EA67-D201-4820-B768-9B6F353BE767}"/>
                  </a:ext>
                </a:extLst>
              </p:cNvPr>
              <p:cNvSpPr/>
              <p:nvPr/>
            </p:nvSpPr>
            <p:spPr>
              <a:xfrm>
                <a:off x="3454740" y="2917187"/>
                <a:ext cx="224263" cy="173804"/>
              </a:xfrm>
              <a:custGeom>
                <a:avLst/>
                <a:gdLst>
                  <a:gd name="connsiteX0" fmla="*/ 385 w 224262"/>
                  <a:gd name="connsiteY0" fmla="*/ 163 h 173803"/>
                  <a:gd name="connsiteX1" fmla="*/ 111396 w 224262"/>
                  <a:gd name="connsiteY1" fmla="*/ 48940 h 173803"/>
                  <a:gd name="connsiteX2" fmla="*/ 199419 w 224262"/>
                  <a:gd name="connsiteY2" fmla="*/ 118461 h 173803"/>
                  <a:gd name="connsiteX3" fmla="*/ 220724 w 224262"/>
                  <a:gd name="connsiteY3" fmla="*/ 149858 h 173803"/>
                  <a:gd name="connsiteX4" fmla="*/ 216239 w 224262"/>
                  <a:gd name="connsiteY4" fmla="*/ 179012 h 173803"/>
                  <a:gd name="connsiteX5" fmla="*/ 88409 w 224262"/>
                  <a:gd name="connsiteY5" fmla="*/ 157147 h 173803"/>
                  <a:gd name="connsiteX6" fmla="*/ 26736 w 224262"/>
                  <a:gd name="connsiteY6" fmla="*/ 141448 h 173803"/>
                  <a:gd name="connsiteX7" fmla="*/ 6553 w 224262"/>
                  <a:gd name="connsiteY7" fmla="*/ 125750 h 173803"/>
                  <a:gd name="connsiteX8" fmla="*/ 946 w 224262"/>
                  <a:gd name="connsiteY8" fmla="*/ 78655 h 173803"/>
                  <a:gd name="connsiteX9" fmla="*/ 385 w 224262"/>
                  <a:gd name="connsiteY9" fmla="*/ 163 h 17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262" h="173803">
                    <a:moveTo>
                      <a:pt x="385" y="163"/>
                    </a:moveTo>
                    <a:cubicBezTo>
                      <a:pt x="385" y="-3201"/>
                      <a:pt x="102986" y="46697"/>
                      <a:pt x="111396" y="48940"/>
                    </a:cubicBezTo>
                    <a:cubicBezTo>
                      <a:pt x="150081" y="63517"/>
                      <a:pt x="192130" y="106688"/>
                      <a:pt x="199419" y="118461"/>
                    </a:cubicBezTo>
                    <a:cubicBezTo>
                      <a:pt x="211193" y="136402"/>
                      <a:pt x="214557" y="138645"/>
                      <a:pt x="220724" y="149858"/>
                    </a:cubicBezTo>
                    <a:cubicBezTo>
                      <a:pt x="225209" y="157707"/>
                      <a:pt x="233058" y="181816"/>
                      <a:pt x="216239" y="179012"/>
                    </a:cubicBezTo>
                    <a:cubicBezTo>
                      <a:pt x="179235" y="176209"/>
                      <a:pt x="107471" y="162193"/>
                      <a:pt x="88409" y="157147"/>
                    </a:cubicBezTo>
                    <a:cubicBezTo>
                      <a:pt x="67664" y="153222"/>
                      <a:pt x="44117" y="149297"/>
                      <a:pt x="26736" y="141448"/>
                    </a:cubicBezTo>
                    <a:cubicBezTo>
                      <a:pt x="17766" y="137524"/>
                      <a:pt x="12159" y="134160"/>
                      <a:pt x="6553" y="125750"/>
                    </a:cubicBezTo>
                    <a:cubicBezTo>
                      <a:pt x="-1857" y="109491"/>
                      <a:pt x="1507" y="94353"/>
                      <a:pt x="946" y="78655"/>
                    </a:cubicBezTo>
                    <a:cubicBezTo>
                      <a:pt x="946" y="70245"/>
                      <a:pt x="-736" y="16422"/>
                      <a:pt x="385" y="16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C81F387-977C-4530-B8B2-A18FF6556BE7}"/>
                  </a:ext>
                </a:extLst>
              </p:cNvPr>
              <p:cNvSpPr/>
              <p:nvPr/>
            </p:nvSpPr>
            <p:spPr>
              <a:xfrm>
                <a:off x="3671539" y="3010419"/>
                <a:ext cx="459739" cy="145771"/>
              </a:xfrm>
              <a:custGeom>
                <a:avLst/>
                <a:gdLst>
                  <a:gd name="connsiteX0" fmla="*/ 67279 w 459739"/>
                  <a:gd name="connsiteY0" fmla="*/ 75689 h 145770"/>
                  <a:gd name="connsiteX1" fmla="*/ 130072 w 459739"/>
                  <a:gd name="connsiteY1" fmla="*/ 84659 h 145770"/>
                  <a:gd name="connsiteX2" fmla="*/ 281450 w 459739"/>
                  <a:gd name="connsiteY2" fmla="*/ 102600 h 145770"/>
                  <a:gd name="connsiteX3" fmla="*/ 297148 w 459739"/>
                  <a:gd name="connsiteY3" fmla="*/ 104282 h 145770"/>
                  <a:gd name="connsiteX4" fmla="*/ 305558 w 459739"/>
                  <a:gd name="connsiteY4" fmla="*/ 91948 h 145770"/>
                  <a:gd name="connsiteX5" fmla="*/ 287057 w 459739"/>
                  <a:gd name="connsiteY5" fmla="*/ 0 h 145770"/>
                  <a:gd name="connsiteX6" fmla="*/ 302194 w 459739"/>
                  <a:gd name="connsiteY6" fmla="*/ 35882 h 145770"/>
                  <a:gd name="connsiteX7" fmla="*/ 324060 w 459739"/>
                  <a:gd name="connsiteY7" fmla="*/ 96994 h 145770"/>
                  <a:gd name="connsiteX8" fmla="*/ 340880 w 459739"/>
                  <a:gd name="connsiteY8" fmla="*/ 111571 h 145770"/>
                  <a:gd name="connsiteX9" fmla="*/ 440116 w 459739"/>
                  <a:gd name="connsiteY9" fmla="*/ 132315 h 145770"/>
                  <a:gd name="connsiteX10" fmla="*/ 450769 w 459739"/>
                  <a:gd name="connsiteY10" fmla="*/ 135679 h 145770"/>
                  <a:gd name="connsiteX11" fmla="*/ 460300 w 459739"/>
                  <a:gd name="connsiteY11" fmla="*/ 142968 h 145770"/>
                  <a:gd name="connsiteX12" fmla="*/ 449647 w 459739"/>
                  <a:gd name="connsiteY12" fmla="*/ 144650 h 145770"/>
                  <a:gd name="connsiteX13" fmla="*/ 384611 w 459739"/>
                  <a:gd name="connsiteY13" fmla="*/ 136240 h 145770"/>
                  <a:gd name="connsiteX14" fmla="*/ 335273 w 459739"/>
                  <a:gd name="connsiteY14" fmla="*/ 128391 h 145770"/>
                  <a:gd name="connsiteX15" fmla="*/ 255660 w 459739"/>
                  <a:gd name="connsiteY15" fmla="*/ 116056 h 145770"/>
                  <a:gd name="connsiteX16" fmla="*/ 122223 w 459739"/>
                  <a:gd name="connsiteY16" fmla="*/ 98115 h 145770"/>
                  <a:gd name="connsiteX17" fmla="*/ 3925 w 459739"/>
                  <a:gd name="connsiteY17" fmla="*/ 83538 h 145770"/>
                  <a:gd name="connsiteX18" fmla="*/ 561 w 459739"/>
                  <a:gd name="connsiteY18" fmla="*/ 79613 h 145770"/>
                  <a:gd name="connsiteX19" fmla="*/ 2243 w 459739"/>
                  <a:gd name="connsiteY19" fmla="*/ 69522 h 145770"/>
                  <a:gd name="connsiteX20" fmla="*/ 31957 w 459739"/>
                  <a:gd name="connsiteY20" fmla="*/ 65597 h 145770"/>
                  <a:gd name="connsiteX21" fmla="*/ 67279 w 459739"/>
                  <a:gd name="connsiteY21" fmla="*/ 75689 h 14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9739" h="145770">
                    <a:moveTo>
                      <a:pt x="67279" y="75689"/>
                    </a:moveTo>
                    <a:cubicBezTo>
                      <a:pt x="88023" y="79053"/>
                      <a:pt x="108768" y="84099"/>
                      <a:pt x="130072" y="84659"/>
                    </a:cubicBezTo>
                    <a:cubicBezTo>
                      <a:pt x="181092" y="86902"/>
                      <a:pt x="230991" y="96994"/>
                      <a:pt x="281450" y="102600"/>
                    </a:cubicBezTo>
                    <a:cubicBezTo>
                      <a:pt x="286496" y="103161"/>
                      <a:pt x="292102" y="103722"/>
                      <a:pt x="297148" y="104282"/>
                    </a:cubicBezTo>
                    <a:cubicBezTo>
                      <a:pt x="306680" y="104843"/>
                      <a:pt x="308362" y="101479"/>
                      <a:pt x="305558" y="91948"/>
                    </a:cubicBezTo>
                    <a:cubicBezTo>
                      <a:pt x="297148" y="62233"/>
                      <a:pt x="290420" y="31397"/>
                      <a:pt x="287057" y="0"/>
                    </a:cubicBezTo>
                    <a:cubicBezTo>
                      <a:pt x="292102" y="11774"/>
                      <a:pt x="297709" y="24108"/>
                      <a:pt x="302194" y="35882"/>
                    </a:cubicBezTo>
                    <a:cubicBezTo>
                      <a:pt x="310044" y="56066"/>
                      <a:pt x="316771" y="76810"/>
                      <a:pt x="324060" y="96994"/>
                    </a:cubicBezTo>
                    <a:cubicBezTo>
                      <a:pt x="326863" y="105404"/>
                      <a:pt x="331909" y="109889"/>
                      <a:pt x="340880" y="111571"/>
                    </a:cubicBezTo>
                    <a:cubicBezTo>
                      <a:pt x="373958" y="118299"/>
                      <a:pt x="407037" y="125587"/>
                      <a:pt x="440116" y="132315"/>
                    </a:cubicBezTo>
                    <a:cubicBezTo>
                      <a:pt x="443480" y="134558"/>
                      <a:pt x="447405" y="133997"/>
                      <a:pt x="450769" y="135679"/>
                    </a:cubicBezTo>
                    <a:cubicBezTo>
                      <a:pt x="454693" y="137361"/>
                      <a:pt x="461982" y="136240"/>
                      <a:pt x="460300" y="142968"/>
                    </a:cubicBezTo>
                    <a:cubicBezTo>
                      <a:pt x="458618" y="148574"/>
                      <a:pt x="453011" y="146332"/>
                      <a:pt x="449647" y="144650"/>
                    </a:cubicBezTo>
                    <a:cubicBezTo>
                      <a:pt x="428342" y="137361"/>
                      <a:pt x="405916" y="140725"/>
                      <a:pt x="384611" y="136240"/>
                    </a:cubicBezTo>
                    <a:cubicBezTo>
                      <a:pt x="368352" y="132876"/>
                      <a:pt x="351532" y="132876"/>
                      <a:pt x="335273" y="128391"/>
                    </a:cubicBezTo>
                    <a:cubicBezTo>
                      <a:pt x="309483" y="119420"/>
                      <a:pt x="282011" y="120541"/>
                      <a:pt x="255660" y="116056"/>
                    </a:cubicBezTo>
                    <a:cubicBezTo>
                      <a:pt x="211368" y="108768"/>
                      <a:pt x="166515" y="103722"/>
                      <a:pt x="122223" y="98115"/>
                    </a:cubicBezTo>
                    <a:cubicBezTo>
                      <a:pt x="82977" y="93069"/>
                      <a:pt x="43731" y="88584"/>
                      <a:pt x="3925" y="83538"/>
                    </a:cubicBezTo>
                    <a:cubicBezTo>
                      <a:pt x="2243" y="82417"/>
                      <a:pt x="1121" y="81295"/>
                      <a:pt x="561" y="79613"/>
                    </a:cubicBezTo>
                    <a:cubicBezTo>
                      <a:pt x="-561" y="75689"/>
                      <a:pt x="0" y="72325"/>
                      <a:pt x="2243" y="69522"/>
                    </a:cubicBezTo>
                    <a:cubicBezTo>
                      <a:pt x="11213" y="60551"/>
                      <a:pt x="21866" y="65597"/>
                      <a:pt x="31957" y="65597"/>
                    </a:cubicBezTo>
                    <a:cubicBezTo>
                      <a:pt x="43171" y="70643"/>
                      <a:pt x="55505" y="71204"/>
                      <a:pt x="67279" y="75689"/>
                    </a:cubicBezTo>
                    <a:close/>
                  </a:path>
                </a:pathLst>
              </a:custGeom>
              <a:solidFill>
                <a:srgbClr val="D9242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AEAE9DD-77EB-4E2F-B036-B151464C637D}"/>
                  </a:ext>
                </a:extLst>
              </p:cNvPr>
              <p:cNvSpPr/>
              <p:nvPr/>
            </p:nvSpPr>
            <p:spPr>
              <a:xfrm>
                <a:off x="3594169" y="3429791"/>
                <a:ext cx="454132" cy="33639"/>
              </a:xfrm>
              <a:custGeom>
                <a:avLst/>
                <a:gdLst>
                  <a:gd name="connsiteX0" fmla="*/ 456936 w 454132"/>
                  <a:gd name="connsiteY0" fmla="*/ 29715 h 33639"/>
                  <a:gd name="connsiteX1" fmla="*/ 456936 w 454132"/>
                  <a:gd name="connsiteY1" fmla="*/ 35882 h 33639"/>
                  <a:gd name="connsiteX2" fmla="*/ 302194 w 454132"/>
                  <a:gd name="connsiteY2" fmla="*/ 35882 h 33639"/>
                  <a:gd name="connsiteX3" fmla="*/ 117177 w 454132"/>
                  <a:gd name="connsiteY3" fmla="*/ 19062 h 33639"/>
                  <a:gd name="connsiteX4" fmla="*/ 16259 w 454132"/>
                  <a:gd name="connsiteY4" fmla="*/ 7289 h 33639"/>
                  <a:gd name="connsiteX5" fmla="*/ 0 w 454132"/>
                  <a:gd name="connsiteY5" fmla="*/ 0 h 33639"/>
                  <a:gd name="connsiteX6" fmla="*/ 135118 w 454132"/>
                  <a:gd name="connsiteY6" fmla="*/ 8410 h 33639"/>
                  <a:gd name="connsiteX7" fmla="*/ 222581 w 454132"/>
                  <a:gd name="connsiteY7" fmla="*/ 13456 h 33639"/>
                  <a:gd name="connsiteX8" fmla="*/ 425539 w 454132"/>
                  <a:gd name="connsiteY8" fmla="*/ 29154 h 33639"/>
                  <a:gd name="connsiteX9" fmla="*/ 456936 w 454132"/>
                  <a:gd name="connsiteY9" fmla="*/ 29715 h 3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4132" h="33639">
                    <a:moveTo>
                      <a:pt x="456936" y="29715"/>
                    </a:moveTo>
                    <a:cubicBezTo>
                      <a:pt x="456936" y="31957"/>
                      <a:pt x="456936" y="33639"/>
                      <a:pt x="456936" y="35882"/>
                    </a:cubicBezTo>
                    <a:cubicBezTo>
                      <a:pt x="405355" y="35882"/>
                      <a:pt x="353775" y="35882"/>
                      <a:pt x="302194" y="35882"/>
                    </a:cubicBezTo>
                    <a:cubicBezTo>
                      <a:pt x="239961" y="35882"/>
                      <a:pt x="178289" y="28033"/>
                      <a:pt x="117177" y="19062"/>
                    </a:cubicBezTo>
                    <a:cubicBezTo>
                      <a:pt x="83538" y="14016"/>
                      <a:pt x="49899" y="11213"/>
                      <a:pt x="16259" y="7289"/>
                    </a:cubicBezTo>
                    <a:cubicBezTo>
                      <a:pt x="10652" y="6728"/>
                      <a:pt x="4485" y="8410"/>
                      <a:pt x="0" y="0"/>
                    </a:cubicBezTo>
                    <a:cubicBezTo>
                      <a:pt x="45974" y="2243"/>
                      <a:pt x="90827" y="2243"/>
                      <a:pt x="135118" y="8410"/>
                    </a:cubicBezTo>
                    <a:cubicBezTo>
                      <a:pt x="164273" y="12334"/>
                      <a:pt x="193427" y="10092"/>
                      <a:pt x="222581" y="13456"/>
                    </a:cubicBezTo>
                    <a:cubicBezTo>
                      <a:pt x="288739" y="21305"/>
                      <a:pt x="354896" y="19623"/>
                      <a:pt x="425539" y="29154"/>
                    </a:cubicBezTo>
                    <a:cubicBezTo>
                      <a:pt x="435631" y="30836"/>
                      <a:pt x="446283" y="29715"/>
                      <a:pt x="456936" y="29715"/>
                    </a:cubicBezTo>
                    <a:close/>
                  </a:path>
                </a:pathLst>
              </a:custGeom>
              <a:solidFill>
                <a:srgbClr val="DB232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2F14AB1-8009-4BE6-B85B-44EBD2F0BD9C}"/>
                  </a:ext>
                </a:extLst>
              </p:cNvPr>
              <p:cNvSpPr/>
              <p:nvPr/>
            </p:nvSpPr>
            <p:spPr>
              <a:xfrm>
                <a:off x="4159311" y="3141824"/>
                <a:ext cx="123345" cy="28033"/>
              </a:xfrm>
              <a:custGeom>
                <a:avLst/>
                <a:gdLst>
                  <a:gd name="connsiteX0" fmla="*/ 32518 w 123344"/>
                  <a:gd name="connsiteY0" fmla="*/ 5395 h 28032"/>
                  <a:gd name="connsiteX1" fmla="*/ 21305 w 123344"/>
                  <a:gd name="connsiteY1" fmla="*/ 17730 h 28032"/>
                  <a:gd name="connsiteX2" fmla="*/ 121663 w 123344"/>
                  <a:gd name="connsiteY2" fmla="*/ 17730 h 28032"/>
                  <a:gd name="connsiteX3" fmla="*/ 123345 w 123344"/>
                  <a:gd name="connsiteY3" fmla="*/ 22776 h 28032"/>
                  <a:gd name="connsiteX4" fmla="*/ 95872 w 123344"/>
                  <a:gd name="connsiteY4" fmla="*/ 26700 h 28032"/>
                  <a:gd name="connsiteX5" fmla="*/ 38125 w 123344"/>
                  <a:gd name="connsiteY5" fmla="*/ 26140 h 28032"/>
                  <a:gd name="connsiteX6" fmla="*/ 0 w 123344"/>
                  <a:gd name="connsiteY6" fmla="*/ 18290 h 28032"/>
                  <a:gd name="connsiteX7" fmla="*/ 5607 w 123344"/>
                  <a:gd name="connsiteY7" fmla="*/ 13244 h 28032"/>
                  <a:gd name="connsiteX8" fmla="*/ 32518 w 123344"/>
                  <a:gd name="connsiteY8" fmla="*/ 5395 h 2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344" h="28032">
                    <a:moveTo>
                      <a:pt x="32518" y="5395"/>
                    </a:moveTo>
                    <a:cubicBezTo>
                      <a:pt x="32518" y="12123"/>
                      <a:pt x="24108" y="10441"/>
                      <a:pt x="21305" y="17730"/>
                    </a:cubicBezTo>
                    <a:cubicBezTo>
                      <a:pt x="55505" y="17730"/>
                      <a:pt x="88584" y="17730"/>
                      <a:pt x="121663" y="17730"/>
                    </a:cubicBezTo>
                    <a:cubicBezTo>
                      <a:pt x="122784" y="19412"/>
                      <a:pt x="125587" y="22215"/>
                      <a:pt x="123345" y="22776"/>
                    </a:cubicBezTo>
                    <a:cubicBezTo>
                      <a:pt x="114374" y="25018"/>
                      <a:pt x="104843" y="27822"/>
                      <a:pt x="95872" y="26700"/>
                    </a:cubicBezTo>
                    <a:cubicBezTo>
                      <a:pt x="76249" y="23336"/>
                      <a:pt x="57187" y="26140"/>
                      <a:pt x="38125" y="26140"/>
                    </a:cubicBezTo>
                    <a:cubicBezTo>
                      <a:pt x="26351" y="26140"/>
                      <a:pt x="7849" y="40717"/>
                      <a:pt x="0" y="18290"/>
                    </a:cubicBezTo>
                    <a:cubicBezTo>
                      <a:pt x="1682" y="16608"/>
                      <a:pt x="5046" y="15487"/>
                      <a:pt x="5607" y="13244"/>
                    </a:cubicBezTo>
                    <a:cubicBezTo>
                      <a:pt x="11213" y="-2454"/>
                      <a:pt x="20744" y="-3015"/>
                      <a:pt x="32518" y="5395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6B800BDB-0DC7-4773-B318-4A462B83387D}"/>
                  </a:ext>
                </a:extLst>
              </p:cNvPr>
              <p:cNvSpPr/>
              <p:nvPr/>
            </p:nvSpPr>
            <p:spPr>
              <a:xfrm>
                <a:off x="4006252" y="3140492"/>
                <a:ext cx="151377" cy="16820"/>
              </a:xfrm>
              <a:custGeom>
                <a:avLst/>
                <a:gdLst>
                  <a:gd name="connsiteX0" fmla="*/ 0 w 151377"/>
                  <a:gd name="connsiteY0" fmla="*/ 0 h 16819"/>
                  <a:gd name="connsiteX1" fmla="*/ 123345 w 151377"/>
                  <a:gd name="connsiteY1" fmla="*/ 14016 h 16819"/>
                  <a:gd name="connsiteX2" fmla="*/ 105404 w 151377"/>
                  <a:gd name="connsiteY2" fmla="*/ 3364 h 16819"/>
                  <a:gd name="connsiteX3" fmla="*/ 153620 w 151377"/>
                  <a:gd name="connsiteY3" fmla="*/ 19062 h 16819"/>
                  <a:gd name="connsiteX4" fmla="*/ 45413 w 151377"/>
                  <a:gd name="connsiteY4" fmla="*/ 11213 h 16819"/>
                  <a:gd name="connsiteX5" fmla="*/ 0 w 151377"/>
                  <a:gd name="connsiteY5" fmla="*/ 0 h 1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377" h="16819">
                    <a:moveTo>
                      <a:pt x="0" y="0"/>
                    </a:moveTo>
                    <a:cubicBezTo>
                      <a:pt x="40928" y="0"/>
                      <a:pt x="80735" y="8970"/>
                      <a:pt x="123345" y="14016"/>
                    </a:cubicBezTo>
                    <a:cubicBezTo>
                      <a:pt x="117738" y="7288"/>
                      <a:pt x="109328" y="8970"/>
                      <a:pt x="105404" y="3364"/>
                    </a:cubicBezTo>
                    <a:cubicBezTo>
                      <a:pt x="121663" y="7849"/>
                      <a:pt x="141846" y="561"/>
                      <a:pt x="153620" y="19062"/>
                    </a:cubicBezTo>
                    <a:cubicBezTo>
                      <a:pt x="117177" y="22426"/>
                      <a:pt x="81856" y="11213"/>
                      <a:pt x="45413" y="11213"/>
                    </a:cubicBezTo>
                    <a:cubicBezTo>
                      <a:pt x="31397" y="11213"/>
                      <a:pt x="13456" y="10092"/>
                      <a:pt x="0" y="0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053D6758-49F5-404F-BD6B-EFE51EE6D159}"/>
                  </a:ext>
                </a:extLst>
              </p:cNvPr>
              <p:cNvSpPr/>
              <p:nvPr/>
            </p:nvSpPr>
            <p:spPr>
              <a:xfrm>
                <a:off x="3700693" y="2902212"/>
                <a:ext cx="50459" cy="179410"/>
              </a:xfrm>
              <a:custGeom>
                <a:avLst/>
                <a:gdLst>
                  <a:gd name="connsiteX0" fmla="*/ 6728 w 50459"/>
                  <a:gd name="connsiteY0" fmla="*/ 140725 h 179410"/>
                  <a:gd name="connsiteX1" fmla="*/ 12334 w 50459"/>
                  <a:gd name="connsiteY1" fmla="*/ 0 h 179410"/>
                  <a:gd name="connsiteX2" fmla="*/ 40928 w 50459"/>
                  <a:gd name="connsiteY2" fmla="*/ 53823 h 179410"/>
                  <a:gd name="connsiteX3" fmla="*/ 38125 w 50459"/>
                  <a:gd name="connsiteY3" fmla="*/ 183896 h 179410"/>
                  <a:gd name="connsiteX4" fmla="*/ 0 w 50459"/>
                  <a:gd name="connsiteY4" fmla="*/ 175486 h 179410"/>
                  <a:gd name="connsiteX5" fmla="*/ 6728 w 50459"/>
                  <a:gd name="connsiteY5" fmla="*/ 140725 h 17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59" h="179410">
                    <a:moveTo>
                      <a:pt x="6728" y="140725"/>
                    </a:moveTo>
                    <a:cubicBezTo>
                      <a:pt x="18502" y="91948"/>
                      <a:pt x="16820" y="65036"/>
                      <a:pt x="12334" y="0"/>
                    </a:cubicBezTo>
                    <a:cubicBezTo>
                      <a:pt x="24108" y="16259"/>
                      <a:pt x="33639" y="35321"/>
                      <a:pt x="40928" y="53823"/>
                    </a:cubicBezTo>
                    <a:cubicBezTo>
                      <a:pt x="54384" y="97554"/>
                      <a:pt x="54384" y="140725"/>
                      <a:pt x="38125" y="183896"/>
                    </a:cubicBezTo>
                    <a:cubicBezTo>
                      <a:pt x="21866" y="182214"/>
                      <a:pt x="16820" y="179410"/>
                      <a:pt x="0" y="175486"/>
                    </a:cubicBezTo>
                    <a:cubicBezTo>
                      <a:pt x="561" y="156423"/>
                      <a:pt x="4485" y="155863"/>
                      <a:pt x="6728" y="140725"/>
                    </a:cubicBezTo>
                    <a:close/>
                  </a:path>
                </a:pathLst>
              </a:custGeom>
              <a:solidFill>
                <a:srgbClr val="F953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67ED866-2CED-4B7B-BA99-D58122EAF0A8}"/>
                  </a:ext>
                </a:extLst>
              </p:cNvPr>
              <p:cNvSpPr/>
              <p:nvPr/>
            </p:nvSpPr>
            <p:spPr>
              <a:xfrm>
                <a:off x="4593322" y="2865770"/>
                <a:ext cx="11213" cy="50459"/>
              </a:xfrm>
              <a:custGeom>
                <a:avLst/>
                <a:gdLst>
                  <a:gd name="connsiteX0" fmla="*/ 498 w 11213"/>
                  <a:gd name="connsiteY0" fmla="*/ 0 h 50459"/>
                  <a:gd name="connsiteX1" fmla="*/ 13954 w 11213"/>
                  <a:gd name="connsiteY1" fmla="*/ 51020 h 50459"/>
                  <a:gd name="connsiteX2" fmla="*/ 498 w 11213"/>
                  <a:gd name="connsiteY2" fmla="*/ 12334 h 50459"/>
                  <a:gd name="connsiteX3" fmla="*/ 498 w 11213"/>
                  <a:gd name="connsiteY3" fmla="*/ 0 h 50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13" h="50459">
                    <a:moveTo>
                      <a:pt x="498" y="0"/>
                    </a:moveTo>
                    <a:cubicBezTo>
                      <a:pt x="8908" y="16259"/>
                      <a:pt x="8908" y="34200"/>
                      <a:pt x="13954" y="51020"/>
                    </a:cubicBezTo>
                    <a:cubicBezTo>
                      <a:pt x="2180" y="40928"/>
                      <a:pt x="5544" y="25230"/>
                      <a:pt x="498" y="12334"/>
                    </a:cubicBezTo>
                    <a:cubicBezTo>
                      <a:pt x="-623" y="8971"/>
                      <a:pt x="498" y="4485"/>
                      <a:pt x="498" y="0"/>
                    </a:cubicBezTo>
                    <a:close/>
                  </a:path>
                </a:pathLst>
              </a:custGeom>
              <a:solidFill>
                <a:srgbClr val="E532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1193380-909E-480D-A3DE-CC92CDD63C40}"/>
                  </a:ext>
                </a:extLst>
              </p:cNvPr>
              <p:cNvSpPr/>
              <p:nvPr/>
            </p:nvSpPr>
            <p:spPr>
              <a:xfrm>
                <a:off x="4587155" y="2838858"/>
                <a:ext cx="5607" cy="22426"/>
              </a:xfrm>
              <a:custGeom>
                <a:avLst/>
                <a:gdLst>
                  <a:gd name="connsiteX0" fmla="*/ 498 w 5606"/>
                  <a:gd name="connsiteY0" fmla="*/ 0 h 22426"/>
                  <a:gd name="connsiteX1" fmla="*/ 7226 w 5606"/>
                  <a:gd name="connsiteY1" fmla="*/ 26912 h 22426"/>
                  <a:gd name="connsiteX2" fmla="*/ 498 w 5606"/>
                  <a:gd name="connsiteY2" fmla="*/ 0 h 2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06" h="22426">
                    <a:moveTo>
                      <a:pt x="498" y="0"/>
                    </a:moveTo>
                    <a:cubicBezTo>
                      <a:pt x="4984" y="8410"/>
                      <a:pt x="7226" y="17380"/>
                      <a:pt x="7226" y="26912"/>
                    </a:cubicBezTo>
                    <a:cubicBezTo>
                      <a:pt x="-1744" y="19623"/>
                      <a:pt x="-62" y="9531"/>
                      <a:pt x="498" y="0"/>
                    </a:cubicBezTo>
                    <a:close/>
                  </a:path>
                </a:pathLst>
              </a:custGeom>
              <a:solidFill>
                <a:srgbClr val="E532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3182C8C-4542-41F9-BD28-035E615A69F7}"/>
                  </a:ext>
                </a:extLst>
              </p:cNvPr>
              <p:cNvSpPr/>
              <p:nvPr/>
            </p:nvSpPr>
            <p:spPr>
              <a:xfrm>
                <a:off x="3097426" y="6629463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9430" y="44853"/>
                      <a:pt x="87463" y="47095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23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rgbClr val="E6E6E6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F860E613-19FF-4263-827C-CD64938B5B2C}"/>
                  </a:ext>
                </a:extLst>
              </p:cNvPr>
              <p:cNvSpPr/>
              <p:nvPr/>
            </p:nvSpPr>
            <p:spPr>
              <a:xfrm>
                <a:off x="3145141" y="6064419"/>
                <a:ext cx="246689" cy="392460"/>
              </a:xfrm>
              <a:custGeom>
                <a:avLst/>
                <a:gdLst>
                  <a:gd name="connsiteX0" fmla="*/ 248312 w 246689"/>
                  <a:gd name="connsiteY0" fmla="*/ 291443 h 392460"/>
                  <a:gd name="connsiteX1" fmla="*/ 228129 w 246689"/>
                  <a:gd name="connsiteY1" fmla="*/ 201177 h 392460"/>
                  <a:gd name="connsiteX2" fmla="*/ 214673 w 246689"/>
                  <a:gd name="connsiteY2" fmla="*/ 68862 h 392460"/>
                  <a:gd name="connsiteX3" fmla="*/ 210748 w 246689"/>
                  <a:gd name="connsiteY3" fmla="*/ 16160 h 392460"/>
                  <a:gd name="connsiteX4" fmla="*/ 163653 w 246689"/>
                  <a:gd name="connsiteY4" fmla="*/ 13357 h 392460"/>
                  <a:gd name="connsiteX5" fmla="*/ 91328 w 246689"/>
                  <a:gd name="connsiteY5" fmla="*/ 5508 h 392460"/>
                  <a:gd name="connsiteX6" fmla="*/ 56007 w 246689"/>
                  <a:gd name="connsiteY6" fmla="*/ 2704 h 392460"/>
                  <a:gd name="connsiteX7" fmla="*/ 37505 w 246689"/>
                  <a:gd name="connsiteY7" fmla="*/ 4387 h 392460"/>
                  <a:gd name="connsiteX8" fmla="*/ 39187 w 246689"/>
                  <a:gd name="connsiteY8" fmla="*/ 49800 h 392460"/>
                  <a:gd name="connsiteX9" fmla="*/ 37505 w 246689"/>
                  <a:gd name="connsiteY9" fmla="*/ 111472 h 392460"/>
                  <a:gd name="connsiteX10" fmla="*/ 16761 w 246689"/>
                  <a:gd name="connsiteY10" fmla="*/ 260607 h 392460"/>
                  <a:gd name="connsiteX11" fmla="*/ 3866 w 246689"/>
                  <a:gd name="connsiteY11" fmla="*/ 308263 h 392460"/>
                  <a:gd name="connsiteX12" fmla="*/ 5548 w 246689"/>
                  <a:gd name="connsiteY12" fmla="*/ 352555 h 392460"/>
                  <a:gd name="connsiteX13" fmla="*/ 64977 w 246689"/>
                  <a:gd name="connsiteY13" fmla="*/ 391801 h 392460"/>
                  <a:gd name="connsiteX14" fmla="*/ 123286 w 246689"/>
                  <a:gd name="connsiteY14" fmla="*/ 380027 h 392460"/>
                  <a:gd name="connsiteX15" fmla="*/ 163092 w 246689"/>
                  <a:gd name="connsiteY15" fmla="*/ 325082 h 392460"/>
                  <a:gd name="connsiteX16" fmla="*/ 207945 w 246689"/>
                  <a:gd name="connsiteY16" fmla="*/ 301535 h 392460"/>
                  <a:gd name="connsiteX17" fmla="*/ 248312 w 246689"/>
                  <a:gd name="connsiteY17" fmla="*/ 291443 h 39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6689" h="392460">
                    <a:moveTo>
                      <a:pt x="248312" y="291443"/>
                    </a:moveTo>
                    <a:cubicBezTo>
                      <a:pt x="237099" y="264532"/>
                      <a:pt x="232614" y="227528"/>
                      <a:pt x="228129" y="201177"/>
                    </a:cubicBezTo>
                    <a:cubicBezTo>
                      <a:pt x="225325" y="182115"/>
                      <a:pt x="218037" y="92410"/>
                      <a:pt x="214673" y="68862"/>
                    </a:cubicBezTo>
                    <a:cubicBezTo>
                      <a:pt x="213552" y="60452"/>
                      <a:pt x="214112" y="21206"/>
                      <a:pt x="210748" y="16160"/>
                    </a:cubicBezTo>
                    <a:cubicBezTo>
                      <a:pt x="204581" y="6629"/>
                      <a:pt x="173745" y="14478"/>
                      <a:pt x="163653" y="13357"/>
                    </a:cubicBezTo>
                    <a:cubicBezTo>
                      <a:pt x="139545" y="9993"/>
                      <a:pt x="115437" y="7751"/>
                      <a:pt x="91328" y="5508"/>
                    </a:cubicBezTo>
                    <a:cubicBezTo>
                      <a:pt x="79554" y="4387"/>
                      <a:pt x="67781" y="3826"/>
                      <a:pt x="56007" y="2704"/>
                    </a:cubicBezTo>
                    <a:cubicBezTo>
                      <a:pt x="48718" y="2144"/>
                      <a:pt x="38066" y="-4023"/>
                      <a:pt x="37505" y="4387"/>
                    </a:cubicBezTo>
                    <a:cubicBezTo>
                      <a:pt x="36384" y="21206"/>
                      <a:pt x="38627" y="36344"/>
                      <a:pt x="39187" y="49800"/>
                    </a:cubicBezTo>
                    <a:cubicBezTo>
                      <a:pt x="39187" y="65498"/>
                      <a:pt x="38627" y="95774"/>
                      <a:pt x="37505" y="111472"/>
                    </a:cubicBezTo>
                    <a:cubicBezTo>
                      <a:pt x="34702" y="167538"/>
                      <a:pt x="31899" y="206784"/>
                      <a:pt x="16761" y="260607"/>
                    </a:cubicBezTo>
                    <a:cubicBezTo>
                      <a:pt x="12276" y="276306"/>
                      <a:pt x="7230" y="292004"/>
                      <a:pt x="3866" y="308263"/>
                    </a:cubicBezTo>
                    <a:cubicBezTo>
                      <a:pt x="1062" y="322279"/>
                      <a:pt x="-3983" y="340781"/>
                      <a:pt x="5548" y="352555"/>
                    </a:cubicBezTo>
                    <a:cubicBezTo>
                      <a:pt x="19564" y="372178"/>
                      <a:pt x="41990" y="385073"/>
                      <a:pt x="64977" y="391801"/>
                    </a:cubicBezTo>
                    <a:cubicBezTo>
                      <a:pt x="81236" y="396286"/>
                      <a:pt x="124407" y="407499"/>
                      <a:pt x="123286" y="380027"/>
                    </a:cubicBezTo>
                    <a:cubicBezTo>
                      <a:pt x="122164" y="354237"/>
                      <a:pt x="143469" y="337417"/>
                      <a:pt x="163092" y="325082"/>
                    </a:cubicBezTo>
                    <a:cubicBezTo>
                      <a:pt x="177109" y="316112"/>
                      <a:pt x="192247" y="308263"/>
                      <a:pt x="207945" y="301535"/>
                    </a:cubicBezTo>
                    <a:cubicBezTo>
                      <a:pt x="216355" y="298171"/>
                      <a:pt x="248312" y="291443"/>
                      <a:pt x="248312" y="291443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7C669308-6BC7-4F44-8CB7-8424FC50E0A8}"/>
                  </a:ext>
                </a:extLst>
              </p:cNvPr>
              <p:cNvSpPr/>
              <p:nvPr/>
            </p:nvSpPr>
            <p:spPr>
              <a:xfrm>
                <a:off x="3536421" y="2911744"/>
                <a:ext cx="173804" cy="89705"/>
              </a:xfrm>
              <a:custGeom>
                <a:avLst/>
                <a:gdLst>
                  <a:gd name="connsiteX0" fmla="*/ 0 w 173803"/>
                  <a:gd name="connsiteY0" fmla="*/ 28033 h 89705"/>
                  <a:gd name="connsiteX1" fmla="*/ 173804 w 173803"/>
                  <a:gd name="connsiteY1" fmla="*/ 0 h 89705"/>
                  <a:gd name="connsiteX2" fmla="*/ 145210 w 173803"/>
                  <a:gd name="connsiteY2" fmla="*/ 78492 h 89705"/>
                  <a:gd name="connsiteX3" fmla="*/ 118859 w 173803"/>
                  <a:gd name="connsiteY3" fmla="*/ 88023 h 89705"/>
                  <a:gd name="connsiteX4" fmla="*/ 11774 w 173803"/>
                  <a:gd name="connsiteY4" fmla="*/ 38685 h 89705"/>
                  <a:gd name="connsiteX5" fmla="*/ 0 w 173803"/>
                  <a:gd name="connsiteY5" fmla="*/ 28033 h 8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803" h="89705">
                    <a:moveTo>
                      <a:pt x="0" y="28033"/>
                    </a:moveTo>
                    <a:cubicBezTo>
                      <a:pt x="64476" y="48777"/>
                      <a:pt x="121663" y="43171"/>
                      <a:pt x="173804" y="0"/>
                    </a:cubicBezTo>
                    <a:cubicBezTo>
                      <a:pt x="164273" y="26351"/>
                      <a:pt x="154741" y="52141"/>
                      <a:pt x="145210" y="78492"/>
                    </a:cubicBezTo>
                    <a:cubicBezTo>
                      <a:pt x="137922" y="97554"/>
                      <a:pt x="137922" y="96994"/>
                      <a:pt x="118859" y="88023"/>
                    </a:cubicBezTo>
                    <a:cubicBezTo>
                      <a:pt x="82977" y="71203"/>
                      <a:pt x="47656" y="55505"/>
                      <a:pt x="11774" y="38685"/>
                    </a:cubicBezTo>
                    <a:cubicBezTo>
                      <a:pt x="7849" y="37564"/>
                      <a:pt x="3925" y="37003"/>
                      <a:pt x="0" y="28033"/>
                    </a:cubicBezTo>
                    <a:close/>
                  </a:path>
                </a:pathLst>
              </a:custGeom>
              <a:solidFill>
                <a:srgbClr val="D6A167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D472A66-720E-4E7B-BCEE-31B515F09F1B}"/>
              </a:ext>
            </a:extLst>
          </p:cNvPr>
          <p:cNvGrpSpPr/>
          <p:nvPr/>
        </p:nvGrpSpPr>
        <p:grpSpPr>
          <a:xfrm>
            <a:off x="4143069" y="5041407"/>
            <a:ext cx="2305405" cy="1574262"/>
            <a:chOff x="3366914" y="2916559"/>
            <a:chExt cx="2424286" cy="1655441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31578667-DE87-466B-901D-23B263A6C1E3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CEA65B7-2378-4BB4-BA4D-8B7FE8032B75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9" name="Rectangle 3">
              <a:extLst>
                <a:ext uri="{FF2B5EF4-FFF2-40B4-BE49-F238E27FC236}">
                  <a16:creationId xmlns:a16="http://schemas.microsoft.com/office/drawing/2014/main" id="{804A03B4-A645-4096-9972-67DC3C2A684F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0" name="Rectangle 3">
              <a:extLst>
                <a:ext uri="{FF2B5EF4-FFF2-40B4-BE49-F238E27FC236}">
                  <a16:creationId xmlns:a16="http://schemas.microsoft.com/office/drawing/2014/main" id="{D28715A5-9367-4CCE-A386-6E195920B266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1" name="Oval 7">
              <a:extLst>
                <a:ext uri="{FF2B5EF4-FFF2-40B4-BE49-F238E27FC236}">
                  <a16:creationId xmlns:a16="http://schemas.microsoft.com/office/drawing/2014/main" id="{1B004808-95AE-4E3D-90E6-4D0FD6F2A097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E072615-C330-4165-B75B-5BC2732E2E6D}"/>
              </a:ext>
            </a:extLst>
          </p:cNvPr>
          <p:cNvGrpSpPr/>
          <p:nvPr/>
        </p:nvGrpSpPr>
        <p:grpSpPr>
          <a:xfrm>
            <a:off x="10098783" y="3261281"/>
            <a:ext cx="1585068" cy="3224978"/>
            <a:chOff x="1733233" y="2546138"/>
            <a:chExt cx="1843306" cy="3750389"/>
          </a:xfrm>
        </p:grpSpPr>
        <p:grpSp>
          <p:nvGrpSpPr>
            <p:cNvPr id="153" name="그룹 14">
              <a:extLst>
                <a:ext uri="{FF2B5EF4-FFF2-40B4-BE49-F238E27FC236}">
                  <a16:creationId xmlns:a16="http://schemas.microsoft.com/office/drawing/2014/main" id="{1AD8B04C-3377-4691-80C7-35C2D4D556C1}"/>
                </a:ext>
              </a:extLst>
            </p:cNvPr>
            <p:cNvGrpSpPr/>
            <p:nvPr/>
          </p:nvGrpSpPr>
          <p:grpSpPr>
            <a:xfrm>
              <a:off x="2227428" y="2546138"/>
              <a:ext cx="854909" cy="1343933"/>
              <a:chOff x="6163612" y="1966761"/>
              <a:chExt cx="2991257" cy="4702319"/>
            </a:xfrm>
          </p:grpSpPr>
          <p:sp>
            <p:nvSpPr>
              <p:cNvPr id="170" name="자유형: 도형 69">
                <a:extLst>
                  <a:ext uri="{FF2B5EF4-FFF2-40B4-BE49-F238E27FC236}">
                    <a16:creationId xmlns:a16="http://schemas.microsoft.com/office/drawing/2014/main" id="{F5A9A8F7-CA5A-4DC9-A01D-34B01613B578}"/>
                  </a:ext>
                </a:extLst>
              </p:cNvPr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avLst/>
                <a:gdLst>
                  <a:gd name="connsiteX0" fmla="*/ 1146409 w 2292818"/>
                  <a:gd name="connsiteY0" fmla="*/ 0 h 2502797"/>
                  <a:gd name="connsiteX1" fmla="*/ 2292818 w 2292818"/>
                  <a:gd name="connsiteY1" fmla="*/ 1146409 h 2502797"/>
                  <a:gd name="connsiteX2" fmla="*/ 1692856 w 2292818"/>
                  <a:gd name="connsiteY2" fmla="*/ 2154453 h 2502797"/>
                  <a:gd name="connsiteX3" fmla="*/ 1686333 w 2292818"/>
                  <a:gd name="connsiteY3" fmla="*/ 2157595 h 2502797"/>
                  <a:gd name="connsiteX4" fmla="*/ 1625204 w 2292818"/>
                  <a:gd name="connsiteY4" fmla="*/ 2502797 h 2502797"/>
                  <a:gd name="connsiteX5" fmla="*/ 690116 w 2292818"/>
                  <a:gd name="connsiteY5" fmla="*/ 2502797 h 2502797"/>
                  <a:gd name="connsiteX6" fmla="*/ 631086 w 2292818"/>
                  <a:gd name="connsiteY6" fmla="*/ 2169446 h 2502797"/>
                  <a:gd name="connsiteX7" fmla="*/ 599963 w 2292818"/>
                  <a:gd name="connsiteY7" fmla="*/ 2154453 h 2502797"/>
                  <a:gd name="connsiteX8" fmla="*/ 0 w 2292818"/>
                  <a:gd name="connsiteY8" fmla="*/ 1146409 h 2502797"/>
                  <a:gd name="connsiteX9" fmla="*/ 1146409 w 2292818"/>
                  <a:gd name="connsiteY9" fmla="*/ 0 h 250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818" h="2502797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1" name="자유형: 도형 79">
                <a:extLst>
                  <a:ext uri="{FF2B5EF4-FFF2-40B4-BE49-F238E27FC236}">
                    <a16:creationId xmlns:a16="http://schemas.microsoft.com/office/drawing/2014/main" id="{CF4C44FE-3F41-4207-9B7F-E9EF256C44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3612" y="1966761"/>
                <a:ext cx="2991257" cy="4702319"/>
              </a:xfrm>
              <a:custGeom>
                <a:avLst/>
                <a:gdLst>
                  <a:gd name="connsiteX0" fmla="*/ 951056 w 2991257"/>
                  <a:gd name="connsiteY0" fmla="*/ 4310393 h 4702319"/>
                  <a:gd name="connsiteX1" fmla="*/ 2052826 w 2991257"/>
                  <a:gd name="connsiteY1" fmla="*/ 4310393 h 4702319"/>
                  <a:gd name="connsiteX2" fmla="*/ 2052826 w 2991257"/>
                  <a:gd name="connsiteY2" fmla="*/ 4506356 h 4702319"/>
                  <a:gd name="connsiteX3" fmla="*/ 1501941 w 2991257"/>
                  <a:gd name="connsiteY3" fmla="*/ 4702319 h 4702319"/>
                  <a:gd name="connsiteX4" fmla="*/ 951056 w 2991257"/>
                  <a:gd name="connsiteY4" fmla="*/ 4506356 h 4702319"/>
                  <a:gd name="connsiteX5" fmla="*/ 953472 w 2991257"/>
                  <a:gd name="connsiteY5" fmla="*/ 3978828 h 4702319"/>
                  <a:gd name="connsiteX6" fmla="*/ 2050412 w 2991257"/>
                  <a:gd name="connsiteY6" fmla="*/ 3978828 h 4702319"/>
                  <a:gd name="connsiteX7" fmla="*/ 2152988 w 2991257"/>
                  <a:gd name="connsiteY7" fmla="*/ 4079172 h 4702319"/>
                  <a:gd name="connsiteX8" fmla="*/ 2152988 w 2991257"/>
                  <a:gd name="connsiteY8" fmla="*/ 4123466 h 4702319"/>
                  <a:gd name="connsiteX9" fmla="*/ 2050412 w 2991257"/>
                  <a:gd name="connsiteY9" fmla="*/ 4223810 h 4702319"/>
                  <a:gd name="connsiteX10" fmla="*/ 953472 w 2991257"/>
                  <a:gd name="connsiteY10" fmla="*/ 4223810 h 4702319"/>
                  <a:gd name="connsiteX11" fmla="*/ 850896 w 2991257"/>
                  <a:gd name="connsiteY11" fmla="*/ 4123466 h 4702319"/>
                  <a:gd name="connsiteX12" fmla="*/ 850896 w 2991257"/>
                  <a:gd name="connsiteY12" fmla="*/ 4079172 h 4702319"/>
                  <a:gd name="connsiteX13" fmla="*/ 953472 w 2991257"/>
                  <a:gd name="connsiteY13" fmla="*/ 3978828 h 4702319"/>
                  <a:gd name="connsiteX14" fmla="*/ 903390 w 2991257"/>
                  <a:gd name="connsiteY14" fmla="*/ 3647264 h 4702319"/>
                  <a:gd name="connsiteX15" fmla="*/ 2100491 w 2991257"/>
                  <a:gd name="connsiteY15" fmla="*/ 3647264 h 4702319"/>
                  <a:gd name="connsiteX16" fmla="*/ 2203068 w 2991257"/>
                  <a:gd name="connsiteY16" fmla="*/ 3747607 h 4702319"/>
                  <a:gd name="connsiteX17" fmla="*/ 2203068 w 2991257"/>
                  <a:gd name="connsiteY17" fmla="*/ 3791900 h 4702319"/>
                  <a:gd name="connsiteX18" fmla="*/ 2100491 w 2991257"/>
                  <a:gd name="connsiteY18" fmla="*/ 3892244 h 4702319"/>
                  <a:gd name="connsiteX19" fmla="*/ 903390 w 2991257"/>
                  <a:gd name="connsiteY19" fmla="*/ 3892244 h 4702319"/>
                  <a:gd name="connsiteX20" fmla="*/ 800815 w 2991257"/>
                  <a:gd name="connsiteY20" fmla="*/ 3791900 h 4702319"/>
                  <a:gd name="connsiteX21" fmla="*/ 800815 w 2991257"/>
                  <a:gd name="connsiteY21" fmla="*/ 3747607 h 4702319"/>
                  <a:gd name="connsiteX22" fmla="*/ 903390 w 2991257"/>
                  <a:gd name="connsiteY22" fmla="*/ 3647264 h 4702319"/>
                  <a:gd name="connsiteX23" fmla="*/ 853310 w 2991257"/>
                  <a:gd name="connsiteY23" fmla="*/ 3315698 h 4702319"/>
                  <a:gd name="connsiteX24" fmla="*/ 2150572 w 2991257"/>
                  <a:gd name="connsiteY24" fmla="*/ 3315698 h 4702319"/>
                  <a:gd name="connsiteX25" fmla="*/ 2253147 w 2991257"/>
                  <a:gd name="connsiteY25" fmla="*/ 3416042 h 4702319"/>
                  <a:gd name="connsiteX26" fmla="*/ 2253147 w 2991257"/>
                  <a:gd name="connsiteY26" fmla="*/ 3460336 h 4702319"/>
                  <a:gd name="connsiteX27" fmla="*/ 2150572 w 2991257"/>
                  <a:gd name="connsiteY27" fmla="*/ 3560680 h 4702319"/>
                  <a:gd name="connsiteX28" fmla="*/ 853310 w 2991257"/>
                  <a:gd name="connsiteY28" fmla="*/ 3560680 h 4702319"/>
                  <a:gd name="connsiteX29" fmla="*/ 750733 w 2991257"/>
                  <a:gd name="connsiteY29" fmla="*/ 3460336 h 4702319"/>
                  <a:gd name="connsiteX30" fmla="*/ 750733 w 2991257"/>
                  <a:gd name="connsiteY30" fmla="*/ 3416042 h 4702319"/>
                  <a:gd name="connsiteX31" fmla="*/ 853310 w 2991257"/>
                  <a:gd name="connsiteY31" fmla="*/ 3315698 h 4702319"/>
                  <a:gd name="connsiteX32" fmla="*/ 1386722 w 2991257"/>
                  <a:gd name="connsiteY32" fmla="*/ 1558904 h 4702319"/>
                  <a:gd name="connsiteX33" fmla="*/ 1267488 w 2991257"/>
                  <a:gd name="connsiteY33" fmla="*/ 1609721 h 4702319"/>
                  <a:gd name="connsiteX34" fmla="*/ 1167563 w 2991257"/>
                  <a:gd name="connsiteY34" fmla="*/ 1572653 h 4702319"/>
                  <a:gd name="connsiteX35" fmla="*/ 1400707 w 2991257"/>
                  <a:gd name="connsiteY35" fmla="*/ 3012633 h 4702319"/>
                  <a:gd name="connsiteX36" fmla="*/ 1492336 w 2991257"/>
                  <a:gd name="connsiteY36" fmla="*/ 3011914 h 4702319"/>
                  <a:gd name="connsiteX37" fmla="*/ 1492336 w 2991257"/>
                  <a:gd name="connsiteY37" fmla="*/ 3011864 h 4702319"/>
                  <a:gd name="connsiteX38" fmla="*/ 1495631 w 2991257"/>
                  <a:gd name="connsiteY38" fmla="*/ 3011889 h 4702319"/>
                  <a:gd name="connsiteX39" fmla="*/ 1498923 w 2991257"/>
                  <a:gd name="connsiteY39" fmla="*/ 3011864 h 4702319"/>
                  <a:gd name="connsiteX40" fmla="*/ 1498923 w 2991257"/>
                  <a:gd name="connsiteY40" fmla="*/ 3011914 h 4702319"/>
                  <a:gd name="connsiteX41" fmla="*/ 1589466 w 2991257"/>
                  <a:gd name="connsiteY41" fmla="*/ 3012625 h 4702319"/>
                  <a:gd name="connsiteX42" fmla="*/ 1819775 w 2991257"/>
                  <a:gd name="connsiteY42" fmla="*/ 1590148 h 4702319"/>
                  <a:gd name="connsiteX43" fmla="*/ 1744424 w 2991257"/>
                  <a:gd name="connsiteY43" fmla="*/ 1609721 h 4702319"/>
                  <a:gd name="connsiteX44" fmla="*/ 1625191 w 2991257"/>
                  <a:gd name="connsiteY44" fmla="*/ 1558904 h 4702319"/>
                  <a:gd name="connsiteX45" fmla="*/ 1505957 w 2991257"/>
                  <a:gd name="connsiteY45" fmla="*/ 1609721 h 4702319"/>
                  <a:gd name="connsiteX46" fmla="*/ 1386722 w 2991257"/>
                  <a:gd name="connsiteY46" fmla="*/ 1558904 h 4702319"/>
                  <a:gd name="connsiteX47" fmla="*/ 1492336 w 2991257"/>
                  <a:gd name="connsiteY47" fmla="*/ 296022 h 4702319"/>
                  <a:gd name="connsiteX48" fmla="*/ 274831 w 2991257"/>
                  <a:gd name="connsiteY48" fmla="*/ 1488534 h 4702319"/>
                  <a:gd name="connsiteX49" fmla="*/ 855798 w 2991257"/>
                  <a:gd name="connsiteY49" fmla="*/ 2574654 h 4702319"/>
                  <a:gd name="connsiteX50" fmla="*/ 1010657 w 2991257"/>
                  <a:gd name="connsiteY50" fmla="*/ 2878465 h 4702319"/>
                  <a:gd name="connsiteX51" fmla="*/ 1099844 w 2991257"/>
                  <a:gd name="connsiteY51" fmla="*/ 3014995 h 4702319"/>
                  <a:gd name="connsiteX52" fmla="*/ 1178890 w 2991257"/>
                  <a:gd name="connsiteY52" fmla="*/ 3014374 h 4702319"/>
                  <a:gd name="connsiteX53" fmla="*/ 912952 w 2991257"/>
                  <a:gd name="connsiteY53" fmla="*/ 1371837 h 4702319"/>
                  <a:gd name="connsiteX54" fmla="*/ 1002548 w 2991257"/>
                  <a:gd name="connsiteY54" fmla="*/ 1251201 h 4702319"/>
                  <a:gd name="connsiteX55" fmla="*/ 1006296 w 2991257"/>
                  <a:gd name="connsiteY55" fmla="*/ 1250621 h 4702319"/>
                  <a:gd name="connsiteX56" fmla="*/ 1124040 w 2991257"/>
                  <a:gd name="connsiteY56" fmla="*/ 1323612 h 4702319"/>
                  <a:gd name="connsiteX57" fmla="*/ 1267488 w 2991257"/>
                  <a:gd name="connsiteY57" fmla="*/ 1239026 h 4702319"/>
                  <a:gd name="connsiteX58" fmla="*/ 1386722 w 2991257"/>
                  <a:gd name="connsiteY58" fmla="*/ 1289845 h 4702319"/>
                  <a:gd name="connsiteX59" fmla="*/ 1505957 w 2991257"/>
                  <a:gd name="connsiteY59" fmla="*/ 1239026 h 4702319"/>
                  <a:gd name="connsiteX60" fmla="*/ 1625191 w 2991257"/>
                  <a:gd name="connsiteY60" fmla="*/ 1289845 h 4702319"/>
                  <a:gd name="connsiteX61" fmla="*/ 1744424 w 2991257"/>
                  <a:gd name="connsiteY61" fmla="*/ 1239026 h 4702319"/>
                  <a:gd name="connsiteX62" fmla="*/ 1873330 w 2991257"/>
                  <a:gd name="connsiteY62" fmla="*/ 1300835 h 4702319"/>
                  <a:gd name="connsiteX63" fmla="*/ 1984961 w 2991257"/>
                  <a:gd name="connsiteY63" fmla="*/ 1243910 h 4702319"/>
                  <a:gd name="connsiteX64" fmla="*/ 1988709 w 2991257"/>
                  <a:gd name="connsiteY64" fmla="*/ 1244491 h 4702319"/>
                  <a:gd name="connsiteX65" fmla="*/ 2078307 w 2991257"/>
                  <a:gd name="connsiteY65" fmla="*/ 1365125 h 4702319"/>
                  <a:gd name="connsiteX66" fmla="*/ 1811283 w 2991257"/>
                  <a:gd name="connsiteY66" fmla="*/ 3014366 h 4702319"/>
                  <a:gd name="connsiteX67" fmla="*/ 1891413 w 2991257"/>
                  <a:gd name="connsiteY67" fmla="*/ 3014995 h 4702319"/>
                  <a:gd name="connsiteX68" fmla="*/ 1980600 w 2991257"/>
                  <a:gd name="connsiteY68" fmla="*/ 2878465 h 4702319"/>
                  <a:gd name="connsiteX69" fmla="*/ 2135459 w 2991257"/>
                  <a:gd name="connsiteY69" fmla="*/ 2574654 h 4702319"/>
                  <a:gd name="connsiteX70" fmla="*/ 2716427 w 2991257"/>
                  <a:gd name="connsiteY70" fmla="*/ 1488534 h 4702319"/>
                  <a:gd name="connsiteX71" fmla="*/ 1498923 w 2991257"/>
                  <a:gd name="connsiteY71" fmla="*/ 296022 h 4702319"/>
                  <a:gd name="connsiteX72" fmla="*/ 1498923 w 2991257"/>
                  <a:gd name="connsiteY72" fmla="*/ 296319 h 4702319"/>
                  <a:gd name="connsiteX73" fmla="*/ 1495631 w 2991257"/>
                  <a:gd name="connsiteY73" fmla="*/ 296070 h 4702319"/>
                  <a:gd name="connsiteX74" fmla="*/ 1492336 w 2991257"/>
                  <a:gd name="connsiteY74" fmla="*/ 296319 h 4702319"/>
                  <a:gd name="connsiteX75" fmla="*/ 1492826 w 2991257"/>
                  <a:gd name="connsiteY75" fmla="*/ 0 h 4702319"/>
                  <a:gd name="connsiteX76" fmla="*/ 1495631 w 2991257"/>
                  <a:gd name="connsiteY76" fmla="*/ 211 h 4702319"/>
                  <a:gd name="connsiteX77" fmla="*/ 1498432 w 2991257"/>
                  <a:gd name="connsiteY77" fmla="*/ 0 h 4702319"/>
                  <a:gd name="connsiteX78" fmla="*/ 2991257 w 2991257"/>
                  <a:gd name="connsiteY78" fmla="*/ 1460348 h 4702319"/>
                  <a:gd name="connsiteX79" fmla="*/ 2279478 w 2991257"/>
                  <a:gd name="connsiteY79" fmla="*/ 2790647 h 4702319"/>
                  <a:gd name="connsiteX80" fmla="*/ 2207246 w 2991257"/>
                  <a:gd name="connsiteY80" fmla="*/ 3088369 h 4702319"/>
                  <a:gd name="connsiteX81" fmla="*/ 2016213 w 2991257"/>
                  <a:gd name="connsiteY81" fmla="*/ 3228140 h 4702319"/>
                  <a:gd name="connsiteX82" fmla="*/ 1495631 w 2991257"/>
                  <a:gd name="connsiteY82" fmla="*/ 3226317 h 4702319"/>
                  <a:gd name="connsiteX83" fmla="*/ 975044 w 2991257"/>
                  <a:gd name="connsiteY83" fmla="*/ 3228140 h 4702319"/>
                  <a:gd name="connsiteX84" fmla="*/ 784011 w 2991257"/>
                  <a:gd name="connsiteY84" fmla="*/ 3088369 h 4702319"/>
                  <a:gd name="connsiteX85" fmla="*/ 711780 w 2991257"/>
                  <a:gd name="connsiteY85" fmla="*/ 2790647 h 4702319"/>
                  <a:gd name="connsiteX86" fmla="*/ 0 w 2991257"/>
                  <a:gd name="connsiteY86" fmla="*/ 1460348 h 4702319"/>
                  <a:gd name="connsiteX87" fmla="*/ 1492826 w 2991257"/>
                  <a:gd name="connsiteY87" fmla="*/ 0 h 47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991257" h="4702319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54" name="그룹 9">
              <a:extLst>
                <a:ext uri="{FF2B5EF4-FFF2-40B4-BE49-F238E27FC236}">
                  <a16:creationId xmlns:a16="http://schemas.microsoft.com/office/drawing/2014/main" id="{8398CECD-E92F-4A2F-9836-514C96F5342E}"/>
                </a:ext>
              </a:extLst>
            </p:cNvPr>
            <p:cNvGrpSpPr/>
            <p:nvPr/>
          </p:nvGrpSpPr>
          <p:grpSpPr>
            <a:xfrm>
              <a:off x="1733233" y="3838514"/>
              <a:ext cx="1843306" cy="2458013"/>
              <a:chOff x="9900592" y="3481411"/>
              <a:chExt cx="1656606" cy="2082040"/>
            </a:xfrm>
          </p:grpSpPr>
          <p:grpSp>
            <p:nvGrpSpPr>
              <p:cNvPr id="155" name="그룹 7">
                <a:extLst>
                  <a:ext uri="{FF2B5EF4-FFF2-40B4-BE49-F238E27FC236}">
                    <a16:creationId xmlns:a16="http://schemas.microsoft.com/office/drawing/2014/main" id="{159BB029-5301-4357-9723-4B84CAD9BCD8}"/>
                  </a:ext>
                </a:extLst>
              </p:cNvPr>
              <p:cNvGrpSpPr/>
              <p:nvPr/>
            </p:nvGrpSpPr>
            <p:grpSpPr>
              <a:xfrm>
                <a:off x="9900592" y="3481411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8" name="직사각형 6">
                  <a:extLst>
                    <a:ext uri="{FF2B5EF4-FFF2-40B4-BE49-F238E27FC236}">
                      <a16:creationId xmlns:a16="http://schemas.microsoft.com/office/drawing/2014/main" id="{754451CE-EFE5-498A-B573-6E2244FEDB36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9" name="자유형: 도형 32">
                  <a:extLst>
                    <a:ext uri="{FF2B5EF4-FFF2-40B4-BE49-F238E27FC236}">
                      <a16:creationId xmlns:a16="http://schemas.microsoft.com/office/drawing/2014/main" id="{F1EA8454-44B5-42E6-BCC5-F3BB880BDB4B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56" name="그룹 34">
                <a:extLst>
                  <a:ext uri="{FF2B5EF4-FFF2-40B4-BE49-F238E27FC236}">
                    <a16:creationId xmlns:a16="http://schemas.microsoft.com/office/drawing/2014/main" id="{50A33352-5929-4F25-B9E7-4210199C076F}"/>
                  </a:ext>
                </a:extLst>
              </p:cNvPr>
              <p:cNvGrpSpPr/>
              <p:nvPr/>
            </p:nvGrpSpPr>
            <p:grpSpPr>
              <a:xfrm>
                <a:off x="10025009" y="3905469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6" name="직사각형 6">
                  <a:extLst>
                    <a:ext uri="{FF2B5EF4-FFF2-40B4-BE49-F238E27FC236}">
                      <a16:creationId xmlns:a16="http://schemas.microsoft.com/office/drawing/2014/main" id="{80D8A469-39B0-4A72-8D9C-34A678E4CE02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7" name="자유형: 도형 36">
                  <a:extLst>
                    <a:ext uri="{FF2B5EF4-FFF2-40B4-BE49-F238E27FC236}">
                      <a16:creationId xmlns:a16="http://schemas.microsoft.com/office/drawing/2014/main" id="{6843A775-2713-4F32-98F2-7AC65E1CD037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57" name="그룹 37">
                <a:extLst>
                  <a:ext uri="{FF2B5EF4-FFF2-40B4-BE49-F238E27FC236}">
                    <a16:creationId xmlns:a16="http://schemas.microsoft.com/office/drawing/2014/main" id="{F6A2E659-894D-4BB1-9CFE-D11838F9928D}"/>
                  </a:ext>
                </a:extLst>
              </p:cNvPr>
              <p:cNvGrpSpPr/>
              <p:nvPr/>
            </p:nvGrpSpPr>
            <p:grpSpPr>
              <a:xfrm>
                <a:off x="9900592" y="4329527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4" name="직사각형 6">
                  <a:extLst>
                    <a:ext uri="{FF2B5EF4-FFF2-40B4-BE49-F238E27FC236}">
                      <a16:creationId xmlns:a16="http://schemas.microsoft.com/office/drawing/2014/main" id="{0BAEFCAC-D8BC-4766-AD6A-9369BF5E997D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5" name="자유형: 도형 39">
                  <a:extLst>
                    <a:ext uri="{FF2B5EF4-FFF2-40B4-BE49-F238E27FC236}">
                      <a16:creationId xmlns:a16="http://schemas.microsoft.com/office/drawing/2014/main" id="{2F1E00A0-11E9-4A99-8990-87661F4B38A4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58" name="그룹 40">
                <a:extLst>
                  <a:ext uri="{FF2B5EF4-FFF2-40B4-BE49-F238E27FC236}">
                    <a16:creationId xmlns:a16="http://schemas.microsoft.com/office/drawing/2014/main" id="{673D34F8-393B-4939-A0BB-E47FB1C1B19C}"/>
                  </a:ext>
                </a:extLst>
              </p:cNvPr>
              <p:cNvGrpSpPr/>
              <p:nvPr/>
            </p:nvGrpSpPr>
            <p:grpSpPr>
              <a:xfrm>
                <a:off x="10025009" y="4753585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2" name="직사각형 6">
                  <a:extLst>
                    <a:ext uri="{FF2B5EF4-FFF2-40B4-BE49-F238E27FC236}">
                      <a16:creationId xmlns:a16="http://schemas.microsoft.com/office/drawing/2014/main" id="{31466ADD-BB4B-4F97-979B-26777A33C1DD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3" name="자유형: 도형 46">
                  <a:extLst>
                    <a:ext uri="{FF2B5EF4-FFF2-40B4-BE49-F238E27FC236}">
                      <a16:creationId xmlns:a16="http://schemas.microsoft.com/office/drawing/2014/main" id="{AFF254D6-95C9-4DA8-8CE4-FDC1BE3DF4A3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59" name="그룹 47">
                <a:extLst>
                  <a:ext uri="{FF2B5EF4-FFF2-40B4-BE49-F238E27FC236}">
                    <a16:creationId xmlns:a16="http://schemas.microsoft.com/office/drawing/2014/main" id="{B9443C60-E0BE-403D-9DCD-16080FA5D2EE}"/>
                  </a:ext>
                </a:extLst>
              </p:cNvPr>
              <p:cNvGrpSpPr/>
              <p:nvPr/>
            </p:nvGrpSpPr>
            <p:grpSpPr>
              <a:xfrm>
                <a:off x="9900592" y="5177643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0" name="직사각형 6">
                  <a:extLst>
                    <a:ext uri="{FF2B5EF4-FFF2-40B4-BE49-F238E27FC236}">
                      <a16:creationId xmlns:a16="http://schemas.microsoft.com/office/drawing/2014/main" id="{82F2ADD6-098A-4ED9-9BEE-F142E011EFFC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1" name="자유형: 도형 68">
                  <a:extLst>
                    <a:ext uri="{FF2B5EF4-FFF2-40B4-BE49-F238E27FC236}">
                      <a16:creationId xmlns:a16="http://schemas.microsoft.com/office/drawing/2014/main" id="{15C027AA-C6CC-4A0E-9DE5-995F8D08FEF2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 And PNG</a:t>
            </a:r>
          </a:p>
        </p:txBody>
      </p:sp>
      <p:pic>
        <p:nvPicPr>
          <p:cNvPr id="65" name="Picture 64" descr="A picture containing person, holding, hand&#10;&#10;Description automatically generated">
            <a:extLst>
              <a:ext uri="{FF2B5EF4-FFF2-40B4-BE49-F238E27FC236}">
                <a16:creationId xmlns:a16="http://schemas.microsoft.com/office/drawing/2014/main" id="{5AE8AC8A-AFD0-4356-9480-C35257D8F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90" y="1090898"/>
            <a:ext cx="5583914" cy="4049956"/>
          </a:xfrm>
          <a:prstGeom prst="rect">
            <a:avLst/>
          </a:prstGeom>
        </p:spPr>
      </p:pic>
      <p:grpSp>
        <p:nvGrpSpPr>
          <p:cNvPr id="66" name="Graphic 14">
            <a:extLst>
              <a:ext uri="{FF2B5EF4-FFF2-40B4-BE49-F238E27FC236}">
                <a16:creationId xmlns:a16="http://schemas.microsoft.com/office/drawing/2014/main" id="{18431D6A-2A2B-434D-848D-6C1A0A8BF3C3}"/>
              </a:ext>
            </a:extLst>
          </p:cNvPr>
          <p:cNvGrpSpPr/>
          <p:nvPr/>
        </p:nvGrpSpPr>
        <p:grpSpPr>
          <a:xfrm>
            <a:off x="5598974" y="4058577"/>
            <a:ext cx="3229328" cy="2539921"/>
            <a:chOff x="2444748" y="555045"/>
            <a:chExt cx="7282048" cy="5727454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F3795DB-F1B4-4311-BF77-7225AC33EBA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DFF620-D88F-4106-BCDF-1A79F2985F8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EE3C21F-C8EB-4506-AA54-A1DD3A8F77B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4C260E0-20F9-4BCA-8DBA-C56D7CF2C7F3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FF3C937-BF41-4040-B218-AA3711751A3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E5AAF38-DC20-4C56-A4E8-648AC76EBF0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1C42CF7-5E18-468E-A62E-2824F221943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B911D4B-15D9-4D5B-8BA6-1C2DEB46D61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FB85B33-7363-4CA0-AE59-29FDD50A47D5}"/>
              </a:ext>
            </a:extLst>
          </p:cNvPr>
          <p:cNvGrpSpPr/>
          <p:nvPr/>
        </p:nvGrpSpPr>
        <p:grpSpPr>
          <a:xfrm>
            <a:off x="2519496" y="4154351"/>
            <a:ext cx="2854990" cy="2556202"/>
            <a:chOff x="4362911" y="2401514"/>
            <a:chExt cx="3520370" cy="315194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1BA8CA6-D924-4F7B-89DB-6BFC9EA96630}"/>
                </a:ext>
              </a:extLst>
            </p:cNvPr>
            <p:cNvGrpSpPr/>
            <p:nvPr/>
          </p:nvGrpSpPr>
          <p:grpSpPr>
            <a:xfrm>
              <a:off x="5645174" y="4217836"/>
              <a:ext cx="2238107" cy="1335625"/>
              <a:chOff x="5525704" y="2835819"/>
              <a:chExt cx="2238107" cy="1335625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EE98A20-F126-43A8-92B5-1FFBB7413A12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CF05E4F-A95D-4B52-AD32-92B18D2AD103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ABF842A-3CFB-404A-B2C4-231EA4BE8F0B}"/>
                </a:ext>
              </a:extLst>
            </p:cNvPr>
            <p:cNvSpPr/>
            <p:nvPr/>
          </p:nvSpPr>
          <p:spPr>
            <a:xfrm>
              <a:off x="4759854" y="3648825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46D591F-8E48-43BC-9FC2-4CFD261B08F3}"/>
                </a:ext>
              </a:extLst>
            </p:cNvPr>
            <p:cNvSpPr/>
            <p:nvPr/>
          </p:nvSpPr>
          <p:spPr>
            <a:xfrm>
              <a:off x="4759231" y="3698755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0C5A9D8-B7F2-448A-AFE5-80EF4A12AAF0}"/>
                </a:ext>
              </a:extLst>
            </p:cNvPr>
            <p:cNvGrpSpPr/>
            <p:nvPr/>
          </p:nvGrpSpPr>
          <p:grpSpPr>
            <a:xfrm>
              <a:off x="5249479" y="2950119"/>
              <a:ext cx="2238107" cy="1335625"/>
              <a:chOff x="5525704" y="2835819"/>
              <a:chExt cx="2238107" cy="1335625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8090155F-488C-412D-AA81-05741612AB9D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78F1418-F072-4F08-B3EB-208BED15C7D1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804A708-88E2-4CC2-913A-F53EE60B326A}"/>
                </a:ext>
              </a:extLst>
            </p:cNvPr>
            <p:cNvSpPr/>
            <p:nvPr/>
          </p:nvSpPr>
          <p:spPr>
            <a:xfrm>
              <a:off x="4363535" y="240151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6226A0E-71D6-4F4F-8C60-391208D11EE5}"/>
                </a:ext>
              </a:extLst>
            </p:cNvPr>
            <p:cNvSpPr/>
            <p:nvPr/>
          </p:nvSpPr>
          <p:spPr>
            <a:xfrm>
              <a:off x="4362911" y="2451443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196AED9-FBAF-42CF-A067-8EE00EDB044D}"/>
              </a:ext>
            </a:extLst>
          </p:cNvPr>
          <p:cNvGrpSpPr/>
          <p:nvPr/>
        </p:nvGrpSpPr>
        <p:grpSpPr>
          <a:xfrm>
            <a:off x="-180715" y="2015173"/>
            <a:ext cx="3244879" cy="4620024"/>
            <a:chOff x="348360" y="1332374"/>
            <a:chExt cx="2545698" cy="3690873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F4FC067F-02E5-47CA-A639-453C50CA1414}"/>
                </a:ext>
              </a:extLst>
            </p:cNvPr>
            <p:cNvGrpSpPr/>
            <p:nvPr/>
          </p:nvGrpSpPr>
          <p:grpSpPr>
            <a:xfrm>
              <a:off x="348360" y="4335070"/>
              <a:ext cx="2545698" cy="688177"/>
              <a:chOff x="348360" y="4335070"/>
              <a:chExt cx="2545698" cy="688177"/>
            </a:xfrm>
          </p:grpSpPr>
          <p:sp>
            <p:nvSpPr>
              <p:cNvPr id="119" name="Rectangle 7">
                <a:extLst>
                  <a:ext uri="{FF2B5EF4-FFF2-40B4-BE49-F238E27FC236}">
                    <a16:creationId xmlns:a16="http://schemas.microsoft.com/office/drawing/2014/main" id="{BE7DA1A4-C5AC-43BA-A259-CCBD9C0D6746}"/>
                  </a:ext>
                </a:extLst>
              </p:cNvPr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0" name="Rectangle 7">
                <a:extLst>
                  <a:ext uri="{FF2B5EF4-FFF2-40B4-BE49-F238E27FC236}">
                    <a16:creationId xmlns:a16="http://schemas.microsoft.com/office/drawing/2014/main" id="{B7D881B9-5610-4E57-B8CD-670D937F222F}"/>
                  </a:ext>
                </a:extLst>
              </p:cNvPr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611B39C-7231-4C92-96E0-CE8068748408}"/>
                </a:ext>
              </a:extLst>
            </p:cNvPr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99870CDD-AF86-4A58-A04A-9E66A84248B5}"/>
                  </a:ext>
                </a:extLst>
              </p:cNvPr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D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EFC9594-1DD8-437C-9562-B4F80B14DB4A}"/>
                  </a:ext>
                </a:extLst>
              </p:cNvPr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C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579B5334-AFEC-406C-A4A2-31C2E1548679}"/>
                  </a:ext>
                </a:extLst>
              </p:cNvPr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A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934232B-2734-4E41-B75D-FAE5AC11BE99}"/>
                  </a:ext>
                </a:extLst>
              </p:cNvPr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B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121" name="Graphic 2">
            <a:extLst>
              <a:ext uri="{FF2B5EF4-FFF2-40B4-BE49-F238E27FC236}">
                <a16:creationId xmlns:a16="http://schemas.microsoft.com/office/drawing/2014/main" id="{AB221BE4-7890-437D-94B9-C0246E4FA9BF}"/>
              </a:ext>
            </a:extLst>
          </p:cNvPr>
          <p:cNvGrpSpPr/>
          <p:nvPr/>
        </p:nvGrpSpPr>
        <p:grpSpPr>
          <a:xfrm>
            <a:off x="2125483" y="1211672"/>
            <a:ext cx="3288209" cy="2627482"/>
            <a:chOff x="3810001" y="2347204"/>
            <a:chExt cx="4298774" cy="3434985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BBE177C-8E9F-4101-A8B0-C571E3B29859}"/>
                </a:ext>
              </a:extLst>
            </p:cNvPr>
            <p:cNvSpPr/>
            <p:nvPr/>
          </p:nvSpPr>
          <p:spPr>
            <a:xfrm>
              <a:off x="3809665" y="4867987"/>
              <a:ext cx="4285330" cy="910842"/>
            </a:xfrm>
            <a:custGeom>
              <a:avLst/>
              <a:gdLst>
                <a:gd name="connsiteX0" fmla="*/ 2584642 w 4285329"/>
                <a:gd name="connsiteY0" fmla="*/ 914202 h 910842"/>
                <a:gd name="connsiteX1" fmla="*/ 2568845 w 4285329"/>
                <a:gd name="connsiteY1" fmla="*/ 910841 h 910842"/>
                <a:gd name="connsiteX2" fmla="*/ 2466670 w 4285329"/>
                <a:gd name="connsiteY2" fmla="*/ 908152 h 910842"/>
                <a:gd name="connsiteX3" fmla="*/ 2295256 w 4285329"/>
                <a:gd name="connsiteY3" fmla="*/ 881936 h 910842"/>
                <a:gd name="connsiteX4" fmla="*/ 1951758 w 4285329"/>
                <a:gd name="connsiteY4" fmla="*/ 813035 h 910842"/>
                <a:gd name="connsiteX5" fmla="*/ 1640861 w 4285329"/>
                <a:gd name="connsiteY5" fmla="*/ 751192 h 910842"/>
                <a:gd name="connsiteX6" fmla="*/ 1354500 w 4285329"/>
                <a:gd name="connsiteY6" fmla="*/ 694726 h 910842"/>
                <a:gd name="connsiteX7" fmla="*/ 1164938 w 4285329"/>
                <a:gd name="connsiteY7" fmla="*/ 655402 h 910842"/>
                <a:gd name="connsiteX8" fmla="*/ 940756 w 4285329"/>
                <a:gd name="connsiteY8" fmla="*/ 611372 h 910842"/>
                <a:gd name="connsiteX9" fmla="*/ 649690 w 4285329"/>
                <a:gd name="connsiteY9" fmla="*/ 553899 h 910842"/>
                <a:gd name="connsiteX10" fmla="*/ 458446 w 4285329"/>
                <a:gd name="connsiteY10" fmla="*/ 514574 h 910842"/>
                <a:gd name="connsiteX11" fmla="*/ 250734 w 4285329"/>
                <a:gd name="connsiteY11" fmla="*/ 473570 h 910842"/>
                <a:gd name="connsiteX12" fmla="*/ 185866 w 4285329"/>
                <a:gd name="connsiteY12" fmla="*/ 443320 h 910842"/>
                <a:gd name="connsiteX13" fmla="*/ 181496 w 4285329"/>
                <a:gd name="connsiteY13" fmla="*/ 370722 h 910842"/>
                <a:gd name="connsiteX14" fmla="*/ 188555 w 4285329"/>
                <a:gd name="connsiteY14" fmla="*/ 363664 h 910842"/>
                <a:gd name="connsiteX15" fmla="*/ 184857 w 4285329"/>
                <a:gd name="connsiteY15" fmla="*/ 352572 h 910842"/>
                <a:gd name="connsiteX16" fmla="*/ 18150 w 4285329"/>
                <a:gd name="connsiteY16" fmla="*/ 319298 h 910842"/>
                <a:gd name="connsiteX17" fmla="*/ 0 w 4285329"/>
                <a:gd name="connsiteY17" fmla="*/ 314929 h 910842"/>
                <a:gd name="connsiteX18" fmla="*/ 64196 w 4285329"/>
                <a:gd name="connsiteY18" fmla="*/ 265857 h 910842"/>
                <a:gd name="connsiteX19" fmla="*/ 276278 w 4285329"/>
                <a:gd name="connsiteY19" fmla="*/ 170740 h 910842"/>
                <a:gd name="connsiteX20" fmla="*/ 582469 w 4285329"/>
                <a:gd name="connsiteY20" fmla="*/ 80328 h 910842"/>
                <a:gd name="connsiteX21" fmla="*/ 871519 w 4285329"/>
                <a:gd name="connsiteY21" fmla="*/ 21173 h 910842"/>
                <a:gd name="connsiteX22" fmla="*/ 1015035 w 4285329"/>
                <a:gd name="connsiteY22" fmla="*/ 671 h 910842"/>
                <a:gd name="connsiteX23" fmla="*/ 1095700 w 4285329"/>
                <a:gd name="connsiteY23" fmla="*/ 12771 h 910842"/>
                <a:gd name="connsiteX24" fmla="*/ 1314840 w 4285329"/>
                <a:gd name="connsiteY24" fmla="*/ 56801 h 910842"/>
                <a:gd name="connsiteX25" fmla="*/ 1354500 w 4285329"/>
                <a:gd name="connsiteY25" fmla="*/ 54112 h 910842"/>
                <a:gd name="connsiteX26" fmla="*/ 1514150 w 4285329"/>
                <a:gd name="connsiteY26" fmla="*/ 40331 h 910842"/>
                <a:gd name="connsiteX27" fmla="*/ 1666741 w 4285329"/>
                <a:gd name="connsiteY27" fmla="*/ 37643 h 910842"/>
                <a:gd name="connsiteX28" fmla="*/ 1888570 w 4285329"/>
                <a:gd name="connsiteY28" fmla="*/ 62514 h 910842"/>
                <a:gd name="connsiteX29" fmla="*/ 2155101 w 4285329"/>
                <a:gd name="connsiteY29" fmla="*/ 114947 h 910842"/>
                <a:gd name="connsiteX30" fmla="*/ 2324833 w 4285329"/>
                <a:gd name="connsiteY30" fmla="*/ 149901 h 910842"/>
                <a:gd name="connsiteX31" fmla="*/ 2338614 w 4285329"/>
                <a:gd name="connsiteY31" fmla="*/ 148221 h 910842"/>
                <a:gd name="connsiteX32" fmla="*/ 2355083 w 4285329"/>
                <a:gd name="connsiteY32" fmla="*/ 157632 h 910842"/>
                <a:gd name="connsiteX33" fmla="*/ 2719756 w 4285329"/>
                <a:gd name="connsiteY33" fmla="*/ 523985 h 910842"/>
                <a:gd name="connsiteX34" fmla="*/ 2916377 w 4285329"/>
                <a:gd name="connsiteY34" fmla="*/ 629858 h 910842"/>
                <a:gd name="connsiteX35" fmla="*/ 3440700 w 4285329"/>
                <a:gd name="connsiteY35" fmla="*/ 736067 h 910842"/>
                <a:gd name="connsiteX36" fmla="*/ 3825539 w 4285329"/>
                <a:gd name="connsiteY36" fmla="*/ 813371 h 910842"/>
                <a:gd name="connsiteX37" fmla="*/ 3840328 w 4285329"/>
                <a:gd name="connsiteY37" fmla="*/ 816732 h 910842"/>
                <a:gd name="connsiteX38" fmla="*/ 4098120 w 4285329"/>
                <a:gd name="connsiteY38" fmla="*/ 869164 h 910842"/>
                <a:gd name="connsiteX39" fmla="*/ 4268861 w 4285329"/>
                <a:gd name="connsiteY39" fmla="*/ 903783 h 910842"/>
                <a:gd name="connsiteX40" fmla="*/ 4286338 w 4285329"/>
                <a:gd name="connsiteY40" fmla="*/ 909161 h 910842"/>
                <a:gd name="connsiteX41" fmla="*/ 4287347 w 4285329"/>
                <a:gd name="connsiteY41" fmla="*/ 914202 h 910842"/>
                <a:gd name="connsiteX42" fmla="*/ 2584642 w 4285329"/>
                <a:gd name="connsiteY42" fmla="*/ 914202 h 9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85329" h="910842">
                  <a:moveTo>
                    <a:pt x="2584642" y="914202"/>
                  </a:moveTo>
                  <a:cubicBezTo>
                    <a:pt x="2580273" y="909161"/>
                    <a:pt x="2574223" y="911177"/>
                    <a:pt x="2568845" y="910841"/>
                  </a:cubicBezTo>
                  <a:cubicBezTo>
                    <a:pt x="2534899" y="909497"/>
                    <a:pt x="2500952" y="909833"/>
                    <a:pt x="2466670" y="908152"/>
                  </a:cubicBezTo>
                  <a:cubicBezTo>
                    <a:pt x="2408524" y="905464"/>
                    <a:pt x="2352058" y="893028"/>
                    <a:pt x="2295256" y="881936"/>
                  </a:cubicBezTo>
                  <a:cubicBezTo>
                    <a:pt x="2180645" y="859081"/>
                    <a:pt x="2066369" y="835890"/>
                    <a:pt x="1951758" y="813035"/>
                  </a:cubicBezTo>
                  <a:cubicBezTo>
                    <a:pt x="1848238" y="792197"/>
                    <a:pt x="1744717" y="771694"/>
                    <a:pt x="1640861" y="751192"/>
                  </a:cubicBezTo>
                  <a:cubicBezTo>
                    <a:pt x="1545408" y="732370"/>
                    <a:pt x="1449954" y="713884"/>
                    <a:pt x="1354500" y="694726"/>
                  </a:cubicBezTo>
                  <a:cubicBezTo>
                    <a:pt x="1291313" y="681954"/>
                    <a:pt x="1228125" y="668174"/>
                    <a:pt x="1164938" y="655402"/>
                  </a:cubicBezTo>
                  <a:cubicBezTo>
                    <a:pt x="1090322" y="640277"/>
                    <a:pt x="1015371" y="625825"/>
                    <a:pt x="940756" y="611372"/>
                  </a:cubicBezTo>
                  <a:cubicBezTo>
                    <a:pt x="843622" y="592215"/>
                    <a:pt x="746488" y="573393"/>
                    <a:pt x="649690" y="553899"/>
                  </a:cubicBezTo>
                  <a:cubicBezTo>
                    <a:pt x="585830" y="541127"/>
                    <a:pt x="522306" y="527346"/>
                    <a:pt x="458446" y="514574"/>
                  </a:cubicBezTo>
                  <a:cubicBezTo>
                    <a:pt x="389209" y="500794"/>
                    <a:pt x="319971" y="487686"/>
                    <a:pt x="250734" y="473570"/>
                  </a:cubicBezTo>
                  <a:cubicBezTo>
                    <a:pt x="227207" y="468528"/>
                    <a:pt x="204351" y="459453"/>
                    <a:pt x="185866" y="443320"/>
                  </a:cubicBezTo>
                  <a:cubicBezTo>
                    <a:pt x="162338" y="422482"/>
                    <a:pt x="160994" y="395257"/>
                    <a:pt x="181496" y="370722"/>
                  </a:cubicBezTo>
                  <a:cubicBezTo>
                    <a:pt x="183513" y="368033"/>
                    <a:pt x="186202" y="366016"/>
                    <a:pt x="188555" y="363664"/>
                  </a:cubicBezTo>
                  <a:cubicBezTo>
                    <a:pt x="194941" y="357278"/>
                    <a:pt x="194941" y="354589"/>
                    <a:pt x="184857" y="352572"/>
                  </a:cubicBezTo>
                  <a:cubicBezTo>
                    <a:pt x="129064" y="341817"/>
                    <a:pt x="73607" y="330389"/>
                    <a:pt x="18150" y="319298"/>
                  </a:cubicBezTo>
                  <a:cubicBezTo>
                    <a:pt x="12772" y="318290"/>
                    <a:pt x="7394" y="316609"/>
                    <a:pt x="0" y="314929"/>
                  </a:cubicBezTo>
                  <a:cubicBezTo>
                    <a:pt x="18150" y="292746"/>
                    <a:pt x="41341" y="278965"/>
                    <a:pt x="64196" y="265857"/>
                  </a:cubicBezTo>
                  <a:cubicBezTo>
                    <a:pt x="131417" y="226197"/>
                    <a:pt x="203343" y="197292"/>
                    <a:pt x="276278" y="170740"/>
                  </a:cubicBezTo>
                  <a:cubicBezTo>
                    <a:pt x="376437" y="133768"/>
                    <a:pt x="479285" y="105872"/>
                    <a:pt x="582469" y="80328"/>
                  </a:cubicBezTo>
                  <a:cubicBezTo>
                    <a:pt x="677922" y="56464"/>
                    <a:pt x="774720" y="38651"/>
                    <a:pt x="871519" y="21173"/>
                  </a:cubicBezTo>
                  <a:cubicBezTo>
                    <a:pt x="918909" y="12771"/>
                    <a:pt x="966972" y="6385"/>
                    <a:pt x="1015035" y="671"/>
                  </a:cubicBezTo>
                  <a:cubicBezTo>
                    <a:pt x="1042596" y="-2690"/>
                    <a:pt x="1069148" y="7393"/>
                    <a:pt x="1095700" y="12771"/>
                  </a:cubicBezTo>
                  <a:cubicBezTo>
                    <a:pt x="1168971" y="26887"/>
                    <a:pt x="1241569" y="42684"/>
                    <a:pt x="1314840" y="56801"/>
                  </a:cubicBezTo>
                  <a:cubicBezTo>
                    <a:pt x="1327612" y="59153"/>
                    <a:pt x="1341392" y="55792"/>
                    <a:pt x="1354500" y="54112"/>
                  </a:cubicBezTo>
                  <a:cubicBezTo>
                    <a:pt x="1407605" y="47053"/>
                    <a:pt x="1460709" y="44365"/>
                    <a:pt x="1514150" y="40331"/>
                  </a:cubicBezTo>
                  <a:cubicBezTo>
                    <a:pt x="1565238" y="36298"/>
                    <a:pt x="1615990" y="38987"/>
                    <a:pt x="1666741" y="37643"/>
                  </a:cubicBezTo>
                  <a:cubicBezTo>
                    <a:pt x="1741692" y="35626"/>
                    <a:pt x="1815299" y="47389"/>
                    <a:pt x="1888570" y="62514"/>
                  </a:cubicBezTo>
                  <a:cubicBezTo>
                    <a:pt x="1977302" y="81000"/>
                    <a:pt x="2066369" y="97469"/>
                    <a:pt x="2155101" y="114947"/>
                  </a:cubicBezTo>
                  <a:cubicBezTo>
                    <a:pt x="2211903" y="126374"/>
                    <a:pt x="2268368" y="138138"/>
                    <a:pt x="2324833" y="149901"/>
                  </a:cubicBezTo>
                  <a:cubicBezTo>
                    <a:pt x="2329875" y="150910"/>
                    <a:pt x="2334581" y="152926"/>
                    <a:pt x="2338614" y="148221"/>
                  </a:cubicBezTo>
                  <a:cubicBezTo>
                    <a:pt x="2346680" y="146540"/>
                    <a:pt x="2350714" y="153262"/>
                    <a:pt x="2355083" y="157632"/>
                  </a:cubicBezTo>
                  <a:cubicBezTo>
                    <a:pt x="2477089" y="279301"/>
                    <a:pt x="2601111" y="399291"/>
                    <a:pt x="2719756" y="523985"/>
                  </a:cubicBezTo>
                  <a:cubicBezTo>
                    <a:pt x="2775213" y="582131"/>
                    <a:pt x="2839073" y="616414"/>
                    <a:pt x="2916377" y="629858"/>
                  </a:cubicBezTo>
                  <a:cubicBezTo>
                    <a:pt x="3091151" y="664813"/>
                    <a:pt x="3265926" y="701112"/>
                    <a:pt x="3440700" y="736067"/>
                  </a:cubicBezTo>
                  <a:cubicBezTo>
                    <a:pt x="3569092" y="761947"/>
                    <a:pt x="3697148" y="788835"/>
                    <a:pt x="3825539" y="813371"/>
                  </a:cubicBezTo>
                  <a:cubicBezTo>
                    <a:pt x="3830581" y="814379"/>
                    <a:pt x="3835286" y="815388"/>
                    <a:pt x="3840328" y="816732"/>
                  </a:cubicBezTo>
                  <a:cubicBezTo>
                    <a:pt x="3926034" y="834882"/>
                    <a:pt x="4012077" y="851687"/>
                    <a:pt x="4098120" y="869164"/>
                  </a:cubicBezTo>
                  <a:cubicBezTo>
                    <a:pt x="4154921" y="880928"/>
                    <a:pt x="4212059" y="892020"/>
                    <a:pt x="4268861" y="903783"/>
                  </a:cubicBezTo>
                  <a:cubicBezTo>
                    <a:pt x="4274911" y="905127"/>
                    <a:pt x="4280961" y="905464"/>
                    <a:pt x="4286338" y="909161"/>
                  </a:cubicBezTo>
                  <a:cubicBezTo>
                    <a:pt x="4288019" y="910505"/>
                    <a:pt x="4288355" y="912186"/>
                    <a:pt x="4287347" y="914202"/>
                  </a:cubicBezTo>
                  <a:cubicBezTo>
                    <a:pt x="3720675" y="914202"/>
                    <a:pt x="3152659" y="914202"/>
                    <a:pt x="2584642" y="914202"/>
                  </a:cubicBezTo>
                  <a:close/>
                </a:path>
              </a:pathLst>
            </a:custGeom>
            <a:solidFill>
              <a:srgbClr val="E0E5E0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A2D3BE4-7A03-419D-B711-92DAEBC867C3}"/>
                </a:ext>
              </a:extLst>
            </p:cNvPr>
            <p:cNvSpPr/>
            <p:nvPr/>
          </p:nvSpPr>
          <p:spPr>
            <a:xfrm>
              <a:off x="5407841" y="2347204"/>
              <a:ext cx="342826" cy="608349"/>
            </a:xfrm>
            <a:custGeom>
              <a:avLst/>
              <a:gdLst>
                <a:gd name="connsiteX0" fmla="*/ 109234 w 342826"/>
                <a:gd name="connsiteY0" fmla="*/ 0 h 608348"/>
                <a:gd name="connsiteX1" fmla="*/ 122678 w 342826"/>
                <a:gd name="connsiteY1" fmla="*/ 21511 h 608348"/>
                <a:gd name="connsiteX2" fmla="*/ 321652 w 342826"/>
                <a:gd name="connsiteY2" fmla="*/ 217459 h 608348"/>
                <a:gd name="connsiteX3" fmla="*/ 344507 w 342826"/>
                <a:gd name="connsiteY3" fmla="*/ 228551 h 608348"/>
                <a:gd name="connsiteX4" fmla="*/ 300477 w 342826"/>
                <a:gd name="connsiteY4" fmla="*/ 386520 h 608348"/>
                <a:gd name="connsiteX5" fmla="*/ 240315 w 342826"/>
                <a:gd name="connsiteY5" fmla="*/ 603307 h 608348"/>
                <a:gd name="connsiteX6" fmla="*/ 235609 w 342826"/>
                <a:gd name="connsiteY6" fmla="*/ 609021 h 608348"/>
                <a:gd name="connsiteX7" fmla="*/ 219476 w 342826"/>
                <a:gd name="connsiteY7" fmla="*/ 597929 h 608348"/>
                <a:gd name="connsiteX8" fmla="*/ 11092 w 342826"/>
                <a:gd name="connsiteY8" fmla="*/ 389545 h 608348"/>
                <a:gd name="connsiteX9" fmla="*/ 0 w 342826"/>
                <a:gd name="connsiteY9" fmla="*/ 373412 h 608348"/>
                <a:gd name="connsiteX10" fmla="*/ 39324 w 342826"/>
                <a:gd name="connsiteY10" fmla="*/ 227879 h 608348"/>
                <a:gd name="connsiteX11" fmla="*/ 95790 w 342826"/>
                <a:gd name="connsiteY11" fmla="*/ 24536 h 608348"/>
                <a:gd name="connsiteX12" fmla="*/ 95790 w 342826"/>
                <a:gd name="connsiteY12" fmla="*/ 3361 h 608348"/>
                <a:gd name="connsiteX13" fmla="*/ 95790 w 342826"/>
                <a:gd name="connsiteY13" fmla="*/ 0 h 608348"/>
                <a:gd name="connsiteX14" fmla="*/ 109234 w 342826"/>
                <a:gd name="connsiteY14" fmla="*/ 0 h 60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826" h="608348">
                  <a:moveTo>
                    <a:pt x="109234" y="0"/>
                  </a:moveTo>
                  <a:cubicBezTo>
                    <a:pt x="107890" y="10755"/>
                    <a:pt x="116292" y="15797"/>
                    <a:pt x="122678" y="21511"/>
                  </a:cubicBezTo>
                  <a:cubicBezTo>
                    <a:pt x="191916" y="84026"/>
                    <a:pt x="255103" y="152255"/>
                    <a:pt x="321652" y="217459"/>
                  </a:cubicBezTo>
                  <a:cubicBezTo>
                    <a:pt x="328374" y="223845"/>
                    <a:pt x="334424" y="230231"/>
                    <a:pt x="344507" y="228551"/>
                  </a:cubicBezTo>
                  <a:cubicBezTo>
                    <a:pt x="329046" y="280983"/>
                    <a:pt x="314930" y="333752"/>
                    <a:pt x="300477" y="386520"/>
                  </a:cubicBezTo>
                  <a:cubicBezTo>
                    <a:pt x="280647" y="458782"/>
                    <a:pt x="259136" y="530709"/>
                    <a:pt x="240315" y="603307"/>
                  </a:cubicBezTo>
                  <a:cubicBezTo>
                    <a:pt x="239306" y="605660"/>
                    <a:pt x="237962" y="608013"/>
                    <a:pt x="235609" y="609021"/>
                  </a:cubicBezTo>
                  <a:cubicBezTo>
                    <a:pt x="227879" y="608685"/>
                    <a:pt x="224182" y="602635"/>
                    <a:pt x="219476" y="597929"/>
                  </a:cubicBezTo>
                  <a:cubicBezTo>
                    <a:pt x="149903" y="528692"/>
                    <a:pt x="80329" y="459118"/>
                    <a:pt x="11092" y="389545"/>
                  </a:cubicBezTo>
                  <a:cubicBezTo>
                    <a:pt x="6386" y="384839"/>
                    <a:pt x="672" y="380806"/>
                    <a:pt x="0" y="373412"/>
                  </a:cubicBezTo>
                  <a:cubicBezTo>
                    <a:pt x="11092" y="324341"/>
                    <a:pt x="25880" y="276278"/>
                    <a:pt x="39324" y="227879"/>
                  </a:cubicBezTo>
                  <a:cubicBezTo>
                    <a:pt x="57810" y="159986"/>
                    <a:pt x="76968" y="92093"/>
                    <a:pt x="95790" y="24536"/>
                  </a:cubicBezTo>
                  <a:cubicBezTo>
                    <a:pt x="97806" y="17141"/>
                    <a:pt x="98479" y="10419"/>
                    <a:pt x="95790" y="3361"/>
                  </a:cubicBezTo>
                  <a:cubicBezTo>
                    <a:pt x="95790" y="2353"/>
                    <a:pt x="95790" y="1008"/>
                    <a:pt x="95790" y="0"/>
                  </a:cubicBezTo>
                  <a:cubicBezTo>
                    <a:pt x="100159" y="0"/>
                    <a:pt x="104528" y="0"/>
                    <a:pt x="109234" y="0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0C8E5C2-29CD-4D0B-8879-2723489BEF5E}"/>
                </a:ext>
              </a:extLst>
            </p:cNvPr>
            <p:cNvSpPr/>
            <p:nvPr/>
          </p:nvSpPr>
          <p:spPr>
            <a:xfrm>
              <a:off x="7841320" y="5327448"/>
              <a:ext cx="265522" cy="453741"/>
            </a:xfrm>
            <a:custGeom>
              <a:avLst/>
              <a:gdLst>
                <a:gd name="connsiteX0" fmla="*/ 257036 w 265522"/>
                <a:gd name="connsiteY0" fmla="*/ 454741 h 453740"/>
                <a:gd name="connsiteX1" fmla="*/ 256363 w 265522"/>
                <a:gd name="connsiteY1" fmla="*/ 451716 h 453740"/>
                <a:gd name="connsiteX2" fmla="*/ 179059 w 265522"/>
                <a:gd name="connsiteY2" fmla="*/ 373403 h 453740"/>
                <a:gd name="connsiteX3" fmla="*/ 135366 w 265522"/>
                <a:gd name="connsiteY3" fmla="*/ 327357 h 453740"/>
                <a:gd name="connsiteX4" fmla="*/ 7646 w 265522"/>
                <a:gd name="connsiteY4" fmla="*/ 202326 h 453740"/>
                <a:gd name="connsiteX5" fmla="*/ 252 w 265522"/>
                <a:gd name="connsiteY5" fmla="*/ 193252 h 453740"/>
                <a:gd name="connsiteX6" fmla="*/ 252 w 265522"/>
                <a:gd name="connsiteY6" fmla="*/ 188546 h 453740"/>
                <a:gd name="connsiteX7" fmla="*/ 58062 w 265522"/>
                <a:gd name="connsiteY7" fmla="*/ 126031 h 453740"/>
                <a:gd name="connsiteX8" fmla="*/ 156205 w 265522"/>
                <a:gd name="connsiteY8" fmla="*/ 12091 h 453740"/>
                <a:gd name="connsiteX9" fmla="*/ 175698 w 265522"/>
                <a:gd name="connsiteY9" fmla="*/ 1000 h 453740"/>
                <a:gd name="connsiteX10" fmla="*/ 202923 w 265522"/>
                <a:gd name="connsiteY10" fmla="*/ 140483 h 453740"/>
                <a:gd name="connsiteX11" fmla="*/ 261405 w 265522"/>
                <a:gd name="connsiteY11" fmla="*/ 429197 h 453740"/>
                <a:gd name="connsiteX12" fmla="*/ 266783 w 265522"/>
                <a:gd name="connsiteY12" fmla="*/ 444657 h 453740"/>
                <a:gd name="connsiteX13" fmla="*/ 257036 w 265522"/>
                <a:gd name="connsiteY13" fmla="*/ 454741 h 45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522" h="453740">
                  <a:moveTo>
                    <a:pt x="257036" y="454741"/>
                  </a:moveTo>
                  <a:cubicBezTo>
                    <a:pt x="257036" y="453732"/>
                    <a:pt x="256700" y="452724"/>
                    <a:pt x="256363" y="451716"/>
                  </a:cubicBezTo>
                  <a:cubicBezTo>
                    <a:pt x="233172" y="423147"/>
                    <a:pt x="207292" y="397267"/>
                    <a:pt x="179059" y="373403"/>
                  </a:cubicBezTo>
                  <a:cubicBezTo>
                    <a:pt x="162591" y="359623"/>
                    <a:pt x="151163" y="341473"/>
                    <a:pt x="135366" y="327357"/>
                  </a:cubicBezTo>
                  <a:cubicBezTo>
                    <a:pt x="91000" y="287361"/>
                    <a:pt x="53020" y="240978"/>
                    <a:pt x="7646" y="202326"/>
                  </a:cubicBezTo>
                  <a:cubicBezTo>
                    <a:pt x="4622" y="199637"/>
                    <a:pt x="1933" y="196949"/>
                    <a:pt x="252" y="193252"/>
                  </a:cubicBezTo>
                  <a:cubicBezTo>
                    <a:pt x="-84" y="191571"/>
                    <a:pt x="-84" y="190227"/>
                    <a:pt x="252" y="188546"/>
                  </a:cubicBezTo>
                  <a:cubicBezTo>
                    <a:pt x="17729" y="166027"/>
                    <a:pt x="38904" y="146869"/>
                    <a:pt x="58062" y="126031"/>
                  </a:cubicBezTo>
                  <a:cubicBezTo>
                    <a:pt x="92009" y="89059"/>
                    <a:pt x="124275" y="50743"/>
                    <a:pt x="156205" y="12091"/>
                  </a:cubicBezTo>
                  <a:cubicBezTo>
                    <a:pt x="161246" y="6041"/>
                    <a:pt x="164943" y="-3033"/>
                    <a:pt x="175698" y="1000"/>
                  </a:cubicBezTo>
                  <a:cubicBezTo>
                    <a:pt x="184773" y="47382"/>
                    <a:pt x="193848" y="94101"/>
                    <a:pt x="202923" y="140483"/>
                  </a:cubicBezTo>
                  <a:cubicBezTo>
                    <a:pt x="222417" y="236609"/>
                    <a:pt x="241575" y="333071"/>
                    <a:pt x="261405" y="429197"/>
                  </a:cubicBezTo>
                  <a:cubicBezTo>
                    <a:pt x="262413" y="434238"/>
                    <a:pt x="261405" y="440624"/>
                    <a:pt x="266783" y="444657"/>
                  </a:cubicBezTo>
                  <a:cubicBezTo>
                    <a:pt x="268799" y="453060"/>
                    <a:pt x="265438" y="456421"/>
                    <a:pt x="257036" y="454741"/>
                  </a:cubicBezTo>
                  <a:close/>
                </a:path>
              </a:pathLst>
            </a:custGeom>
            <a:solidFill>
              <a:srgbClr val="757A7C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E4FC52C-2D73-43B1-8C7F-B30C62DE1E91}"/>
                </a:ext>
              </a:extLst>
            </p:cNvPr>
            <p:cNvSpPr/>
            <p:nvPr/>
          </p:nvSpPr>
          <p:spPr>
            <a:xfrm>
              <a:off x="4932253" y="3793696"/>
              <a:ext cx="2023348" cy="1710770"/>
            </a:xfrm>
            <a:custGeom>
              <a:avLst/>
              <a:gdLst>
                <a:gd name="connsiteX0" fmla="*/ 1792780 w 2023347"/>
                <a:gd name="connsiteY0" fmla="*/ 1706838 h 1710770"/>
                <a:gd name="connsiteX1" fmla="*/ 1600865 w 2023347"/>
                <a:gd name="connsiteY1" fmla="*/ 1606679 h 1710770"/>
                <a:gd name="connsiteX2" fmla="*/ 1332317 w 2023347"/>
                <a:gd name="connsiteY2" fmla="*/ 1336451 h 1710770"/>
                <a:gd name="connsiteX3" fmla="*/ 1216698 w 2023347"/>
                <a:gd name="connsiteY3" fmla="*/ 1221840 h 1710770"/>
                <a:gd name="connsiteX4" fmla="*/ 1142419 w 2023347"/>
                <a:gd name="connsiteY4" fmla="*/ 1146552 h 1710770"/>
                <a:gd name="connsiteX5" fmla="*/ 12100 w 2023347"/>
                <a:gd name="connsiteY5" fmla="*/ 16906 h 1710770"/>
                <a:gd name="connsiteX6" fmla="*/ 0 w 2023347"/>
                <a:gd name="connsiteY6" fmla="*/ 5478 h 1710770"/>
                <a:gd name="connsiteX7" fmla="*/ 17477 w 2023347"/>
                <a:gd name="connsiteY7" fmla="*/ 5814 h 1710770"/>
                <a:gd name="connsiteX8" fmla="*/ 98143 w 2023347"/>
                <a:gd name="connsiteY8" fmla="*/ 38753 h 1710770"/>
                <a:gd name="connsiteX9" fmla="*/ 327702 w 2023347"/>
                <a:gd name="connsiteY9" fmla="*/ 38080 h 1710770"/>
                <a:gd name="connsiteX10" fmla="*/ 372068 w 2023347"/>
                <a:gd name="connsiteY10" fmla="*/ 29342 h 1710770"/>
                <a:gd name="connsiteX11" fmla="*/ 391898 w 2023347"/>
                <a:gd name="connsiteY11" fmla="*/ 43794 h 1710770"/>
                <a:gd name="connsiteX12" fmla="*/ 572722 w 2023347"/>
                <a:gd name="connsiteY12" fmla="*/ 224282 h 1710770"/>
                <a:gd name="connsiteX13" fmla="*/ 577763 w 2023347"/>
                <a:gd name="connsiteY13" fmla="*/ 229324 h 1710770"/>
                <a:gd name="connsiteX14" fmla="*/ 1198884 w 2023347"/>
                <a:gd name="connsiteY14" fmla="*/ 850444 h 1710770"/>
                <a:gd name="connsiteX15" fmla="*/ 2006207 w 2023347"/>
                <a:gd name="connsiteY15" fmla="*/ 1658103 h 1710770"/>
                <a:gd name="connsiteX16" fmla="*/ 2020323 w 2023347"/>
                <a:gd name="connsiteY16" fmla="*/ 1672555 h 1710770"/>
                <a:gd name="connsiteX17" fmla="*/ 2020323 w 2023347"/>
                <a:gd name="connsiteY17" fmla="*/ 1686672 h 1710770"/>
                <a:gd name="connsiteX18" fmla="*/ 1912434 w 2023347"/>
                <a:gd name="connsiteY18" fmla="*/ 1707510 h 1710770"/>
                <a:gd name="connsiteX19" fmla="*/ 1806225 w 2023347"/>
                <a:gd name="connsiteY19" fmla="*/ 1706502 h 1710770"/>
                <a:gd name="connsiteX20" fmla="*/ 1792780 w 2023347"/>
                <a:gd name="connsiteY20" fmla="*/ 1706838 h 17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3347" h="1710770">
                  <a:moveTo>
                    <a:pt x="1792780" y="1706838"/>
                  </a:moveTo>
                  <a:cubicBezTo>
                    <a:pt x="1717493" y="1695074"/>
                    <a:pt x="1654305" y="1662808"/>
                    <a:pt x="1600865" y="1606679"/>
                  </a:cubicBezTo>
                  <a:cubicBezTo>
                    <a:pt x="1513478" y="1514586"/>
                    <a:pt x="1422057" y="1426191"/>
                    <a:pt x="1332317" y="1336451"/>
                  </a:cubicBezTo>
                  <a:cubicBezTo>
                    <a:pt x="1294002" y="1298135"/>
                    <a:pt x="1255350" y="1260155"/>
                    <a:pt x="1216698" y="1221840"/>
                  </a:cubicBezTo>
                  <a:cubicBezTo>
                    <a:pt x="1191826" y="1196632"/>
                    <a:pt x="1167290" y="1171424"/>
                    <a:pt x="1142419" y="1146552"/>
                  </a:cubicBezTo>
                  <a:cubicBezTo>
                    <a:pt x="765982" y="770115"/>
                    <a:pt x="388873" y="393343"/>
                    <a:pt x="12100" y="16906"/>
                  </a:cubicBezTo>
                  <a:cubicBezTo>
                    <a:pt x="8066" y="12873"/>
                    <a:pt x="4033" y="9175"/>
                    <a:pt x="0" y="5478"/>
                  </a:cubicBezTo>
                  <a:cubicBezTo>
                    <a:pt x="5714" y="-5613"/>
                    <a:pt x="12436" y="3125"/>
                    <a:pt x="17477" y="5814"/>
                  </a:cubicBezTo>
                  <a:cubicBezTo>
                    <a:pt x="43357" y="19259"/>
                    <a:pt x="69574" y="31358"/>
                    <a:pt x="98143" y="38753"/>
                  </a:cubicBezTo>
                  <a:cubicBezTo>
                    <a:pt x="174774" y="58247"/>
                    <a:pt x="251070" y="54213"/>
                    <a:pt x="327702" y="38080"/>
                  </a:cubicBezTo>
                  <a:cubicBezTo>
                    <a:pt x="342490" y="35055"/>
                    <a:pt x="356943" y="30350"/>
                    <a:pt x="372068" y="29342"/>
                  </a:cubicBezTo>
                  <a:cubicBezTo>
                    <a:pt x="381142" y="30686"/>
                    <a:pt x="386184" y="38080"/>
                    <a:pt x="391898" y="43794"/>
                  </a:cubicBezTo>
                  <a:cubicBezTo>
                    <a:pt x="452060" y="103957"/>
                    <a:pt x="512223" y="164119"/>
                    <a:pt x="572722" y="224282"/>
                  </a:cubicBezTo>
                  <a:cubicBezTo>
                    <a:pt x="574402" y="225963"/>
                    <a:pt x="576083" y="227643"/>
                    <a:pt x="577763" y="229324"/>
                  </a:cubicBezTo>
                  <a:cubicBezTo>
                    <a:pt x="784804" y="436364"/>
                    <a:pt x="991844" y="643404"/>
                    <a:pt x="1198884" y="850444"/>
                  </a:cubicBezTo>
                  <a:cubicBezTo>
                    <a:pt x="1468104" y="1119664"/>
                    <a:pt x="1737323" y="1388883"/>
                    <a:pt x="2006207" y="1658103"/>
                  </a:cubicBezTo>
                  <a:cubicBezTo>
                    <a:pt x="2010912" y="1662808"/>
                    <a:pt x="2015954" y="1667178"/>
                    <a:pt x="2020323" y="1672555"/>
                  </a:cubicBezTo>
                  <a:cubicBezTo>
                    <a:pt x="2024020" y="1676925"/>
                    <a:pt x="2027381" y="1681966"/>
                    <a:pt x="2020323" y="1686672"/>
                  </a:cubicBezTo>
                  <a:cubicBezTo>
                    <a:pt x="1985368" y="1699444"/>
                    <a:pt x="1948733" y="1703141"/>
                    <a:pt x="1912434" y="1707510"/>
                  </a:cubicBezTo>
                  <a:cubicBezTo>
                    <a:pt x="1877143" y="1711543"/>
                    <a:pt x="1841516" y="1714904"/>
                    <a:pt x="1806225" y="1706502"/>
                  </a:cubicBezTo>
                  <a:cubicBezTo>
                    <a:pt x="1801519" y="1705493"/>
                    <a:pt x="1797150" y="1708518"/>
                    <a:pt x="1792780" y="170683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8EE173E-D5F6-4280-89A0-7337BB0AB276}"/>
                </a:ext>
              </a:extLst>
            </p:cNvPr>
            <p:cNvSpPr/>
            <p:nvPr/>
          </p:nvSpPr>
          <p:spPr>
            <a:xfrm>
              <a:off x="4805416" y="3242132"/>
              <a:ext cx="604988" cy="604988"/>
            </a:xfrm>
            <a:custGeom>
              <a:avLst/>
              <a:gdLst>
                <a:gd name="connsiteX0" fmla="*/ 503274 w 604987"/>
                <a:gd name="connsiteY0" fmla="*/ 583595 h 604987"/>
                <a:gd name="connsiteX1" fmla="*/ 384966 w 604987"/>
                <a:gd name="connsiteY1" fmla="*/ 605105 h 604987"/>
                <a:gd name="connsiteX2" fmla="*/ 138937 w 604987"/>
                <a:gd name="connsiteY2" fmla="*/ 559395 h 604987"/>
                <a:gd name="connsiteX3" fmla="*/ 126838 w 604987"/>
                <a:gd name="connsiteY3" fmla="*/ 557042 h 604987"/>
                <a:gd name="connsiteX4" fmla="*/ 5168 w 604987"/>
                <a:gd name="connsiteY4" fmla="*/ 347313 h 604987"/>
                <a:gd name="connsiteX5" fmla="*/ 25670 w 604987"/>
                <a:gd name="connsiteY5" fmla="*/ 106999 h 604987"/>
                <a:gd name="connsiteX6" fmla="*/ 45164 w 604987"/>
                <a:gd name="connsiteY6" fmla="*/ 96244 h 604987"/>
                <a:gd name="connsiteX7" fmla="*/ 252205 w 604987"/>
                <a:gd name="connsiteY7" fmla="*/ 38770 h 604987"/>
                <a:gd name="connsiteX8" fmla="*/ 379924 w 604987"/>
                <a:gd name="connsiteY8" fmla="*/ 3479 h 604987"/>
                <a:gd name="connsiteX9" fmla="*/ 398074 w 604987"/>
                <a:gd name="connsiteY9" fmla="*/ 118 h 604987"/>
                <a:gd name="connsiteX10" fmla="*/ 402779 w 604987"/>
                <a:gd name="connsiteY10" fmla="*/ 2470 h 604987"/>
                <a:gd name="connsiteX11" fmla="*/ 395049 w 604987"/>
                <a:gd name="connsiteY11" fmla="*/ 61961 h 604987"/>
                <a:gd name="connsiteX12" fmla="*/ 523105 w 604987"/>
                <a:gd name="connsiteY12" fmla="*/ 213208 h 604987"/>
                <a:gd name="connsiteX13" fmla="*/ 582931 w 604987"/>
                <a:gd name="connsiteY13" fmla="*/ 207494 h 604987"/>
                <a:gd name="connsiteX14" fmla="*/ 604106 w 604987"/>
                <a:gd name="connsiteY14" fmla="*/ 207158 h 604987"/>
                <a:gd name="connsiteX15" fmla="*/ 604778 w 604987"/>
                <a:gd name="connsiteY15" fmla="*/ 226316 h 604987"/>
                <a:gd name="connsiteX16" fmla="*/ 509997 w 604987"/>
                <a:gd name="connsiteY16" fmla="*/ 567462 h 604987"/>
                <a:gd name="connsiteX17" fmla="*/ 503274 w 604987"/>
                <a:gd name="connsiteY17" fmla="*/ 583595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4987" h="604987">
                  <a:moveTo>
                    <a:pt x="503274" y="583595"/>
                  </a:moveTo>
                  <a:cubicBezTo>
                    <a:pt x="463950" y="591661"/>
                    <a:pt x="425298" y="601744"/>
                    <a:pt x="384966" y="605105"/>
                  </a:cubicBezTo>
                  <a:cubicBezTo>
                    <a:pt x="298587" y="612836"/>
                    <a:pt x="215569" y="604097"/>
                    <a:pt x="138937" y="559395"/>
                  </a:cubicBezTo>
                  <a:cubicBezTo>
                    <a:pt x="135576" y="557379"/>
                    <a:pt x="132551" y="549648"/>
                    <a:pt x="126838" y="557042"/>
                  </a:cubicBezTo>
                  <a:cubicBezTo>
                    <a:pt x="60625" y="501921"/>
                    <a:pt x="18276" y="433692"/>
                    <a:pt x="5168" y="347313"/>
                  </a:cubicBezTo>
                  <a:cubicBezTo>
                    <a:pt x="-6932" y="265304"/>
                    <a:pt x="3151" y="185647"/>
                    <a:pt x="25670" y="106999"/>
                  </a:cubicBezTo>
                  <a:cubicBezTo>
                    <a:pt x="29367" y="98260"/>
                    <a:pt x="38106" y="98260"/>
                    <a:pt x="45164" y="96244"/>
                  </a:cubicBezTo>
                  <a:cubicBezTo>
                    <a:pt x="114066" y="77086"/>
                    <a:pt x="182967" y="57928"/>
                    <a:pt x="252205" y="38770"/>
                  </a:cubicBezTo>
                  <a:cubicBezTo>
                    <a:pt x="294890" y="27006"/>
                    <a:pt x="337239" y="14570"/>
                    <a:pt x="379924" y="3479"/>
                  </a:cubicBezTo>
                  <a:cubicBezTo>
                    <a:pt x="385974" y="1798"/>
                    <a:pt x="391688" y="-554"/>
                    <a:pt x="398074" y="118"/>
                  </a:cubicBezTo>
                  <a:cubicBezTo>
                    <a:pt x="399754" y="454"/>
                    <a:pt x="401435" y="1462"/>
                    <a:pt x="402779" y="2470"/>
                  </a:cubicBezTo>
                  <a:cubicBezTo>
                    <a:pt x="402779" y="22637"/>
                    <a:pt x="396393" y="41795"/>
                    <a:pt x="395049" y="61961"/>
                  </a:cubicBezTo>
                  <a:cubicBezTo>
                    <a:pt x="389335" y="145315"/>
                    <a:pt x="434037" y="208166"/>
                    <a:pt x="523105" y="213208"/>
                  </a:cubicBezTo>
                  <a:cubicBezTo>
                    <a:pt x="543271" y="214216"/>
                    <a:pt x="563101" y="211527"/>
                    <a:pt x="582931" y="207494"/>
                  </a:cubicBezTo>
                  <a:cubicBezTo>
                    <a:pt x="589989" y="206150"/>
                    <a:pt x="597048" y="203125"/>
                    <a:pt x="604106" y="207158"/>
                  </a:cubicBezTo>
                  <a:cubicBezTo>
                    <a:pt x="608811" y="213544"/>
                    <a:pt x="606795" y="219930"/>
                    <a:pt x="604778" y="226316"/>
                  </a:cubicBezTo>
                  <a:cubicBezTo>
                    <a:pt x="574192" y="340255"/>
                    <a:pt x="541926" y="453858"/>
                    <a:pt x="509997" y="567462"/>
                  </a:cubicBezTo>
                  <a:cubicBezTo>
                    <a:pt x="508988" y="573175"/>
                    <a:pt x="508316" y="579561"/>
                    <a:pt x="503274" y="583595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0C59501-BE4B-4C55-A9F8-B2699CAF3090}"/>
                </a:ext>
              </a:extLst>
            </p:cNvPr>
            <p:cNvSpPr/>
            <p:nvPr/>
          </p:nvSpPr>
          <p:spPr>
            <a:xfrm>
              <a:off x="4673789" y="2350532"/>
              <a:ext cx="836900" cy="840261"/>
            </a:xfrm>
            <a:custGeom>
              <a:avLst/>
              <a:gdLst>
                <a:gd name="connsiteX0" fmla="*/ 829842 w 836899"/>
                <a:gd name="connsiteY0" fmla="*/ 33 h 840260"/>
                <a:gd name="connsiteX1" fmla="*/ 836227 w 836899"/>
                <a:gd name="connsiteY1" fmla="*/ 14486 h 840260"/>
                <a:gd name="connsiteX2" fmla="*/ 799928 w 836899"/>
                <a:gd name="connsiteY2" fmla="*/ 145902 h 840260"/>
                <a:gd name="connsiteX3" fmla="*/ 755562 w 836899"/>
                <a:gd name="connsiteY3" fmla="*/ 307905 h 840260"/>
                <a:gd name="connsiteX4" fmla="*/ 735732 w 836899"/>
                <a:gd name="connsiteY4" fmla="*/ 373109 h 840260"/>
                <a:gd name="connsiteX5" fmla="*/ 723969 w 836899"/>
                <a:gd name="connsiteY5" fmla="*/ 381511 h 840260"/>
                <a:gd name="connsiteX6" fmla="*/ 528356 w 836899"/>
                <a:gd name="connsiteY6" fmla="*/ 504189 h 840260"/>
                <a:gd name="connsiteX7" fmla="*/ 403325 w 836899"/>
                <a:gd name="connsiteY7" fmla="*/ 670897 h 840260"/>
                <a:gd name="connsiteX8" fmla="*/ 376437 w 836899"/>
                <a:gd name="connsiteY8" fmla="*/ 735765 h 840260"/>
                <a:gd name="connsiteX9" fmla="*/ 334760 w 836899"/>
                <a:gd name="connsiteY9" fmla="*/ 752234 h 840260"/>
                <a:gd name="connsiteX10" fmla="*/ 96798 w 836899"/>
                <a:gd name="connsiteY10" fmla="*/ 818111 h 840260"/>
                <a:gd name="connsiteX11" fmla="*/ 20839 w 836899"/>
                <a:gd name="connsiteY11" fmla="*/ 838949 h 840260"/>
                <a:gd name="connsiteX12" fmla="*/ 0 w 836899"/>
                <a:gd name="connsiteY12" fmla="*/ 837605 h 840260"/>
                <a:gd name="connsiteX13" fmla="*/ 55457 w 836899"/>
                <a:gd name="connsiteY13" fmla="*/ 689047 h 840260"/>
                <a:gd name="connsiteX14" fmla="*/ 230568 w 836899"/>
                <a:gd name="connsiteY14" fmla="*/ 419155 h 840260"/>
                <a:gd name="connsiteX15" fmla="*/ 345179 w 836899"/>
                <a:gd name="connsiteY15" fmla="*/ 295133 h 840260"/>
                <a:gd name="connsiteX16" fmla="*/ 611038 w 836899"/>
                <a:gd name="connsiteY16" fmla="*/ 95823 h 840260"/>
                <a:gd name="connsiteX17" fmla="*/ 829842 w 836899"/>
                <a:gd name="connsiteY17" fmla="*/ 33 h 8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6899" h="840260">
                  <a:moveTo>
                    <a:pt x="829842" y="33"/>
                  </a:moveTo>
                  <a:cubicBezTo>
                    <a:pt x="844294" y="-639"/>
                    <a:pt x="837572" y="9108"/>
                    <a:pt x="836227" y="14486"/>
                  </a:cubicBezTo>
                  <a:cubicBezTo>
                    <a:pt x="824464" y="58515"/>
                    <a:pt x="811692" y="101873"/>
                    <a:pt x="799928" y="145902"/>
                  </a:cubicBezTo>
                  <a:cubicBezTo>
                    <a:pt x="785140" y="200015"/>
                    <a:pt x="770687" y="253792"/>
                    <a:pt x="755562" y="307905"/>
                  </a:cubicBezTo>
                  <a:cubicBezTo>
                    <a:pt x="749513" y="329751"/>
                    <a:pt x="742454" y="351262"/>
                    <a:pt x="735732" y="373109"/>
                  </a:cubicBezTo>
                  <a:cubicBezTo>
                    <a:pt x="734052" y="379159"/>
                    <a:pt x="728674" y="379831"/>
                    <a:pt x="723969" y="381511"/>
                  </a:cubicBezTo>
                  <a:cubicBezTo>
                    <a:pt x="649354" y="407391"/>
                    <a:pt x="584822" y="449404"/>
                    <a:pt x="528356" y="504189"/>
                  </a:cubicBezTo>
                  <a:cubicBezTo>
                    <a:pt x="477604" y="553261"/>
                    <a:pt x="434583" y="607373"/>
                    <a:pt x="403325" y="670897"/>
                  </a:cubicBezTo>
                  <a:cubicBezTo>
                    <a:pt x="392906" y="692072"/>
                    <a:pt x="386520" y="714591"/>
                    <a:pt x="376437" y="735765"/>
                  </a:cubicBezTo>
                  <a:cubicBezTo>
                    <a:pt x="364673" y="746857"/>
                    <a:pt x="349212" y="748201"/>
                    <a:pt x="334760" y="752234"/>
                  </a:cubicBezTo>
                  <a:cubicBezTo>
                    <a:pt x="255439" y="773745"/>
                    <a:pt x="176119" y="795928"/>
                    <a:pt x="96798" y="818111"/>
                  </a:cubicBezTo>
                  <a:cubicBezTo>
                    <a:pt x="71590" y="825169"/>
                    <a:pt x="46046" y="831891"/>
                    <a:pt x="20839" y="838949"/>
                  </a:cubicBezTo>
                  <a:cubicBezTo>
                    <a:pt x="13780" y="840966"/>
                    <a:pt x="6722" y="842982"/>
                    <a:pt x="0" y="837605"/>
                  </a:cubicBezTo>
                  <a:cubicBezTo>
                    <a:pt x="11428" y="785509"/>
                    <a:pt x="32938" y="737110"/>
                    <a:pt x="55457" y="689047"/>
                  </a:cubicBezTo>
                  <a:cubicBezTo>
                    <a:pt x="101504" y="591240"/>
                    <a:pt x="160658" y="501837"/>
                    <a:pt x="230568" y="419155"/>
                  </a:cubicBezTo>
                  <a:cubicBezTo>
                    <a:pt x="266867" y="376134"/>
                    <a:pt x="304174" y="333785"/>
                    <a:pt x="345179" y="295133"/>
                  </a:cubicBezTo>
                  <a:cubicBezTo>
                    <a:pt x="426852" y="218837"/>
                    <a:pt x="514240" y="151280"/>
                    <a:pt x="611038" y="95823"/>
                  </a:cubicBezTo>
                  <a:cubicBezTo>
                    <a:pt x="680611" y="56162"/>
                    <a:pt x="753210" y="23896"/>
                    <a:pt x="829842" y="33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73A9B16-1FEF-4747-B0BC-282DE81658C1}"/>
                </a:ext>
              </a:extLst>
            </p:cNvPr>
            <p:cNvSpPr/>
            <p:nvPr/>
          </p:nvSpPr>
          <p:spPr>
            <a:xfrm>
              <a:off x="4673657" y="3083272"/>
              <a:ext cx="531045" cy="265522"/>
            </a:xfrm>
            <a:custGeom>
              <a:avLst/>
              <a:gdLst>
                <a:gd name="connsiteX0" fmla="*/ 132 w 531044"/>
                <a:gd name="connsiteY0" fmla="*/ 104528 h 265522"/>
                <a:gd name="connsiteX1" fmla="*/ 62983 w 531044"/>
                <a:gd name="connsiteY1" fmla="*/ 89068 h 265522"/>
                <a:gd name="connsiteX2" fmla="*/ 316406 w 531044"/>
                <a:gd name="connsiteY2" fmla="*/ 18486 h 265522"/>
                <a:gd name="connsiteX3" fmla="*/ 374888 w 531044"/>
                <a:gd name="connsiteY3" fmla="*/ 0 h 265522"/>
                <a:gd name="connsiteX4" fmla="*/ 382283 w 531044"/>
                <a:gd name="connsiteY4" fmla="*/ 5714 h 265522"/>
                <a:gd name="connsiteX5" fmla="*/ 518741 w 531044"/>
                <a:gd name="connsiteY5" fmla="*/ 142508 h 265522"/>
                <a:gd name="connsiteX6" fmla="*/ 531177 w 531044"/>
                <a:gd name="connsiteY6" fmla="*/ 161330 h 265522"/>
                <a:gd name="connsiteX7" fmla="*/ 246832 w 531044"/>
                <a:gd name="connsiteY7" fmla="*/ 240651 h 265522"/>
                <a:gd name="connsiteX8" fmla="*/ 157093 w 531044"/>
                <a:gd name="connsiteY8" fmla="*/ 265858 h 265522"/>
                <a:gd name="connsiteX9" fmla="*/ 3493 w 531044"/>
                <a:gd name="connsiteY9" fmla="*/ 113603 h 265522"/>
                <a:gd name="connsiteX10" fmla="*/ 132 w 531044"/>
                <a:gd name="connsiteY10" fmla="*/ 104528 h 2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44" h="265522">
                  <a:moveTo>
                    <a:pt x="132" y="104528"/>
                  </a:moveTo>
                  <a:cubicBezTo>
                    <a:pt x="22315" y="103856"/>
                    <a:pt x="42145" y="94781"/>
                    <a:pt x="62983" y="89068"/>
                  </a:cubicBezTo>
                  <a:cubicBezTo>
                    <a:pt x="147682" y="65876"/>
                    <a:pt x="232044" y="41677"/>
                    <a:pt x="316406" y="18486"/>
                  </a:cubicBezTo>
                  <a:cubicBezTo>
                    <a:pt x="336236" y="13108"/>
                    <a:pt x="356739" y="10419"/>
                    <a:pt x="374888" y="0"/>
                  </a:cubicBezTo>
                  <a:cubicBezTo>
                    <a:pt x="378249" y="672"/>
                    <a:pt x="379930" y="3361"/>
                    <a:pt x="382283" y="5714"/>
                  </a:cubicBezTo>
                  <a:cubicBezTo>
                    <a:pt x="427320" y="51760"/>
                    <a:pt x="473367" y="96798"/>
                    <a:pt x="518741" y="142508"/>
                  </a:cubicBezTo>
                  <a:cubicBezTo>
                    <a:pt x="524118" y="147886"/>
                    <a:pt x="531849" y="151919"/>
                    <a:pt x="531177" y="161330"/>
                  </a:cubicBezTo>
                  <a:cubicBezTo>
                    <a:pt x="436395" y="187882"/>
                    <a:pt x="341950" y="214771"/>
                    <a:pt x="246832" y="240651"/>
                  </a:cubicBezTo>
                  <a:cubicBezTo>
                    <a:pt x="216919" y="248717"/>
                    <a:pt x="186670" y="256784"/>
                    <a:pt x="157093" y="265858"/>
                  </a:cubicBezTo>
                  <a:cubicBezTo>
                    <a:pt x="106005" y="215107"/>
                    <a:pt x="54917" y="164355"/>
                    <a:pt x="3493" y="113603"/>
                  </a:cubicBezTo>
                  <a:cubicBezTo>
                    <a:pt x="1476" y="110914"/>
                    <a:pt x="-540" y="108226"/>
                    <a:pt x="132" y="104528"/>
                  </a:cubicBezTo>
                  <a:close/>
                </a:path>
              </a:pathLst>
            </a:custGeom>
            <a:solidFill>
              <a:srgbClr val="FAD69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F79BC69-6C20-4C6B-9D98-E6DD294F1D76}"/>
                </a:ext>
              </a:extLst>
            </p:cNvPr>
            <p:cNvSpPr/>
            <p:nvPr/>
          </p:nvSpPr>
          <p:spPr>
            <a:xfrm>
              <a:off x="6187223" y="2672889"/>
              <a:ext cx="1650272" cy="1962849"/>
            </a:xfrm>
            <a:custGeom>
              <a:avLst/>
              <a:gdLst>
                <a:gd name="connsiteX0" fmla="*/ 5085 w 1650272"/>
                <a:gd name="connsiteY0" fmla="*/ 0 h 1962848"/>
                <a:gd name="connsiteX1" fmla="*/ 101883 w 1650272"/>
                <a:gd name="connsiteY1" fmla="*/ 97806 h 1962848"/>
                <a:gd name="connsiteX2" fmla="*/ 1530327 w 1650272"/>
                <a:gd name="connsiteY2" fmla="*/ 1524905 h 1962848"/>
                <a:gd name="connsiteX3" fmla="*/ 1630822 w 1650272"/>
                <a:gd name="connsiteY3" fmla="*/ 1682538 h 1962848"/>
                <a:gd name="connsiteX4" fmla="*/ 1644938 w 1650272"/>
                <a:gd name="connsiteY4" fmla="*/ 1764883 h 1962848"/>
                <a:gd name="connsiteX5" fmla="*/ 1646955 w 1650272"/>
                <a:gd name="connsiteY5" fmla="*/ 1850590 h 1962848"/>
                <a:gd name="connsiteX6" fmla="*/ 1624100 w 1650272"/>
                <a:gd name="connsiteY6" fmla="*/ 1961504 h 1962848"/>
                <a:gd name="connsiteX7" fmla="*/ 1607967 w 1650272"/>
                <a:gd name="connsiteY7" fmla="*/ 1959488 h 1962848"/>
                <a:gd name="connsiteX8" fmla="*/ 1592170 w 1650272"/>
                <a:gd name="connsiteY8" fmla="*/ 1944363 h 1962848"/>
                <a:gd name="connsiteX9" fmla="*/ 172802 w 1650272"/>
                <a:gd name="connsiteY9" fmla="*/ 524995 h 1962848"/>
                <a:gd name="connsiteX10" fmla="*/ 159693 w 1650272"/>
                <a:gd name="connsiteY10" fmla="*/ 511887 h 1962848"/>
                <a:gd name="connsiteX11" fmla="*/ 156332 w 1650272"/>
                <a:gd name="connsiteY11" fmla="*/ 508526 h 1962848"/>
                <a:gd name="connsiteX12" fmla="*/ 45418 w 1650272"/>
                <a:gd name="connsiteY12" fmla="*/ 397275 h 1962848"/>
                <a:gd name="connsiteX13" fmla="*/ 33318 w 1650272"/>
                <a:gd name="connsiteY13" fmla="*/ 376437 h 1962848"/>
                <a:gd name="connsiteX14" fmla="*/ 52812 w 1650272"/>
                <a:gd name="connsiteY14" fmla="*/ 272917 h 1962848"/>
                <a:gd name="connsiteX15" fmla="*/ 5085 w 1650272"/>
                <a:gd name="connsiteY15" fmla="*/ 16469 h 1962848"/>
                <a:gd name="connsiteX16" fmla="*/ 5085 w 1650272"/>
                <a:gd name="connsiteY16" fmla="*/ 0 h 19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0272" h="1962848">
                  <a:moveTo>
                    <a:pt x="5085" y="0"/>
                  </a:moveTo>
                  <a:cubicBezTo>
                    <a:pt x="37352" y="32602"/>
                    <a:pt x="69617" y="65540"/>
                    <a:pt x="101883" y="97806"/>
                  </a:cubicBezTo>
                  <a:cubicBezTo>
                    <a:pt x="577807" y="573730"/>
                    <a:pt x="1053395" y="1049654"/>
                    <a:pt x="1530327" y="1524905"/>
                  </a:cubicBezTo>
                  <a:cubicBezTo>
                    <a:pt x="1576373" y="1570615"/>
                    <a:pt x="1613345" y="1619686"/>
                    <a:pt x="1630822" y="1682538"/>
                  </a:cubicBezTo>
                  <a:cubicBezTo>
                    <a:pt x="1638216" y="1709426"/>
                    <a:pt x="1641577" y="1737323"/>
                    <a:pt x="1644938" y="1764883"/>
                  </a:cubicBezTo>
                  <a:cubicBezTo>
                    <a:pt x="1653341" y="1793116"/>
                    <a:pt x="1650316" y="1822021"/>
                    <a:pt x="1646955" y="1850590"/>
                  </a:cubicBezTo>
                  <a:cubicBezTo>
                    <a:pt x="1642250" y="1888234"/>
                    <a:pt x="1638553" y="1925877"/>
                    <a:pt x="1624100" y="1961504"/>
                  </a:cubicBezTo>
                  <a:cubicBezTo>
                    <a:pt x="1618050" y="1967554"/>
                    <a:pt x="1613008" y="1963185"/>
                    <a:pt x="1607967" y="1959488"/>
                  </a:cubicBezTo>
                  <a:cubicBezTo>
                    <a:pt x="1602253" y="1954782"/>
                    <a:pt x="1597548" y="1949405"/>
                    <a:pt x="1592170" y="1944363"/>
                  </a:cubicBezTo>
                  <a:cubicBezTo>
                    <a:pt x="1118935" y="1471128"/>
                    <a:pt x="646036" y="998230"/>
                    <a:pt x="172802" y="524995"/>
                  </a:cubicBezTo>
                  <a:cubicBezTo>
                    <a:pt x="168432" y="520625"/>
                    <a:pt x="164063" y="516256"/>
                    <a:pt x="159693" y="511887"/>
                  </a:cubicBezTo>
                  <a:cubicBezTo>
                    <a:pt x="158349" y="510878"/>
                    <a:pt x="157341" y="509534"/>
                    <a:pt x="156332" y="508526"/>
                  </a:cubicBezTo>
                  <a:cubicBezTo>
                    <a:pt x="119697" y="471218"/>
                    <a:pt x="82053" y="434583"/>
                    <a:pt x="45418" y="397275"/>
                  </a:cubicBezTo>
                  <a:cubicBezTo>
                    <a:pt x="39704" y="391561"/>
                    <a:pt x="32646" y="386184"/>
                    <a:pt x="33318" y="376437"/>
                  </a:cubicBezTo>
                  <a:cubicBezTo>
                    <a:pt x="40713" y="342154"/>
                    <a:pt x="49115" y="307871"/>
                    <a:pt x="52812" y="272917"/>
                  </a:cubicBezTo>
                  <a:cubicBezTo>
                    <a:pt x="61887" y="182841"/>
                    <a:pt x="54157" y="95790"/>
                    <a:pt x="5085" y="16469"/>
                  </a:cubicBezTo>
                  <a:cubicBezTo>
                    <a:pt x="2061" y="11428"/>
                    <a:pt x="-4661" y="5378"/>
                    <a:pt x="5085" y="0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B655623-8B0A-465C-851A-ED53FEBA799B}"/>
                </a:ext>
              </a:extLst>
            </p:cNvPr>
            <p:cNvSpPr/>
            <p:nvPr/>
          </p:nvSpPr>
          <p:spPr>
            <a:xfrm>
              <a:off x="5644794" y="2552582"/>
              <a:ext cx="601627" cy="604988"/>
            </a:xfrm>
            <a:custGeom>
              <a:avLst/>
              <a:gdLst>
                <a:gd name="connsiteX0" fmla="*/ 547514 w 601626"/>
                <a:gd name="connsiteY0" fmla="*/ 120307 h 604987"/>
                <a:gd name="connsiteX1" fmla="*/ 548186 w 601626"/>
                <a:gd name="connsiteY1" fmla="*/ 129718 h 604987"/>
                <a:gd name="connsiteX2" fmla="*/ 602299 w 601626"/>
                <a:gd name="connsiteY2" fmla="*/ 355580 h 604987"/>
                <a:gd name="connsiteX3" fmla="*/ 577763 w 601626"/>
                <a:gd name="connsiteY3" fmla="*/ 500441 h 604987"/>
                <a:gd name="connsiteX4" fmla="*/ 555244 w 601626"/>
                <a:gd name="connsiteY4" fmla="*/ 512877 h 604987"/>
                <a:gd name="connsiteX5" fmla="*/ 224518 w 601626"/>
                <a:gd name="connsiteY5" fmla="*/ 604633 h 604987"/>
                <a:gd name="connsiteX6" fmla="*/ 201999 w 601626"/>
                <a:gd name="connsiteY6" fmla="*/ 604969 h 604987"/>
                <a:gd name="connsiteX7" fmla="*/ 202671 w 601626"/>
                <a:gd name="connsiteY7" fmla="*/ 583795 h 604987"/>
                <a:gd name="connsiteX8" fmla="*/ 198974 w 601626"/>
                <a:gd name="connsiteY8" fmla="*/ 477922 h 604987"/>
                <a:gd name="connsiteX9" fmla="*/ 95454 w 601626"/>
                <a:gd name="connsiteY9" fmla="*/ 397257 h 604987"/>
                <a:gd name="connsiteX10" fmla="*/ 19158 w 601626"/>
                <a:gd name="connsiteY10" fmla="*/ 400954 h 604987"/>
                <a:gd name="connsiteX11" fmla="*/ 0 w 601626"/>
                <a:gd name="connsiteY11" fmla="*/ 399274 h 604987"/>
                <a:gd name="connsiteX12" fmla="*/ 22183 w 601626"/>
                <a:gd name="connsiteY12" fmla="*/ 310542 h 604987"/>
                <a:gd name="connsiteX13" fmla="*/ 94445 w 601626"/>
                <a:gd name="connsiteY13" fmla="*/ 50733 h 604987"/>
                <a:gd name="connsiteX14" fmla="*/ 107553 w 601626"/>
                <a:gd name="connsiteY14" fmla="*/ 22501 h 604987"/>
                <a:gd name="connsiteX15" fmla="*/ 200654 w 601626"/>
                <a:gd name="connsiteY15" fmla="*/ 5023 h 604987"/>
                <a:gd name="connsiteX16" fmla="*/ 393578 w 601626"/>
                <a:gd name="connsiteY16" fmla="*/ 17459 h 604987"/>
                <a:gd name="connsiteX17" fmla="*/ 547514 w 601626"/>
                <a:gd name="connsiteY17" fmla="*/ 120307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1626" h="604987">
                  <a:moveTo>
                    <a:pt x="547514" y="120307"/>
                  </a:moveTo>
                  <a:cubicBezTo>
                    <a:pt x="541464" y="124004"/>
                    <a:pt x="546506" y="127029"/>
                    <a:pt x="548186" y="129718"/>
                  </a:cubicBezTo>
                  <a:cubicBezTo>
                    <a:pt x="593224" y="198619"/>
                    <a:pt x="605996" y="274915"/>
                    <a:pt x="602299" y="355580"/>
                  </a:cubicBezTo>
                  <a:cubicBezTo>
                    <a:pt x="599946" y="404987"/>
                    <a:pt x="592552" y="453386"/>
                    <a:pt x="577763" y="500441"/>
                  </a:cubicBezTo>
                  <a:cubicBezTo>
                    <a:pt x="573058" y="509852"/>
                    <a:pt x="563647" y="510860"/>
                    <a:pt x="555244" y="512877"/>
                  </a:cubicBezTo>
                  <a:cubicBezTo>
                    <a:pt x="445002" y="543126"/>
                    <a:pt x="334424" y="573712"/>
                    <a:pt x="224518" y="604633"/>
                  </a:cubicBezTo>
                  <a:cubicBezTo>
                    <a:pt x="217123" y="606650"/>
                    <a:pt x="209729" y="610347"/>
                    <a:pt x="201999" y="604969"/>
                  </a:cubicBezTo>
                  <a:cubicBezTo>
                    <a:pt x="197965" y="597911"/>
                    <a:pt x="201326" y="590853"/>
                    <a:pt x="202671" y="583795"/>
                  </a:cubicBezTo>
                  <a:cubicBezTo>
                    <a:pt x="208721" y="548168"/>
                    <a:pt x="211073" y="512877"/>
                    <a:pt x="198974" y="477922"/>
                  </a:cubicBezTo>
                  <a:cubicBezTo>
                    <a:pt x="181832" y="428515"/>
                    <a:pt x="145197" y="404651"/>
                    <a:pt x="95454" y="397257"/>
                  </a:cubicBezTo>
                  <a:cubicBezTo>
                    <a:pt x="69910" y="393560"/>
                    <a:pt x="44366" y="396249"/>
                    <a:pt x="19158" y="400954"/>
                  </a:cubicBezTo>
                  <a:cubicBezTo>
                    <a:pt x="12772" y="402299"/>
                    <a:pt x="6050" y="404651"/>
                    <a:pt x="0" y="399274"/>
                  </a:cubicBezTo>
                  <a:cubicBezTo>
                    <a:pt x="4033" y="369024"/>
                    <a:pt x="14116" y="340119"/>
                    <a:pt x="22183" y="310542"/>
                  </a:cubicBezTo>
                  <a:cubicBezTo>
                    <a:pt x="46046" y="223827"/>
                    <a:pt x="69910" y="137112"/>
                    <a:pt x="94445" y="50733"/>
                  </a:cubicBezTo>
                  <a:cubicBezTo>
                    <a:pt x="97134" y="40986"/>
                    <a:pt x="98479" y="29895"/>
                    <a:pt x="107553" y="22501"/>
                  </a:cubicBezTo>
                  <a:cubicBezTo>
                    <a:pt x="138475" y="16451"/>
                    <a:pt x="169396" y="9393"/>
                    <a:pt x="200654" y="5023"/>
                  </a:cubicBezTo>
                  <a:cubicBezTo>
                    <a:pt x="265858" y="-4051"/>
                    <a:pt x="330054" y="-1363"/>
                    <a:pt x="393578" y="17459"/>
                  </a:cubicBezTo>
                  <a:cubicBezTo>
                    <a:pt x="455421" y="36281"/>
                    <a:pt x="504492" y="73589"/>
                    <a:pt x="547514" y="120307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1916BB0-8CE7-45EC-A6C1-364CDF34B330}"/>
                </a:ext>
              </a:extLst>
            </p:cNvPr>
            <p:cNvSpPr/>
            <p:nvPr/>
          </p:nvSpPr>
          <p:spPr>
            <a:xfrm>
              <a:off x="7484094" y="4437772"/>
              <a:ext cx="531045" cy="1078895"/>
            </a:xfrm>
            <a:custGeom>
              <a:avLst/>
              <a:gdLst>
                <a:gd name="connsiteX0" fmla="*/ 322187 w 531044"/>
                <a:gd name="connsiteY0" fmla="*/ 199310 h 1078894"/>
                <a:gd name="connsiteX1" fmla="*/ 347731 w 531044"/>
                <a:gd name="connsiteY1" fmla="*/ 0 h 1078894"/>
                <a:gd name="connsiteX2" fmla="*/ 364536 w 531044"/>
                <a:gd name="connsiteY2" fmla="*/ 68901 h 1078894"/>
                <a:gd name="connsiteX3" fmla="*/ 417641 w 531044"/>
                <a:gd name="connsiteY3" fmla="*/ 327029 h 1078894"/>
                <a:gd name="connsiteX4" fmla="*/ 493265 w 531044"/>
                <a:gd name="connsiteY4" fmla="*/ 703130 h 1078894"/>
                <a:gd name="connsiteX5" fmla="*/ 532925 w 531044"/>
                <a:gd name="connsiteY5" fmla="*/ 890676 h 1078894"/>
                <a:gd name="connsiteX6" fmla="*/ 517128 w 531044"/>
                <a:gd name="connsiteY6" fmla="*/ 903784 h 1078894"/>
                <a:gd name="connsiteX7" fmla="*/ 366553 w 531044"/>
                <a:gd name="connsiteY7" fmla="*/ 1072509 h 1078894"/>
                <a:gd name="connsiteX8" fmla="*/ 358823 w 531044"/>
                <a:gd name="connsiteY8" fmla="*/ 1078895 h 1078894"/>
                <a:gd name="connsiteX9" fmla="*/ 343698 w 531044"/>
                <a:gd name="connsiteY9" fmla="*/ 1070828 h 1078894"/>
                <a:gd name="connsiteX10" fmla="*/ 9610 w 531044"/>
                <a:gd name="connsiteY10" fmla="*/ 736740 h 1078894"/>
                <a:gd name="connsiteX11" fmla="*/ 199 w 531044"/>
                <a:gd name="connsiteY11" fmla="*/ 718255 h 1078894"/>
                <a:gd name="connsiteX12" fmla="*/ 19021 w 531044"/>
                <a:gd name="connsiteY12" fmla="*/ 695063 h 1078894"/>
                <a:gd name="connsiteX13" fmla="*/ 289921 w 531044"/>
                <a:gd name="connsiteY13" fmla="*/ 286697 h 1078894"/>
                <a:gd name="connsiteX14" fmla="*/ 315129 w 531044"/>
                <a:gd name="connsiteY14" fmla="*/ 213762 h 1078894"/>
                <a:gd name="connsiteX15" fmla="*/ 322187 w 531044"/>
                <a:gd name="connsiteY15" fmla="*/ 199310 h 10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044" h="1078894">
                  <a:moveTo>
                    <a:pt x="322187" y="199310"/>
                  </a:moveTo>
                  <a:cubicBezTo>
                    <a:pt x="342354" y="134442"/>
                    <a:pt x="350084" y="67893"/>
                    <a:pt x="347731" y="0"/>
                  </a:cubicBezTo>
                  <a:cubicBezTo>
                    <a:pt x="359159" y="21511"/>
                    <a:pt x="359495" y="45710"/>
                    <a:pt x="364536" y="68901"/>
                  </a:cubicBezTo>
                  <a:cubicBezTo>
                    <a:pt x="383022" y="154944"/>
                    <a:pt x="400163" y="240987"/>
                    <a:pt x="417641" y="327029"/>
                  </a:cubicBezTo>
                  <a:cubicBezTo>
                    <a:pt x="442849" y="452396"/>
                    <a:pt x="467721" y="577763"/>
                    <a:pt x="493265" y="703130"/>
                  </a:cubicBezTo>
                  <a:cubicBezTo>
                    <a:pt x="506036" y="765645"/>
                    <a:pt x="519817" y="828161"/>
                    <a:pt x="532925" y="890676"/>
                  </a:cubicBezTo>
                  <a:cubicBezTo>
                    <a:pt x="523850" y="890676"/>
                    <a:pt x="521161" y="898407"/>
                    <a:pt x="517128" y="903784"/>
                  </a:cubicBezTo>
                  <a:cubicBezTo>
                    <a:pt x="469737" y="962603"/>
                    <a:pt x="419658" y="1019068"/>
                    <a:pt x="366553" y="1072509"/>
                  </a:cubicBezTo>
                  <a:cubicBezTo>
                    <a:pt x="364200" y="1074861"/>
                    <a:pt x="361511" y="1076542"/>
                    <a:pt x="358823" y="1078895"/>
                  </a:cubicBezTo>
                  <a:cubicBezTo>
                    <a:pt x="351092" y="1081247"/>
                    <a:pt x="347731" y="1074861"/>
                    <a:pt x="343698" y="1070828"/>
                  </a:cubicBezTo>
                  <a:cubicBezTo>
                    <a:pt x="232111" y="959578"/>
                    <a:pt x="120861" y="848327"/>
                    <a:pt x="9610" y="736740"/>
                  </a:cubicBezTo>
                  <a:cubicBezTo>
                    <a:pt x="4569" y="731699"/>
                    <a:pt x="-1145" y="726657"/>
                    <a:pt x="199" y="718255"/>
                  </a:cubicBezTo>
                  <a:cubicBezTo>
                    <a:pt x="3560" y="708172"/>
                    <a:pt x="12299" y="702458"/>
                    <a:pt x="19021" y="695063"/>
                  </a:cubicBezTo>
                  <a:cubicBezTo>
                    <a:pt x="133969" y="575410"/>
                    <a:pt x="226398" y="440633"/>
                    <a:pt x="289921" y="286697"/>
                  </a:cubicBezTo>
                  <a:cubicBezTo>
                    <a:pt x="299669" y="262834"/>
                    <a:pt x="306391" y="237962"/>
                    <a:pt x="315129" y="213762"/>
                  </a:cubicBezTo>
                  <a:cubicBezTo>
                    <a:pt x="316810" y="208721"/>
                    <a:pt x="317146" y="202671"/>
                    <a:pt x="322187" y="199310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CE57560-4811-460D-A361-8318E576A633}"/>
                </a:ext>
              </a:extLst>
            </p:cNvPr>
            <p:cNvSpPr/>
            <p:nvPr/>
          </p:nvSpPr>
          <p:spPr>
            <a:xfrm>
              <a:off x="6724361" y="5156038"/>
              <a:ext cx="1115866" cy="531045"/>
            </a:xfrm>
            <a:custGeom>
              <a:avLst/>
              <a:gdLst>
                <a:gd name="connsiteX0" fmla="*/ 761949 w 1115866"/>
                <a:gd name="connsiteY0" fmla="*/ 1669 h 531044"/>
                <a:gd name="connsiteX1" fmla="*/ 770015 w 1115866"/>
                <a:gd name="connsiteY1" fmla="*/ 13769 h 531044"/>
                <a:gd name="connsiteX2" fmla="*/ 1111833 w 1115866"/>
                <a:gd name="connsiteY2" fmla="*/ 355587 h 531044"/>
                <a:gd name="connsiteX3" fmla="*/ 1118219 w 1115866"/>
                <a:gd name="connsiteY3" fmla="*/ 360628 h 531044"/>
                <a:gd name="connsiteX4" fmla="*/ 1117547 w 1115866"/>
                <a:gd name="connsiteY4" fmla="*/ 363317 h 531044"/>
                <a:gd name="connsiteX5" fmla="*/ 1085953 w 1115866"/>
                <a:gd name="connsiteY5" fmla="*/ 399280 h 531044"/>
                <a:gd name="connsiteX6" fmla="*/ 941765 w 1115866"/>
                <a:gd name="connsiteY6" fmla="*/ 523975 h 531044"/>
                <a:gd name="connsiteX7" fmla="*/ 925631 w 1115866"/>
                <a:gd name="connsiteY7" fmla="*/ 532378 h 531044"/>
                <a:gd name="connsiteX8" fmla="*/ 745480 w 1115866"/>
                <a:gd name="connsiteY8" fmla="*/ 496751 h 531044"/>
                <a:gd name="connsiteX9" fmla="*/ 405006 w 1115866"/>
                <a:gd name="connsiteY9" fmla="*/ 427849 h 531044"/>
                <a:gd name="connsiteX10" fmla="*/ 185866 w 1115866"/>
                <a:gd name="connsiteY10" fmla="*/ 383483 h 531044"/>
                <a:gd name="connsiteX11" fmla="*/ 5714 w 1115866"/>
                <a:gd name="connsiteY11" fmla="*/ 347184 h 531044"/>
                <a:gd name="connsiteX12" fmla="*/ 0 w 1115866"/>
                <a:gd name="connsiteY12" fmla="*/ 344831 h 531044"/>
                <a:gd name="connsiteX13" fmla="*/ 16133 w 1115866"/>
                <a:gd name="connsiteY13" fmla="*/ 341134 h 531044"/>
                <a:gd name="connsiteX14" fmla="*/ 231576 w 1115866"/>
                <a:gd name="connsiteY14" fmla="*/ 319960 h 531044"/>
                <a:gd name="connsiteX15" fmla="*/ 343163 w 1115866"/>
                <a:gd name="connsiteY15" fmla="*/ 284669 h 531044"/>
                <a:gd name="connsiteX16" fmla="*/ 632885 w 1115866"/>
                <a:gd name="connsiteY16" fmla="*/ 110231 h 531044"/>
                <a:gd name="connsiteX17" fmla="*/ 735060 w 1115866"/>
                <a:gd name="connsiteY17" fmla="*/ 20491 h 531044"/>
                <a:gd name="connsiteX18" fmla="*/ 757243 w 1115866"/>
                <a:gd name="connsiteY18" fmla="*/ 325 h 531044"/>
                <a:gd name="connsiteX19" fmla="*/ 761949 w 1115866"/>
                <a:gd name="connsiteY19" fmla="*/ 1669 h 5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5866" h="531044">
                  <a:moveTo>
                    <a:pt x="761949" y="1669"/>
                  </a:moveTo>
                  <a:cubicBezTo>
                    <a:pt x="762285" y="7383"/>
                    <a:pt x="766654" y="10408"/>
                    <a:pt x="770015" y="13769"/>
                  </a:cubicBezTo>
                  <a:cubicBezTo>
                    <a:pt x="883954" y="127708"/>
                    <a:pt x="997894" y="241647"/>
                    <a:pt x="1111833" y="355587"/>
                  </a:cubicBezTo>
                  <a:cubicBezTo>
                    <a:pt x="1113850" y="357603"/>
                    <a:pt x="1116202" y="358948"/>
                    <a:pt x="1118219" y="360628"/>
                  </a:cubicBezTo>
                  <a:cubicBezTo>
                    <a:pt x="1117883" y="361637"/>
                    <a:pt x="1117883" y="362645"/>
                    <a:pt x="1117547" y="363317"/>
                  </a:cubicBezTo>
                  <a:cubicBezTo>
                    <a:pt x="1111833" y="379450"/>
                    <a:pt x="1097717" y="388525"/>
                    <a:pt x="1085953" y="399280"/>
                  </a:cubicBezTo>
                  <a:cubicBezTo>
                    <a:pt x="1038898" y="441966"/>
                    <a:pt x="992180" y="484987"/>
                    <a:pt x="941765" y="523975"/>
                  </a:cubicBezTo>
                  <a:cubicBezTo>
                    <a:pt x="936723" y="527672"/>
                    <a:pt x="932353" y="532042"/>
                    <a:pt x="925631" y="532378"/>
                  </a:cubicBezTo>
                  <a:cubicBezTo>
                    <a:pt x="865469" y="520614"/>
                    <a:pt x="805306" y="508850"/>
                    <a:pt x="745480" y="496751"/>
                  </a:cubicBezTo>
                  <a:cubicBezTo>
                    <a:pt x="631876" y="473896"/>
                    <a:pt x="518609" y="450704"/>
                    <a:pt x="405006" y="427849"/>
                  </a:cubicBezTo>
                  <a:cubicBezTo>
                    <a:pt x="332071" y="413061"/>
                    <a:pt x="258800" y="398272"/>
                    <a:pt x="185866" y="383483"/>
                  </a:cubicBezTo>
                  <a:cubicBezTo>
                    <a:pt x="125703" y="371384"/>
                    <a:pt x="65877" y="359284"/>
                    <a:pt x="5714" y="347184"/>
                  </a:cubicBezTo>
                  <a:cubicBezTo>
                    <a:pt x="3697" y="346848"/>
                    <a:pt x="1681" y="345504"/>
                    <a:pt x="0" y="344831"/>
                  </a:cubicBezTo>
                  <a:cubicBezTo>
                    <a:pt x="5042" y="342815"/>
                    <a:pt x="10083" y="340462"/>
                    <a:pt x="16133" y="341134"/>
                  </a:cubicBezTo>
                  <a:cubicBezTo>
                    <a:pt x="89404" y="350209"/>
                    <a:pt x="160658" y="337437"/>
                    <a:pt x="231576" y="319960"/>
                  </a:cubicBezTo>
                  <a:cubicBezTo>
                    <a:pt x="270900" y="314918"/>
                    <a:pt x="307199" y="299794"/>
                    <a:pt x="343163" y="284669"/>
                  </a:cubicBezTo>
                  <a:cubicBezTo>
                    <a:pt x="448027" y="240303"/>
                    <a:pt x="544153" y="181149"/>
                    <a:pt x="632885" y="110231"/>
                  </a:cubicBezTo>
                  <a:cubicBezTo>
                    <a:pt x="668176" y="81998"/>
                    <a:pt x="702794" y="52757"/>
                    <a:pt x="735060" y="20491"/>
                  </a:cubicBezTo>
                  <a:cubicBezTo>
                    <a:pt x="742118" y="13433"/>
                    <a:pt x="748505" y="5366"/>
                    <a:pt x="757243" y="325"/>
                  </a:cubicBezTo>
                  <a:cubicBezTo>
                    <a:pt x="759260" y="-348"/>
                    <a:pt x="760940" y="-11"/>
                    <a:pt x="761949" y="1669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E61688B-3804-4D76-BD89-13BEAA19DCD0}"/>
                </a:ext>
              </a:extLst>
            </p:cNvPr>
            <p:cNvSpPr/>
            <p:nvPr/>
          </p:nvSpPr>
          <p:spPr>
            <a:xfrm>
              <a:off x="7650665" y="5519355"/>
              <a:ext cx="450380" cy="258800"/>
            </a:xfrm>
            <a:custGeom>
              <a:avLst/>
              <a:gdLst>
                <a:gd name="connsiteX0" fmla="*/ 0 w 450379"/>
                <a:gd name="connsiteY0" fmla="*/ 169060 h 258800"/>
                <a:gd name="connsiteX1" fmla="*/ 191579 w 450379"/>
                <a:gd name="connsiteY1" fmla="*/ 0 h 258800"/>
                <a:gd name="connsiteX2" fmla="*/ 262498 w 450379"/>
                <a:gd name="connsiteY2" fmla="*/ 68229 h 258800"/>
                <a:gd name="connsiteX3" fmla="*/ 302494 w 450379"/>
                <a:gd name="connsiteY3" fmla="*/ 106209 h 258800"/>
                <a:gd name="connsiteX4" fmla="*/ 429541 w 450379"/>
                <a:gd name="connsiteY4" fmla="*/ 232920 h 258800"/>
                <a:gd name="connsiteX5" fmla="*/ 450716 w 450379"/>
                <a:gd name="connsiteY5" fmla="*/ 256447 h 258800"/>
                <a:gd name="connsiteX6" fmla="*/ 447019 w 450379"/>
                <a:gd name="connsiteY6" fmla="*/ 259472 h 258800"/>
                <a:gd name="connsiteX7" fmla="*/ 291067 w 450379"/>
                <a:gd name="connsiteY7" fmla="*/ 228887 h 258800"/>
                <a:gd name="connsiteX8" fmla="*/ 4033 w 450379"/>
                <a:gd name="connsiteY8" fmla="*/ 171077 h 258800"/>
                <a:gd name="connsiteX9" fmla="*/ 0 w 450379"/>
                <a:gd name="connsiteY9" fmla="*/ 169060 h 2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379" h="258800">
                  <a:moveTo>
                    <a:pt x="0" y="169060"/>
                  </a:moveTo>
                  <a:cubicBezTo>
                    <a:pt x="66549" y="115620"/>
                    <a:pt x="130409" y="59490"/>
                    <a:pt x="191579" y="0"/>
                  </a:cubicBezTo>
                  <a:cubicBezTo>
                    <a:pt x="217796" y="20166"/>
                    <a:pt x="241323" y="43021"/>
                    <a:pt x="262498" y="68229"/>
                  </a:cubicBezTo>
                  <a:cubicBezTo>
                    <a:pt x="274261" y="82010"/>
                    <a:pt x="290058" y="92765"/>
                    <a:pt x="302494" y="106209"/>
                  </a:cubicBezTo>
                  <a:cubicBezTo>
                    <a:pt x="343499" y="149903"/>
                    <a:pt x="387192" y="190571"/>
                    <a:pt x="429541" y="232920"/>
                  </a:cubicBezTo>
                  <a:cubicBezTo>
                    <a:pt x="436936" y="240315"/>
                    <a:pt x="444330" y="248045"/>
                    <a:pt x="450716" y="256447"/>
                  </a:cubicBezTo>
                  <a:cubicBezTo>
                    <a:pt x="452733" y="259136"/>
                    <a:pt x="448363" y="258464"/>
                    <a:pt x="447019" y="259472"/>
                  </a:cubicBezTo>
                  <a:cubicBezTo>
                    <a:pt x="394923" y="249389"/>
                    <a:pt x="343163" y="239306"/>
                    <a:pt x="291067" y="228887"/>
                  </a:cubicBezTo>
                  <a:cubicBezTo>
                    <a:pt x="195277" y="209729"/>
                    <a:pt x="99823" y="190235"/>
                    <a:pt x="4033" y="171077"/>
                  </a:cubicBezTo>
                  <a:cubicBezTo>
                    <a:pt x="2689" y="171077"/>
                    <a:pt x="1344" y="169733"/>
                    <a:pt x="0" y="169060"/>
                  </a:cubicBezTo>
                  <a:close/>
                </a:path>
              </a:pathLst>
            </a:custGeom>
            <a:solidFill>
              <a:srgbClr val="5E626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68B69F4-54B6-4E2F-A5A2-172A57E2B721}"/>
                </a:ext>
              </a:extLst>
            </p:cNvPr>
            <p:cNvSpPr/>
            <p:nvPr/>
          </p:nvSpPr>
          <p:spPr>
            <a:xfrm>
              <a:off x="5048881" y="2723305"/>
              <a:ext cx="591544" cy="510878"/>
            </a:xfrm>
            <a:custGeom>
              <a:avLst/>
              <a:gdLst>
                <a:gd name="connsiteX0" fmla="*/ 4033 w 591543"/>
                <a:gd name="connsiteY0" fmla="*/ 367026 h 510878"/>
                <a:gd name="connsiteX1" fmla="*/ 0 w 591543"/>
                <a:gd name="connsiteY1" fmla="*/ 359968 h 510878"/>
                <a:gd name="connsiteX2" fmla="*/ 100495 w 591543"/>
                <a:gd name="connsiteY2" fmla="*/ 179816 h 510878"/>
                <a:gd name="connsiteX3" fmla="*/ 333415 w 591543"/>
                <a:gd name="connsiteY3" fmla="*/ 9075 h 510878"/>
                <a:gd name="connsiteX4" fmla="*/ 360304 w 591543"/>
                <a:gd name="connsiteY4" fmla="*/ 0 h 510878"/>
                <a:gd name="connsiteX5" fmla="*/ 502812 w 591543"/>
                <a:gd name="connsiteY5" fmla="*/ 141500 h 510878"/>
                <a:gd name="connsiteX6" fmla="*/ 592888 w 591543"/>
                <a:gd name="connsiteY6" fmla="*/ 231240 h 510878"/>
                <a:gd name="connsiteX7" fmla="*/ 592552 w 591543"/>
                <a:gd name="connsiteY7" fmla="*/ 246028 h 510878"/>
                <a:gd name="connsiteX8" fmla="*/ 521970 w 591543"/>
                <a:gd name="connsiteY8" fmla="*/ 499787 h 510878"/>
                <a:gd name="connsiteX9" fmla="*/ 513567 w 591543"/>
                <a:gd name="connsiteY9" fmla="*/ 512559 h 510878"/>
                <a:gd name="connsiteX10" fmla="*/ 495754 w 591543"/>
                <a:gd name="connsiteY10" fmla="*/ 502812 h 510878"/>
                <a:gd name="connsiteX11" fmla="*/ 438616 w 591543"/>
                <a:gd name="connsiteY11" fmla="*/ 447691 h 510878"/>
                <a:gd name="connsiteX12" fmla="*/ 434583 w 591543"/>
                <a:gd name="connsiteY12" fmla="*/ 445002 h 510878"/>
                <a:gd name="connsiteX13" fmla="*/ 294427 w 591543"/>
                <a:gd name="connsiteY13" fmla="*/ 305183 h 510878"/>
                <a:gd name="connsiteX14" fmla="*/ 260817 w 591543"/>
                <a:gd name="connsiteY14" fmla="*/ 295772 h 510878"/>
                <a:gd name="connsiteX15" fmla="*/ 10755 w 591543"/>
                <a:gd name="connsiteY15" fmla="*/ 366354 h 510878"/>
                <a:gd name="connsiteX16" fmla="*/ 4033 w 591543"/>
                <a:gd name="connsiteY16" fmla="*/ 367026 h 5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1543" h="510878">
                  <a:moveTo>
                    <a:pt x="4033" y="367026"/>
                  </a:moveTo>
                  <a:cubicBezTo>
                    <a:pt x="1008" y="365681"/>
                    <a:pt x="672" y="362656"/>
                    <a:pt x="0" y="359968"/>
                  </a:cubicBezTo>
                  <a:cubicBezTo>
                    <a:pt x="19494" y="292075"/>
                    <a:pt x="55457" y="233256"/>
                    <a:pt x="100495" y="179816"/>
                  </a:cubicBezTo>
                  <a:cubicBezTo>
                    <a:pt x="164355" y="104528"/>
                    <a:pt x="239978" y="44702"/>
                    <a:pt x="333415" y="9075"/>
                  </a:cubicBezTo>
                  <a:cubicBezTo>
                    <a:pt x="342154" y="5714"/>
                    <a:pt x="351229" y="3025"/>
                    <a:pt x="360304" y="0"/>
                  </a:cubicBezTo>
                  <a:cubicBezTo>
                    <a:pt x="407694" y="47055"/>
                    <a:pt x="455421" y="94109"/>
                    <a:pt x="502812" y="141500"/>
                  </a:cubicBezTo>
                  <a:cubicBezTo>
                    <a:pt x="532725" y="171413"/>
                    <a:pt x="562639" y="201326"/>
                    <a:pt x="592888" y="231240"/>
                  </a:cubicBezTo>
                  <a:cubicBezTo>
                    <a:pt x="595577" y="236281"/>
                    <a:pt x="593896" y="240987"/>
                    <a:pt x="592552" y="246028"/>
                  </a:cubicBezTo>
                  <a:cubicBezTo>
                    <a:pt x="568688" y="330390"/>
                    <a:pt x="546169" y="415425"/>
                    <a:pt x="521970" y="499787"/>
                  </a:cubicBezTo>
                  <a:cubicBezTo>
                    <a:pt x="519953" y="504492"/>
                    <a:pt x="518609" y="509870"/>
                    <a:pt x="513567" y="512559"/>
                  </a:cubicBezTo>
                  <a:cubicBezTo>
                    <a:pt x="504829" y="514239"/>
                    <a:pt x="500795" y="507517"/>
                    <a:pt x="495754" y="502812"/>
                  </a:cubicBezTo>
                  <a:cubicBezTo>
                    <a:pt x="476260" y="484662"/>
                    <a:pt x="459455" y="464160"/>
                    <a:pt x="438616" y="447691"/>
                  </a:cubicBezTo>
                  <a:cubicBezTo>
                    <a:pt x="437272" y="446683"/>
                    <a:pt x="435927" y="446010"/>
                    <a:pt x="434583" y="445002"/>
                  </a:cubicBezTo>
                  <a:cubicBezTo>
                    <a:pt x="387192" y="398956"/>
                    <a:pt x="340810" y="351901"/>
                    <a:pt x="294427" y="305183"/>
                  </a:cubicBezTo>
                  <a:cubicBezTo>
                    <a:pt x="284344" y="295099"/>
                    <a:pt x="275606" y="291402"/>
                    <a:pt x="260817" y="295772"/>
                  </a:cubicBezTo>
                  <a:cubicBezTo>
                    <a:pt x="177463" y="319635"/>
                    <a:pt x="93773" y="341818"/>
                    <a:pt x="10755" y="366354"/>
                  </a:cubicBezTo>
                  <a:cubicBezTo>
                    <a:pt x="8403" y="366354"/>
                    <a:pt x="6386" y="366690"/>
                    <a:pt x="4033" y="367026"/>
                  </a:cubicBezTo>
                  <a:close/>
                </a:path>
              </a:pathLst>
            </a:custGeom>
            <a:solidFill>
              <a:schemeClr val="accent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0B2FF9B6-1858-4349-9B1C-F64E1DDB565B}"/>
                </a:ext>
              </a:extLst>
            </p:cNvPr>
            <p:cNvSpPr/>
            <p:nvPr/>
          </p:nvSpPr>
          <p:spPr>
            <a:xfrm>
              <a:off x="5566006" y="2944288"/>
              <a:ext cx="289050" cy="289050"/>
            </a:xfrm>
            <a:custGeom>
              <a:avLst/>
              <a:gdLst>
                <a:gd name="connsiteX0" fmla="*/ 1485 w 289049"/>
                <a:gd name="connsiteY0" fmla="*/ 280148 h 289049"/>
                <a:gd name="connsiteX1" fmla="*/ 41145 w 289049"/>
                <a:gd name="connsiteY1" fmla="*/ 133942 h 289049"/>
                <a:gd name="connsiteX2" fmla="*/ 76100 w 289049"/>
                <a:gd name="connsiteY2" fmla="*/ 10592 h 289049"/>
                <a:gd name="connsiteX3" fmla="*/ 79125 w 289049"/>
                <a:gd name="connsiteY3" fmla="*/ 8239 h 289049"/>
                <a:gd name="connsiteX4" fmla="*/ 171890 w 289049"/>
                <a:gd name="connsiteY4" fmla="*/ 845 h 289049"/>
                <a:gd name="connsiteX5" fmla="*/ 290871 w 289049"/>
                <a:gd name="connsiteY5" fmla="*/ 123859 h 289049"/>
                <a:gd name="connsiteX6" fmla="*/ 281460 w 289049"/>
                <a:gd name="connsiteY6" fmla="*/ 213263 h 289049"/>
                <a:gd name="connsiteX7" fmla="*/ 280115 w 289049"/>
                <a:gd name="connsiteY7" fmla="*/ 215616 h 289049"/>
                <a:gd name="connsiteX8" fmla="*/ 271377 w 289049"/>
                <a:gd name="connsiteY8" fmla="*/ 220321 h 289049"/>
                <a:gd name="connsiteX9" fmla="*/ 61984 w 289049"/>
                <a:gd name="connsiteY9" fmla="*/ 277795 h 289049"/>
                <a:gd name="connsiteX10" fmla="*/ 13585 w 289049"/>
                <a:gd name="connsiteY10" fmla="*/ 291239 h 289049"/>
                <a:gd name="connsiteX11" fmla="*/ 1485 w 289049"/>
                <a:gd name="connsiteY11" fmla="*/ 280148 h 2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049" h="289049">
                  <a:moveTo>
                    <a:pt x="1485" y="280148"/>
                  </a:moveTo>
                  <a:cubicBezTo>
                    <a:pt x="12240" y="230740"/>
                    <a:pt x="27701" y="182677"/>
                    <a:pt x="41145" y="133942"/>
                  </a:cubicBezTo>
                  <a:cubicBezTo>
                    <a:pt x="52573" y="92601"/>
                    <a:pt x="64336" y="51597"/>
                    <a:pt x="76100" y="10592"/>
                  </a:cubicBezTo>
                  <a:cubicBezTo>
                    <a:pt x="77108" y="9920"/>
                    <a:pt x="78117" y="9248"/>
                    <a:pt x="79125" y="8239"/>
                  </a:cubicBezTo>
                  <a:cubicBezTo>
                    <a:pt x="109710" y="3534"/>
                    <a:pt x="140296" y="-2180"/>
                    <a:pt x="171890" y="845"/>
                  </a:cubicBezTo>
                  <a:cubicBezTo>
                    <a:pt x="238102" y="7231"/>
                    <a:pt x="287846" y="57311"/>
                    <a:pt x="290871" y="123859"/>
                  </a:cubicBezTo>
                  <a:cubicBezTo>
                    <a:pt x="292215" y="154109"/>
                    <a:pt x="289526" y="184022"/>
                    <a:pt x="281460" y="213263"/>
                  </a:cubicBezTo>
                  <a:cubicBezTo>
                    <a:pt x="281123" y="213935"/>
                    <a:pt x="280451" y="214943"/>
                    <a:pt x="280115" y="215616"/>
                  </a:cubicBezTo>
                  <a:cubicBezTo>
                    <a:pt x="277762" y="218304"/>
                    <a:pt x="274738" y="219313"/>
                    <a:pt x="271377" y="220321"/>
                  </a:cubicBezTo>
                  <a:cubicBezTo>
                    <a:pt x="201467" y="238807"/>
                    <a:pt x="131893" y="259645"/>
                    <a:pt x="61984" y="277795"/>
                  </a:cubicBezTo>
                  <a:cubicBezTo>
                    <a:pt x="45850" y="282164"/>
                    <a:pt x="30390" y="288214"/>
                    <a:pt x="13585" y="291239"/>
                  </a:cubicBezTo>
                  <a:cubicBezTo>
                    <a:pt x="5182" y="292584"/>
                    <a:pt x="-3557" y="293592"/>
                    <a:pt x="1485" y="280148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B78398-8ECC-4B59-B6C2-23D851EE090C}"/>
                </a:ext>
              </a:extLst>
            </p:cNvPr>
            <p:cNvSpPr/>
            <p:nvPr/>
          </p:nvSpPr>
          <p:spPr>
            <a:xfrm>
              <a:off x="5505311" y="3699687"/>
              <a:ext cx="1976293" cy="1777991"/>
            </a:xfrm>
            <a:custGeom>
              <a:avLst/>
              <a:gdLst>
                <a:gd name="connsiteX0" fmla="*/ 1978646 w 1976293"/>
                <a:gd name="connsiteY0" fmla="*/ 1458020 h 1777991"/>
                <a:gd name="connsiteX1" fmla="*/ 1722871 w 1976293"/>
                <a:gd name="connsiteY1" fmla="*/ 1662708 h 1777991"/>
                <a:gd name="connsiteX2" fmla="*/ 1472809 w 1976293"/>
                <a:gd name="connsiteY2" fmla="*/ 1777655 h 1777991"/>
                <a:gd name="connsiteX3" fmla="*/ 1450962 w 1976293"/>
                <a:gd name="connsiteY3" fmla="*/ 1776311 h 1777991"/>
                <a:gd name="connsiteX4" fmla="*/ 1437182 w 1976293"/>
                <a:gd name="connsiteY4" fmla="*/ 1761522 h 1777991"/>
                <a:gd name="connsiteX5" fmla="*/ 11428 w 1976293"/>
                <a:gd name="connsiteY5" fmla="*/ 336440 h 1777991"/>
                <a:gd name="connsiteX6" fmla="*/ 0 w 1976293"/>
                <a:gd name="connsiteY6" fmla="*/ 324004 h 1777991"/>
                <a:gd name="connsiteX7" fmla="*/ 17814 w 1976293"/>
                <a:gd name="connsiteY7" fmla="*/ 313249 h 1777991"/>
                <a:gd name="connsiteX8" fmla="*/ 336104 w 1976293"/>
                <a:gd name="connsiteY8" fmla="*/ 150575 h 1777991"/>
                <a:gd name="connsiteX9" fmla="*/ 504157 w 1976293"/>
                <a:gd name="connsiteY9" fmla="*/ 9411 h 1777991"/>
                <a:gd name="connsiteX10" fmla="*/ 517937 w 1976293"/>
                <a:gd name="connsiteY10" fmla="*/ 0 h 1777991"/>
                <a:gd name="connsiteX11" fmla="*/ 539448 w 1976293"/>
                <a:gd name="connsiteY11" fmla="*/ 14789 h 1777991"/>
                <a:gd name="connsiteX12" fmla="*/ 938403 w 1976293"/>
                <a:gd name="connsiteY12" fmla="*/ 413744 h 1777991"/>
                <a:gd name="connsiteX13" fmla="*/ 1963185 w 1976293"/>
                <a:gd name="connsiteY13" fmla="*/ 1438526 h 1777991"/>
                <a:gd name="connsiteX14" fmla="*/ 1978646 w 1976293"/>
                <a:gd name="connsiteY14" fmla="*/ 1458020 h 177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6293" h="1777991">
                  <a:moveTo>
                    <a:pt x="1978646" y="1458020"/>
                  </a:moveTo>
                  <a:cubicBezTo>
                    <a:pt x="1902351" y="1537341"/>
                    <a:pt x="1816308" y="1604562"/>
                    <a:pt x="1722871" y="1662708"/>
                  </a:cubicBezTo>
                  <a:cubicBezTo>
                    <a:pt x="1644222" y="1711443"/>
                    <a:pt x="1561541" y="1751103"/>
                    <a:pt x="1472809" y="1777655"/>
                  </a:cubicBezTo>
                  <a:cubicBezTo>
                    <a:pt x="1465079" y="1780008"/>
                    <a:pt x="1458021" y="1783033"/>
                    <a:pt x="1450962" y="1776311"/>
                  </a:cubicBezTo>
                  <a:cubicBezTo>
                    <a:pt x="1446257" y="1771269"/>
                    <a:pt x="1441888" y="1766228"/>
                    <a:pt x="1437182" y="1761522"/>
                  </a:cubicBezTo>
                  <a:cubicBezTo>
                    <a:pt x="961930" y="1286607"/>
                    <a:pt x="486679" y="811356"/>
                    <a:pt x="11428" y="336440"/>
                  </a:cubicBezTo>
                  <a:cubicBezTo>
                    <a:pt x="7394" y="332407"/>
                    <a:pt x="3697" y="328374"/>
                    <a:pt x="0" y="324004"/>
                  </a:cubicBezTo>
                  <a:cubicBezTo>
                    <a:pt x="3025" y="315602"/>
                    <a:pt x="11092" y="315266"/>
                    <a:pt x="17814" y="313249"/>
                  </a:cubicBezTo>
                  <a:cubicBezTo>
                    <a:pt x="133097" y="276950"/>
                    <a:pt x="238298" y="220821"/>
                    <a:pt x="336104" y="150575"/>
                  </a:cubicBezTo>
                  <a:cubicBezTo>
                    <a:pt x="395595" y="107889"/>
                    <a:pt x="452396" y="61843"/>
                    <a:pt x="504157" y="9411"/>
                  </a:cubicBezTo>
                  <a:cubicBezTo>
                    <a:pt x="508190" y="5378"/>
                    <a:pt x="511887" y="1344"/>
                    <a:pt x="517937" y="0"/>
                  </a:cubicBezTo>
                  <a:cubicBezTo>
                    <a:pt x="528356" y="336"/>
                    <a:pt x="533061" y="8739"/>
                    <a:pt x="539448" y="14789"/>
                  </a:cubicBezTo>
                  <a:cubicBezTo>
                    <a:pt x="672545" y="147550"/>
                    <a:pt x="805642" y="280647"/>
                    <a:pt x="938403" y="413744"/>
                  </a:cubicBezTo>
                  <a:cubicBezTo>
                    <a:pt x="1279885" y="755226"/>
                    <a:pt x="1621703" y="1097044"/>
                    <a:pt x="1963185" y="1438526"/>
                  </a:cubicBezTo>
                  <a:cubicBezTo>
                    <a:pt x="1968899" y="1444576"/>
                    <a:pt x="1976293" y="1449281"/>
                    <a:pt x="1978646" y="14580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25C28AC-D320-4EFF-9E05-F62EFCFD5E5A}"/>
                </a:ext>
              </a:extLst>
            </p:cNvPr>
            <p:cNvSpPr/>
            <p:nvPr/>
          </p:nvSpPr>
          <p:spPr>
            <a:xfrm>
              <a:off x="5502548" y="3177858"/>
              <a:ext cx="843622" cy="843622"/>
            </a:xfrm>
            <a:custGeom>
              <a:avLst/>
              <a:gdLst>
                <a:gd name="connsiteX0" fmla="*/ 522044 w 843621"/>
                <a:gd name="connsiteY0" fmla="*/ 523846 h 843621"/>
                <a:gd name="connsiteX1" fmla="*/ 345589 w 843621"/>
                <a:gd name="connsiteY1" fmla="*/ 673076 h 843621"/>
                <a:gd name="connsiteX2" fmla="*/ 7468 w 843621"/>
                <a:gd name="connsiteY2" fmla="*/ 843481 h 843621"/>
                <a:gd name="connsiteX3" fmla="*/ 3099 w 843621"/>
                <a:gd name="connsiteY3" fmla="*/ 845833 h 843621"/>
                <a:gd name="connsiteX4" fmla="*/ 1082 w 843621"/>
                <a:gd name="connsiteY4" fmla="*/ 843145 h 843621"/>
                <a:gd name="connsiteX5" fmla="*/ 4443 w 843621"/>
                <a:gd name="connsiteY5" fmla="*/ 818609 h 843621"/>
                <a:gd name="connsiteX6" fmla="*/ 97544 w 843621"/>
                <a:gd name="connsiteY6" fmla="*/ 485530 h 843621"/>
                <a:gd name="connsiteX7" fmla="*/ 104266 w 843621"/>
                <a:gd name="connsiteY7" fmla="*/ 468388 h 843621"/>
                <a:gd name="connsiteX8" fmla="*/ 107963 w 843621"/>
                <a:gd name="connsiteY8" fmla="*/ 464691 h 843621"/>
                <a:gd name="connsiteX9" fmla="*/ 297190 w 843621"/>
                <a:gd name="connsiteY9" fmla="*/ 355457 h 843621"/>
                <a:gd name="connsiteX10" fmla="*/ 462217 w 843621"/>
                <a:gd name="connsiteY10" fmla="*/ 116487 h 843621"/>
                <a:gd name="connsiteX11" fmla="*/ 465914 w 843621"/>
                <a:gd name="connsiteY11" fmla="*/ 107076 h 843621"/>
                <a:gd name="connsiteX12" fmla="*/ 469275 w 843621"/>
                <a:gd name="connsiteY12" fmla="*/ 103043 h 843621"/>
                <a:gd name="connsiteX13" fmla="*/ 589937 w 843621"/>
                <a:gd name="connsiteY13" fmla="*/ 68424 h 843621"/>
                <a:gd name="connsiteX14" fmla="*/ 825210 w 843621"/>
                <a:gd name="connsiteY14" fmla="*/ 2548 h 843621"/>
                <a:gd name="connsiteX15" fmla="*/ 844368 w 843621"/>
                <a:gd name="connsiteY15" fmla="*/ 2884 h 843621"/>
                <a:gd name="connsiteX16" fmla="*/ 845712 w 843621"/>
                <a:gd name="connsiteY16" fmla="*/ 2548 h 843621"/>
                <a:gd name="connsiteX17" fmla="*/ 844368 w 843621"/>
                <a:gd name="connsiteY17" fmla="*/ 22042 h 843621"/>
                <a:gd name="connsiteX18" fmla="*/ 732445 w 843621"/>
                <a:gd name="connsiteY18" fmla="*/ 265045 h 843621"/>
                <a:gd name="connsiteX19" fmla="*/ 539185 w 843621"/>
                <a:gd name="connsiteY19" fmla="*/ 510738 h 843621"/>
                <a:gd name="connsiteX20" fmla="*/ 522044 w 843621"/>
                <a:gd name="connsiteY20" fmla="*/ 523846 h 84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3621" h="843621">
                  <a:moveTo>
                    <a:pt x="522044" y="523846"/>
                  </a:moveTo>
                  <a:cubicBezTo>
                    <a:pt x="466250" y="577286"/>
                    <a:pt x="408440" y="628038"/>
                    <a:pt x="345589" y="673076"/>
                  </a:cubicBezTo>
                  <a:cubicBezTo>
                    <a:pt x="241733" y="747355"/>
                    <a:pt x="130818" y="807518"/>
                    <a:pt x="7468" y="843481"/>
                  </a:cubicBezTo>
                  <a:cubicBezTo>
                    <a:pt x="5788" y="843817"/>
                    <a:pt x="4443" y="845161"/>
                    <a:pt x="3099" y="845833"/>
                  </a:cubicBezTo>
                  <a:cubicBezTo>
                    <a:pt x="2426" y="844825"/>
                    <a:pt x="1754" y="844153"/>
                    <a:pt x="1082" y="843145"/>
                  </a:cubicBezTo>
                  <a:cubicBezTo>
                    <a:pt x="-1943" y="834406"/>
                    <a:pt x="2090" y="826676"/>
                    <a:pt x="4443" y="818609"/>
                  </a:cubicBezTo>
                  <a:cubicBezTo>
                    <a:pt x="36373" y="707695"/>
                    <a:pt x="65614" y="596444"/>
                    <a:pt x="97544" y="485530"/>
                  </a:cubicBezTo>
                  <a:cubicBezTo>
                    <a:pt x="99224" y="479480"/>
                    <a:pt x="100569" y="473430"/>
                    <a:pt x="104266" y="468388"/>
                  </a:cubicBezTo>
                  <a:cubicBezTo>
                    <a:pt x="105275" y="467044"/>
                    <a:pt x="106619" y="465700"/>
                    <a:pt x="107963" y="464691"/>
                  </a:cubicBezTo>
                  <a:cubicBezTo>
                    <a:pt x="178881" y="441836"/>
                    <a:pt x="241061" y="404193"/>
                    <a:pt x="297190" y="355457"/>
                  </a:cubicBezTo>
                  <a:cubicBezTo>
                    <a:pt x="372477" y="289581"/>
                    <a:pt x="429615" y="211605"/>
                    <a:pt x="462217" y="116487"/>
                  </a:cubicBezTo>
                  <a:cubicBezTo>
                    <a:pt x="463226" y="113462"/>
                    <a:pt x="464234" y="110101"/>
                    <a:pt x="465914" y="107076"/>
                  </a:cubicBezTo>
                  <a:cubicBezTo>
                    <a:pt x="466923" y="105396"/>
                    <a:pt x="467931" y="104388"/>
                    <a:pt x="469275" y="103043"/>
                  </a:cubicBezTo>
                  <a:cubicBezTo>
                    <a:pt x="508936" y="89599"/>
                    <a:pt x="549604" y="80188"/>
                    <a:pt x="589937" y="68424"/>
                  </a:cubicBezTo>
                  <a:cubicBezTo>
                    <a:pt x="668249" y="45569"/>
                    <a:pt x="747234" y="25739"/>
                    <a:pt x="825210" y="2548"/>
                  </a:cubicBezTo>
                  <a:cubicBezTo>
                    <a:pt x="831596" y="531"/>
                    <a:pt x="837982" y="-2157"/>
                    <a:pt x="844368" y="2884"/>
                  </a:cubicBezTo>
                  <a:lnTo>
                    <a:pt x="845712" y="2548"/>
                  </a:lnTo>
                  <a:cubicBezTo>
                    <a:pt x="848401" y="9270"/>
                    <a:pt x="846048" y="15656"/>
                    <a:pt x="844368" y="22042"/>
                  </a:cubicBezTo>
                  <a:cubicBezTo>
                    <a:pt x="818488" y="108421"/>
                    <a:pt x="779500" y="188750"/>
                    <a:pt x="732445" y="265045"/>
                  </a:cubicBezTo>
                  <a:cubicBezTo>
                    <a:pt x="677324" y="354113"/>
                    <a:pt x="614136" y="437131"/>
                    <a:pt x="539185" y="510738"/>
                  </a:cubicBezTo>
                  <a:cubicBezTo>
                    <a:pt x="534144" y="515779"/>
                    <a:pt x="529438" y="521493"/>
                    <a:pt x="522044" y="523846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99D9F2B-87A5-41A2-BABD-9137742103D8}"/>
                </a:ext>
              </a:extLst>
            </p:cNvPr>
            <p:cNvSpPr/>
            <p:nvPr/>
          </p:nvSpPr>
          <p:spPr>
            <a:xfrm>
              <a:off x="5308690" y="3448828"/>
              <a:ext cx="299133" cy="571377"/>
            </a:xfrm>
            <a:custGeom>
              <a:avLst/>
              <a:gdLst>
                <a:gd name="connsiteX0" fmla="*/ 301822 w 299132"/>
                <a:gd name="connsiteY0" fmla="*/ 196075 h 571377"/>
                <a:gd name="connsiteX1" fmla="*/ 241995 w 299132"/>
                <a:gd name="connsiteY1" fmla="*/ 408157 h 571377"/>
                <a:gd name="connsiteX2" fmla="*/ 194941 w 299132"/>
                <a:gd name="connsiteY2" fmla="*/ 571839 h 571377"/>
                <a:gd name="connsiteX3" fmla="*/ 103184 w 299132"/>
                <a:gd name="connsiteY3" fmla="*/ 481763 h 571377"/>
                <a:gd name="connsiteX4" fmla="*/ 0 w 299132"/>
                <a:gd name="connsiteY4" fmla="*/ 376899 h 571377"/>
                <a:gd name="connsiteX5" fmla="*/ 24872 w 299132"/>
                <a:gd name="connsiteY5" fmla="*/ 282118 h 571377"/>
                <a:gd name="connsiteX6" fmla="*/ 91420 w 299132"/>
                <a:gd name="connsiteY6" fmla="*/ 43147 h 571377"/>
                <a:gd name="connsiteX7" fmla="*/ 100831 w 299132"/>
                <a:gd name="connsiteY7" fmla="*/ 1134 h 571377"/>
                <a:gd name="connsiteX8" fmla="*/ 105201 w 299132"/>
                <a:gd name="connsiteY8" fmla="*/ 126 h 571377"/>
                <a:gd name="connsiteX9" fmla="*/ 117973 w 299132"/>
                <a:gd name="connsiteY9" fmla="*/ 10881 h 571377"/>
                <a:gd name="connsiteX10" fmla="*/ 297116 w 299132"/>
                <a:gd name="connsiteY10" fmla="*/ 189689 h 571377"/>
                <a:gd name="connsiteX11" fmla="*/ 301822 w 299132"/>
                <a:gd name="connsiteY11" fmla="*/ 196075 h 5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132" h="571377">
                  <a:moveTo>
                    <a:pt x="301822" y="196075"/>
                  </a:moveTo>
                  <a:cubicBezTo>
                    <a:pt x="281992" y="266657"/>
                    <a:pt x="261825" y="337575"/>
                    <a:pt x="241995" y="408157"/>
                  </a:cubicBezTo>
                  <a:cubicBezTo>
                    <a:pt x="226534" y="462942"/>
                    <a:pt x="213090" y="518063"/>
                    <a:pt x="194941" y="571839"/>
                  </a:cubicBezTo>
                  <a:cubicBezTo>
                    <a:pt x="164355" y="541926"/>
                    <a:pt x="133433" y="512013"/>
                    <a:pt x="103184" y="481763"/>
                  </a:cubicBezTo>
                  <a:cubicBezTo>
                    <a:pt x="68565" y="446809"/>
                    <a:pt x="32602" y="413534"/>
                    <a:pt x="0" y="376899"/>
                  </a:cubicBezTo>
                  <a:cubicBezTo>
                    <a:pt x="4705" y="344297"/>
                    <a:pt x="16469" y="313711"/>
                    <a:pt x="24872" y="282118"/>
                  </a:cubicBezTo>
                  <a:cubicBezTo>
                    <a:pt x="46046" y="202125"/>
                    <a:pt x="69574" y="122804"/>
                    <a:pt x="91420" y="43147"/>
                  </a:cubicBezTo>
                  <a:cubicBezTo>
                    <a:pt x="95118" y="29367"/>
                    <a:pt x="100831" y="15923"/>
                    <a:pt x="100831" y="1134"/>
                  </a:cubicBezTo>
                  <a:cubicBezTo>
                    <a:pt x="102176" y="126"/>
                    <a:pt x="103520" y="-210"/>
                    <a:pt x="105201" y="126"/>
                  </a:cubicBezTo>
                  <a:cubicBezTo>
                    <a:pt x="110578" y="2479"/>
                    <a:pt x="113939" y="6848"/>
                    <a:pt x="117973" y="10881"/>
                  </a:cubicBezTo>
                  <a:cubicBezTo>
                    <a:pt x="177799" y="70372"/>
                    <a:pt x="237290" y="130198"/>
                    <a:pt x="297116" y="189689"/>
                  </a:cubicBezTo>
                  <a:cubicBezTo>
                    <a:pt x="298797" y="191369"/>
                    <a:pt x="300813" y="193386"/>
                    <a:pt x="301822" y="196075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91ACF49-582A-4132-804A-28002B63F7E8}"/>
                </a:ext>
              </a:extLst>
            </p:cNvPr>
            <p:cNvSpPr/>
            <p:nvPr/>
          </p:nvSpPr>
          <p:spPr>
            <a:xfrm>
              <a:off x="5195335" y="3165018"/>
              <a:ext cx="295772" cy="292411"/>
            </a:xfrm>
            <a:custGeom>
              <a:avLst/>
              <a:gdLst>
                <a:gd name="connsiteX0" fmla="*/ 217547 w 295771"/>
                <a:gd name="connsiteY0" fmla="*/ 284608 h 292410"/>
                <a:gd name="connsiteX1" fmla="*/ 214186 w 295771"/>
                <a:gd name="connsiteY1" fmla="*/ 284944 h 292410"/>
                <a:gd name="connsiteX2" fmla="*/ 98566 w 295771"/>
                <a:gd name="connsiteY2" fmla="*/ 289650 h 292410"/>
                <a:gd name="connsiteX3" fmla="*/ 3113 w 295771"/>
                <a:gd name="connsiteY3" fmla="*/ 185457 h 292410"/>
                <a:gd name="connsiteX4" fmla="*/ 11851 w 295771"/>
                <a:gd name="connsiteY4" fmla="*/ 80257 h 292410"/>
                <a:gd name="connsiteX5" fmla="*/ 29665 w 295771"/>
                <a:gd name="connsiteY5" fmla="*/ 69501 h 292410"/>
                <a:gd name="connsiteX6" fmla="*/ 269979 w 295771"/>
                <a:gd name="connsiteY6" fmla="*/ 2617 h 292410"/>
                <a:gd name="connsiteX7" fmla="*/ 291154 w 295771"/>
                <a:gd name="connsiteY7" fmla="*/ 1944 h 292410"/>
                <a:gd name="connsiteX8" fmla="*/ 295187 w 295771"/>
                <a:gd name="connsiteY8" fmla="*/ 2617 h 292410"/>
                <a:gd name="connsiteX9" fmla="*/ 294851 w 295771"/>
                <a:gd name="connsiteY9" fmla="*/ 25472 h 292410"/>
                <a:gd name="connsiteX10" fmla="*/ 228302 w 295771"/>
                <a:gd name="connsiteY10" fmla="*/ 264778 h 292410"/>
                <a:gd name="connsiteX11" fmla="*/ 217547 w 295771"/>
                <a:gd name="connsiteY11" fmla="*/ 284608 h 29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771" h="292410">
                  <a:moveTo>
                    <a:pt x="217547" y="284608"/>
                  </a:moveTo>
                  <a:cubicBezTo>
                    <a:pt x="216539" y="284608"/>
                    <a:pt x="215194" y="284608"/>
                    <a:pt x="214186" y="284944"/>
                  </a:cubicBezTo>
                  <a:cubicBezTo>
                    <a:pt x="175870" y="294019"/>
                    <a:pt x="137890" y="299733"/>
                    <a:pt x="98566" y="289650"/>
                  </a:cubicBezTo>
                  <a:cubicBezTo>
                    <a:pt x="44117" y="275533"/>
                    <a:pt x="13196" y="239570"/>
                    <a:pt x="3113" y="185457"/>
                  </a:cubicBezTo>
                  <a:cubicBezTo>
                    <a:pt x="-3273" y="149830"/>
                    <a:pt x="424" y="114539"/>
                    <a:pt x="11851" y="80257"/>
                  </a:cubicBezTo>
                  <a:cubicBezTo>
                    <a:pt x="15212" y="72190"/>
                    <a:pt x="22943" y="71182"/>
                    <a:pt x="29665" y="69501"/>
                  </a:cubicBezTo>
                  <a:cubicBezTo>
                    <a:pt x="109658" y="47318"/>
                    <a:pt x="189987" y="25472"/>
                    <a:pt x="269979" y="2617"/>
                  </a:cubicBezTo>
                  <a:cubicBezTo>
                    <a:pt x="277038" y="600"/>
                    <a:pt x="284096" y="-1753"/>
                    <a:pt x="291154" y="1944"/>
                  </a:cubicBezTo>
                  <a:cubicBezTo>
                    <a:pt x="292498" y="2281"/>
                    <a:pt x="293843" y="2617"/>
                    <a:pt x="295187" y="2617"/>
                  </a:cubicBezTo>
                  <a:cubicBezTo>
                    <a:pt x="299893" y="10347"/>
                    <a:pt x="296868" y="17741"/>
                    <a:pt x="294851" y="25472"/>
                  </a:cubicBezTo>
                  <a:cubicBezTo>
                    <a:pt x="272668" y="105465"/>
                    <a:pt x="250485" y="185121"/>
                    <a:pt x="228302" y="264778"/>
                  </a:cubicBezTo>
                  <a:cubicBezTo>
                    <a:pt x="225950" y="271836"/>
                    <a:pt x="224941" y="279903"/>
                    <a:pt x="217547" y="28460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534442D-905F-4EB3-9764-C2277FD887B1}"/>
                </a:ext>
              </a:extLst>
            </p:cNvPr>
            <p:cNvSpPr/>
            <p:nvPr/>
          </p:nvSpPr>
          <p:spPr>
            <a:xfrm>
              <a:off x="5052915" y="3008836"/>
              <a:ext cx="433575" cy="235273"/>
            </a:xfrm>
            <a:custGeom>
              <a:avLst/>
              <a:gdLst>
                <a:gd name="connsiteX0" fmla="*/ 433575 w 433574"/>
                <a:gd name="connsiteY0" fmla="*/ 157454 h 235272"/>
                <a:gd name="connsiteX1" fmla="*/ 170069 w 433574"/>
                <a:gd name="connsiteY1" fmla="*/ 230389 h 235272"/>
                <a:gd name="connsiteX2" fmla="*/ 154272 w 433574"/>
                <a:gd name="connsiteY2" fmla="*/ 235766 h 235272"/>
                <a:gd name="connsiteX3" fmla="*/ 152255 w 433574"/>
                <a:gd name="connsiteY3" fmla="*/ 235430 h 235272"/>
                <a:gd name="connsiteX4" fmla="*/ 20839 w 433574"/>
                <a:gd name="connsiteY4" fmla="*/ 102669 h 235272"/>
                <a:gd name="connsiteX5" fmla="*/ 0 w 433574"/>
                <a:gd name="connsiteY5" fmla="*/ 81158 h 235272"/>
                <a:gd name="connsiteX6" fmla="*/ 53777 w 433574"/>
                <a:gd name="connsiteY6" fmla="*/ 61664 h 235272"/>
                <a:gd name="connsiteX7" fmla="*/ 244348 w 433574"/>
                <a:gd name="connsiteY7" fmla="*/ 7888 h 235272"/>
                <a:gd name="connsiteX8" fmla="*/ 266867 w 433574"/>
                <a:gd name="connsiteY8" fmla="*/ 1502 h 235272"/>
                <a:gd name="connsiteX9" fmla="*/ 283336 w 433574"/>
                <a:gd name="connsiteY9" fmla="*/ 5535 h 235272"/>
                <a:gd name="connsiteX10" fmla="*/ 433575 w 433574"/>
                <a:gd name="connsiteY10" fmla="*/ 157454 h 23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574" h="235272">
                  <a:moveTo>
                    <a:pt x="433575" y="157454"/>
                  </a:moveTo>
                  <a:cubicBezTo>
                    <a:pt x="345851" y="181654"/>
                    <a:pt x="257792" y="205853"/>
                    <a:pt x="170069" y="230389"/>
                  </a:cubicBezTo>
                  <a:cubicBezTo>
                    <a:pt x="164691" y="231733"/>
                    <a:pt x="159650" y="234086"/>
                    <a:pt x="154272" y="235766"/>
                  </a:cubicBezTo>
                  <a:cubicBezTo>
                    <a:pt x="153600" y="235430"/>
                    <a:pt x="152927" y="235430"/>
                    <a:pt x="152255" y="235430"/>
                  </a:cubicBezTo>
                  <a:cubicBezTo>
                    <a:pt x="108562" y="191065"/>
                    <a:pt x="64868" y="147035"/>
                    <a:pt x="20839" y="102669"/>
                  </a:cubicBezTo>
                  <a:cubicBezTo>
                    <a:pt x="13780" y="95611"/>
                    <a:pt x="7058" y="88217"/>
                    <a:pt x="0" y="81158"/>
                  </a:cubicBezTo>
                  <a:cubicBezTo>
                    <a:pt x="15125" y="67378"/>
                    <a:pt x="35627" y="67042"/>
                    <a:pt x="53777" y="61664"/>
                  </a:cubicBezTo>
                  <a:cubicBezTo>
                    <a:pt x="116964" y="42843"/>
                    <a:pt x="180824" y="25365"/>
                    <a:pt x="244348" y="7888"/>
                  </a:cubicBezTo>
                  <a:cubicBezTo>
                    <a:pt x="251742" y="5871"/>
                    <a:pt x="259473" y="5199"/>
                    <a:pt x="266867" y="1502"/>
                  </a:cubicBezTo>
                  <a:cubicBezTo>
                    <a:pt x="273253" y="-1859"/>
                    <a:pt x="278631" y="830"/>
                    <a:pt x="283336" y="5535"/>
                  </a:cubicBezTo>
                  <a:cubicBezTo>
                    <a:pt x="333416" y="56623"/>
                    <a:pt x="383495" y="107038"/>
                    <a:pt x="433575" y="15745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63CE88B-650F-49D1-A502-44EB245F5BC2}"/>
                </a:ext>
              </a:extLst>
            </p:cNvPr>
            <p:cNvSpPr/>
            <p:nvPr/>
          </p:nvSpPr>
          <p:spPr>
            <a:xfrm>
              <a:off x="6024592" y="3180742"/>
              <a:ext cx="1781353" cy="1976293"/>
            </a:xfrm>
            <a:custGeom>
              <a:avLst/>
              <a:gdLst>
                <a:gd name="connsiteX0" fmla="*/ 0 w 1781352"/>
                <a:gd name="connsiteY0" fmla="*/ 520962 h 1976292"/>
                <a:gd name="connsiteX1" fmla="*/ 155952 w 1781352"/>
                <a:gd name="connsiteY1" fmla="*/ 337112 h 1976292"/>
                <a:gd name="connsiteX2" fmla="*/ 324004 w 1781352"/>
                <a:gd name="connsiteY2" fmla="*/ 0 h 1976292"/>
                <a:gd name="connsiteX3" fmla="*/ 386184 w 1781352"/>
                <a:gd name="connsiteY3" fmla="*/ 61507 h 1976292"/>
                <a:gd name="connsiteX4" fmla="*/ 1766228 w 1781352"/>
                <a:gd name="connsiteY4" fmla="*/ 1441551 h 1976292"/>
                <a:gd name="connsiteX5" fmla="*/ 1782025 w 1781352"/>
                <a:gd name="connsiteY5" fmla="*/ 1456340 h 1976292"/>
                <a:gd name="connsiteX6" fmla="*/ 1731273 w 1781352"/>
                <a:gd name="connsiteY6" fmla="*/ 1595823 h 1976292"/>
                <a:gd name="connsiteX7" fmla="*/ 1475162 w 1781352"/>
                <a:gd name="connsiteY7" fmla="*/ 1961840 h 1976292"/>
                <a:gd name="connsiteX8" fmla="*/ 1461718 w 1781352"/>
                <a:gd name="connsiteY8" fmla="*/ 1976629 h 1976292"/>
                <a:gd name="connsiteX9" fmla="*/ 1460709 w 1781352"/>
                <a:gd name="connsiteY9" fmla="*/ 1976629 h 1976292"/>
                <a:gd name="connsiteX10" fmla="*/ 1459701 w 1781352"/>
                <a:gd name="connsiteY10" fmla="*/ 1976629 h 1976292"/>
                <a:gd name="connsiteX11" fmla="*/ 1442224 w 1781352"/>
                <a:gd name="connsiteY11" fmla="*/ 1961168 h 1976292"/>
                <a:gd name="connsiteX12" fmla="*/ 16133 w 1781352"/>
                <a:gd name="connsiteY12" fmla="*/ 535414 h 1976292"/>
                <a:gd name="connsiteX13" fmla="*/ 0 w 1781352"/>
                <a:gd name="connsiteY13" fmla="*/ 520962 h 197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352" h="1976292">
                  <a:moveTo>
                    <a:pt x="0" y="520962"/>
                  </a:moveTo>
                  <a:cubicBezTo>
                    <a:pt x="56465" y="463488"/>
                    <a:pt x="109234" y="402653"/>
                    <a:pt x="155952" y="337112"/>
                  </a:cubicBezTo>
                  <a:cubicBezTo>
                    <a:pt x="229559" y="233592"/>
                    <a:pt x="288713" y="122678"/>
                    <a:pt x="324004" y="0"/>
                  </a:cubicBezTo>
                  <a:cubicBezTo>
                    <a:pt x="344843" y="20502"/>
                    <a:pt x="365345" y="41005"/>
                    <a:pt x="386184" y="61507"/>
                  </a:cubicBezTo>
                  <a:cubicBezTo>
                    <a:pt x="846311" y="521634"/>
                    <a:pt x="1306101" y="981424"/>
                    <a:pt x="1766228" y="1441551"/>
                  </a:cubicBezTo>
                  <a:cubicBezTo>
                    <a:pt x="1771270" y="1446593"/>
                    <a:pt x="1776983" y="1451298"/>
                    <a:pt x="1782025" y="1456340"/>
                  </a:cubicBezTo>
                  <a:cubicBezTo>
                    <a:pt x="1770934" y="1505075"/>
                    <a:pt x="1752112" y="1550785"/>
                    <a:pt x="1731273" y="1595823"/>
                  </a:cubicBezTo>
                  <a:cubicBezTo>
                    <a:pt x="1667749" y="1732953"/>
                    <a:pt x="1580362" y="1853615"/>
                    <a:pt x="1475162" y="1961840"/>
                  </a:cubicBezTo>
                  <a:cubicBezTo>
                    <a:pt x="1470456" y="1966546"/>
                    <a:pt x="1466423" y="1971923"/>
                    <a:pt x="1461718" y="1976629"/>
                  </a:cubicBezTo>
                  <a:cubicBezTo>
                    <a:pt x="1461718" y="1976629"/>
                    <a:pt x="1460709" y="1976629"/>
                    <a:pt x="1460709" y="1976629"/>
                  </a:cubicBezTo>
                  <a:cubicBezTo>
                    <a:pt x="1460709" y="1976629"/>
                    <a:pt x="1459701" y="1976629"/>
                    <a:pt x="1459701" y="1976629"/>
                  </a:cubicBezTo>
                  <a:cubicBezTo>
                    <a:pt x="1453987" y="1971587"/>
                    <a:pt x="1447937" y="1966546"/>
                    <a:pt x="1442224" y="1961168"/>
                  </a:cubicBezTo>
                  <a:cubicBezTo>
                    <a:pt x="966636" y="1485917"/>
                    <a:pt x="491384" y="1010665"/>
                    <a:pt x="16133" y="535414"/>
                  </a:cubicBezTo>
                  <a:cubicBezTo>
                    <a:pt x="11091" y="530372"/>
                    <a:pt x="5378" y="525667"/>
                    <a:pt x="0" y="520962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BB24F84-1E93-40FC-9501-7B27D7326A2D}"/>
                </a:ext>
              </a:extLst>
            </p:cNvPr>
            <p:cNvSpPr/>
            <p:nvPr/>
          </p:nvSpPr>
          <p:spPr>
            <a:xfrm>
              <a:off x="5845788" y="3053359"/>
              <a:ext cx="500795" cy="228551"/>
            </a:xfrm>
            <a:custGeom>
              <a:avLst/>
              <a:gdLst>
                <a:gd name="connsiteX0" fmla="*/ 501128 w 500795"/>
                <a:gd name="connsiteY0" fmla="*/ 127383 h 228550"/>
                <a:gd name="connsiteX1" fmla="*/ 361309 w 500795"/>
                <a:gd name="connsiteY1" fmla="*/ 165699 h 228550"/>
                <a:gd name="connsiteX2" fmla="*/ 146202 w 500795"/>
                <a:gd name="connsiteY2" fmla="*/ 226198 h 228550"/>
                <a:gd name="connsiteX3" fmla="*/ 125364 w 500795"/>
                <a:gd name="connsiteY3" fmla="*/ 231576 h 228550"/>
                <a:gd name="connsiteX4" fmla="*/ 114272 w 500795"/>
                <a:gd name="connsiteY4" fmla="*/ 224854 h 228550"/>
                <a:gd name="connsiteX5" fmla="*/ 7391 w 500795"/>
                <a:gd name="connsiteY5" fmla="*/ 117973 h 228550"/>
                <a:gd name="connsiteX6" fmla="*/ 333 w 500795"/>
                <a:gd name="connsiteY6" fmla="*/ 103856 h 228550"/>
                <a:gd name="connsiteX7" fmla="*/ 1341 w 500795"/>
                <a:gd name="connsiteY7" fmla="*/ 104192 h 228550"/>
                <a:gd name="connsiteX8" fmla="*/ 107214 w 500795"/>
                <a:gd name="connsiteY8" fmla="*/ 75623 h 228550"/>
                <a:gd name="connsiteX9" fmla="*/ 312910 w 500795"/>
                <a:gd name="connsiteY9" fmla="*/ 18486 h 228550"/>
                <a:gd name="connsiteX10" fmla="*/ 376770 w 500795"/>
                <a:gd name="connsiteY10" fmla="*/ 0 h 228550"/>
                <a:gd name="connsiteX11" fmla="*/ 489701 w 500795"/>
                <a:gd name="connsiteY11" fmla="*/ 113939 h 228550"/>
                <a:gd name="connsiteX12" fmla="*/ 501128 w 500795"/>
                <a:gd name="connsiteY12" fmla="*/ 127383 h 2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795" h="228550">
                  <a:moveTo>
                    <a:pt x="501128" y="127383"/>
                  </a:moveTo>
                  <a:cubicBezTo>
                    <a:pt x="454410" y="140155"/>
                    <a:pt x="407691" y="152591"/>
                    <a:pt x="361309" y="165699"/>
                  </a:cubicBezTo>
                  <a:cubicBezTo>
                    <a:pt x="289719" y="185529"/>
                    <a:pt x="217792" y="205696"/>
                    <a:pt x="146202" y="226198"/>
                  </a:cubicBezTo>
                  <a:cubicBezTo>
                    <a:pt x="139144" y="228215"/>
                    <a:pt x="131414" y="226534"/>
                    <a:pt x="125364" y="231576"/>
                  </a:cubicBezTo>
                  <a:cubicBezTo>
                    <a:pt x="120322" y="231240"/>
                    <a:pt x="117297" y="227879"/>
                    <a:pt x="114272" y="224854"/>
                  </a:cubicBezTo>
                  <a:cubicBezTo>
                    <a:pt x="78645" y="189227"/>
                    <a:pt x="43018" y="153600"/>
                    <a:pt x="7391" y="117973"/>
                  </a:cubicBezTo>
                  <a:cubicBezTo>
                    <a:pt x="3694" y="114275"/>
                    <a:pt x="-1348" y="110578"/>
                    <a:pt x="333" y="103856"/>
                  </a:cubicBezTo>
                  <a:cubicBezTo>
                    <a:pt x="333" y="103856"/>
                    <a:pt x="1341" y="104192"/>
                    <a:pt x="1341" y="104192"/>
                  </a:cubicBezTo>
                  <a:cubicBezTo>
                    <a:pt x="36632" y="94781"/>
                    <a:pt x="71923" y="85370"/>
                    <a:pt x="107214" y="75623"/>
                  </a:cubicBezTo>
                  <a:cubicBezTo>
                    <a:pt x="175779" y="56802"/>
                    <a:pt x="244345" y="37308"/>
                    <a:pt x="312910" y="18486"/>
                  </a:cubicBezTo>
                  <a:cubicBezTo>
                    <a:pt x="334421" y="12436"/>
                    <a:pt x="355931" y="8403"/>
                    <a:pt x="376770" y="0"/>
                  </a:cubicBezTo>
                  <a:cubicBezTo>
                    <a:pt x="414414" y="37980"/>
                    <a:pt x="452057" y="75960"/>
                    <a:pt x="489701" y="113939"/>
                  </a:cubicBezTo>
                  <a:cubicBezTo>
                    <a:pt x="493734" y="117973"/>
                    <a:pt x="499448" y="120998"/>
                    <a:pt x="501128" y="127383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FEA3809-35E9-4818-B71D-B9A6F24C00C2}"/>
                </a:ext>
              </a:extLst>
            </p:cNvPr>
            <p:cNvSpPr/>
            <p:nvPr/>
          </p:nvSpPr>
          <p:spPr>
            <a:xfrm>
              <a:off x="5412882" y="3167298"/>
              <a:ext cx="275606" cy="477268"/>
            </a:xfrm>
            <a:custGeom>
              <a:avLst/>
              <a:gdLst>
                <a:gd name="connsiteX0" fmla="*/ 0 w 275605"/>
                <a:gd name="connsiteY0" fmla="*/ 282328 h 477267"/>
                <a:gd name="connsiteX1" fmla="*/ 54785 w 275605"/>
                <a:gd name="connsiteY1" fmla="*/ 83354 h 477267"/>
                <a:gd name="connsiteX2" fmla="*/ 77640 w 275605"/>
                <a:gd name="connsiteY2" fmla="*/ 0 h 477267"/>
                <a:gd name="connsiteX3" fmla="*/ 134778 w 275605"/>
                <a:gd name="connsiteY3" fmla="*/ 55121 h 477267"/>
                <a:gd name="connsiteX4" fmla="*/ 148558 w 275605"/>
                <a:gd name="connsiteY4" fmla="*/ 66885 h 477267"/>
                <a:gd name="connsiteX5" fmla="*/ 162002 w 275605"/>
                <a:gd name="connsiteY5" fmla="*/ 76968 h 477267"/>
                <a:gd name="connsiteX6" fmla="*/ 269556 w 275605"/>
                <a:gd name="connsiteY6" fmla="*/ 184521 h 477267"/>
                <a:gd name="connsiteX7" fmla="*/ 278630 w 275605"/>
                <a:gd name="connsiteY7" fmla="*/ 198301 h 477267"/>
                <a:gd name="connsiteX8" fmla="*/ 255439 w 275605"/>
                <a:gd name="connsiteY8" fmla="*/ 289050 h 477267"/>
                <a:gd name="connsiteX9" fmla="*/ 209729 w 275605"/>
                <a:gd name="connsiteY9" fmla="*/ 453405 h 477267"/>
                <a:gd name="connsiteX10" fmla="*/ 198974 w 275605"/>
                <a:gd name="connsiteY10" fmla="*/ 477604 h 477267"/>
                <a:gd name="connsiteX11" fmla="*/ 198638 w 275605"/>
                <a:gd name="connsiteY11" fmla="*/ 477940 h 477267"/>
                <a:gd name="connsiteX12" fmla="*/ 191243 w 275605"/>
                <a:gd name="connsiteY12" fmla="*/ 474243 h 477267"/>
                <a:gd name="connsiteX13" fmla="*/ 0 w 275605"/>
                <a:gd name="connsiteY13" fmla="*/ 282328 h 47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605" h="477267">
                  <a:moveTo>
                    <a:pt x="0" y="282328"/>
                  </a:moveTo>
                  <a:cubicBezTo>
                    <a:pt x="18150" y="216115"/>
                    <a:pt x="35963" y="149566"/>
                    <a:pt x="54785" y="83354"/>
                  </a:cubicBezTo>
                  <a:cubicBezTo>
                    <a:pt x="62515" y="55457"/>
                    <a:pt x="71254" y="28233"/>
                    <a:pt x="77640" y="0"/>
                  </a:cubicBezTo>
                  <a:cubicBezTo>
                    <a:pt x="98479" y="16469"/>
                    <a:pt x="115284" y="36971"/>
                    <a:pt x="134778" y="55121"/>
                  </a:cubicBezTo>
                  <a:cubicBezTo>
                    <a:pt x="139147" y="59154"/>
                    <a:pt x="143853" y="63188"/>
                    <a:pt x="148558" y="66885"/>
                  </a:cubicBezTo>
                  <a:cubicBezTo>
                    <a:pt x="153936" y="69237"/>
                    <a:pt x="157969" y="72935"/>
                    <a:pt x="162002" y="76968"/>
                  </a:cubicBezTo>
                  <a:cubicBezTo>
                    <a:pt x="197965" y="112931"/>
                    <a:pt x="233593" y="148558"/>
                    <a:pt x="269556" y="184521"/>
                  </a:cubicBezTo>
                  <a:cubicBezTo>
                    <a:pt x="273589" y="188554"/>
                    <a:pt x="277622" y="192252"/>
                    <a:pt x="278630" y="198301"/>
                  </a:cubicBezTo>
                  <a:cubicBezTo>
                    <a:pt x="273925" y="229223"/>
                    <a:pt x="263506" y="258800"/>
                    <a:pt x="255439" y="289050"/>
                  </a:cubicBezTo>
                  <a:cubicBezTo>
                    <a:pt x="240315" y="343835"/>
                    <a:pt x="225526" y="398956"/>
                    <a:pt x="209729" y="453405"/>
                  </a:cubicBezTo>
                  <a:cubicBezTo>
                    <a:pt x="207376" y="461807"/>
                    <a:pt x="205696" y="470882"/>
                    <a:pt x="198974" y="477604"/>
                  </a:cubicBezTo>
                  <a:cubicBezTo>
                    <a:pt x="198974" y="477604"/>
                    <a:pt x="198638" y="477940"/>
                    <a:pt x="198638" y="477940"/>
                  </a:cubicBezTo>
                  <a:cubicBezTo>
                    <a:pt x="196285" y="476596"/>
                    <a:pt x="193260" y="475924"/>
                    <a:pt x="191243" y="474243"/>
                  </a:cubicBezTo>
                  <a:cubicBezTo>
                    <a:pt x="126711" y="410047"/>
                    <a:pt x="63188" y="346187"/>
                    <a:pt x="0" y="2823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A3CB404-E4A3-4FB7-B073-A2CBE3AE6B97}"/>
                </a:ext>
              </a:extLst>
            </p:cNvPr>
            <p:cNvSpPr/>
            <p:nvPr/>
          </p:nvSpPr>
          <p:spPr>
            <a:xfrm>
              <a:off x="5561104" y="3157551"/>
              <a:ext cx="410047" cy="205024"/>
            </a:xfrm>
            <a:custGeom>
              <a:avLst/>
              <a:gdLst>
                <a:gd name="connsiteX0" fmla="*/ 127047 w 410047"/>
                <a:gd name="connsiteY0" fmla="*/ 205024 h 205023"/>
                <a:gd name="connsiteX1" fmla="*/ 0 w 410047"/>
                <a:gd name="connsiteY1" fmla="*/ 76968 h 205023"/>
                <a:gd name="connsiteX2" fmla="*/ 6386 w 410047"/>
                <a:gd name="connsiteY2" fmla="*/ 66885 h 205023"/>
                <a:gd name="connsiteX3" fmla="*/ 17813 w 410047"/>
                <a:gd name="connsiteY3" fmla="*/ 74615 h 205023"/>
                <a:gd name="connsiteX4" fmla="*/ 147214 w 410047"/>
                <a:gd name="connsiteY4" fmla="*/ 37644 h 205023"/>
                <a:gd name="connsiteX5" fmla="*/ 285353 w 410047"/>
                <a:gd name="connsiteY5" fmla="*/ 0 h 205023"/>
                <a:gd name="connsiteX6" fmla="*/ 390889 w 410047"/>
                <a:gd name="connsiteY6" fmla="*/ 107217 h 205023"/>
                <a:gd name="connsiteX7" fmla="*/ 410383 w 410047"/>
                <a:gd name="connsiteY7" fmla="*/ 127720 h 205023"/>
                <a:gd name="connsiteX8" fmla="*/ 409039 w 410047"/>
                <a:gd name="connsiteY8" fmla="*/ 127383 h 205023"/>
                <a:gd name="connsiteX9" fmla="*/ 390217 w 410047"/>
                <a:gd name="connsiteY9" fmla="*/ 137467 h 205023"/>
                <a:gd name="connsiteX10" fmla="*/ 144525 w 410047"/>
                <a:gd name="connsiteY10" fmla="*/ 205696 h 205023"/>
                <a:gd name="connsiteX11" fmla="*/ 127047 w 410047"/>
                <a:gd name="connsiteY11" fmla="*/ 205024 h 20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047" h="205023">
                  <a:moveTo>
                    <a:pt x="127047" y="205024"/>
                  </a:moveTo>
                  <a:cubicBezTo>
                    <a:pt x="83690" y="163347"/>
                    <a:pt x="39996" y="121670"/>
                    <a:pt x="0" y="76968"/>
                  </a:cubicBezTo>
                  <a:cubicBezTo>
                    <a:pt x="2017" y="73607"/>
                    <a:pt x="4369" y="70246"/>
                    <a:pt x="6386" y="66885"/>
                  </a:cubicBezTo>
                  <a:cubicBezTo>
                    <a:pt x="5042" y="76968"/>
                    <a:pt x="11091" y="76296"/>
                    <a:pt x="17813" y="74615"/>
                  </a:cubicBezTo>
                  <a:cubicBezTo>
                    <a:pt x="60835" y="62179"/>
                    <a:pt x="104192" y="49743"/>
                    <a:pt x="147214" y="37644"/>
                  </a:cubicBezTo>
                  <a:cubicBezTo>
                    <a:pt x="193260" y="24872"/>
                    <a:pt x="239306" y="12436"/>
                    <a:pt x="285353" y="0"/>
                  </a:cubicBezTo>
                  <a:cubicBezTo>
                    <a:pt x="320644" y="35627"/>
                    <a:pt x="355935" y="71590"/>
                    <a:pt x="390889" y="107217"/>
                  </a:cubicBezTo>
                  <a:cubicBezTo>
                    <a:pt x="397611" y="113939"/>
                    <a:pt x="403997" y="120998"/>
                    <a:pt x="410383" y="127720"/>
                  </a:cubicBezTo>
                  <a:cubicBezTo>
                    <a:pt x="410383" y="127720"/>
                    <a:pt x="409039" y="127383"/>
                    <a:pt x="409039" y="127383"/>
                  </a:cubicBezTo>
                  <a:cubicBezTo>
                    <a:pt x="404670" y="134106"/>
                    <a:pt x="397275" y="135450"/>
                    <a:pt x="390217" y="137467"/>
                  </a:cubicBezTo>
                  <a:cubicBezTo>
                    <a:pt x="308544" y="160994"/>
                    <a:pt x="226534" y="183513"/>
                    <a:pt x="144525" y="205696"/>
                  </a:cubicBezTo>
                  <a:cubicBezTo>
                    <a:pt x="138811" y="207040"/>
                    <a:pt x="132761" y="209393"/>
                    <a:pt x="127047" y="2050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B934935-C9A7-40B3-964B-33B8E9D81428}"/>
                </a:ext>
              </a:extLst>
            </p:cNvPr>
            <p:cNvSpPr/>
            <p:nvPr/>
          </p:nvSpPr>
          <p:spPr>
            <a:xfrm>
              <a:off x="5611520" y="3284935"/>
              <a:ext cx="356271" cy="359632"/>
            </a:xfrm>
            <a:custGeom>
              <a:avLst/>
              <a:gdLst>
                <a:gd name="connsiteX0" fmla="*/ 76632 w 356270"/>
                <a:gd name="connsiteY0" fmla="*/ 77640 h 359631"/>
                <a:gd name="connsiteX1" fmla="*/ 231576 w 356270"/>
                <a:gd name="connsiteY1" fmla="*/ 35627 h 359631"/>
                <a:gd name="connsiteX2" fmla="*/ 358959 w 356270"/>
                <a:gd name="connsiteY2" fmla="*/ 0 h 359631"/>
                <a:gd name="connsiteX3" fmla="*/ 320644 w 356270"/>
                <a:gd name="connsiteY3" fmla="*/ 93773 h 359631"/>
                <a:gd name="connsiteX4" fmla="*/ 16133 w 356270"/>
                <a:gd name="connsiteY4" fmla="*/ 356270 h 359631"/>
                <a:gd name="connsiteX5" fmla="*/ 0 w 356270"/>
                <a:gd name="connsiteY5" fmla="*/ 359968 h 359631"/>
                <a:gd name="connsiteX6" fmla="*/ 64532 w 356270"/>
                <a:gd name="connsiteY6" fmla="*/ 124359 h 359631"/>
                <a:gd name="connsiteX7" fmla="*/ 76632 w 356270"/>
                <a:gd name="connsiteY7" fmla="*/ 77640 h 35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270" h="359631">
                  <a:moveTo>
                    <a:pt x="76632" y="77640"/>
                  </a:moveTo>
                  <a:cubicBezTo>
                    <a:pt x="128392" y="63524"/>
                    <a:pt x="179816" y="49743"/>
                    <a:pt x="231576" y="35627"/>
                  </a:cubicBezTo>
                  <a:cubicBezTo>
                    <a:pt x="273925" y="23863"/>
                    <a:pt x="316274" y="12100"/>
                    <a:pt x="358959" y="0"/>
                  </a:cubicBezTo>
                  <a:cubicBezTo>
                    <a:pt x="353246" y="34283"/>
                    <a:pt x="337785" y="64532"/>
                    <a:pt x="320644" y="93773"/>
                  </a:cubicBezTo>
                  <a:cubicBezTo>
                    <a:pt x="249053" y="215779"/>
                    <a:pt x="150239" y="306863"/>
                    <a:pt x="16133" y="356270"/>
                  </a:cubicBezTo>
                  <a:cubicBezTo>
                    <a:pt x="11091" y="358287"/>
                    <a:pt x="5714" y="360976"/>
                    <a:pt x="0" y="359968"/>
                  </a:cubicBezTo>
                  <a:cubicBezTo>
                    <a:pt x="21511" y="281319"/>
                    <a:pt x="43021" y="203007"/>
                    <a:pt x="64532" y="124359"/>
                  </a:cubicBezTo>
                  <a:cubicBezTo>
                    <a:pt x="68229" y="108562"/>
                    <a:pt x="72262" y="93101"/>
                    <a:pt x="76632" y="77640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5AF416-FCDE-420D-BEAF-4ED139AE3AE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9E8840E2-5CB8-4803-99C9-B1235E8AC8DC}"/>
              </a:ext>
            </a:extLst>
          </p:cNvPr>
          <p:cNvGrpSpPr/>
          <p:nvPr/>
        </p:nvGrpSpPr>
        <p:grpSpPr>
          <a:xfrm>
            <a:off x="1021139" y="5298574"/>
            <a:ext cx="1800200" cy="521878"/>
            <a:chOff x="2851759" y="3796461"/>
            <a:chExt cx="1800000" cy="521878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3DED3163-5693-4E9A-8C6D-6159AC88C0D3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11" name="Text Placeholder 5">
              <a:extLst>
                <a:ext uri="{FF2B5EF4-FFF2-40B4-BE49-F238E27FC236}">
                  <a16:creationId xmlns:a16="http://schemas.microsoft.com/office/drawing/2014/main" id="{E0E425F7-9F64-4A3E-A57A-9F255B3DDC29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accent1"/>
                  </a:solidFill>
                </a:rPr>
                <a:t>Teacher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0F1497D-72A2-4F3C-B1FF-FBDDB2AA607D}"/>
              </a:ext>
            </a:extLst>
          </p:cNvPr>
          <p:cNvSpPr txBox="1"/>
          <p:nvPr/>
        </p:nvSpPr>
        <p:spPr>
          <a:xfrm>
            <a:off x="1021139" y="5883798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  <p:grpSp>
        <p:nvGrpSpPr>
          <p:cNvPr id="13" name="Group 15">
            <a:extLst>
              <a:ext uri="{FF2B5EF4-FFF2-40B4-BE49-F238E27FC236}">
                <a16:creationId xmlns:a16="http://schemas.microsoft.com/office/drawing/2014/main" id="{3CC63F54-B3C7-4E31-8A4F-B52C8E1CF473}"/>
              </a:ext>
            </a:extLst>
          </p:cNvPr>
          <p:cNvGrpSpPr/>
          <p:nvPr/>
        </p:nvGrpSpPr>
        <p:grpSpPr>
          <a:xfrm>
            <a:off x="3799220" y="5298574"/>
            <a:ext cx="1800200" cy="521878"/>
            <a:chOff x="2851759" y="3796461"/>
            <a:chExt cx="1800000" cy="521878"/>
          </a:xfrm>
        </p:grpSpPr>
        <p:sp>
          <p:nvSpPr>
            <p:cNvPr id="14" name="Text Placeholder 3">
              <a:extLst>
                <a:ext uri="{FF2B5EF4-FFF2-40B4-BE49-F238E27FC236}">
                  <a16:creationId xmlns:a16="http://schemas.microsoft.com/office/drawing/2014/main" id="{E63B2EA4-FB3C-4405-8BBB-FF75E08F4FE7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15" name="Text Placeholder 5">
              <a:extLst>
                <a:ext uri="{FF2B5EF4-FFF2-40B4-BE49-F238E27FC236}">
                  <a16:creationId xmlns:a16="http://schemas.microsoft.com/office/drawing/2014/main" id="{8AB4F181-2277-4950-8237-C87F7BC23F02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accent2"/>
                  </a:solidFill>
                </a:rPr>
                <a:t>Teacher</a:t>
              </a:r>
              <a:endParaRPr lang="ko-KR" altLang="en-US" sz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6A13B8B-2376-4A37-BF40-A501740C69D4}"/>
              </a:ext>
            </a:extLst>
          </p:cNvPr>
          <p:cNvSpPr txBox="1"/>
          <p:nvPr/>
        </p:nvSpPr>
        <p:spPr>
          <a:xfrm>
            <a:off x="3799187" y="5883798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9">
            <a:extLst>
              <a:ext uri="{FF2B5EF4-FFF2-40B4-BE49-F238E27FC236}">
                <a16:creationId xmlns:a16="http://schemas.microsoft.com/office/drawing/2014/main" id="{6C6F326D-3758-4FCE-96E3-BEB556541304}"/>
              </a:ext>
            </a:extLst>
          </p:cNvPr>
          <p:cNvGrpSpPr/>
          <p:nvPr/>
        </p:nvGrpSpPr>
        <p:grpSpPr>
          <a:xfrm>
            <a:off x="6577301" y="5298574"/>
            <a:ext cx="1800200" cy="521878"/>
            <a:chOff x="2851759" y="3796461"/>
            <a:chExt cx="1800000" cy="521878"/>
          </a:xfrm>
        </p:grpSpPr>
        <p:sp>
          <p:nvSpPr>
            <p:cNvPr id="18" name="Text Placeholder 3">
              <a:extLst>
                <a:ext uri="{FF2B5EF4-FFF2-40B4-BE49-F238E27FC236}">
                  <a16:creationId xmlns:a16="http://schemas.microsoft.com/office/drawing/2014/main" id="{D311C138-8553-4CCE-B008-1DD48350555C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19" name="Text Placeholder 5">
              <a:extLst>
                <a:ext uri="{FF2B5EF4-FFF2-40B4-BE49-F238E27FC236}">
                  <a16:creationId xmlns:a16="http://schemas.microsoft.com/office/drawing/2014/main" id="{BF7AEBFC-2B9D-42AC-B701-B958BAE0121D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accent3"/>
                  </a:solidFill>
                  <a:cs typeface="Arial" pitchFamily="34" charset="0"/>
                </a:rPr>
                <a:t>Teacher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D292099-D704-4060-816F-FCE6A01E014D}"/>
              </a:ext>
            </a:extLst>
          </p:cNvPr>
          <p:cNvSpPr txBox="1"/>
          <p:nvPr/>
        </p:nvSpPr>
        <p:spPr>
          <a:xfrm>
            <a:off x="6577235" y="5883798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36">
            <a:extLst>
              <a:ext uri="{FF2B5EF4-FFF2-40B4-BE49-F238E27FC236}">
                <a16:creationId xmlns:a16="http://schemas.microsoft.com/office/drawing/2014/main" id="{8FFFA59B-113D-420A-9730-1B192DD04C2A}"/>
              </a:ext>
            </a:extLst>
          </p:cNvPr>
          <p:cNvGrpSpPr/>
          <p:nvPr/>
        </p:nvGrpSpPr>
        <p:grpSpPr>
          <a:xfrm>
            <a:off x="9355382" y="5298574"/>
            <a:ext cx="1800200" cy="521878"/>
            <a:chOff x="2851759" y="3796461"/>
            <a:chExt cx="1800000" cy="521878"/>
          </a:xfrm>
        </p:grpSpPr>
        <p:sp>
          <p:nvSpPr>
            <p:cNvPr id="22" name="Text Placeholder 3">
              <a:extLst>
                <a:ext uri="{FF2B5EF4-FFF2-40B4-BE49-F238E27FC236}">
                  <a16:creationId xmlns:a16="http://schemas.microsoft.com/office/drawing/2014/main" id="{CD6A1900-95AF-405B-83B0-5A3B49763FD9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23" name="Text Placeholder 5">
              <a:extLst>
                <a:ext uri="{FF2B5EF4-FFF2-40B4-BE49-F238E27FC236}">
                  <a16:creationId xmlns:a16="http://schemas.microsoft.com/office/drawing/2014/main" id="{8A3C95C5-9FD3-4BD9-8685-D69DA76BDF00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accent4"/>
                  </a:solidFill>
                </a:rPr>
                <a:t>Teacher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93000F7-01EA-4189-9B7C-D3A9E08FDC0F}"/>
              </a:ext>
            </a:extLst>
          </p:cNvPr>
          <p:cNvSpPr txBox="1"/>
          <p:nvPr/>
        </p:nvSpPr>
        <p:spPr>
          <a:xfrm>
            <a:off x="9355282" y="5883798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ardrop 29">
            <a:extLst>
              <a:ext uri="{FF2B5EF4-FFF2-40B4-BE49-F238E27FC236}">
                <a16:creationId xmlns:a16="http://schemas.microsoft.com/office/drawing/2014/main" id="{7A8E5B87-4700-4800-B813-837F1C08E6D2}"/>
              </a:ext>
            </a:extLst>
          </p:cNvPr>
          <p:cNvSpPr/>
          <p:nvPr/>
        </p:nvSpPr>
        <p:spPr>
          <a:xfrm>
            <a:off x="9812404" y="512537"/>
            <a:ext cx="1995988" cy="1995988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19DA3B-586F-43F9-97CD-BF16ED2C9B56}"/>
              </a:ext>
            </a:extLst>
          </p:cNvPr>
          <p:cNvSpPr txBox="1"/>
          <p:nvPr/>
        </p:nvSpPr>
        <p:spPr>
          <a:xfrm>
            <a:off x="9954002" y="1359165"/>
            <a:ext cx="173780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Meet  Our Team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B19F4E3-F7DF-4392-856F-B0A6126753D4}"/>
              </a:ext>
            </a:extLst>
          </p:cNvPr>
          <p:cNvSpPr/>
          <p:nvPr/>
        </p:nvSpPr>
        <p:spPr>
          <a:xfrm>
            <a:off x="10569193" y="774987"/>
            <a:ext cx="507427" cy="542394"/>
          </a:xfrm>
          <a:custGeom>
            <a:avLst/>
            <a:gdLst>
              <a:gd name="connsiteX0" fmla="*/ 211514 w 899759"/>
              <a:gd name="connsiteY0" fmla="*/ 731330 h 961761"/>
              <a:gd name="connsiteX1" fmla="*/ 238116 w 899759"/>
              <a:gd name="connsiteY1" fmla="*/ 746902 h 961761"/>
              <a:gd name="connsiteX2" fmla="*/ 240711 w 899759"/>
              <a:gd name="connsiteY2" fmla="*/ 776747 h 961761"/>
              <a:gd name="connsiteX3" fmla="*/ 243955 w 899759"/>
              <a:gd name="connsiteY3" fmla="*/ 916892 h 961761"/>
              <a:gd name="connsiteX4" fmla="*/ 199187 w 899759"/>
              <a:gd name="connsiteY4" fmla="*/ 961011 h 961761"/>
              <a:gd name="connsiteX5" fmla="*/ 49310 w 899759"/>
              <a:gd name="connsiteY5" fmla="*/ 961660 h 961761"/>
              <a:gd name="connsiteX6" fmla="*/ 1297 w 899759"/>
              <a:gd name="connsiteY6" fmla="*/ 918189 h 961761"/>
              <a:gd name="connsiteX7" fmla="*/ 0 w 899759"/>
              <a:gd name="connsiteY7" fmla="*/ 772854 h 961761"/>
              <a:gd name="connsiteX8" fmla="*/ 32441 w 899759"/>
              <a:gd name="connsiteY8" fmla="*/ 733925 h 961761"/>
              <a:gd name="connsiteX9" fmla="*/ 211514 w 899759"/>
              <a:gd name="connsiteY9" fmla="*/ 731330 h 961761"/>
              <a:gd name="connsiteX10" fmla="*/ 425382 w 899759"/>
              <a:gd name="connsiteY10" fmla="*/ 615353 h 961761"/>
              <a:gd name="connsiteX11" fmla="*/ 537870 w 899759"/>
              <a:gd name="connsiteY11" fmla="*/ 624275 h 961761"/>
              <a:gd name="connsiteX12" fmla="*/ 546953 w 899759"/>
              <a:gd name="connsiteY12" fmla="*/ 661257 h 961761"/>
              <a:gd name="connsiteX13" fmla="*/ 549548 w 899759"/>
              <a:gd name="connsiteY13" fmla="*/ 918838 h 961761"/>
              <a:gd name="connsiteX14" fmla="*/ 513863 w 899759"/>
              <a:gd name="connsiteY14" fmla="*/ 955171 h 961761"/>
              <a:gd name="connsiteX15" fmla="*/ 343873 w 899759"/>
              <a:gd name="connsiteY15" fmla="*/ 955171 h 961761"/>
              <a:gd name="connsiteX16" fmla="*/ 308837 w 899759"/>
              <a:gd name="connsiteY16" fmla="*/ 926624 h 961761"/>
              <a:gd name="connsiteX17" fmla="*/ 304944 w 899759"/>
              <a:gd name="connsiteY17" fmla="*/ 649579 h 961761"/>
              <a:gd name="connsiteX18" fmla="*/ 309486 w 899759"/>
              <a:gd name="connsiteY18" fmla="*/ 624923 h 961761"/>
              <a:gd name="connsiteX19" fmla="*/ 425382 w 899759"/>
              <a:gd name="connsiteY19" fmla="*/ 615353 h 961761"/>
              <a:gd name="connsiteX20" fmla="*/ 827892 w 899759"/>
              <a:gd name="connsiteY20" fmla="*/ 466612 h 961761"/>
              <a:gd name="connsiteX21" fmla="*/ 855142 w 899759"/>
              <a:gd name="connsiteY21" fmla="*/ 481535 h 961761"/>
              <a:gd name="connsiteX22" fmla="*/ 857738 w 899759"/>
              <a:gd name="connsiteY22" fmla="*/ 506839 h 961761"/>
              <a:gd name="connsiteX23" fmla="*/ 862929 w 899759"/>
              <a:gd name="connsiteY23" fmla="*/ 909754 h 961761"/>
              <a:gd name="connsiteX24" fmla="*/ 818809 w 899759"/>
              <a:gd name="connsiteY24" fmla="*/ 957118 h 961761"/>
              <a:gd name="connsiteX25" fmla="*/ 668282 w 899759"/>
              <a:gd name="connsiteY25" fmla="*/ 959064 h 961761"/>
              <a:gd name="connsiteX26" fmla="*/ 620918 w 899759"/>
              <a:gd name="connsiteY26" fmla="*/ 914296 h 961761"/>
              <a:gd name="connsiteX27" fmla="*/ 616377 w 899759"/>
              <a:gd name="connsiteY27" fmla="*/ 506839 h 961761"/>
              <a:gd name="connsiteX28" fmla="*/ 648169 w 899759"/>
              <a:gd name="connsiteY28" fmla="*/ 467261 h 961761"/>
              <a:gd name="connsiteX29" fmla="*/ 827892 w 899759"/>
              <a:gd name="connsiteY29" fmla="*/ 466612 h 961761"/>
              <a:gd name="connsiteX30" fmla="*/ 872011 w 899759"/>
              <a:gd name="connsiteY30" fmla="*/ 2059 h 961761"/>
              <a:gd name="connsiteX31" fmla="*/ 899261 w 899759"/>
              <a:gd name="connsiteY31" fmla="*/ 22172 h 961761"/>
              <a:gd name="connsiteX32" fmla="*/ 870713 w 899759"/>
              <a:gd name="connsiteY32" fmla="*/ 219413 h 961761"/>
              <a:gd name="connsiteX33" fmla="*/ 841516 w 899759"/>
              <a:gd name="connsiteY33" fmla="*/ 225901 h 961761"/>
              <a:gd name="connsiteX34" fmla="*/ 758468 w 899759"/>
              <a:gd name="connsiteY34" fmla="*/ 231740 h 961761"/>
              <a:gd name="connsiteX35" fmla="*/ 469095 w 899759"/>
              <a:gd name="connsiteY35" fmla="*/ 519167 h 961761"/>
              <a:gd name="connsiteX36" fmla="*/ 386696 w 899759"/>
              <a:gd name="connsiteY36" fmla="*/ 521114 h 961761"/>
              <a:gd name="connsiteX37" fmla="*/ 238765 w 899759"/>
              <a:gd name="connsiteY37" fmla="*/ 523709 h 961761"/>
              <a:gd name="connsiteX38" fmla="*/ 147931 w 899759"/>
              <a:gd name="connsiteY38" fmla="*/ 618437 h 961761"/>
              <a:gd name="connsiteX39" fmla="*/ 38930 w 899759"/>
              <a:gd name="connsiteY39" fmla="*/ 611300 h 961761"/>
              <a:gd name="connsiteX40" fmla="*/ 42174 w 899759"/>
              <a:gd name="connsiteY40" fmla="*/ 556150 h 961761"/>
              <a:gd name="connsiteX41" fmla="*/ 280289 w 899759"/>
              <a:gd name="connsiteY41" fmla="*/ 313491 h 961761"/>
              <a:gd name="connsiteX42" fmla="*/ 342576 w 899759"/>
              <a:gd name="connsiteY42" fmla="*/ 310247 h 961761"/>
              <a:gd name="connsiteX43" fmla="*/ 366582 w 899759"/>
              <a:gd name="connsiteY43" fmla="*/ 334254 h 961761"/>
              <a:gd name="connsiteX44" fmla="*/ 498292 w 899759"/>
              <a:gd name="connsiteY44" fmla="*/ 337499 h 961761"/>
              <a:gd name="connsiteX45" fmla="*/ 678015 w 899759"/>
              <a:gd name="connsiteY45" fmla="*/ 160370 h 961761"/>
              <a:gd name="connsiteX46" fmla="*/ 681259 w 899759"/>
              <a:gd name="connsiteY46" fmla="*/ 90298 h 961761"/>
              <a:gd name="connsiteX47" fmla="*/ 689693 w 899759"/>
              <a:gd name="connsiteY47" fmla="*/ 54613 h 961761"/>
              <a:gd name="connsiteX48" fmla="*/ 872011 w 899759"/>
              <a:gd name="connsiteY48" fmla="*/ 2059 h 96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99759" h="961761">
                <a:moveTo>
                  <a:pt x="211514" y="731330"/>
                </a:moveTo>
                <a:cubicBezTo>
                  <a:pt x="221247" y="731330"/>
                  <a:pt x="230330" y="733925"/>
                  <a:pt x="238116" y="746902"/>
                </a:cubicBezTo>
                <a:cubicBezTo>
                  <a:pt x="238765" y="754039"/>
                  <a:pt x="240711" y="765068"/>
                  <a:pt x="240711" y="776747"/>
                </a:cubicBezTo>
                <a:cubicBezTo>
                  <a:pt x="242009" y="823462"/>
                  <a:pt x="240062" y="870177"/>
                  <a:pt x="243955" y="916892"/>
                </a:cubicBezTo>
                <a:cubicBezTo>
                  <a:pt x="246551" y="952577"/>
                  <a:pt x="230979" y="961660"/>
                  <a:pt x="199187" y="961011"/>
                </a:cubicBezTo>
                <a:cubicBezTo>
                  <a:pt x="149228" y="959714"/>
                  <a:pt x="99269" y="959065"/>
                  <a:pt x="49310" y="961660"/>
                </a:cubicBezTo>
                <a:cubicBezTo>
                  <a:pt x="16869" y="962958"/>
                  <a:pt x="1297" y="951928"/>
                  <a:pt x="1297" y="918189"/>
                </a:cubicBezTo>
                <a:cubicBezTo>
                  <a:pt x="1946" y="869528"/>
                  <a:pt x="649" y="821516"/>
                  <a:pt x="0" y="772854"/>
                </a:cubicBezTo>
                <a:cubicBezTo>
                  <a:pt x="0" y="750795"/>
                  <a:pt x="6488" y="733925"/>
                  <a:pt x="32441" y="733925"/>
                </a:cubicBezTo>
                <a:cubicBezTo>
                  <a:pt x="92132" y="732628"/>
                  <a:pt x="151823" y="731979"/>
                  <a:pt x="211514" y="731330"/>
                </a:cubicBezTo>
                <a:close/>
                <a:moveTo>
                  <a:pt x="425382" y="615353"/>
                </a:moveTo>
                <a:cubicBezTo>
                  <a:pt x="479152" y="615516"/>
                  <a:pt x="532355" y="618760"/>
                  <a:pt x="537870" y="624275"/>
                </a:cubicBezTo>
                <a:cubicBezTo>
                  <a:pt x="548251" y="634656"/>
                  <a:pt x="546304" y="648281"/>
                  <a:pt x="546953" y="661257"/>
                </a:cubicBezTo>
                <a:cubicBezTo>
                  <a:pt x="547602" y="746901"/>
                  <a:pt x="547602" y="833194"/>
                  <a:pt x="549548" y="918838"/>
                </a:cubicBezTo>
                <a:cubicBezTo>
                  <a:pt x="550197" y="946088"/>
                  <a:pt x="543060" y="955820"/>
                  <a:pt x="513863" y="955171"/>
                </a:cubicBezTo>
                <a:cubicBezTo>
                  <a:pt x="457417" y="952576"/>
                  <a:pt x="400320" y="954523"/>
                  <a:pt x="343873" y="955171"/>
                </a:cubicBezTo>
                <a:cubicBezTo>
                  <a:pt x="323111" y="955820"/>
                  <a:pt x="308837" y="951279"/>
                  <a:pt x="308837" y="926624"/>
                </a:cubicBezTo>
                <a:cubicBezTo>
                  <a:pt x="307539" y="834491"/>
                  <a:pt x="306242" y="742359"/>
                  <a:pt x="304944" y="649579"/>
                </a:cubicBezTo>
                <a:cubicBezTo>
                  <a:pt x="304295" y="639846"/>
                  <a:pt x="308188" y="630763"/>
                  <a:pt x="309486" y="624923"/>
                </a:cubicBezTo>
                <a:cubicBezTo>
                  <a:pt x="317272" y="618110"/>
                  <a:pt x="371611" y="615191"/>
                  <a:pt x="425382" y="615353"/>
                </a:cubicBezTo>
                <a:close/>
                <a:moveTo>
                  <a:pt x="827892" y="466612"/>
                </a:moveTo>
                <a:cubicBezTo>
                  <a:pt x="837625" y="466612"/>
                  <a:pt x="847357" y="469207"/>
                  <a:pt x="855142" y="481535"/>
                </a:cubicBezTo>
                <a:cubicBezTo>
                  <a:pt x="855792" y="488023"/>
                  <a:pt x="857738" y="497755"/>
                  <a:pt x="857738" y="506839"/>
                </a:cubicBezTo>
                <a:cubicBezTo>
                  <a:pt x="859685" y="641144"/>
                  <a:pt x="860333" y="775449"/>
                  <a:pt x="862929" y="909754"/>
                </a:cubicBezTo>
                <a:cubicBezTo>
                  <a:pt x="863577" y="942844"/>
                  <a:pt x="853196" y="957767"/>
                  <a:pt x="818809" y="957118"/>
                </a:cubicBezTo>
                <a:cubicBezTo>
                  <a:pt x="768850" y="956469"/>
                  <a:pt x="718242" y="957118"/>
                  <a:pt x="668282" y="959064"/>
                </a:cubicBezTo>
                <a:cubicBezTo>
                  <a:pt x="635842" y="960362"/>
                  <a:pt x="620918" y="948035"/>
                  <a:pt x="620918" y="914296"/>
                </a:cubicBezTo>
                <a:cubicBezTo>
                  <a:pt x="620270" y="778693"/>
                  <a:pt x="618323" y="642442"/>
                  <a:pt x="616377" y="506839"/>
                </a:cubicBezTo>
                <a:cubicBezTo>
                  <a:pt x="616377" y="484130"/>
                  <a:pt x="622865" y="467910"/>
                  <a:pt x="648169" y="467261"/>
                </a:cubicBezTo>
                <a:cubicBezTo>
                  <a:pt x="707861" y="466612"/>
                  <a:pt x="768201" y="466612"/>
                  <a:pt x="827892" y="466612"/>
                </a:cubicBezTo>
                <a:close/>
                <a:moveTo>
                  <a:pt x="872011" y="2059"/>
                </a:moveTo>
                <a:cubicBezTo>
                  <a:pt x="889529" y="-3132"/>
                  <a:pt x="902505" y="761"/>
                  <a:pt x="899261" y="22172"/>
                </a:cubicBezTo>
                <a:cubicBezTo>
                  <a:pt x="890178" y="87703"/>
                  <a:pt x="880445" y="153882"/>
                  <a:pt x="870713" y="219413"/>
                </a:cubicBezTo>
                <a:cubicBezTo>
                  <a:pt x="866820" y="243419"/>
                  <a:pt x="853844" y="240175"/>
                  <a:pt x="841516" y="225901"/>
                </a:cubicBezTo>
                <a:cubicBezTo>
                  <a:pt x="810374" y="190216"/>
                  <a:pt x="787665" y="202544"/>
                  <a:pt x="758468" y="231740"/>
                </a:cubicBezTo>
                <a:cubicBezTo>
                  <a:pt x="663092" y="328415"/>
                  <a:pt x="563823" y="421845"/>
                  <a:pt x="469095" y="519167"/>
                </a:cubicBezTo>
                <a:cubicBezTo>
                  <a:pt x="438601" y="550311"/>
                  <a:pt x="417839" y="552257"/>
                  <a:pt x="386696" y="521114"/>
                </a:cubicBezTo>
                <a:cubicBezTo>
                  <a:pt x="312730" y="447149"/>
                  <a:pt x="311433" y="448446"/>
                  <a:pt x="238765" y="523709"/>
                </a:cubicBezTo>
                <a:cubicBezTo>
                  <a:pt x="208271" y="554852"/>
                  <a:pt x="177776" y="586644"/>
                  <a:pt x="147931" y="618437"/>
                </a:cubicBezTo>
                <a:cubicBezTo>
                  <a:pt x="96674" y="670991"/>
                  <a:pt x="86942" y="670991"/>
                  <a:pt x="38930" y="611300"/>
                </a:cubicBezTo>
                <a:cubicBezTo>
                  <a:pt x="18167" y="593133"/>
                  <a:pt x="22060" y="576912"/>
                  <a:pt x="42174" y="556150"/>
                </a:cubicBezTo>
                <a:cubicBezTo>
                  <a:pt x="122627" y="476345"/>
                  <a:pt x="201783" y="395243"/>
                  <a:pt x="280289" y="313491"/>
                </a:cubicBezTo>
                <a:cubicBezTo>
                  <a:pt x="301701" y="291432"/>
                  <a:pt x="320516" y="288836"/>
                  <a:pt x="342576" y="310247"/>
                </a:cubicBezTo>
                <a:cubicBezTo>
                  <a:pt x="351011" y="318034"/>
                  <a:pt x="358796" y="325820"/>
                  <a:pt x="366582" y="334254"/>
                </a:cubicBezTo>
                <a:cubicBezTo>
                  <a:pt x="432113" y="403029"/>
                  <a:pt x="432761" y="403029"/>
                  <a:pt x="498292" y="337499"/>
                </a:cubicBezTo>
                <a:cubicBezTo>
                  <a:pt x="557983" y="278455"/>
                  <a:pt x="617026" y="218115"/>
                  <a:pt x="678015" y="160370"/>
                </a:cubicBezTo>
                <a:cubicBezTo>
                  <a:pt x="703319" y="136364"/>
                  <a:pt x="715646" y="115602"/>
                  <a:pt x="681259" y="90298"/>
                </a:cubicBezTo>
                <a:cubicBezTo>
                  <a:pt x="658550" y="73429"/>
                  <a:pt x="666336" y="61101"/>
                  <a:pt x="689693" y="54613"/>
                </a:cubicBezTo>
                <a:cubicBezTo>
                  <a:pt x="750682" y="37095"/>
                  <a:pt x="811022" y="19577"/>
                  <a:pt x="872011" y="2059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357E3C-E2D3-44A7-8D1B-ADD77829EF5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9BDE550-A4F2-4F39-BBBD-FE31B1E3D451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FDA4D1-F75E-4278-8C63-9A574E13405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968CB7B4-BC52-4385-B667-0DA11D0E7978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EE4BDB4-D8B4-4BCD-B9FC-D1F34BD0B75A}"/>
              </a:ext>
            </a:extLst>
          </p:cNvPr>
          <p:cNvSpPr/>
          <p:nvPr/>
        </p:nvSpPr>
        <p:spPr>
          <a:xfrm>
            <a:off x="3532590" y="4262273"/>
            <a:ext cx="1221987" cy="1364256"/>
          </a:xfrm>
          <a:custGeom>
            <a:avLst/>
            <a:gdLst>
              <a:gd name="connsiteX0" fmla="*/ 1222432 w 1221987"/>
              <a:gd name="connsiteY0" fmla="*/ 0 h 1364255"/>
              <a:gd name="connsiteX1" fmla="*/ 1158411 w 1221987"/>
              <a:gd name="connsiteY1" fmla="*/ 122707 h 1364255"/>
              <a:gd name="connsiteX2" fmla="*/ 1096422 w 1221987"/>
              <a:gd name="connsiteY2" fmla="*/ 243381 h 1364255"/>
              <a:gd name="connsiteX3" fmla="*/ 1069239 w 1221987"/>
              <a:gd name="connsiteY3" fmla="*/ 295462 h 1364255"/>
              <a:gd name="connsiteX4" fmla="*/ 1074574 w 1221987"/>
              <a:gd name="connsiteY4" fmla="*/ 305624 h 1364255"/>
              <a:gd name="connsiteX5" fmla="*/ 1214302 w 1221987"/>
              <a:gd name="connsiteY5" fmla="*/ 415120 h 1364255"/>
              <a:gd name="connsiteX6" fmla="*/ 1223448 w 1221987"/>
              <a:gd name="connsiteY6" fmla="*/ 471011 h 1364255"/>
              <a:gd name="connsiteX7" fmla="*/ 1223448 w 1221987"/>
              <a:gd name="connsiteY7" fmla="*/ 1196074 h 1364255"/>
              <a:gd name="connsiteX8" fmla="*/ 1162222 w 1221987"/>
              <a:gd name="connsiteY8" fmla="*/ 1330213 h 1364255"/>
              <a:gd name="connsiteX9" fmla="*/ 1054504 w 1221987"/>
              <a:gd name="connsiteY9" fmla="*/ 1366289 h 1364255"/>
              <a:gd name="connsiteX10" fmla="*/ 173200 w 1221987"/>
              <a:gd name="connsiteY10" fmla="*/ 1366289 h 1364255"/>
              <a:gd name="connsiteX11" fmla="*/ 11877 w 1221987"/>
              <a:gd name="connsiteY11" fmla="*/ 1262635 h 1364255"/>
              <a:gd name="connsiteX12" fmla="*/ 191 w 1221987"/>
              <a:gd name="connsiteY12" fmla="*/ 1189469 h 1364255"/>
              <a:gd name="connsiteX13" fmla="*/ 191 w 1221987"/>
              <a:gd name="connsiteY13" fmla="*/ 498703 h 1364255"/>
              <a:gd name="connsiteX14" fmla="*/ 8320 w 1221987"/>
              <a:gd name="connsiteY14" fmla="*/ 418423 h 1364255"/>
              <a:gd name="connsiteX15" fmla="*/ 90887 w 1221987"/>
              <a:gd name="connsiteY15" fmla="*/ 321121 h 1364255"/>
              <a:gd name="connsiteX16" fmla="*/ 162529 w 1221987"/>
              <a:gd name="connsiteY16" fmla="*/ 305116 h 1364255"/>
              <a:gd name="connsiteX17" fmla="*/ 771999 w 1221987"/>
              <a:gd name="connsiteY17" fmla="*/ 305878 h 1364255"/>
              <a:gd name="connsiteX18" fmla="*/ 819506 w 1221987"/>
              <a:gd name="connsiteY18" fmla="*/ 284284 h 1364255"/>
              <a:gd name="connsiteX19" fmla="*/ 1053488 w 1221987"/>
              <a:gd name="connsiteY19" fmla="*/ 118134 h 1364255"/>
              <a:gd name="connsiteX20" fmla="*/ 1209983 w 1221987"/>
              <a:gd name="connsiteY20" fmla="*/ 6605 h 1364255"/>
              <a:gd name="connsiteX21" fmla="*/ 1222432 w 1221987"/>
              <a:gd name="connsiteY21" fmla="*/ 0 h 136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1987" h="1364255">
                <a:moveTo>
                  <a:pt x="1222432" y="0"/>
                </a:moveTo>
                <a:cubicBezTo>
                  <a:pt x="1199821" y="43189"/>
                  <a:pt x="1178989" y="82821"/>
                  <a:pt x="1158411" y="122707"/>
                </a:cubicBezTo>
                <a:cubicBezTo>
                  <a:pt x="1137579" y="162847"/>
                  <a:pt x="1117001" y="203241"/>
                  <a:pt x="1096422" y="243381"/>
                </a:cubicBezTo>
                <a:cubicBezTo>
                  <a:pt x="1087531" y="260911"/>
                  <a:pt x="1078893" y="278440"/>
                  <a:pt x="1069239" y="295462"/>
                </a:cubicBezTo>
                <a:cubicBezTo>
                  <a:pt x="1064666" y="303337"/>
                  <a:pt x="1065428" y="305116"/>
                  <a:pt x="1074574" y="305624"/>
                </a:cubicBezTo>
                <a:cubicBezTo>
                  <a:pt x="1137579" y="308672"/>
                  <a:pt x="1194994" y="354402"/>
                  <a:pt x="1214302" y="415120"/>
                </a:cubicBezTo>
                <a:cubicBezTo>
                  <a:pt x="1220145" y="433412"/>
                  <a:pt x="1223448" y="451703"/>
                  <a:pt x="1223448" y="471011"/>
                </a:cubicBezTo>
                <a:cubicBezTo>
                  <a:pt x="1223448" y="712614"/>
                  <a:pt x="1223194" y="954471"/>
                  <a:pt x="1223448" y="1196074"/>
                </a:cubicBezTo>
                <a:cubicBezTo>
                  <a:pt x="1223448" y="1250441"/>
                  <a:pt x="1204140" y="1295662"/>
                  <a:pt x="1162222" y="1330213"/>
                </a:cubicBezTo>
                <a:cubicBezTo>
                  <a:pt x="1131227" y="1355872"/>
                  <a:pt x="1094136" y="1366289"/>
                  <a:pt x="1054504" y="1366289"/>
                </a:cubicBezTo>
                <a:cubicBezTo>
                  <a:pt x="760820" y="1366542"/>
                  <a:pt x="466883" y="1366796"/>
                  <a:pt x="173200" y="1366289"/>
                </a:cubicBezTo>
                <a:cubicBezTo>
                  <a:pt x="98254" y="1366035"/>
                  <a:pt x="42109" y="1333516"/>
                  <a:pt x="11877" y="1262635"/>
                </a:cubicBezTo>
                <a:cubicBezTo>
                  <a:pt x="1969" y="1239263"/>
                  <a:pt x="191" y="1214366"/>
                  <a:pt x="191" y="1189469"/>
                </a:cubicBezTo>
                <a:cubicBezTo>
                  <a:pt x="-64" y="959298"/>
                  <a:pt x="-64" y="728874"/>
                  <a:pt x="191" y="498703"/>
                </a:cubicBezTo>
                <a:cubicBezTo>
                  <a:pt x="191" y="471773"/>
                  <a:pt x="-64" y="444844"/>
                  <a:pt x="8320" y="418423"/>
                </a:cubicBezTo>
                <a:cubicBezTo>
                  <a:pt x="22293" y="374218"/>
                  <a:pt x="49985" y="341953"/>
                  <a:pt x="90887" y="321121"/>
                </a:cubicBezTo>
                <a:cubicBezTo>
                  <a:pt x="113243" y="309689"/>
                  <a:pt x="137124" y="305116"/>
                  <a:pt x="162529" y="305116"/>
                </a:cubicBezTo>
                <a:cubicBezTo>
                  <a:pt x="365771" y="305370"/>
                  <a:pt x="569012" y="304862"/>
                  <a:pt x="771999" y="305878"/>
                </a:cubicBezTo>
                <a:cubicBezTo>
                  <a:pt x="792831" y="305878"/>
                  <a:pt x="805534" y="294192"/>
                  <a:pt x="819506" y="284284"/>
                </a:cubicBezTo>
                <a:cubicBezTo>
                  <a:pt x="897754" y="229409"/>
                  <a:pt x="975494" y="173517"/>
                  <a:pt x="1053488" y="118134"/>
                </a:cubicBezTo>
                <a:cubicBezTo>
                  <a:pt x="1105568" y="81042"/>
                  <a:pt x="1157903" y="43697"/>
                  <a:pt x="1209983" y="6605"/>
                </a:cubicBezTo>
                <a:cubicBezTo>
                  <a:pt x="1213032" y="4827"/>
                  <a:pt x="1216081" y="3557"/>
                  <a:pt x="1222432" y="0"/>
                </a:cubicBezTo>
                <a:close/>
              </a:path>
            </a:pathLst>
          </a:custGeom>
          <a:solidFill>
            <a:srgbClr val="F9C415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A14845A-8439-4066-8F90-7F0E06BC9C4C}"/>
              </a:ext>
            </a:extLst>
          </p:cNvPr>
          <p:cNvSpPr/>
          <p:nvPr/>
        </p:nvSpPr>
        <p:spPr>
          <a:xfrm>
            <a:off x="7437423" y="4264814"/>
            <a:ext cx="1221987" cy="1361715"/>
          </a:xfrm>
          <a:custGeom>
            <a:avLst/>
            <a:gdLst>
              <a:gd name="connsiteX0" fmla="*/ 158278 w 1221987"/>
              <a:gd name="connsiteY0" fmla="*/ 303337 h 1361715"/>
              <a:gd name="connsiteX1" fmla="*/ 1782 w 1221987"/>
              <a:gd name="connsiteY1" fmla="*/ 1524 h 1361715"/>
              <a:gd name="connsiteX2" fmla="*/ 3306 w 1221987"/>
              <a:gd name="connsiteY2" fmla="*/ 0 h 1361715"/>
              <a:gd name="connsiteX3" fmla="*/ 53100 w 1221987"/>
              <a:gd name="connsiteY3" fmla="*/ 35313 h 1361715"/>
              <a:gd name="connsiteX4" fmla="*/ 424523 w 1221987"/>
              <a:gd name="connsiteY4" fmla="*/ 298764 h 1361715"/>
              <a:gd name="connsiteX5" fmla="*/ 443323 w 1221987"/>
              <a:gd name="connsiteY5" fmla="*/ 304100 h 1361715"/>
              <a:gd name="connsiteX6" fmla="*/ 1058128 w 1221987"/>
              <a:gd name="connsiteY6" fmla="*/ 303591 h 1361715"/>
              <a:gd name="connsiteX7" fmla="*/ 1219196 w 1221987"/>
              <a:gd name="connsiteY7" fmla="*/ 436206 h 1361715"/>
              <a:gd name="connsiteX8" fmla="*/ 1221483 w 1221987"/>
              <a:gd name="connsiteY8" fmla="*/ 468979 h 1361715"/>
              <a:gd name="connsiteX9" fmla="*/ 1221991 w 1221987"/>
              <a:gd name="connsiteY9" fmla="*/ 1198106 h 1361715"/>
              <a:gd name="connsiteX10" fmla="*/ 1100300 w 1221987"/>
              <a:gd name="connsiteY10" fmla="*/ 1359175 h 1361715"/>
              <a:gd name="connsiteX11" fmla="*/ 1060160 w 1221987"/>
              <a:gd name="connsiteY11" fmla="*/ 1364002 h 1361715"/>
              <a:gd name="connsiteX12" fmla="*/ 163359 w 1221987"/>
              <a:gd name="connsiteY12" fmla="*/ 1363748 h 1361715"/>
              <a:gd name="connsiteX13" fmla="*/ 2798 w 1221987"/>
              <a:gd name="connsiteY13" fmla="*/ 1232149 h 1361715"/>
              <a:gd name="connsiteX14" fmla="*/ 512 w 1221987"/>
              <a:gd name="connsiteY14" fmla="*/ 1200647 h 1361715"/>
              <a:gd name="connsiteX15" fmla="*/ 3 w 1221987"/>
              <a:gd name="connsiteY15" fmla="*/ 468979 h 1361715"/>
              <a:gd name="connsiteX16" fmla="*/ 134397 w 1221987"/>
              <a:gd name="connsiteY16" fmla="*/ 305370 h 1361715"/>
              <a:gd name="connsiteX17" fmla="*/ 158278 w 1221987"/>
              <a:gd name="connsiteY17" fmla="*/ 303337 h 1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987" h="1361715">
                <a:moveTo>
                  <a:pt x="158278" y="303337"/>
                </a:moveTo>
                <a:cubicBezTo>
                  <a:pt x="105689" y="202225"/>
                  <a:pt x="53862" y="101875"/>
                  <a:pt x="1782" y="1524"/>
                </a:cubicBezTo>
                <a:cubicBezTo>
                  <a:pt x="2290" y="1016"/>
                  <a:pt x="2798" y="508"/>
                  <a:pt x="3306" y="0"/>
                </a:cubicBezTo>
                <a:cubicBezTo>
                  <a:pt x="19820" y="11686"/>
                  <a:pt x="36587" y="23373"/>
                  <a:pt x="53100" y="35313"/>
                </a:cubicBezTo>
                <a:cubicBezTo>
                  <a:pt x="176823" y="123215"/>
                  <a:pt x="300800" y="210863"/>
                  <a:pt x="424523" y="298764"/>
                </a:cubicBezTo>
                <a:cubicBezTo>
                  <a:pt x="430367" y="303083"/>
                  <a:pt x="436464" y="304100"/>
                  <a:pt x="443323" y="304100"/>
                </a:cubicBezTo>
                <a:cubicBezTo>
                  <a:pt x="648343" y="304100"/>
                  <a:pt x="853108" y="304862"/>
                  <a:pt x="1058128" y="303591"/>
                </a:cubicBezTo>
                <a:cubicBezTo>
                  <a:pt x="1130786" y="303083"/>
                  <a:pt x="1204461" y="354148"/>
                  <a:pt x="1219196" y="436206"/>
                </a:cubicBezTo>
                <a:cubicBezTo>
                  <a:pt x="1221229" y="446876"/>
                  <a:pt x="1221483" y="458055"/>
                  <a:pt x="1221483" y="468979"/>
                </a:cubicBezTo>
                <a:cubicBezTo>
                  <a:pt x="1221483" y="712106"/>
                  <a:pt x="1220974" y="954979"/>
                  <a:pt x="1221991" y="1198106"/>
                </a:cubicBezTo>
                <a:cubicBezTo>
                  <a:pt x="1222245" y="1279149"/>
                  <a:pt x="1168132" y="1342662"/>
                  <a:pt x="1100300" y="1359175"/>
                </a:cubicBezTo>
                <a:cubicBezTo>
                  <a:pt x="1087089" y="1362478"/>
                  <a:pt x="1073625" y="1364002"/>
                  <a:pt x="1060160" y="1364002"/>
                </a:cubicBezTo>
                <a:cubicBezTo>
                  <a:pt x="761141" y="1364002"/>
                  <a:pt x="462377" y="1364256"/>
                  <a:pt x="163359" y="1363748"/>
                </a:cubicBezTo>
                <a:cubicBezTo>
                  <a:pt x="81554" y="1363748"/>
                  <a:pt x="19820" y="1312175"/>
                  <a:pt x="2798" y="1232149"/>
                </a:cubicBezTo>
                <a:cubicBezTo>
                  <a:pt x="512" y="1221987"/>
                  <a:pt x="512" y="1211063"/>
                  <a:pt x="512" y="1200647"/>
                </a:cubicBezTo>
                <a:cubicBezTo>
                  <a:pt x="512" y="956757"/>
                  <a:pt x="1274" y="712868"/>
                  <a:pt x="3" y="468979"/>
                </a:cubicBezTo>
                <a:cubicBezTo>
                  <a:pt x="-505" y="388190"/>
                  <a:pt x="55895" y="318834"/>
                  <a:pt x="134397" y="305370"/>
                </a:cubicBezTo>
                <a:cubicBezTo>
                  <a:pt x="141764" y="304608"/>
                  <a:pt x="149132" y="304354"/>
                  <a:pt x="158278" y="303337"/>
                </a:cubicBezTo>
                <a:close/>
              </a:path>
            </a:pathLst>
          </a:custGeom>
          <a:solidFill>
            <a:srgbClr val="EA4B70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11BD51-4E3B-4AF3-9F0D-981AFFF3CD96}"/>
              </a:ext>
            </a:extLst>
          </p:cNvPr>
          <p:cNvSpPr/>
          <p:nvPr/>
        </p:nvSpPr>
        <p:spPr>
          <a:xfrm>
            <a:off x="3532590" y="2168059"/>
            <a:ext cx="1221987" cy="1412526"/>
          </a:xfrm>
          <a:custGeom>
            <a:avLst/>
            <a:gdLst>
              <a:gd name="connsiteX0" fmla="*/ 1166419 w 1221987"/>
              <a:gd name="connsiteY0" fmla="*/ 1413288 h 1412525"/>
              <a:gd name="connsiteX1" fmla="*/ 916178 w 1221987"/>
              <a:gd name="connsiteY1" fmla="*/ 1108426 h 1412525"/>
              <a:gd name="connsiteX2" fmla="*/ 884168 w 1221987"/>
              <a:gd name="connsiteY2" fmla="*/ 1069556 h 1412525"/>
              <a:gd name="connsiteX3" fmla="*/ 865114 w 1221987"/>
              <a:gd name="connsiteY3" fmla="*/ 1060156 h 1412525"/>
              <a:gd name="connsiteX4" fmla="*/ 175364 w 1221987"/>
              <a:gd name="connsiteY4" fmla="*/ 1060665 h 1412525"/>
              <a:gd name="connsiteX5" fmla="*/ 58754 w 1221987"/>
              <a:gd name="connsiteY5" fmla="*/ 1023827 h 1412525"/>
              <a:gd name="connsiteX6" fmla="*/ 69 w 1221987"/>
              <a:gd name="connsiteY6" fmla="*/ 893753 h 1412525"/>
              <a:gd name="connsiteX7" fmla="*/ 69 w 1221987"/>
              <a:gd name="connsiteY7" fmla="*/ 192571 h 1412525"/>
              <a:gd name="connsiteX8" fmla="*/ 2863 w 1221987"/>
              <a:gd name="connsiteY8" fmla="*/ 133123 h 1412525"/>
              <a:gd name="connsiteX9" fmla="*/ 89749 w 1221987"/>
              <a:gd name="connsiteY9" fmla="*/ 16513 h 1412525"/>
              <a:gd name="connsiteX10" fmla="*/ 163170 w 1221987"/>
              <a:gd name="connsiteY10" fmla="*/ 0 h 1412525"/>
              <a:gd name="connsiteX11" fmla="*/ 1059971 w 1221987"/>
              <a:gd name="connsiteY11" fmla="*/ 0 h 1412525"/>
              <a:gd name="connsiteX12" fmla="*/ 1216467 w 1221987"/>
              <a:gd name="connsiteY12" fmla="*/ 117880 h 1412525"/>
              <a:gd name="connsiteX13" fmla="*/ 1222818 w 1221987"/>
              <a:gd name="connsiteY13" fmla="*/ 165387 h 1412525"/>
              <a:gd name="connsiteX14" fmla="*/ 1222564 w 1221987"/>
              <a:gd name="connsiteY14" fmla="*/ 897055 h 1412525"/>
              <a:gd name="connsiteX15" fmla="*/ 1114592 w 1221987"/>
              <a:gd name="connsiteY15" fmla="*/ 1051519 h 1412525"/>
              <a:gd name="connsiteX16" fmla="*/ 1112052 w 1221987"/>
              <a:gd name="connsiteY16" fmla="*/ 1052281 h 1412525"/>
              <a:gd name="connsiteX17" fmla="*/ 1093760 w 1221987"/>
              <a:gd name="connsiteY17" fmla="*/ 1084037 h 1412525"/>
              <a:gd name="connsiteX18" fmla="*/ 1121198 w 1221987"/>
              <a:gd name="connsiteY18" fmla="*/ 1207506 h 1412525"/>
              <a:gd name="connsiteX19" fmla="*/ 1143046 w 1221987"/>
              <a:gd name="connsiteY19" fmla="*/ 1303792 h 1412525"/>
              <a:gd name="connsiteX20" fmla="*/ 1166419 w 1221987"/>
              <a:gd name="connsiteY20" fmla="*/ 1404904 h 1412525"/>
              <a:gd name="connsiteX21" fmla="*/ 1166419 w 1221987"/>
              <a:gd name="connsiteY21" fmla="*/ 1413288 h 14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1987" h="1412525">
                <a:moveTo>
                  <a:pt x="1166419" y="1413288"/>
                </a:moveTo>
                <a:cubicBezTo>
                  <a:pt x="1081820" y="1310143"/>
                  <a:pt x="998999" y="1209285"/>
                  <a:pt x="916178" y="1108426"/>
                </a:cubicBezTo>
                <a:cubicBezTo>
                  <a:pt x="905508" y="1095470"/>
                  <a:pt x="894330" y="1082767"/>
                  <a:pt x="884168" y="1069556"/>
                </a:cubicBezTo>
                <a:cubicBezTo>
                  <a:pt x="879086" y="1062697"/>
                  <a:pt x="873497" y="1060156"/>
                  <a:pt x="865114" y="1060156"/>
                </a:cubicBezTo>
                <a:cubicBezTo>
                  <a:pt x="635197" y="1060411"/>
                  <a:pt x="405281" y="1060156"/>
                  <a:pt x="175364" y="1060665"/>
                </a:cubicBezTo>
                <a:cubicBezTo>
                  <a:pt x="132175" y="1060665"/>
                  <a:pt x="92543" y="1052281"/>
                  <a:pt x="58754" y="1023827"/>
                </a:cubicBezTo>
                <a:cubicBezTo>
                  <a:pt x="18614" y="989784"/>
                  <a:pt x="69" y="946087"/>
                  <a:pt x="69" y="893753"/>
                </a:cubicBezTo>
                <a:cubicBezTo>
                  <a:pt x="323" y="660025"/>
                  <a:pt x="69" y="426298"/>
                  <a:pt x="69" y="192571"/>
                </a:cubicBezTo>
                <a:cubicBezTo>
                  <a:pt x="69" y="172755"/>
                  <a:pt x="-694" y="152939"/>
                  <a:pt x="2863" y="133123"/>
                </a:cubicBezTo>
                <a:cubicBezTo>
                  <a:pt x="12517" y="79772"/>
                  <a:pt x="42241" y="41410"/>
                  <a:pt x="89749" y="16513"/>
                </a:cubicBezTo>
                <a:cubicBezTo>
                  <a:pt x="112613" y="4319"/>
                  <a:pt x="137256" y="0"/>
                  <a:pt x="163170" y="0"/>
                </a:cubicBezTo>
                <a:cubicBezTo>
                  <a:pt x="462188" y="254"/>
                  <a:pt x="760953" y="508"/>
                  <a:pt x="1059971" y="0"/>
                </a:cubicBezTo>
                <a:cubicBezTo>
                  <a:pt x="1132630" y="0"/>
                  <a:pt x="1195635" y="46491"/>
                  <a:pt x="1216467" y="117880"/>
                </a:cubicBezTo>
                <a:cubicBezTo>
                  <a:pt x="1221040" y="133123"/>
                  <a:pt x="1222818" y="149128"/>
                  <a:pt x="1222818" y="165387"/>
                </a:cubicBezTo>
                <a:cubicBezTo>
                  <a:pt x="1222564" y="409277"/>
                  <a:pt x="1222818" y="653166"/>
                  <a:pt x="1222564" y="897055"/>
                </a:cubicBezTo>
                <a:cubicBezTo>
                  <a:pt x="1222564" y="967428"/>
                  <a:pt x="1180646" y="1026622"/>
                  <a:pt x="1114592" y="1051519"/>
                </a:cubicBezTo>
                <a:cubicBezTo>
                  <a:pt x="1113830" y="1051773"/>
                  <a:pt x="1113068" y="1052027"/>
                  <a:pt x="1112052" y="1052281"/>
                </a:cubicBezTo>
                <a:cubicBezTo>
                  <a:pt x="1087155" y="1059648"/>
                  <a:pt x="1087917" y="1059394"/>
                  <a:pt x="1093760" y="1084037"/>
                </a:cubicBezTo>
                <a:cubicBezTo>
                  <a:pt x="1103414" y="1124940"/>
                  <a:pt x="1112052" y="1166350"/>
                  <a:pt x="1121198" y="1207506"/>
                </a:cubicBezTo>
                <a:cubicBezTo>
                  <a:pt x="1128311" y="1239517"/>
                  <a:pt x="1135678" y="1271527"/>
                  <a:pt x="1143046" y="1303792"/>
                </a:cubicBezTo>
                <a:cubicBezTo>
                  <a:pt x="1150667" y="1337581"/>
                  <a:pt x="1158543" y="1371115"/>
                  <a:pt x="1166419" y="1404904"/>
                </a:cubicBezTo>
                <a:cubicBezTo>
                  <a:pt x="1166927" y="1406937"/>
                  <a:pt x="1166419" y="1408969"/>
                  <a:pt x="1166419" y="1413288"/>
                </a:cubicBezTo>
                <a:close/>
              </a:path>
            </a:pathLst>
          </a:custGeom>
          <a:solidFill>
            <a:srgbClr val="F08B16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5120D6C-0E01-4E92-9EBD-9195A8C035BC}"/>
              </a:ext>
            </a:extLst>
          </p:cNvPr>
          <p:cNvSpPr/>
          <p:nvPr/>
        </p:nvSpPr>
        <p:spPr>
          <a:xfrm>
            <a:off x="7439963" y="2168059"/>
            <a:ext cx="1219447" cy="1412526"/>
          </a:xfrm>
          <a:custGeom>
            <a:avLst/>
            <a:gdLst>
              <a:gd name="connsiteX0" fmla="*/ 53351 w 1219446"/>
              <a:gd name="connsiteY0" fmla="*/ 1414305 h 1412525"/>
              <a:gd name="connsiteX1" fmla="*/ 80534 w 1219446"/>
              <a:gd name="connsiteY1" fmla="*/ 1295409 h 1412525"/>
              <a:gd name="connsiteX2" fmla="*/ 117880 w 1219446"/>
              <a:gd name="connsiteY2" fmla="*/ 1128751 h 1412525"/>
              <a:gd name="connsiteX3" fmla="*/ 131344 w 1219446"/>
              <a:gd name="connsiteY3" fmla="*/ 1070827 h 1412525"/>
              <a:gd name="connsiteX4" fmla="*/ 123215 w 1219446"/>
              <a:gd name="connsiteY4" fmla="*/ 1056093 h 1412525"/>
              <a:gd name="connsiteX5" fmla="*/ 13973 w 1219446"/>
              <a:gd name="connsiteY5" fmla="*/ 966412 h 1412525"/>
              <a:gd name="connsiteX6" fmla="*/ 0 w 1219446"/>
              <a:gd name="connsiteY6" fmla="*/ 893754 h 1412525"/>
              <a:gd name="connsiteX7" fmla="*/ 254 w 1219446"/>
              <a:gd name="connsiteY7" fmla="*/ 170977 h 1412525"/>
              <a:gd name="connsiteX8" fmla="*/ 762 w 1219446"/>
              <a:gd name="connsiteY8" fmla="*/ 146843 h 1412525"/>
              <a:gd name="connsiteX9" fmla="*/ 101621 w 1219446"/>
              <a:gd name="connsiteY9" fmla="*/ 11179 h 1412525"/>
              <a:gd name="connsiteX10" fmla="*/ 162339 w 1219446"/>
              <a:gd name="connsiteY10" fmla="*/ 255 h 1412525"/>
              <a:gd name="connsiteX11" fmla="*/ 1060410 w 1219446"/>
              <a:gd name="connsiteY11" fmla="*/ 1 h 1412525"/>
              <a:gd name="connsiteX12" fmla="*/ 1219701 w 1219446"/>
              <a:gd name="connsiteY12" fmla="*/ 133886 h 1412525"/>
              <a:gd name="connsiteX13" fmla="*/ 1221225 w 1219446"/>
              <a:gd name="connsiteY13" fmla="*/ 168183 h 1412525"/>
              <a:gd name="connsiteX14" fmla="*/ 1221733 w 1219446"/>
              <a:gd name="connsiteY14" fmla="*/ 894770 h 1412525"/>
              <a:gd name="connsiteX15" fmla="*/ 1117826 w 1219446"/>
              <a:gd name="connsiteY15" fmla="*/ 1050249 h 1412525"/>
              <a:gd name="connsiteX16" fmla="*/ 1060665 w 1219446"/>
              <a:gd name="connsiteY16" fmla="*/ 1060665 h 1412525"/>
              <a:gd name="connsiteX17" fmla="*/ 358212 w 1219446"/>
              <a:gd name="connsiteY17" fmla="*/ 1060411 h 1412525"/>
              <a:gd name="connsiteX18" fmla="*/ 336872 w 1219446"/>
              <a:gd name="connsiteY18" fmla="*/ 1070319 h 1412525"/>
              <a:gd name="connsiteX19" fmla="*/ 65799 w 1219446"/>
              <a:gd name="connsiteY19" fmla="*/ 1400840 h 1412525"/>
              <a:gd name="connsiteX20" fmla="*/ 53351 w 1219446"/>
              <a:gd name="connsiteY20" fmla="*/ 1414305 h 14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446" h="1412525">
                <a:moveTo>
                  <a:pt x="53351" y="1414305"/>
                </a:moveTo>
                <a:cubicBezTo>
                  <a:pt x="63005" y="1372387"/>
                  <a:pt x="71896" y="1334025"/>
                  <a:pt x="80534" y="1295409"/>
                </a:cubicBezTo>
                <a:cubicBezTo>
                  <a:pt x="92983" y="1239772"/>
                  <a:pt x="105431" y="1184134"/>
                  <a:pt x="117880" y="1128751"/>
                </a:cubicBezTo>
                <a:cubicBezTo>
                  <a:pt x="122199" y="1109443"/>
                  <a:pt x="126263" y="1089881"/>
                  <a:pt x="131344" y="1070827"/>
                </a:cubicBezTo>
                <a:cubicBezTo>
                  <a:pt x="133631" y="1062444"/>
                  <a:pt x="132869" y="1058379"/>
                  <a:pt x="123215" y="1056093"/>
                </a:cubicBezTo>
                <a:cubicBezTo>
                  <a:pt x="72913" y="1043390"/>
                  <a:pt x="36329" y="1013412"/>
                  <a:pt x="13973" y="966412"/>
                </a:cubicBezTo>
                <a:cubicBezTo>
                  <a:pt x="3048" y="943548"/>
                  <a:pt x="0" y="919159"/>
                  <a:pt x="0" y="893754"/>
                </a:cubicBezTo>
                <a:cubicBezTo>
                  <a:pt x="254" y="652913"/>
                  <a:pt x="254" y="411818"/>
                  <a:pt x="254" y="170977"/>
                </a:cubicBezTo>
                <a:cubicBezTo>
                  <a:pt x="254" y="162848"/>
                  <a:pt x="508" y="154972"/>
                  <a:pt x="762" y="146843"/>
                </a:cubicBezTo>
                <a:cubicBezTo>
                  <a:pt x="3302" y="89681"/>
                  <a:pt x="47507" y="30741"/>
                  <a:pt x="101621" y="11179"/>
                </a:cubicBezTo>
                <a:cubicBezTo>
                  <a:pt x="121436" y="4066"/>
                  <a:pt x="141253" y="255"/>
                  <a:pt x="162339" y="255"/>
                </a:cubicBezTo>
                <a:cubicBezTo>
                  <a:pt x="461611" y="255"/>
                  <a:pt x="761138" y="509"/>
                  <a:pt x="1060410" y="1"/>
                </a:cubicBezTo>
                <a:cubicBezTo>
                  <a:pt x="1137388" y="-253"/>
                  <a:pt x="1205220" y="55130"/>
                  <a:pt x="1219701" y="133886"/>
                </a:cubicBezTo>
                <a:cubicBezTo>
                  <a:pt x="1221733" y="145064"/>
                  <a:pt x="1221225" y="156751"/>
                  <a:pt x="1221225" y="168183"/>
                </a:cubicBezTo>
                <a:cubicBezTo>
                  <a:pt x="1221225" y="410294"/>
                  <a:pt x="1220717" y="652659"/>
                  <a:pt x="1221733" y="894770"/>
                </a:cubicBezTo>
                <a:cubicBezTo>
                  <a:pt x="1221987" y="967429"/>
                  <a:pt x="1178036" y="1027639"/>
                  <a:pt x="1117826" y="1050249"/>
                </a:cubicBezTo>
                <a:cubicBezTo>
                  <a:pt x="1099534" y="1057109"/>
                  <a:pt x="1080481" y="1060665"/>
                  <a:pt x="1060665" y="1060665"/>
                </a:cubicBezTo>
                <a:cubicBezTo>
                  <a:pt x="826429" y="1060665"/>
                  <a:pt x="592448" y="1060665"/>
                  <a:pt x="358212" y="1060411"/>
                </a:cubicBezTo>
                <a:cubicBezTo>
                  <a:pt x="348812" y="1060411"/>
                  <a:pt x="342715" y="1063206"/>
                  <a:pt x="336872" y="1070319"/>
                </a:cubicBezTo>
                <a:cubicBezTo>
                  <a:pt x="246684" y="1180578"/>
                  <a:pt x="156242" y="1290836"/>
                  <a:pt x="65799" y="1400840"/>
                </a:cubicBezTo>
                <a:cubicBezTo>
                  <a:pt x="62243" y="1404651"/>
                  <a:pt x="58686" y="1408208"/>
                  <a:pt x="53351" y="1414305"/>
                </a:cubicBezTo>
                <a:close/>
              </a:path>
            </a:pathLst>
          </a:custGeom>
          <a:solidFill>
            <a:srgbClr val="92C01F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3D4480-B5A0-4348-9C7D-B28E51FAA924}"/>
              </a:ext>
            </a:extLst>
          </p:cNvPr>
          <p:cNvGrpSpPr/>
          <p:nvPr/>
        </p:nvGrpSpPr>
        <p:grpSpPr>
          <a:xfrm>
            <a:off x="4769990" y="2185438"/>
            <a:ext cx="2322367" cy="3859552"/>
            <a:chOff x="4769990" y="2185438"/>
            <a:chExt cx="2322367" cy="38595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F46A6DC-BE2C-4BB7-B666-CB4ADE10AC43}"/>
                </a:ext>
              </a:extLst>
            </p:cNvPr>
            <p:cNvGrpSpPr/>
            <p:nvPr/>
          </p:nvGrpSpPr>
          <p:grpSpPr>
            <a:xfrm>
              <a:off x="5696247" y="5746751"/>
              <a:ext cx="398438" cy="293123"/>
              <a:chOff x="5696247" y="5746751"/>
              <a:chExt cx="398438" cy="293123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6865C2E-9C84-433B-AA0D-712292EBA6C9}"/>
                  </a:ext>
                </a:extLst>
              </p:cNvPr>
              <p:cNvGrpSpPr/>
              <p:nvPr/>
            </p:nvGrpSpPr>
            <p:grpSpPr>
              <a:xfrm>
                <a:off x="5696247" y="5746752"/>
                <a:ext cx="398438" cy="293122"/>
                <a:chOff x="5749772" y="5812681"/>
                <a:chExt cx="294954" cy="216991"/>
              </a:xfrm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9558C46B-ADD5-4147-83B5-C899153ECBF4}"/>
                    </a:ext>
                  </a:extLst>
                </p:cNvPr>
                <p:cNvSpPr/>
                <p:nvPr/>
              </p:nvSpPr>
              <p:spPr>
                <a:xfrm>
                  <a:off x="5750026" y="5812681"/>
                  <a:ext cx="294700" cy="215944"/>
                </a:xfrm>
                <a:custGeom>
                  <a:avLst/>
                  <a:gdLst>
                    <a:gd name="connsiteX0" fmla="*/ 149308 w 294699"/>
                    <a:gd name="connsiteY0" fmla="*/ 61226 h 215943"/>
                    <a:gd name="connsiteX1" fmla="*/ 150071 w 294699"/>
                    <a:gd name="connsiteY1" fmla="*/ 0 h 215943"/>
                    <a:gd name="connsiteX2" fmla="*/ 161757 w 294699"/>
                    <a:gd name="connsiteY2" fmla="*/ 5843 h 215943"/>
                    <a:gd name="connsiteX3" fmla="*/ 209773 w 294699"/>
                    <a:gd name="connsiteY3" fmla="*/ 9908 h 215943"/>
                    <a:gd name="connsiteX4" fmla="*/ 283193 w 294699"/>
                    <a:gd name="connsiteY4" fmla="*/ 508 h 215943"/>
                    <a:gd name="connsiteX5" fmla="*/ 287004 w 294699"/>
                    <a:gd name="connsiteY5" fmla="*/ 5081 h 215943"/>
                    <a:gd name="connsiteX6" fmla="*/ 286242 w 294699"/>
                    <a:gd name="connsiteY6" fmla="*/ 58432 h 215943"/>
                    <a:gd name="connsiteX7" fmla="*/ 291577 w 294699"/>
                    <a:gd name="connsiteY7" fmla="*/ 76724 h 215943"/>
                    <a:gd name="connsiteX8" fmla="*/ 294626 w 294699"/>
                    <a:gd name="connsiteY8" fmla="*/ 87140 h 215943"/>
                    <a:gd name="connsiteX9" fmla="*/ 294880 w 294699"/>
                    <a:gd name="connsiteY9" fmla="*/ 147350 h 215943"/>
                    <a:gd name="connsiteX10" fmla="*/ 274302 w 294699"/>
                    <a:gd name="connsiteY10" fmla="*/ 180885 h 215943"/>
                    <a:gd name="connsiteX11" fmla="*/ 236702 w 294699"/>
                    <a:gd name="connsiteY11" fmla="*/ 189777 h 215943"/>
                    <a:gd name="connsiteX12" fmla="*/ 146006 w 294699"/>
                    <a:gd name="connsiteY12" fmla="*/ 216960 h 215943"/>
                    <a:gd name="connsiteX13" fmla="*/ 107898 w 294699"/>
                    <a:gd name="connsiteY13" fmla="*/ 217214 h 215943"/>
                    <a:gd name="connsiteX14" fmla="*/ 6532 w 294699"/>
                    <a:gd name="connsiteY14" fmla="*/ 164117 h 215943"/>
                    <a:gd name="connsiteX15" fmla="*/ 10850 w 294699"/>
                    <a:gd name="connsiteY15" fmla="*/ 136171 h 215943"/>
                    <a:gd name="connsiteX16" fmla="*/ 16439 w 294699"/>
                    <a:gd name="connsiteY16" fmla="*/ 137696 h 215943"/>
                    <a:gd name="connsiteX17" fmla="*/ 16185 w 294699"/>
                    <a:gd name="connsiteY17" fmla="*/ 137442 h 215943"/>
                    <a:gd name="connsiteX18" fmla="*/ 68774 w 294699"/>
                    <a:gd name="connsiteY18" fmla="*/ 110512 h 215943"/>
                    <a:gd name="connsiteX19" fmla="*/ 97228 w 294699"/>
                    <a:gd name="connsiteY19" fmla="*/ 90442 h 215943"/>
                    <a:gd name="connsiteX20" fmla="*/ 119330 w 294699"/>
                    <a:gd name="connsiteY20" fmla="*/ 77740 h 215943"/>
                    <a:gd name="connsiteX21" fmla="*/ 140925 w 294699"/>
                    <a:gd name="connsiteY21" fmla="*/ 71643 h 215943"/>
                    <a:gd name="connsiteX22" fmla="*/ 149308 w 294699"/>
                    <a:gd name="connsiteY22" fmla="*/ 61226 h 21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4699" h="215943">
                      <a:moveTo>
                        <a:pt x="149308" y="61226"/>
                      </a:moveTo>
                      <a:cubicBezTo>
                        <a:pt x="150071" y="40902"/>
                        <a:pt x="146514" y="20324"/>
                        <a:pt x="150071" y="0"/>
                      </a:cubicBezTo>
                      <a:cubicBezTo>
                        <a:pt x="152611" y="4573"/>
                        <a:pt x="157438" y="4319"/>
                        <a:pt x="161757" y="5843"/>
                      </a:cubicBezTo>
                      <a:cubicBezTo>
                        <a:pt x="170903" y="9400"/>
                        <a:pt x="203167" y="9908"/>
                        <a:pt x="209773" y="9908"/>
                      </a:cubicBezTo>
                      <a:cubicBezTo>
                        <a:pt x="234670" y="9908"/>
                        <a:pt x="259313" y="8130"/>
                        <a:pt x="283193" y="508"/>
                      </a:cubicBezTo>
                      <a:cubicBezTo>
                        <a:pt x="285480" y="1270"/>
                        <a:pt x="286750" y="3049"/>
                        <a:pt x="287004" y="5081"/>
                      </a:cubicBezTo>
                      <a:cubicBezTo>
                        <a:pt x="288020" y="22865"/>
                        <a:pt x="290815" y="40648"/>
                        <a:pt x="286242" y="58432"/>
                      </a:cubicBezTo>
                      <a:cubicBezTo>
                        <a:pt x="285480" y="65291"/>
                        <a:pt x="285480" y="71643"/>
                        <a:pt x="291577" y="76724"/>
                      </a:cubicBezTo>
                      <a:cubicBezTo>
                        <a:pt x="294372" y="79264"/>
                        <a:pt x="294626" y="83329"/>
                        <a:pt x="294626" y="87140"/>
                      </a:cubicBezTo>
                      <a:cubicBezTo>
                        <a:pt x="294626" y="107210"/>
                        <a:pt x="294880" y="127280"/>
                        <a:pt x="294880" y="147350"/>
                      </a:cubicBezTo>
                      <a:cubicBezTo>
                        <a:pt x="300977" y="164117"/>
                        <a:pt x="291831" y="178090"/>
                        <a:pt x="274302" y="180885"/>
                      </a:cubicBezTo>
                      <a:cubicBezTo>
                        <a:pt x="267188" y="182155"/>
                        <a:pt x="242545" y="186728"/>
                        <a:pt x="236702" y="189777"/>
                      </a:cubicBezTo>
                      <a:cubicBezTo>
                        <a:pt x="222475" y="196890"/>
                        <a:pt x="159978" y="215690"/>
                        <a:pt x="146006" y="216960"/>
                      </a:cubicBezTo>
                      <a:cubicBezTo>
                        <a:pt x="133303" y="217976"/>
                        <a:pt x="120601" y="218230"/>
                        <a:pt x="107898" y="217214"/>
                      </a:cubicBezTo>
                      <a:cubicBezTo>
                        <a:pt x="105612" y="216960"/>
                        <a:pt x="39812" y="214165"/>
                        <a:pt x="6532" y="164117"/>
                      </a:cubicBezTo>
                      <a:cubicBezTo>
                        <a:pt x="-1852" y="151415"/>
                        <a:pt x="-3885" y="143285"/>
                        <a:pt x="10850" y="136171"/>
                      </a:cubicBezTo>
                      <a:cubicBezTo>
                        <a:pt x="13137" y="135156"/>
                        <a:pt x="14915" y="135917"/>
                        <a:pt x="16439" y="137696"/>
                      </a:cubicBezTo>
                      <a:cubicBezTo>
                        <a:pt x="16439" y="137696"/>
                        <a:pt x="16439" y="137442"/>
                        <a:pt x="16185" y="137442"/>
                      </a:cubicBezTo>
                      <a:lnTo>
                        <a:pt x="68774" y="110512"/>
                      </a:lnTo>
                      <a:cubicBezTo>
                        <a:pt x="77920" y="103399"/>
                        <a:pt x="87066" y="97810"/>
                        <a:pt x="97228" y="90442"/>
                      </a:cubicBezTo>
                      <a:cubicBezTo>
                        <a:pt x="103833" y="84853"/>
                        <a:pt x="111963" y="81296"/>
                        <a:pt x="119330" y="77740"/>
                      </a:cubicBezTo>
                      <a:cubicBezTo>
                        <a:pt x="125682" y="73167"/>
                        <a:pt x="133557" y="72913"/>
                        <a:pt x="140925" y="71643"/>
                      </a:cubicBezTo>
                      <a:cubicBezTo>
                        <a:pt x="146768" y="70372"/>
                        <a:pt x="149054" y="68848"/>
                        <a:pt x="149308" y="612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7C47514-AD6C-4321-B022-89550955E979}"/>
                    </a:ext>
                  </a:extLst>
                </p:cNvPr>
                <p:cNvSpPr/>
                <p:nvPr/>
              </p:nvSpPr>
              <p:spPr>
                <a:xfrm>
                  <a:off x="5749772" y="5948376"/>
                  <a:ext cx="294700" cy="81296"/>
                </a:xfrm>
                <a:custGeom>
                  <a:avLst/>
                  <a:gdLst>
                    <a:gd name="connsiteX0" fmla="*/ 274302 w 294699"/>
                    <a:gd name="connsiteY0" fmla="*/ 45189 h 81296"/>
                    <a:gd name="connsiteX1" fmla="*/ 294880 w 294699"/>
                    <a:gd name="connsiteY1" fmla="*/ 11654 h 81296"/>
                    <a:gd name="connsiteX2" fmla="*/ 192751 w 294699"/>
                    <a:gd name="connsiteY2" fmla="*/ 41124 h 81296"/>
                    <a:gd name="connsiteX3" fmla="*/ 143719 w 294699"/>
                    <a:gd name="connsiteY3" fmla="*/ 51541 h 81296"/>
                    <a:gd name="connsiteX4" fmla="*/ 120092 w 294699"/>
                    <a:gd name="connsiteY4" fmla="*/ 51032 h 81296"/>
                    <a:gd name="connsiteX5" fmla="*/ 42099 w 294699"/>
                    <a:gd name="connsiteY5" fmla="*/ 30962 h 81296"/>
                    <a:gd name="connsiteX6" fmla="*/ 18726 w 294699"/>
                    <a:gd name="connsiteY6" fmla="*/ 5303 h 81296"/>
                    <a:gd name="connsiteX7" fmla="*/ 10850 w 294699"/>
                    <a:gd name="connsiteY7" fmla="*/ 476 h 81296"/>
                    <a:gd name="connsiteX8" fmla="*/ 6531 w 294699"/>
                    <a:gd name="connsiteY8" fmla="*/ 28422 h 81296"/>
                    <a:gd name="connsiteX9" fmla="*/ 107898 w 294699"/>
                    <a:gd name="connsiteY9" fmla="*/ 81519 h 81296"/>
                    <a:gd name="connsiteX10" fmla="*/ 146006 w 294699"/>
                    <a:gd name="connsiteY10" fmla="*/ 81265 h 81296"/>
                    <a:gd name="connsiteX11" fmla="*/ 236702 w 294699"/>
                    <a:gd name="connsiteY11" fmla="*/ 54081 h 81296"/>
                    <a:gd name="connsiteX12" fmla="*/ 274302 w 294699"/>
                    <a:gd name="connsiteY12" fmla="*/ 45189 h 81296"/>
                    <a:gd name="connsiteX13" fmla="*/ 194275 w 294699"/>
                    <a:gd name="connsiteY13" fmla="*/ 70086 h 81296"/>
                    <a:gd name="connsiteX14" fmla="*/ 195292 w 294699"/>
                    <a:gd name="connsiteY14" fmla="*/ 69832 h 81296"/>
                    <a:gd name="connsiteX15" fmla="*/ 193513 w 294699"/>
                    <a:gd name="connsiteY15" fmla="*/ 70340 h 81296"/>
                    <a:gd name="connsiteX16" fmla="*/ 194275 w 294699"/>
                    <a:gd name="connsiteY16" fmla="*/ 70086 h 81296"/>
                    <a:gd name="connsiteX17" fmla="*/ 197578 w 294699"/>
                    <a:gd name="connsiteY17" fmla="*/ 70340 h 81296"/>
                    <a:gd name="connsiteX18" fmla="*/ 197578 w 294699"/>
                    <a:gd name="connsiteY18" fmla="*/ 70340 h 81296"/>
                    <a:gd name="connsiteX19" fmla="*/ 197578 w 294699"/>
                    <a:gd name="connsiteY19" fmla="*/ 70340 h 81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4699" h="81296">
                      <a:moveTo>
                        <a:pt x="274302" y="45189"/>
                      </a:moveTo>
                      <a:cubicBezTo>
                        <a:pt x="291831" y="42141"/>
                        <a:pt x="300977" y="28168"/>
                        <a:pt x="294880" y="11654"/>
                      </a:cubicBezTo>
                      <a:cubicBezTo>
                        <a:pt x="258804" y="14703"/>
                        <a:pt x="225270" y="25881"/>
                        <a:pt x="192751" y="41124"/>
                      </a:cubicBezTo>
                      <a:cubicBezTo>
                        <a:pt x="177254" y="48492"/>
                        <a:pt x="160487" y="49762"/>
                        <a:pt x="143719" y="51541"/>
                      </a:cubicBezTo>
                      <a:cubicBezTo>
                        <a:pt x="138130" y="52049"/>
                        <a:pt x="124919" y="51795"/>
                        <a:pt x="120092" y="51032"/>
                      </a:cubicBezTo>
                      <a:cubicBezTo>
                        <a:pt x="93417" y="47730"/>
                        <a:pt x="66996" y="41887"/>
                        <a:pt x="42099" y="30962"/>
                      </a:cubicBezTo>
                      <a:cubicBezTo>
                        <a:pt x="39050" y="29692"/>
                        <a:pt x="28380" y="19530"/>
                        <a:pt x="18726" y="5303"/>
                      </a:cubicBezTo>
                      <a:cubicBezTo>
                        <a:pt x="16693" y="2255"/>
                        <a:pt x="14661" y="-1302"/>
                        <a:pt x="10850" y="476"/>
                      </a:cubicBezTo>
                      <a:cubicBezTo>
                        <a:pt x="-3885" y="7590"/>
                        <a:pt x="-1852" y="15719"/>
                        <a:pt x="6531" y="28422"/>
                      </a:cubicBezTo>
                      <a:cubicBezTo>
                        <a:pt x="39812" y="78724"/>
                        <a:pt x="105611" y="81265"/>
                        <a:pt x="107898" y="81519"/>
                      </a:cubicBezTo>
                      <a:cubicBezTo>
                        <a:pt x="120601" y="82535"/>
                        <a:pt x="133303" y="82281"/>
                        <a:pt x="146006" y="81265"/>
                      </a:cubicBezTo>
                      <a:cubicBezTo>
                        <a:pt x="159724" y="79994"/>
                        <a:pt x="222221" y="61194"/>
                        <a:pt x="236702" y="54081"/>
                      </a:cubicBezTo>
                      <a:cubicBezTo>
                        <a:pt x="242545" y="51032"/>
                        <a:pt x="267188" y="46460"/>
                        <a:pt x="274302" y="45189"/>
                      </a:cubicBezTo>
                      <a:close/>
                      <a:moveTo>
                        <a:pt x="194275" y="70086"/>
                      </a:moveTo>
                      <a:cubicBezTo>
                        <a:pt x="194784" y="70086"/>
                        <a:pt x="195038" y="69832"/>
                        <a:pt x="195292" y="69832"/>
                      </a:cubicBezTo>
                      <a:cubicBezTo>
                        <a:pt x="194784" y="70086"/>
                        <a:pt x="194021" y="70340"/>
                        <a:pt x="193513" y="70340"/>
                      </a:cubicBezTo>
                      <a:cubicBezTo>
                        <a:pt x="193767" y="70340"/>
                        <a:pt x="194021" y="70086"/>
                        <a:pt x="194275" y="70086"/>
                      </a:cubicBezTo>
                      <a:close/>
                      <a:moveTo>
                        <a:pt x="197578" y="70340"/>
                      </a:moveTo>
                      <a:cubicBezTo>
                        <a:pt x="197832" y="70595"/>
                        <a:pt x="197578" y="70849"/>
                        <a:pt x="197578" y="70340"/>
                      </a:cubicBezTo>
                      <a:lnTo>
                        <a:pt x="197578" y="70340"/>
                      </a:lnTo>
                      <a:close/>
                    </a:path>
                  </a:pathLst>
                </a:custGeom>
                <a:solidFill>
                  <a:srgbClr val="BCBEBE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B9D2521-ACF4-45F9-9BCB-01CD8B6E148B}"/>
                  </a:ext>
                </a:extLst>
              </p:cNvPr>
              <p:cNvSpPr/>
              <p:nvPr/>
            </p:nvSpPr>
            <p:spPr>
              <a:xfrm>
                <a:off x="5718453" y="5746751"/>
                <a:ext cx="336799" cy="258278"/>
              </a:xfrm>
              <a:custGeom>
                <a:avLst/>
                <a:gdLst>
                  <a:gd name="connsiteX0" fmla="*/ 71040 w 336799"/>
                  <a:gd name="connsiteY0" fmla="*/ 148942 h 258278"/>
                  <a:gd name="connsiteX1" fmla="*/ 160268 w 336799"/>
                  <a:gd name="connsiteY1" fmla="*/ 243662 h 258278"/>
                  <a:gd name="connsiteX2" fmla="*/ 134872 w 336799"/>
                  <a:gd name="connsiteY2" fmla="*/ 256360 h 258278"/>
                  <a:gd name="connsiteX3" fmla="*/ 51822 w 336799"/>
                  <a:gd name="connsiteY3" fmla="*/ 237141 h 258278"/>
                  <a:gd name="connsiteX4" fmla="*/ 10296 w 336799"/>
                  <a:gd name="connsiteY4" fmla="*/ 201108 h 258278"/>
                  <a:gd name="connsiteX5" fmla="*/ 0 w 336799"/>
                  <a:gd name="connsiteY5" fmla="*/ 185320 h 258278"/>
                  <a:gd name="connsiteX6" fmla="*/ 319637 w 336799"/>
                  <a:gd name="connsiteY6" fmla="*/ 132083 h 258278"/>
                  <a:gd name="connsiteX7" fmla="*/ 334264 w 336799"/>
                  <a:gd name="connsiteY7" fmla="*/ 145169 h 258278"/>
                  <a:gd name="connsiteX8" fmla="*/ 321910 w 336799"/>
                  <a:gd name="connsiteY8" fmla="*/ 179830 h 258278"/>
                  <a:gd name="connsiteX9" fmla="*/ 287934 w 336799"/>
                  <a:gd name="connsiteY9" fmla="*/ 167476 h 258278"/>
                  <a:gd name="connsiteX10" fmla="*/ 299602 w 336799"/>
                  <a:gd name="connsiteY10" fmla="*/ 133156 h 258278"/>
                  <a:gd name="connsiteX11" fmla="*/ 319637 w 336799"/>
                  <a:gd name="connsiteY11" fmla="*/ 132083 h 258278"/>
                  <a:gd name="connsiteX12" fmla="*/ 110505 w 336799"/>
                  <a:gd name="connsiteY12" fmla="*/ 120801 h 258278"/>
                  <a:gd name="connsiteX13" fmla="*/ 149285 w 336799"/>
                  <a:gd name="connsiteY13" fmla="*/ 136245 h 258278"/>
                  <a:gd name="connsiteX14" fmla="*/ 166101 w 336799"/>
                  <a:gd name="connsiteY14" fmla="*/ 151689 h 258278"/>
                  <a:gd name="connsiteX15" fmla="*/ 150315 w 336799"/>
                  <a:gd name="connsiteY15" fmla="*/ 167476 h 258278"/>
                  <a:gd name="connsiteX16" fmla="*/ 133156 w 336799"/>
                  <a:gd name="connsiteY16" fmla="*/ 158896 h 258278"/>
                  <a:gd name="connsiteX17" fmla="*/ 89228 w 336799"/>
                  <a:gd name="connsiteY17" fmla="*/ 135902 h 258278"/>
                  <a:gd name="connsiteX18" fmla="*/ 241602 w 336799"/>
                  <a:gd name="connsiteY18" fmla="*/ 93003 h 258278"/>
                  <a:gd name="connsiteX19" fmla="*/ 241945 w 336799"/>
                  <a:gd name="connsiteY19" fmla="*/ 94376 h 258278"/>
                  <a:gd name="connsiteX20" fmla="*/ 241945 w 336799"/>
                  <a:gd name="connsiteY20" fmla="*/ 95406 h 258278"/>
                  <a:gd name="connsiteX21" fmla="*/ 241602 w 336799"/>
                  <a:gd name="connsiteY21" fmla="*/ 93003 h 258278"/>
                  <a:gd name="connsiteX22" fmla="*/ 180516 w 336799"/>
                  <a:gd name="connsiteY22" fmla="*/ 0 h 258278"/>
                  <a:gd name="connsiteX23" fmla="*/ 196303 w 336799"/>
                  <a:gd name="connsiteY23" fmla="*/ 7893 h 258278"/>
                  <a:gd name="connsiteX24" fmla="*/ 235769 w 336799"/>
                  <a:gd name="connsiteY24" fmla="*/ 12698 h 258278"/>
                  <a:gd name="connsiteX25" fmla="*/ 236112 w 336799"/>
                  <a:gd name="connsiteY25" fmla="*/ 94376 h 258278"/>
                  <a:gd name="connsiteX26" fmla="*/ 230964 w 336799"/>
                  <a:gd name="connsiteY26" fmla="*/ 109475 h 258278"/>
                  <a:gd name="connsiteX27" fmla="*/ 204882 w 336799"/>
                  <a:gd name="connsiteY27" fmla="*/ 125606 h 258278"/>
                  <a:gd name="connsiteX28" fmla="*/ 187722 w 336799"/>
                  <a:gd name="connsiteY28" fmla="*/ 125263 h 258278"/>
                  <a:gd name="connsiteX29" fmla="*/ 138990 w 336799"/>
                  <a:gd name="connsiteY29" fmla="*/ 104672 h 258278"/>
                  <a:gd name="connsiteX30" fmla="*/ 167818 w 336799"/>
                  <a:gd name="connsiteY30" fmla="*/ 96434 h 258278"/>
                  <a:gd name="connsiteX31" fmla="*/ 179486 w 336799"/>
                  <a:gd name="connsiteY31" fmla="*/ 82707 h 258278"/>
                  <a:gd name="connsiteX32" fmla="*/ 180516 w 336799"/>
                  <a:gd name="connsiteY32" fmla="*/ 0 h 25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6799" h="258278">
                    <a:moveTo>
                      <a:pt x="71040" y="148942"/>
                    </a:moveTo>
                    <a:cubicBezTo>
                      <a:pt x="117370" y="164042"/>
                      <a:pt x="150658" y="193901"/>
                      <a:pt x="160268" y="243662"/>
                    </a:cubicBezTo>
                    <a:cubicBezTo>
                      <a:pt x="167131" y="264253"/>
                      <a:pt x="145168" y="257389"/>
                      <a:pt x="134872" y="256360"/>
                    </a:cubicBezTo>
                    <a:cubicBezTo>
                      <a:pt x="106731" y="253272"/>
                      <a:pt x="78933" y="246065"/>
                      <a:pt x="51822" y="237141"/>
                    </a:cubicBezTo>
                    <a:cubicBezTo>
                      <a:pt x="32603" y="230964"/>
                      <a:pt x="19219" y="218611"/>
                      <a:pt x="10296" y="201108"/>
                    </a:cubicBezTo>
                    <a:cubicBezTo>
                      <a:pt x="7207" y="195616"/>
                      <a:pt x="3776" y="190125"/>
                      <a:pt x="0" y="185320"/>
                    </a:cubicBezTo>
                    <a:close/>
                    <a:moveTo>
                      <a:pt x="319637" y="132083"/>
                    </a:moveTo>
                    <a:cubicBezTo>
                      <a:pt x="325943" y="134272"/>
                      <a:pt x="331347" y="138819"/>
                      <a:pt x="334264" y="145169"/>
                    </a:cubicBezTo>
                    <a:cubicBezTo>
                      <a:pt x="340443" y="158210"/>
                      <a:pt x="334951" y="173310"/>
                      <a:pt x="321910" y="179830"/>
                    </a:cubicBezTo>
                    <a:cubicBezTo>
                      <a:pt x="308183" y="186351"/>
                      <a:pt x="294797" y="181546"/>
                      <a:pt x="287934" y="167476"/>
                    </a:cubicBezTo>
                    <a:cubicBezTo>
                      <a:pt x="281413" y="153748"/>
                      <a:pt x="286217" y="139333"/>
                      <a:pt x="299602" y="133156"/>
                    </a:cubicBezTo>
                    <a:cubicBezTo>
                      <a:pt x="306123" y="130068"/>
                      <a:pt x="313330" y="129896"/>
                      <a:pt x="319637" y="132083"/>
                    </a:cubicBezTo>
                    <a:close/>
                    <a:moveTo>
                      <a:pt x="110505" y="120801"/>
                    </a:moveTo>
                    <a:cubicBezTo>
                      <a:pt x="120801" y="124918"/>
                      <a:pt x="142765" y="132814"/>
                      <a:pt x="149285" y="136245"/>
                    </a:cubicBezTo>
                    <a:cubicBezTo>
                      <a:pt x="154433" y="138991"/>
                      <a:pt x="169533" y="146198"/>
                      <a:pt x="166101" y="151689"/>
                    </a:cubicBezTo>
                    <a:cubicBezTo>
                      <a:pt x="161640" y="158896"/>
                      <a:pt x="157178" y="162327"/>
                      <a:pt x="150315" y="167476"/>
                    </a:cubicBezTo>
                    <a:cubicBezTo>
                      <a:pt x="144823" y="171593"/>
                      <a:pt x="137617" y="161984"/>
                      <a:pt x="133156" y="158896"/>
                    </a:cubicBezTo>
                    <a:cubicBezTo>
                      <a:pt x="127665" y="155121"/>
                      <a:pt x="96435" y="133843"/>
                      <a:pt x="89228" y="135902"/>
                    </a:cubicBezTo>
                    <a:close/>
                    <a:moveTo>
                      <a:pt x="241602" y="93003"/>
                    </a:moveTo>
                    <a:cubicBezTo>
                      <a:pt x="241602" y="93689"/>
                      <a:pt x="241945" y="94033"/>
                      <a:pt x="241945" y="94376"/>
                    </a:cubicBezTo>
                    <a:cubicBezTo>
                      <a:pt x="241945" y="94719"/>
                      <a:pt x="241945" y="95063"/>
                      <a:pt x="241945" y="95406"/>
                    </a:cubicBezTo>
                    <a:cubicBezTo>
                      <a:pt x="241945" y="94719"/>
                      <a:pt x="241602" y="93689"/>
                      <a:pt x="241602" y="93003"/>
                    </a:cubicBezTo>
                    <a:close/>
                    <a:moveTo>
                      <a:pt x="180516" y="0"/>
                    </a:moveTo>
                    <a:cubicBezTo>
                      <a:pt x="184291" y="6177"/>
                      <a:pt x="190812" y="5834"/>
                      <a:pt x="196303" y="7893"/>
                    </a:cubicBezTo>
                    <a:cubicBezTo>
                      <a:pt x="208656" y="12698"/>
                      <a:pt x="216551" y="11669"/>
                      <a:pt x="235769" y="12698"/>
                    </a:cubicBezTo>
                    <a:cubicBezTo>
                      <a:pt x="236456" y="38780"/>
                      <a:pt x="235769" y="68293"/>
                      <a:pt x="236112" y="94376"/>
                    </a:cubicBezTo>
                    <a:cubicBezTo>
                      <a:pt x="236456" y="99867"/>
                      <a:pt x="237485" y="105701"/>
                      <a:pt x="230964" y="109475"/>
                    </a:cubicBezTo>
                    <a:cubicBezTo>
                      <a:pt x="222041" y="114624"/>
                      <a:pt x="213461" y="120115"/>
                      <a:pt x="204882" y="125606"/>
                    </a:cubicBezTo>
                    <a:cubicBezTo>
                      <a:pt x="198705" y="129382"/>
                      <a:pt x="193900" y="129725"/>
                      <a:pt x="187722" y="125263"/>
                    </a:cubicBezTo>
                    <a:cubicBezTo>
                      <a:pt x="172966" y="114967"/>
                      <a:pt x="155806" y="110162"/>
                      <a:pt x="138990" y="104672"/>
                    </a:cubicBezTo>
                    <a:cubicBezTo>
                      <a:pt x="147913" y="98494"/>
                      <a:pt x="158209" y="97808"/>
                      <a:pt x="167818" y="96434"/>
                    </a:cubicBezTo>
                    <a:cubicBezTo>
                      <a:pt x="176055" y="95062"/>
                      <a:pt x="179143" y="93003"/>
                      <a:pt x="179486" y="82707"/>
                    </a:cubicBezTo>
                    <a:cubicBezTo>
                      <a:pt x="180516" y="55252"/>
                      <a:pt x="176055" y="27455"/>
                      <a:pt x="18051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C7671E1-51F8-4654-A655-C9D51A27A1E3}"/>
                </a:ext>
              </a:extLst>
            </p:cNvPr>
            <p:cNvSpPr/>
            <p:nvPr/>
          </p:nvSpPr>
          <p:spPr>
            <a:xfrm>
              <a:off x="4877489" y="3939225"/>
              <a:ext cx="2063243" cy="1234655"/>
            </a:xfrm>
            <a:custGeom>
              <a:avLst/>
              <a:gdLst>
                <a:gd name="connsiteX0" fmla="*/ 1059767 w 1527370"/>
                <a:gd name="connsiteY0" fmla="*/ 143773 h 913985"/>
                <a:gd name="connsiteX1" fmla="*/ 1191112 w 1527370"/>
                <a:gd name="connsiteY1" fmla="*/ 267496 h 913985"/>
                <a:gd name="connsiteX2" fmla="*/ 1203052 w 1527370"/>
                <a:gd name="connsiteY2" fmla="*/ 281215 h 913985"/>
                <a:gd name="connsiteX3" fmla="*/ 1430174 w 1527370"/>
                <a:gd name="connsiteY3" fmla="*/ 387917 h 913985"/>
                <a:gd name="connsiteX4" fmla="*/ 1517568 w 1527370"/>
                <a:gd name="connsiteY4" fmla="*/ 495381 h 913985"/>
                <a:gd name="connsiteX5" fmla="*/ 1509438 w 1527370"/>
                <a:gd name="connsiteY5" fmla="*/ 625709 h 913985"/>
                <a:gd name="connsiteX6" fmla="*/ 1374537 w 1527370"/>
                <a:gd name="connsiteY6" fmla="*/ 903388 h 913985"/>
                <a:gd name="connsiteX7" fmla="*/ 1351927 w 1527370"/>
                <a:gd name="connsiteY7" fmla="*/ 910755 h 913985"/>
                <a:gd name="connsiteX8" fmla="*/ 1347100 w 1527370"/>
                <a:gd name="connsiteY8" fmla="*/ 909739 h 913985"/>
                <a:gd name="connsiteX9" fmla="*/ 1243192 w 1527370"/>
                <a:gd name="connsiteY9" fmla="*/ 852831 h 913985"/>
                <a:gd name="connsiteX10" fmla="*/ 1230236 w 1527370"/>
                <a:gd name="connsiteY10" fmla="*/ 839113 h 913985"/>
                <a:gd name="connsiteX11" fmla="*/ 1239128 w 1527370"/>
                <a:gd name="connsiteY11" fmla="*/ 821075 h 913985"/>
                <a:gd name="connsiteX12" fmla="*/ 1367170 w 1527370"/>
                <a:gd name="connsiteY12" fmla="*/ 558386 h 913985"/>
                <a:gd name="connsiteX13" fmla="*/ 1365645 w 1527370"/>
                <a:gd name="connsiteY13" fmla="*/ 542127 h 913985"/>
                <a:gd name="connsiteX14" fmla="*/ 1316359 w 1527370"/>
                <a:gd name="connsiteY14" fmla="*/ 500970 h 913985"/>
                <a:gd name="connsiteX15" fmla="*/ 1207879 w 1527370"/>
                <a:gd name="connsiteY15" fmla="*/ 449398 h 913985"/>
                <a:gd name="connsiteX16" fmla="*/ 1197463 w 1527370"/>
                <a:gd name="connsiteY16" fmla="*/ 456511 h 913985"/>
                <a:gd name="connsiteX17" fmla="*/ 1198733 w 1527370"/>
                <a:gd name="connsiteY17" fmla="*/ 786524 h 913985"/>
                <a:gd name="connsiteX18" fmla="*/ 1154783 w 1527370"/>
                <a:gd name="connsiteY18" fmla="*/ 834540 h 913985"/>
                <a:gd name="connsiteX19" fmla="*/ 1115405 w 1527370"/>
                <a:gd name="connsiteY19" fmla="*/ 839621 h 913985"/>
                <a:gd name="connsiteX20" fmla="*/ 1038173 w 1527370"/>
                <a:gd name="connsiteY20" fmla="*/ 839621 h 913985"/>
                <a:gd name="connsiteX21" fmla="*/ 1026741 w 1527370"/>
                <a:gd name="connsiteY21" fmla="*/ 828189 h 913985"/>
                <a:gd name="connsiteX22" fmla="*/ 1026995 w 1527370"/>
                <a:gd name="connsiteY22" fmla="*/ 688714 h 913985"/>
                <a:gd name="connsiteX23" fmla="*/ 1026995 w 1527370"/>
                <a:gd name="connsiteY23" fmla="*/ 183913 h 913985"/>
                <a:gd name="connsiteX24" fmla="*/ 1059767 w 1527370"/>
                <a:gd name="connsiteY24" fmla="*/ 143773 h 913985"/>
                <a:gd name="connsiteX25" fmla="*/ 127209 w 1527370"/>
                <a:gd name="connsiteY25" fmla="*/ 361 h 913985"/>
                <a:gd name="connsiteX26" fmla="*/ 134767 w 1527370"/>
                <a:gd name="connsiteY26" fmla="*/ 9125 h 913985"/>
                <a:gd name="connsiteX27" fmla="*/ 317176 w 1527370"/>
                <a:gd name="connsiteY27" fmla="*/ 221259 h 913985"/>
                <a:gd name="connsiteX28" fmla="*/ 585200 w 1527370"/>
                <a:gd name="connsiteY28" fmla="*/ 293156 h 913985"/>
                <a:gd name="connsiteX29" fmla="*/ 589011 w 1527370"/>
                <a:gd name="connsiteY29" fmla="*/ 292902 h 913985"/>
                <a:gd name="connsiteX30" fmla="*/ 620005 w 1527370"/>
                <a:gd name="connsiteY30" fmla="*/ 287312 h 913985"/>
                <a:gd name="connsiteX31" fmla="*/ 629659 w 1527370"/>
                <a:gd name="connsiteY31" fmla="*/ 260383 h 913985"/>
                <a:gd name="connsiteX32" fmla="*/ 752620 w 1527370"/>
                <a:gd name="connsiteY32" fmla="*/ 144280 h 913985"/>
                <a:gd name="connsiteX33" fmla="*/ 763798 w 1527370"/>
                <a:gd name="connsiteY33" fmla="*/ 143010 h 913985"/>
                <a:gd name="connsiteX34" fmla="*/ 779549 w 1527370"/>
                <a:gd name="connsiteY34" fmla="*/ 144789 h 913985"/>
                <a:gd name="connsiteX35" fmla="*/ 810289 w 1527370"/>
                <a:gd name="connsiteY35" fmla="*/ 183404 h 913985"/>
                <a:gd name="connsiteX36" fmla="*/ 810289 w 1527370"/>
                <a:gd name="connsiteY36" fmla="*/ 822091 h 913985"/>
                <a:gd name="connsiteX37" fmla="*/ 792252 w 1527370"/>
                <a:gd name="connsiteY37" fmla="*/ 839620 h 913985"/>
                <a:gd name="connsiteX38" fmla="*/ 713496 w 1527370"/>
                <a:gd name="connsiteY38" fmla="*/ 839620 h 913985"/>
                <a:gd name="connsiteX39" fmla="*/ 649983 w 1527370"/>
                <a:gd name="connsiteY39" fmla="*/ 829712 h 913985"/>
                <a:gd name="connsiteX40" fmla="*/ 621529 w 1527370"/>
                <a:gd name="connsiteY40" fmla="*/ 773313 h 913985"/>
                <a:gd name="connsiteX41" fmla="*/ 622291 w 1527370"/>
                <a:gd name="connsiteY41" fmla="*/ 449651 h 913985"/>
                <a:gd name="connsiteX42" fmla="*/ 610097 w 1527370"/>
                <a:gd name="connsiteY42" fmla="*/ 437965 h 913985"/>
                <a:gd name="connsiteX43" fmla="*/ 405331 w 1527370"/>
                <a:gd name="connsiteY43" fmla="*/ 417133 h 913985"/>
                <a:gd name="connsiteX44" fmla="*/ 211490 w 1527370"/>
                <a:gd name="connsiteY44" fmla="*/ 324150 h 913985"/>
                <a:gd name="connsiteX45" fmla="*/ 3422 w 1527370"/>
                <a:gd name="connsiteY45" fmla="*/ 70351 h 913985"/>
                <a:gd name="connsiteX46" fmla="*/ 4946 w 1527370"/>
                <a:gd name="connsiteY46" fmla="*/ 56887 h 913985"/>
                <a:gd name="connsiteX47" fmla="*/ 22476 w 1527370"/>
                <a:gd name="connsiteY47" fmla="*/ 44946 h 913985"/>
                <a:gd name="connsiteX48" fmla="*/ 104789 w 1527370"/>
                <a:gd name="connsiteY48" fmla="*/ 6076 h 913985"/>
                <a:gd name="connsiteX49" fmla="*/ 116983 w 1527370"/>
                <a:gd name="connsiteY49" fmla="*/ 3028 h 913985"/>
                <a:gd name="connsiteX50" fmla="*/ 127209 w 1527370"/>
                <a:gd name="connsiteY50" fmla="*/ 361 h 91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27370" h="913985">
                  <a:moveTo>
                    <a:pt x="1059767" y="143773"/>
                  </a:moveTo>
                  <a:cubicBezTo>
                    <a:pt x="1126329" y="155459"/>
                    <a:pt x="1175361" y="197632"/>
                    <a:pt x="1191112" y="267496"/>
                  </a:cubicBezTo>
                  <a:cubicBezTo>
                    <a:pt x="1192890" y="275118"/>
                    <a:pt x="1195431" y="278674"/>
                    <a:pt x="1203052" y="281215"/>
                  </a:cubicBezTo>
                  <a:cubicBezTo>
                    <a:pt x="1283078" y="307636"/>
                    <a:pt x="1361580" y="337614"/>
                    <a:pt x="1430174" y="387917"/>
                  </a:cubicBezTo>
                  <a:cubicBezTo>
                    <a:pt x="1468536" y="415863"/>
                    <a:pt x="1500801" y="449144"/>
                    <a:pt x="1517568" y="495381"/>
                  </a:cubicBezTo>
                  <a:cubicBezTo>
                    <a:pt x="1533827" y="540094"/>
                    <a:pt x="1529000" y="583029"/>
                    <a:pt x="1509438" y="625709"/>
                  </a:cubicBezTo>
                  <a:cubicBezTo>
                    <a:pt x="1466504" y="719200"/>
                    <a:pt x="1421028" y="811675"/>
                    <a:pt x="1374537" y="903388"/>
                  </a:cubicBezTo>
                  <a:cubicBezTo>
                    <a:pt x="1368440" y="915582"/>
                    <a:pt x="1361834" y="916090"/>
                    <a:pt x="1351927" y="910755"/>
                  </a:cubicBezTo>
                  <a:cubicBezTo>
                    <a:pt x="1350148" y="910755"/>
                    <a:pt x="1348624" y="910501"/>
                    <a:pt x="1347100" y="909739"/>
                  </a:cubicBezTo>
                  <a:cubicBezTo>
                    <a:pt x="1312549" y="890685"/>
                    <a:pt x="1277235" y="873155"/>
                    <a:pt x="1243192" y="852831"/>
                  </a:cubicBezTo>
                  <a:cubicBezTo>
                    <a:pt x="1241414" y="845464"/>
                    <a:pt x="1228203" y="848259"/>
                    <a:pt x="1230236" y="839113"/>
                  </a:cubicBezTo>
                  <a:cubicBezTo>
                    <a:pt x="1231506" y="832761"/>
                    <a:pt x="1236079" y="826918"/>
                    <a:pt x="1239128" y="821075"/>
                  </a:cubicBezTo>
                  <a:cubicBezTo>
                    <a:pt x="1284095" y="734697"/>
                    <a:pt x="1326521" y="647050"/>
                    <a:pt x="1367170" y="558386"/>
                  </a:cubicBezTo>
                  <a:cubicBezTo>
                    <a:pt x="1369964" y="552034"/>
                    <a:pt x="1369710" y="547716"/>
                    <a:pt x="1365645" y="542127"/>
                  </a:cubicBezTo>
                  <a:cubicBezTo>
                    <a:pt x="1352689" y="524089"/>
                    <a:pt x="1334651" y="512403"/>
                    <a:pt x="1316359" y="500970"/>
                  </a:cubicBezTo>
                  <a:cubicBezTo>
                    <a:pt x="1282062" y="479884"/>
                    <a:pt x="1245225" y="464387"/>
                    <a:pt x="1207879" y="449398"/>
                  </a:cubicBezTo>
                  <a:cubicBezTo>
                    <a:pt x="1200766" y="446603"/>
                    <a:pt x="1197209" y="447365"/>
                    <a:pt x="1197463" y="456511"/>
                  </a:cubicBezTo>
                  <a:cubicBezTo>
                    <a:pt x="1198225" y="566516"/>
                    <a:pt x="1196193" y="676520"/>
                    <a:pt x="1198733" y="786524"/>
                  </a:cubicBezTo>
                  <a:cubicBezTo>
                    <a:pt x="1199242" y="809643"/>
                    <a:pt x="1182474" y="828696"/>
                    <a:pt x="1154783" y="834540"/>
                  </a:cubicBezTo>
                  <a:cubicBezTo>
                    <a:pt x="1141318" y="836826"/>
                    <a:pt x="1128361" y="837842"/>
                    <a:pt x="1115405" y="839621"/>
                  </a:cubicBezTo>
                  <a:cubicBezTo>
                    <a:pt x="1089491" y="839621"/>
                    <a:pt x="1063832" y="839113"/>
                    <a:pt x="1038173" y="839621"/>
                  </a:cubicBezTo>
                  <a:cubicBezTo>
                    <a:pt x="1029281" y="839875"/>
                    <a:pt x="1026487" y="837080"/>
                    <a:pt x="1026741" y="828189"/>
                  </a:cubicBezTo>
                  <a:cubicBezTo>
                    <a:pt x="1026995" y="781697"/>
                    <a:pt x="1026995" y="735206"/>
                    <a:pt x="1026995" y="688714"/>
                  </a:cubicBezTo>
                  <a:cubicBezTo>
                    <a:pt x="1026995" y="520532"/>
                    <a:pt x="1026995" y="352096"/>
                    <a:pt x="1026995" y="183913"/>
                  </a:cubicBezTo>
                  <a:cubicBezTo>
                    <a:pt x="1031314" y="165113"/>
                    <a:pt x="1045795" y="154697"/>
                    <a:pt x="1059767" y="143773"/>
                  </a:cubicBezTo>
                  <a:close/>
                  <a:moveTo>
                    <a:pt x="127209" y="361"/>
                  </a:moveTo>
                  <a:cubicBezTo>
                    <a:pt x="130004" y="1313"/>
                    <a:pt x="132354" y="4171"/>
                    <a:pt x="134767" y="9125"/>
                  </a:cubicBezTo>
                  <a:cubicBezTo>
                    <a:pt x="177701" y="95249"/>
                    <a:pt x="235371" y="168669"/>
                    <a:pt x="317176" y="221259"/>
                  </a:cubicBezTo>
                  <a:cubicBezTo>
                    <a:pt x="398726" y="273848"/>
                    <a:pt x="488152" y="297982"/>
                    <a:pt x="585200" y="293156"/>
                  </a:cubicBezTo>
                  <a:cubicBezTo>
                    <a:pt x="586470" y="293156"/>
                    <a:pt x="587740" y="293156"/>
                    <a:pt x="589011" y="292902"/>
                  </a:cubicBezTo>
                  <a:cubicBezTo>
                    <a:pt x="599427" y="291123"/>
                    <a:pt x="610605" y="291123"/>
                    <a:pt x="620005" y="287312"/>
                  </a:cubicBezTo>
                  <a:cubicBezTo>
                    <a:pt x="631183" y="282739"/>
                    <a:pt x="627118" y="269529"/>
                    <a:pt x="629659" y="260383"/>
                  </a:cubicBezTo>
                  <a:cubicBezTo>
                    <a:pt x="647442" y="196869"/>
                    <a:pt x="690123" y="160032"/>
                    <a:pt x="752620" y="144280"/>
                  </a:cubicBezTo>
                  <a:cubicBezTo>
                    <a:pt x="756176" y="143264"/>
                    <a:pt x="760241" y="143264"/>
                    <a:pt x="763798" y="143010"/>
                  </a:cubicBezTo>
                  <a:cubicBezTo>
                    <a:pt x="769387" y="140978"/>
                    <a:pt x="774722" y="142248"/>
                    <a:pt x="779549" y="144789"/>
                  </a:cubicBezTo>
                  <a:cubicBezTo>
                    <a:pt x="795809" y="153172"/>
                    <a:pt x="803938" y="167653"/>
                    <a:pt x="810289" y="183404"/>
                  </a:cubicBezTo>
                  <a:cubicBezTo>
                    <a:pt x="810289" y="396300"/>
                    <a:pt x="810289" y="609195"/>
                    <a:pt x="810289" y="822091"/>
                  </a:cubicBezTo>
                  <a:cubicBezTo>
                    <a:pt x="810289" y="839620"/>
                    <a:pt x="810289" y="839620"/>
                    <a:pt x="792252" y="839620"/>
                  </a:cubicBezTo>
                  <a:cubicBezTo>
                    <a:pt x="766084" y="839620"/>
                    <a:pt x="739663" y="839366"/>
                    <a:pt x="713496" y="839620"/>
                  </a:cubicBezTo>
                  <a:cubicBezTo>
                    <a:pt x="691647" y="839874"/>
                    <a:pt x="670815" y="836317"/>
                    <a:pt x="649983" y="829712"/>
                  </a:cubicBezTo>
                  <a:cubicBezTo>
                    <a:pt x="626864" y="817772"/>
                    <a:pt x="621275" y="798718"/>
                    <a:pt x="621529" y="773313"/>
                  </a:cubicBezTo>
                  <a:cubicBezTo>
                    <a:pt x="622799" y="665341"/>
                    <a:pt x="622037" y="557623"/>
                    <a:pt x="622291" y="449651"/>
                  </a:cubicBezTo>
                  <a:cubicBezTo>
                    <a:pt x="622291" y="439743"/>
                    <a:pt x="619243" y="437711"/>
                    <a:pt x="610097" y="437965"/>
                  </a:cubicBezTo>
                  <a:cubicBezTo>
                    <a:pt x="540995" y="440759"/>
                    <a:pt x="472401" y="434916"/>
                    <a:pt x="405331" y="417133"/>
                  </a:cubicBezTo>
                  <a:cubicBezTo>
                    <a:pt x="334959" y="398333"/>
                    <a:pt x="270430" y="367085"/>
                    <a:pt x="211490" y="324150"/>
                  </a:cubicBezTo>
                  <a:cubicBezTo>
                    <a:pt x="120286" y="257588"/>
                    <a:pt x="53470" y="170702"/>
                    <a:pt x="3422" y="70351"/>
                  </a:cubicBezTo>
                  <a:cubicBezTo>
                    <a:pt x="1136" y="65779"/>
                    <a:pt x="-3691" y="60444"/>
                    <a:pt x="4946" y="56887"/>
                  </a:cubicBezTo>
                  <a:cubicBezTo>
                    <a:pt x="9265" y="50535"/>
                    <a:pt x="16125" y="47741"/>
                    <a:pt x="22476" y="44946"/>
                  </a:cubicBezTo>
                  <a:cubicBezTo>
                    <a:pt x="50168" y="32244"/>
                    <a:pt x="77097" y="18271"/>
                    <a:pt x="104789" y="6076"/>
                  </a:cubicBezTo>
                  <a:cubicBezTo>
                    <a:pt x="108599" y="4298"/>
                    <a:pt x="112664" y="3028"/>
                    <a:pt x="116983" y="3028"/>
                  </a:cubicBezTo>
                  <a:cubicBezTo>
                    <a:pt x="121175" y="361"/>
                    <a:pt x="124415" y="-592"/>
                    <a:pt x="127209" y="361"/>
                  </a:cubicBezTo>
                  <a:close/>
                </a:path>
              </a:pathLst>
            </a:custGeom>
            <a:solidFill>
              <a:schemeClr val="accent1"/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B4B1354-3BDD-4A9A-934D-CDC022AF687C}"/>
                </a:ext>
              </a:extLst>
            </p:cNvPr>
            <p:cNvSpPr/>
            <p:nvPr/>
          </p:nvSpPr>
          <p:spPr>
            <a:xfrm>
              <a:off x="5755518" y="4142511"/>
              <a:ext cx="682936" cy="1630127"/>
            </a:xfrm>
            <a:custGeom>
              <a:avLst/>
              <a:gdLst>
                <a:gd name="connsiteX0" fmla="*/ 504038 w 505562"/>
                <a:gd name="connsiteY0" fmla="*/ 1035913 h 1206744"/>
                <a:gd name="connsiteX1" fmla="*/ 485492 w 505562"/>
                <a:gd name="connsiteY1" fmla="*/ 984848 h 1206744"/>
                <a:gd name="connsiteX2" fmla="*/ 456784 w 505562"/>
                <a:gd name="connsiteY2" fmla="*/ 890595 h 1206744"/>
                <a:gd name="connsiteX3" fmla="*/ 414612 w 505562"/>
                <a:gd name="connsiteY3" fmla="*/ 754170 h 1206744"/>
                <a:gd name="connsiteX4" fmla="*/ 418169 w 505562"/>
                <a:gd name="connsiteY4" fmla="*/ 741467 h 1206744"/>
                <a:gd name="connsiteX5" fmla="*/ 465422 w 505562"/>
                <a:gd name="connsiteY5" fmla="*/ 688624 h 1206744"/>
                <a:gd name="connsiteX6" fmla="*/ 448655 w 505562"/>
                <a:gd name="connsiteY6" fmla="*/ 684305 h 1206744"/>
                <a:gd name="connsiteX7" fmla="*/ 404196 w 505562"/>
                <a:gd name="connsiteY7" fmla="*/ 684305 h 1206744"/>
                <a:gd name="connsiteX8" fmla="*/ 380569 w 505562"/>
                <a:gd name="connsiteY8" fmla="*/ 660425 h 1206744"/>
                <a:gd name="connsiteX9" fmla="*/ 380569 w 505562"/>
                <a:gd name="connsiteY9" fmla="*/ 62642 h 1206744"/>
                <a:gd name="connsiteX10" fmla="*/ 379807 w 505562"/>
                <a:gd name="connsiteY10" fmla="*/ 8021 h 1206744"/>
                <a:gd name="connsiteX11" fmla="*/ 157004 w 505562"/>
                <a:gd name="connsiteY11" fmla="*/ 8021 h 1206744"/>
                <a:gd name="connsiteX12" fmla="*/ 156242 w 505562"/>
                <a:gd name="connsiteY12" fmla="*/ 61371 h 1206744"/>
                <a:gd name="connsiteX13" fmla="*/ 156242 w 505562"/>
                <a:gd name="connsiteY13" fmla="*/ 658138 h 1206744"/>
                <a:gd name="connsiteX14" fmla="*/ 155988 w 505562"/>
                <a:gd name="connsiteY14" fmla="*/ 673381 h 1206744"/>
                <a:gd name="connsiteX15" fmla="*/ 145063 w 505562"/>
                <a:gd name="connsiteY15" fmla="*/ 684051 h 1206744"/>
                <a:gd name="connsiteX16" fmla="*/ 14735 w 505562"/>
                <a:gd name="connsiteY16" fmla="*/ 678716 h 1206744"/>
                <a:gd name="connsiteX17" fmla="*/ 0 w 505562"/>
                <a:gd name="connsiteY17" fmla="*/ 678716 h 1206744"/>
                <a:gd name="connsiteX18" fmla="*/ 762 w 505562"/>
                <a:gd name="connsiteY18" fmla="*/ 683798 h 1206744"/>
                <a:gd name="connsiteX19" fmla="*/ 85107 w 505562"/>
                <a:gd name="connsiteY19" fmla="*/ 754678 h 1206744"/>
                <a:gd name="connsiteX20" fmla="*/ 109242 w 505562"/>
                <a:gd name="connsiteY20" fmla="*/ 784148 h 1206744"/>
                <a:gd name="connsiteX21" fmla="*/ 109242 w 505562"/>
                <a:gd name="connsiteY21" fmla="*/ 787959 h 1206744"/>
                <a:gd name="connsiteX22" fmla="*/ 109242 w 505562"/>
                <a:gd name="connsiteY22" fmla="*/ 1160652 h 1206744"/>
                <a:gd name="connsiteX23" fmla="*/ 107464 w 505562"/>
                <a:gd name="connsiteY23" fmla="*/ 1188344 h 1206744"/>
                <a:gd name="connsiteX24" fmla="*/ 111274 w 505562"/>
                <a:gd name="connsiteY24" fmla="*/ 1194187 h 1206744"/>
                <a:gd name="connsiteX25" fmla="*/ 149890 w 505562"/>
                <a:gd name="connsiteY25" fmla="*/ 1199268 h 1206744"/>
                <a:gd name="connsiteX26" fmla="*/ 234998 w 505562"/>
                <a:gd name="connsiteY26" fmla="*/ 1207651 h 1206744"/>
                <a:gd name="connsiteX27" fmla="*/ 244397 w 505562"/>
                <a:gd name="connsiteY27" fmla="*/ 1109842 h 1206744"/>
                <a:gd name="connsiteX28" fmla="*/ 244143 w 505562"/>
                <a:gd name="connsiteY28" fmla="*/ 773731 h 1206744"/>
                <a:gd name="connsiteX29" fmla="*/ 256592 w 505562"/>
                <a:gd name="connsiteY29" fmla="*/ 761791 h 1206744"/>
                <a:gd name="connsiteX30" fmla="*/ 285046 w 505562"/>
                <a:gd name="connsiteY30" fmla="*/ 782369 h 1206744"/>
                <a:gd name="connsiteX31" fmla="*/ 354148 w 505562"/>
                <a:gd name="connsiteY31" fmla="*/ 1009491 h 1206744"/>
                <a:gd name="connsiteX32" fmla="*/ 365072 w 505562"/>
                <a:gd name="connsiteY32" fmla="*/ 1043026 h 1206744"/>
                <a:gd name="connsiteX33" fmla="*/ 358466 w 505562"/>
                <a:gd name="connsiteY33" fmla="*/ 1058015 h 1206744"/>
                <a:gd name="connsiteX34" fmla="*/ 298002 w 505562"/>
                <a:gd name="connsiteY34" fmla="*/ 1086977 h 1206744"/>
                <a:gd name="connsiteX35" fmla="*/ 296224 w 505562"/>
                <a:gd name="connsiteY35" fmla="*/ 1087485 h 1206744"/>
                <a:gd name="connsiteX36" fmla="*/ 297240 w 505562"/>
                <a:gd name="connsiteY36" fmla="*/ 1101966 h 1206744"/>
                <a:gd name="connsiteX37" fmla="*/ 326710 w 505562"/>
                <a:gd name="connsiteY37" fmla="*/ 1175387 h 1206744"/>
                <a:gd name="connsiteX38" fmla="*/ 344240 w 505562"/>
                <a:gd name="connsiteY38" fmla="*/ 1201046 h 1206744"/>
                <a:gd name="connsiteX39" fmla="*/ 356434 w 505562"/>
                <a:gd name="connsiteY39" fmla="*/ 1206635 h 1206744"/>
                <a:gd name="connsiteX40" fmla="*/ 390477 w 505562"/>
                <a:gd name="connsiteY40" fmla="*/ 1190630 h 1206744"/>
                <a:gd name="connsiteX41" fmla="*/ 474568 w 505562"/>
                <a:gd name="connsiteY41" fmla="*/ 1135501 h 1206744"/>
                <a:gd name="connsiteX42" fmla="*/ 504038 w 505562"/>
                <a:gd name="connsiteY42" fmla="*/ 1035913 h 12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05562" h="1206744">
                  <a:moveTo>
                    <a:pt x="504038" y="1035913"/>
                  </a:moveTo>
                  <a:cubicBezTo>
                    <a:pt x="500735" y="1017621"/>
                    <a:pt x="490827" y="1002378"/>
                    <a:pt x="485492" y="984848"/>
                  </a:cubicBezTo>
                  <a:cubicBezTo>
                    <a:pt x="476092" y="953346"/>
                    <a:pt x="466438" y="922098"/>
                    <a:pt x="456784" y="890595"/>
                  </a:cubicBezTo>
                  <a:cubicBezTo>
                    <a:pt x="442812" y="845120"/>
                    <a:pt x="428585" y="799645"/>
                    <a:pt x="414612" y="754170"/>
                  </a:cubicBezTo>
                  <a:cubicBezTo>
                    <a:pt x="413088" y="749343"/>
                    <a:pt x="411309" y="745024"/>
                    <a:pt x="418169" y="741467"/>
                  </a:cubicBezTo>
                  <a:cubicBezTo>
                    <a:pt x="440779" y="730289"/>
                    <a:pt x="454498" y="710727"/>
                    <a:pt x="465422" y="688624"/>
                  </a:cubicBezTo>
                  <a:cubicBezTo>
                    <a:pt x="460849" y="683798"/>
                    <a:pt x="454498" y="684559"/>
                    <a:pt x="448655" y="684305"/>
                  </a:cubicBezTo>
                  <a:cubicBezTo>
                    <a:pt x="433920" y="684051"/>
                    <a:pt x="418931" y="684305"/>
                    <a:pt x="404196" y="684305"/>
                  </a:cubicBezTo>
                  <a:cubicBezTo>
                    <a:pt x="380569" y="684305"/>
                    <a:pt x="380569" y="684305"/>
                    <a:pt x="380569" y="660425"/>
                  </a:cubicBezTo>
                  <a:cubicBezTo>
                    <a:pt x="380569" y="461248"/>
                    <a:pt x="380569" y="261818"/>
                    <a:pt x="380569" y="62642"/>
                  </a:cubicBezTo>
                  <a:cubicBezTo>
                    <a:pt x="380569" y="54512"/>
                    <a:pt x="380823" y="16150"/>
                    <a:pt x="379807" y="8021"/>
                  </a:cubicBezTo>
                  <a:cubicBezTo>
                    <a:pt x="378283" y="-1633"/>
                    <a:pt x="161069" y="-3666"/>
                    <a:pt x="157004" y="8021"/>
                  </a:cubicBezTo>
                  <a:cubicBezTo>
                    <a:pt x="155733" y="15642"/>
                    <a:pt x="156242" y="53750"/>
                    <a:pt x="156242" y="61371"/>
                  </a:cubicBezTo>
                  <a:cubicBezTo>
                    <a:pt x="156242" y="260294"/>
                    <a:pt x="156242" y="459216"/>
                    <a:pt x="156242" y="658138"/>
                  </a:cubicBezTo>
                  <a:cubicBezTo>
                    <a:pt x="156242" y="663219"/>
                    <a:pt x="156242" y="668300"/>
                    <a:pt x="155988" y="673381"/>
                  </a:cubicBezTo>
                  <a:cubicBezTo>
                    <a:pt x="155988" y="680749"/>
                    <a:pt x="152431" y="684305"/>
                    <a:pt x="145063" y="684051"/>
                  </a:cubicBezTo>
                  <a:cubicBezTo>
                    <a:pt x="101621" y="682781"/>
                    <a:pt x="57924" y="688370"/>
                    <a:pt x="14735" y="678716"/>
                  </a:cubicBezTo>
                  <a:cubicBezTo>
                    <a:pt x="9908" y="677700"/>
                    <a:pt x="4827" y="675668"/>
                    <a:pt x="0" y="678716"/>
                  </a:cubicBezTo>
                  <a:cubicBezTo>
                    <a:pt x="254" y="680495"/>
                    <a:pt x="254" y="682273"/>
                    <a:pt x="762" y="683798"/>
                  </a:cubicBezTo>
                  <a:cubicBezTo>
                    <a:pt x="16259" y="722159"/>
                    <a:pt x="44459" y="746040"/>
                    <a:pt x="85107" y="754678"/>
                  </a:cubicBezTo>
                  <a:cubicBezTo>
                    <a:pt x="107972" y="759505"/>
                    <a:pt x="109242" y="760521"/>
                    <a:pt x="109242" y="784148"/>
                  </a:cubicBezTo>
                  <a:cubicBezTo>
                    <a:pt x="109242" y="785418"/>
                    <a:pt x="109242" y="786688"/>
                    <a:pt x="109242" y="787959"/>
                  </a:cubicBezTo>
                  <a:cubicBezTo>
                    <a:pt x="109242" y="912189"/>
                    <a:pt x="109242" y="1036421"/>
                    <a:pt x="109242" y="1160652"/>
                  </a:cubicBezTo>
                  <a:cubicBezTo>
                    <a:pt x="109242" y="1169798"/>
                    <a:pt x="107718" y="1179198"/>
                    <a:pt x="107464" y="1188344"/>
                  </a:cubicBezTo>
                  <a:cubicBezTo>
                    <a:pt x="107464" y="1190630"/>
                    <a:pt x="105939" y="1193679"/>
                    <a:pt x="111274" y="1194187"/>
                  </a:cubicBezTo>
                  <a:cubicBezTo>
                    <a:pt x="125755" y="1195711"/>
                    <a:pt x="137950" y="1195711"/>
                    <a:pt x="149890" y="1199268"/>
                  </a:cubicBezTo>
                  <a:cubicBezTo>
                    <a:pt x="198668" y="1207143"/>
                    <a:pt x="226106" y="1206127"/>
                    <a:pt x="234998" y="1207651"/>
                  </a:cubicBezTo>
                  <a:cubicBezTo>
                    <a:pt x="241857" y="1208668"/>
                    <a:pt x="244906" y="1109842"/>
                    <a:pt x="244397" y="1109842"/>
                  </a:cubicBezTo>
                  <a:cubicBezTo>
                    <a:pt x="244397" y="997805"/>
                    <a:pt x="244397" y="885768"/>
                    <a:pt x="244143" y="773731"/>
                  </a:cubicBezTo>
                  <a:cubicBezTo>
                    <a:pt x="244143" y="764078"/>
                    <a:pt x="247192" y="761537"/>
                    <a:pt x="256592" y="761791"/>
                  </a:cubicBezTo>
                  <a:cubicBezTo>
                    <a:pt x="282251" y="762553"/>
                    <a:pt x="277932" y="759505"/>
                    <a:pt x="285046" y="782369"/>
                  </a:cubicBezTo>
                  <a:cubicBezTo>
                    <a:pt x="308164" y="858077"/>
                    <a:pt x="331029" y="933784"/>
                    <a:pt x="354148" y="1009491"/>
                  </a:cubicBezTo>
                  <a:cubicBezTo>
                    <a:pt x="357704" y="1020670"/>
                    <a:pt x="361007" y="1032102"/>
                    <a:pt x="365072" y="1043026"/>
                  </a:cubicBezTo>
                  <a:cubicBezTo>
                    <a:pt x="367866" y="1050647"/>
                    <a:pt x="365580" y="1054967"/>
                    <a:pt x="358466" y="1058015"/>
                  </a:cubicBezTo>
                  <a:cubicBezTo>
                    <a:pt x="338142" y="1067415"/>
                    <a:pt x="318072" y="1077323"/>
                    <a:pt x="298002" y="1086977"/>
                  </a:cubicBezTo>
                  <a:cubicBezTo>
                    <a:pt x="297494" y="1087231"/>
                    <a:pt x="296732" y="1087485"/>
                    <a:pt x="296224" y="1087485"/>
                  </a:cubicBezTo>
                  <a:cubicBezTo>
                    <a:pt x="294446" y="1092312"/>
                    <a:pt x="296224" y="1097139"/>
                    <a:pt x="297240" y="1101966"/>
                  </a:cubicBezTo>
                  <a:cubicBezTo>
                    <a:pt x="303337" y="1127879"/>
                    <a:pt x="315024" y="1151506"/>
                    <a:pt x="326710" y="1175387"/>
                  </a:cubicBezTo>
                  <a:cubicBezTo>
                    <a:pt x="333315" y="1183516"/>
                    <a:pt x="337126" y="1193171"/>
                    <a:pt x="344240" y="1201046"/>
                  </a:cubicBezTo>
                  <a:cubicBezTo>
                    <a:pt x="347542" y="1204603"/>
                    <a:pt x="350337" y="1209176"/>
                    <a:pt x="356434" y="1206635"/>
                  </a:cubicBezTo>
                  <a:cubicBezTo>
                    <a:pt x="367866" y="1201300"/>
                    <a:pt x="379045" y="1195965"/>
                    <a:pt x="390477" y="1190630"/>
                  </a:cubicBezTo>
                  <a:cubicBezTo>
                    <a:pt x="420963" y="1175895"/>
                    <a:pt x="451958" y="1161922"/>
                    <a:pt x="474568" y="1135501"/>
                  </a:cubicBezTo>
                  <a:cubicBezTo>
                    <a:pt x="498703" y="1107301"/>
                    <a:pt x="510897" y="1075037"/>
                    <a:pt x="504038" y="103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93834CF-821E-40AC-8CB1-1CDA8E42AA71}"/>
                </a:ext>
              </a:extLst>
            </p:cNvPr>
            <p:cNvSpPr/>
            <p:nvPr/>
          </p:nvSpPr>
          <p:spPr>
            <a:xfrm>
              <a:off x="4769990" y="3610565"/>
              <a:ext cx="302002" cy="377504"/>
            </a:xfrm>
            <a:custGeom>
              <a:avLst/>
              <a:gdLst>
                <a:gd name="connsiteX0" fmla="*/ 82239 w 223565"/>
                <a:gd name="connsiteY0" fmla="*/ 279863 h 279456"/>
                <a:gd name="connsiteX1" fmla="*/ 35494 w 223565"/>
                <a:gd name="connsiteY1" fmla="*/ 249123 h 279456"/>
                <a:gd name="connsiteX2" fmla="*/ 1451 w 223565"/>
                <a:gd name="connsiteY2" fmla="*/ 195772 h 279456"/>
                <a:gd name="connsiteX3" fmla="*/ 33715 w 223565"/>
                <a:gd name="connsiteY3" fmla="*/ 138611 h 279456"/>
                <a:gd name="connsiteX4" fmla="*/ 104850 w 223565"/>
                <a:gd name="connsiteY4" fmla="*/ 106346 h 279456"/>
                <a:gd name="connsiteX5" fmla="*/ 109677 w 223565"/>
                <a:gd name="connsiteY5" fmla="*/ 93135 h 279456"/>
                <a:gd name="connsiteX6" fmla="*/ 81477 w 223565"/>
                <a:gd name="connsiteY6" fmla="*/ 28352 h 279456"/>
                <a:gd name="connsiteX7" fmla="*/ 84780 w 223565"/>
                <a:gd name="connsiteY7" fmla="*/ 1931 h 279456"/>
                <a:gd name="connsiteX8" fmla="*/ 108152 w 223565"/>
                <a:gd name="connsiteY8" fmla="*/ 15904 h 279456"/>
                <a:gd name="connsiteX9" fmla="*/ 143465 w 223565"/>
                <a:gd name="connsiteY9" fmla="*/ 96946 h 279456"/>
                <a:gd name="connsiteX10" fmla="*/ 163281 w 223565"/>
                <a:gd name="connsiteY10" fmla="*/ 115492 h 279456"/>
                <a:gd name="connsiteX11" fmla="*/ 172427 w 223565"/>
                <a:gd name="connsiteY11" fmla="*/ 111427 h 279456"/>
                <a:gd name="connsiteX12" fmla="*/ 192751 w 223565"/>
                <a:gd name="connsiteY12" fmla="*/ 88817 h 279456"/>
                <a:gd name="connsiteX13" fmla="*/ 217140 w 223565"/>
                <a:gd name="connsiteY13" fmla="*/ 91103 h 279456"/>
                <a:gd name="connsiteX14" fmla="*/ 219173 w 223565"/>
                <a:gd name="connsiteY14" fmla="*/ 112951 h 279456"/>
                <a:gd name="connsiteX15" fmla="*/ 199611 w 223565"/>
                <a:gd name="connsiteY15" fmla="*/ 134292 h 279456"/>
                <a:gd name="connsiteX16" fmla="*/ 189195 w 223565"/>
                <a:gd name="connsiteY16" fmla="*/ 172400 h 279456"/>
                <a:gd name="connsiteX17" fmla="*/ 178779 w 223565"/>
                <a:gd name="connsiteY17" fmla="*/ 237183 h 279456"/>
                <a:gd name="connsiteX18" fmla="*/ 168871 w 223565"/>
                <a:gd name="connsiteY18" fmla="*/ 245820 h 279456"/>
                <a:gd name="connsiteX19" fmla="*/ 93671 w 223565"/>
                <a:gd name="connsiteY19" fmla="*/ 278593 h 279456"/>
                <a:gd name="connsiteX20" fmla="*/ 82239 w 223565"/>
                <a:gd name="connsiteY20" fmla="*/ 279863 h 27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565" h="279456">
                  <a:moveTo>
                    <a:pt x="82239" y="279863"/>
                  </a:moveTo>
                  <a:cubicBezTo>
                    <a:pt x="65726" y="270971"/>
                    <a:pt x="49212" y="262080"/>
                    <a:pt x="35494" y="249123"/>
                  </a:cubicBezTo>
                  <a:cubicBezTo>
                    <a:pt x="19488" y="234134"/>
                    <a:pt x="5262" y="217367"/>
                    <a:pt x="1451" y="195772"/>
                  </a:cubicBezTo>
                  <a:cubicBezTo>
                    <a:pt x="-3376" y="166556"/>
                    <a:pt x="2975" y="155886"/>
                    <a:pt x="33715" y="138611"/>
                  </a:cubicBezTo>
                  <a:cubicBezTo>
                    <a:pt x="56326" y="125908"/>
                    <a:pt x="80715" y="116254"/>
                    <a:pt x="104850" y="106346"/>
                  </a:cubicBezTo>
                  <a:cubicBezTo>
                    <a:pt x="112979" y="103044"/>
                    <a:pt x="112471" y="99233"/>
                    <a:pt x="109677" y="93135"/>
                  </a:cubicBezTo>
                  <a:cubicBezTo>
                    <a:pt x="100277" y="71541"/>
                    <a:pt x="91131" y="49693"/>
                    <a:pt x="81477" y="28352"/>
                  </a:cubicBezTo>
                  <a:cubicBezTo>
                    <a:pt x="74872" y="13871"/>
                    <a:pt x="75634" y="6758"/>
                    <a:pt x="84780" y="1931"/>
                  </a:cubicBezTo>
                  <a:cubicBezTo>
                    <a:pt x="93925" y="-2896"/>
                    <a:pt x="101547" y="1169"/>
                    <a:pt x="108152" y="15904"/>
                  </a:cubicBezTo>
                  <a:cubicBezTo>
                    <a:pt x="120347" y="42833"/>
                    <a:pt x="132287" y="69763"/>
                    <a:pt x="143465" y="96946"/>
                  </a:cubicBezTo>
                  <a:cubicBezTo>
                    <a:pt x="147530" y="106854"/>
                    <a:pt x="156422" y="109649"/>
                    <a:pt x="163281" y="115492"/>
                  </a:cubicBezTo>
                  <a:cubicBezTo>
                    <a:pt x="167346" y="119049"/>
                    <a:pt x="170141" y="113968"/>
                    <a:pt x="172427" y="111427"/>
                  </a:cubicBezTo>
                  <a:cubicBezTo>
                    <a:pt x="179287" y="104060"/>
                    <a:pt x="185638" y="96184"/>
                    <a:pt x="192751" y="88817"/>
                  </a:cubicBezTo>
                  <a:cubicBezTo>
                    <a:pt x="201643" y="79671"/>
                    <a:pt x="209519" y="85006"/>
                    <a:pt x="217140" y="91103"/>
                  </a:cubicBezTo>
                  <a:cubicBezTo>
                    <a:pt x="225270" y="97708"/>
                    <a:pt x="225778" y="105076"/>
                    <a:pt x="219173" y="112951"/>
                  </a:cubicBezTo>
                  <a:cubicBezTo>
                    <a:pt x="212821" y="120319"/>
                    <a:pt x="206724" y="128449"/>
                    <a:pt x="199611" y="134292"/>
                  </a:cubicBezTo>
                  <a:cubicBezTo>
                    <a:pt x="186400" y="145216"/>
                    <a:pt x="187162" y="158681"/>
                    <a:pt x="189195" y="172400"/>
                  </a:cubicBezTo>
                  <a:cubicBezTo>
                    <a:pt x="192497" y="195264"/>
                    <a:pt x="187670" y="216350"/>
                    <a:pt x="178779" y="237183"/>
                  </a:cubicBezTo>
                  <a:cubicBezTo>
                    <a:pt x="178016" y="242772"/>
                    <a:pt x="172935" y="244042"/>
                    <a:pt x="168871" y="245820"/>
                  </a:cubicBezTo>
                  <a:cubicBezTo>
                    <a:pt x="143974" y="256999"/>
                    <a:pt x="118822" y="267923"/>
                    <a:pt x="93671" y="278593"/>
                  </a:cubicBezTo>
                  <a:cubicBezTo>
                    <a:pt x="90369" y="280625"/>
                    <a:pt x="86558" y="283420"/>
                    <a:pt x="82239" y="27986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657927-BB0A-4565-900F-8062B227D4B6}"/>
                </a:ext>
              </a:extLst>
            </p:cNvPr>
            <p:cNvSpPr/>
            <p:nvPr/>
          </p:nvSpPr>
          <p:spPr>
            <a:xfrm>
              <a:off x="6431145" y="5105948"/>
              <a:ext cx="253957" cy="284844"/>
            </a:xfrm>
            <a:custGeom>
              <a:avLst/>
              <a:gdLst>
                <a:gd name="connsiteX0" fmla="*/ 188581 w 187998"/>
                <a:gd name="connsiteY0" fmla="*/ 52391 h 210862"/>
                <a:gd name="connsiteX1" fmla="*/ 183500 w 187998"/>
                <a:gd name="connsiteY1" fmla="*/ 108537 h 210862"/>
                <a:gd name="connsiteX2" fmla="*/ 177149 w 187998"/>
                <a:gd name="connsiteY2" fmla="*/ 122255 h 210862"/>
                <a:gd name="connsiteX3" fmla="*/ 132182 w 187998"/>
                <a:gd name="connsiteY3" fmla="*/ 193390 h 210862"/>
                <a:gd name="connsiteX4" fmla="*/ 115923 w 187998"/>
                <a:gd name="connsiteY4" fmla="*/ 200503 h 210862"/>
                <a:gd name="connsiteX5" fmla="*/ 112112 w 187998"/>
                <a:gd name="connsiteY5" fmla="*/ 181957 h 210862"/>
                <a:gd name="connsiteX6" fmla="*/ 128625 w 187998"/>
                <a:gd name="connsiteY6" fmla="*/ 149439 h 210862"/>
                <a:gd name="connsiteX7" fmla="*/ 129641 w 187998"/>
                <a:gd name="connsiteY7" fmla="*/ 139023 h 210862"/>
                <a:gd name="connsiteX8" fmla="*/ 117701 w 187998"/>
                <a:gd name="connsiteY8" fmla="*/ 144866 h 210862"/>
                <a:gd name="connsiteX9" fmla="*/ 94582 w 187998"/>
                <a:gd name="connsiteY9" fmla="*/ 186785 h 210862"/>
                <a:gd name="connsiteX10" fmla="*/ 87469 w 187998"/>
                <a:gd name="connsiteY10" fmla="*/ 200249 h 210862"/>
                <a:gd name="connsiteX11" fmla="*/ 67653 w 187998"/>
                <a:gd name="connsiteY11" fmla="*/ 210665 h 210862"/>
                <a:gd name="connsiteX12" fmla="*/ 66383 w 187998"/>
                <a:gd name="connsiteY12" fmla="*/ 190341 h 210862"/>
                <a:gd name="connsiteX13" fmla="*/ 95091 w 187998"/>
                <a:gd name="connsiteY13" fmla="*/ 137244 h 210862"/>
                <a:gd name="connsiteX14" fmla="*/ 94582 w 187998"/>
                <a:gd name="connsiteY14" fmla="*/ 123272 h 210862"/>
                <a:gd name="connsiteX15" fmla="*/ 83912 w 187998"/>
                <a:gd name="connsiteY15" fmla="*/ 130131 h 210862"/>
                <a:gd name="connsiteX16" fmla="*/ 53426 w 187998"/>
                <a:gd name="connsiteY16" fmla="*/ 186785 h 210862"/>
                <a:gd name="connsiteX17" fmla="*/ 46567 w 187998"/>
                <a:gd name="connsiteY17" fmla="*/ 197455 h 210862"/>
                <a:gd name="connsiteX18" fmla="*/ 30561 w 187998"/>
                <a:gd name="connsiteY18" fmla="*/ 202536 h 210862"/>
                <a:gd name="connsiteX19" fmla="*/ 27513 w 187998"/>
                <a:gd name="connsiteY19" fmla="*/ 184244 h 210862"/>
                <a:gd name="connsiteX20" fmla="*/ 61556 w 187998"/>
                <a:gd name="connsiteY20" fmla="*/ 122509 h 210862"/>
                <a:gd name="connsiteX21" fmla="*/ 65875 w 187998"/>
                <a:gd name="connsiteY21" fmla="*/ 114888 h 210862"/>
                <a:gd name="connsiteX22" fmla="*/ 60794 w 187998"/>
                <a:gd name="connsiteY22" fmla="*/ 104472 h 210862"/>
                <a:gd name="connsiteX23" fmla="*/ 53934 w 187998"/>
                <a:gd name="connsiteY23" fmla="*/ 109807 h 210862"/>
                <a:gd name="connsiteX24" fmla="*/ 25734 w 187998"/>
                <a:gd name="connsiteY24" fmla="*/ 160617 h 210862"/>
                <a:gd name="connsiteX25" fmla="*/ 6934 w 187998"/>
                <a:gd name="connsiteY25" fmla="*/ 168493 h 210862"/>
                <a:gd name="connsiteX26" fmla="*/ 3124 w 187998"/>
                <a:gd name="connsiteY26" fmla="*/ 154012 h 210862"/>
                <a:gd name="connsiteX27" fmla="*/ 36150 w 187998"/>
                <a:gd name="connsiteY27" fmla="*/ 94310 h 210862"/>
                <a:gd name="connsiteX28" fmla="*/ 40723 w 187998"/>
                <a:gd name="connsiteY28" fmla="*/ 83894 h 210862"/>
                <a:gd name="connsiteX29" fmla="*/ 23194 w 187998"/>
                <a:gd name="connsiteY29" fmla="*/ 59759 h 210862"/>
                <a:gd name="connsiteX30" fmla="*/ 13032 w 187998"/>
                <a:gd name="connsiteY30" fmla="*/ 59505 h 210862"/>
                <a:gd name="connsiteX31" fmla="*/ 75 w 187998"/>
                <a:gd name="connsiteY31" fmla="*/ 45278 h 210862"/>
                <a:gd name="connsiteX32" fmla="*/ 14048 w 187998"/>
                <a:gd name="connsiteY32" fmla="*/ 32067 h 210862"/>
                <a:gd name="connsiteX33" fmla="*/ 81118 w 187998"/>
                <a:gd name="connsiteY33" fmla="*/ 9203 h 210862"/>
                <a:gd name="connsiteX34" fmla="*/ 94074 w 187998"/>
                <a:gd name="connsiteY34" fmla="*/ 1581 h 210862"/>
                <a:gd name="connsiteX35" fmla="*/ 103220 w 187998"/>
                <a:gd name="connsiteY35" fmla="*/ 2089 h 210862"/>
                <a:gd name="connsiteX36" fmla="*/ 180198 w 187998"/>
                <a:gd name="connsiteY36" fmla="*/ 43499 h 210862"/>
                <a:gd name="connsiteX37" fmla="*/ 188581 w 187998"/>
                <a:gd name="connsiteY37" fmla="*/ 52391 h 2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7998" h="210862">
                  <a:moveTo>
                    <a:pt x="188581" y="52391"/>
                  </a:moveTo>
                  <a:cubicBezTo>
                    <a:pt x="188073" y="71191"/>
                    <a:pt x="191630" y="90499"/>
                    <a:pt x="183500" y="108537"/>
                  </a:cubicBezTo>
                  <a:cubicBezTo>
                    <a:pt x="181468" y="113110"/>
                    <a:pt x="180452" y="118953"/>
                    <a:pt x="177149" y="122255"/>
                  </a:cubicBezTo>
                  <a:cubicBezTo>
                    <a:pt x="157079" y="142833"/>
                    <a:pt x="146663" y="169509"/>
                    <a:pt x="132182" y="193390"/>
                  </a:cubicBezTo>
                  <a:cubicBezTo>
                    <a:pt x="128117" y="200249"/>
                    <a:pt x="123544" y="204314"/>
                    <a:pt x="115923" y="200503"/>
                  </a:cubicBezTo>
                  <a:cubicBezTo>
                    <a:pt x="107793" y="196438"/>
                    <a:pt x="108301" y="189071"/>
                    <a:pt x="112112" y="181957"/>
                  </a:cubicBezTo>
                  <a:cubicBezTo>
                    <a:pt x="117701" y="171033"/>
                    <a:pt x="124560" y="161125"/>
                    <a:pt x="128625" y="149439"/>
                  </a:cubicBezTo>
                  <a:cubicBezTo>
                    <a:pt x="129895" y="145882"/>
                    <a:pt x="135739" y="142326"/>
                    <a:pt x="129641" y="139023"/>
                  </a:cubicBezTo>
                  <a:cubicBezTo>
                    <a:pt x="124306" y="136228"/>
                    <a:pt x="120496" y="139531"/>
                    <a:pt x="117701" y="144866"/>
                  </a:cubicBezTo>
                  <a:cubicBezTo>
                    <a:pt x="110334" y="158839"/>
                    <a:pt x="102204" y="172812"/>
                    <a:pt x="94582" y="186785"/>
                  </a:cubicBezTo>
                  <a:cubicBezTo>
                    <a:pt x="92042" y="191103"/>
                    <a:pt x="90009" y="195930"/>
                    <a:pt x="87469" y="200249"/>
                  </a:cubicBezTo>
                  <a:cubicBezTo>
                    <a:pt x="83150" y="208125"/>
                    <a:pt x="77815" y="215492"/>
                    <a:pt x="67653" y="210665"/>
                  </a:cubicBezTo>
                  <a:cubicBezTo>
                    <a:pt x="56729" y="205584"/>
                    <a:pt x="62572" y="197455"/>
                    <a:pt x="66383" y="190341"/>
                  </a:cubicBezTo>
                  <a:cubicBezTo>
                    <a:pt x="76037" y="172558"/>
                    <a:pt x="85944" y="155028"/>
                    <a:pt x="95091" y="137244"/>
                  </a:cubicBezTo>
                  <a:cubicBezTo>
                    <a:pt x="97377" y="132925"/>
                    <a:pt x="102204" y="127590"/>
                    <a:pt x="94582" y="123272"/>
                  </a:cubicBezTo>
                  <a:cubicBezTo>
                    <a:pt x="86961" y="118953"/>
                    <a:pt x="85944" y="126574"/>
                    <a:pt x="83912" y="130131"/>
                  </a:cubicBezTo>
                  <a:cubicBezTo>
                    <a:pt x="73496" y="148931"/>
                    <a:pt x="63588" y="167985"/>
                    <a:pt x="53426" y="186785"/>
                  </a:cubicBezTo>
                  <a:cubicBezTo>
                    <a:pt x="51393" y="190595"/>
                    <a:pt x="49361" y="194152"/>
                    <a:pt x="46567" y="197455"/>
                  </a:cubicBezTo>
                  <a:cubicBezTo>
                    <a:pt x="42502" y="202536"/>
                    <a:pt x="37421" y="207363"/>
                    <a:pt x="30561" y="202536"/>
                  </a:cubicBezTo>
                  <a:cubicBezTo>
                    <a:pt x="23956" y="197709"/>
                    <a:pt x="24210" y="190849"/>
                    <a:pt x="27513" y="184244"/>
                  </a:cubicBezTo>
                  <a:cubicBezTo>
                    <a:pt x="38691" y="163412"/>
                    <a:pt x="50123" y="143087"/>
                    <a:pt x="61556" y="122509"/>
                  </a:cubicBezTo>
                  <a:cubicBezTo>
                    <a:pt x="63080" y="119969"/>
                    <a:pt x="65112" y="117682"/>
                    <a:pt x="65875" y="114888"/>
                  </a:cubicBezTo>
                  <a:cubicBezTo>
                    <a:pt x="67399" y="110061"/>
                    <a:pt x="64858" y="106250"/>
                    <a:pt x="60794" y="104472"/>
                  </a:cubicBezTo>
                  <a:cubicBezTo>
                    <a:pt x="55967" y="102185"/>
                    <a:pt x="55458" y="107266"/>
                    <a:pt x="53934" y="109807"/>
                  </a:cubicBezTo>
                  <a:cubicBezTo>
                    <a:pt x="44534" y="126574"/>
                    <a:pt x="35388" y="143850"/>
                    <a:pt x="25734" y="160617"/>
                  </a:cubicBezTo>
                  <a:cubicBezTo>
                    <a:pt x="21670" y="167985"/>
                    <a:pt x="16843" y="174844"/>
                    <a:pt x="6934" y="168493"/>
                  </a:cubicBezTo>
                  <a:cubicBezTo>
                    <a:pt x="1345" y="164936"/>
                    <a:pt x="-1195" y="161125"/>
                    <a:pt x="3124" y="154012"/>
                  </a:cubicBezTo>
                  <a:cubicBezTo>
                    <a:pt x="14556" y="134450"/>
                    <a:pt x="23448" y="113364"/>
                    <a:pt x="36150" y="94310"/>
                  </a:cubicBezTo>
                  <a:cubicBezTo>
                    <a:pt x="38183" y="91261"/>
                    <a:pt x="39707" y="87450"/>
                    <a:pt x="40723" y="83894"/>
                  </a:cubicBezTo>
                  <a:cubicBezTo>
                    <a:pt x="45550" y="67126"/>
                    <a:pt x="40215" y="60013"/>
                    <a:pt x="23194" y="59759"/>
                  </a:cubicBezTo>
                  <a:cubicBezTo>
                    <a:pt x="19891" y="59759"/>
                    <a:pt x="16334" y="59759"/>
                    <a:pt x="13032" y="59505"/>
                  </a:cubicBezTo>
                  <a:cubicBezTo>
                    <a:pt x="4394" y="58743"/>
                    <a:pt x="-687" y="55440"/>
                    <a:pt x="75" y="45278"/>
                  </a:cubicBezTo>
                  <a:cubicBezTo>
                    <a:pt x="837" y="35624"/>
                    <a:pt x="4902" y="30035"/>
                    <a:pt x="14048" y="32067"/>
                  </a:cubicBezTo>
                  <a:cubicBezTo>
                    <a:pt x="41231" y="37656"/>
                    <a:pt x="61810" y="25208"/>
                    <a:pt x="81118" y="9203"/>
                  </a:cubicBezTo>
                  <a:cubicBezTo>
                    <a:pt x="85182" y="5900"/>
                    <a:pt x="89501" y="3868"/>
                    <a:pt x="94074" y="1581"/>
                  </a:cubicBezTo>
                  <a:cubicBezTo>
                    <a:pt x="97377" y="-1468"/>
                    <a:pt x="100426" y="565"/>
                    <a:pt x="103220" y="2089"/>
                  </a:cubicBezTo>
                  <a:cubicBezTo>
                    <a:pt x="129133" y="15554"/>
                    <a:pt x="154030" y="30289"/>
                    <a:pt x="180198" y="43499"/>
                  </a:cubicBezTo>
                  <a:cubicBezTo>
                    <a:pt x="184516" y="45278"/>
                    <a:pt x="188073" y="47564"/>
                    <a:pt x="188581" y="5239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CBB6293-7627-4B36-A862-CF54107CCFF6}"/>
                </a:ext>
              </a:extLst>
            </p:cNvPr>
            <p:cNvSpPr/>
            <p:nvPr/>
          </p:nvSpPr>
          <p:spPr>
            <a:xfrm>
              <a:off x="4877362" y="3927834"/>
              <a:ext cx="1826030" cy="1251539"/>
            </a:xfrm>
            <a:custGeom>
              <a:avLst/>
              <a:gdLst>
                <a:gd name="connsiteX0" fmla="*/ 1243033 w 1351767"/>
                <a:gd name="connsiteY0" fmla="*/ 860756 h 926484"/>
                <a:gd name="connsiteX1" fmla="*/ 1260563 w 1351767"/>
                <a:gd name="connsiteY1" fmla="*/ 868378 h 926484"/>
                <a:gd name="connsiteX2" fmla="*/ 1347448 w 1351767"/>
                <a:gd name="connsiteY2" fmla="*/ 914615 h 926484"/>
                <a:gd name="connsiteX3" fmla="*/ 1351767 w 1351767"/>
                <a:gd name="connsiteY3" fmla="*/ 918934 h 926484"/>
                <a:gd name="connsiteX4" fmla="*/ 1338810 w 1351767"/>
                <a:gd name="connsiteY4" fmla="*/ 924523 h 926484"/>
                <a:gd name="connsiteX5" fmla="*/ 1244811 w 1351767"/>
                <a:gd name="connsiteY5" fmla="*/ 873459 h 926484"/>
                <a:gd name="connsiteX6" fmla="*/ 1243033 w 1351767"/>
                <a:gd name="connsiteY6" fmla="*/ 860756 h 926484"/>
                <a:gd name="connsiteX7" fmla="*/ 803556 w 1351767"/>
                <a:gd name="connsiteY7" fmla="*/ 146237 h 926484"/>
                <a:gd name="connsiteX8" fmla="*/ 843157 w 1351767"/>
                <a:gd name="connsiteY8" fmla="*/ 147126 h 926484"/>
                <a:gd name="connsiteX9" fmla="*/ 919118 w 1351767"/>
                <a:gd name="connsiteY9" fmla="*/ 209624 h 926484"/>
                <a:gd name="connsiteX10" fmla="*/ 974502 w 1351767"/>
                <a:gd name="connsiteY10" fmla="*/ 177612 h 926484"/>
                <a:gd name="connsiteX11" fmla="*/ 978058 w 1351767"/>
                <a:gd name="connsiteY11" fmla="*/ 146618 h 926484"/>
                <a:gd name="connsiteX12" fmla="*/ 1065452 w 1351767"/>
                <a:gd name="connsiteY12" fmla="*/ 152207 h 926484"/>
                <a:gd name="connsiteX13" fmla="*/ 1043095 w 1351767"/>
                <a:gd name="connsiteY13" fmla="*/ 170245 h 926484"/>
                <a:gd name="connsiteX14" fmla="*/ 915562 w 1351767"/>
                <a:gd name="connsiteY14" fmla="*/ 302352 h 926484"/>
                <a:gd name="connsiteX15" fmla="*/ 902097 w 1351767"/>
                <a:gd name="connsiteY15" fmla="*/ 299304 h 926484"/>
                <a:gd name="connsiteX16" fmla="*/ 775832 w 1351767"/>
                <a:gd name="connsiteY16" fmla="*/ 154494 h 926484"/>
                <a:gd name="connsiteX17" fmla="*/ 764146 w 1351767"/>
                <a:gd name="connsiteY17" fmla="*/ 151445 h 926484"/>
                <a:gd name="connsiteX18" fmla="*/ 803556 w 1351767"/>
                <a:gd name="connsiteY18" fmla="*/ 146237 h 926484"/>
                <a:gd name="connsiteX19" fmla="*/ 111298 w 1351767"/>
                <a:gd name="connsiteY19" fmla="*/ 1300 h 926484"/>
                <a:gd name="connsiteX20" fmla="*/ 117332 w 1351767"/>
                <a:gd name="connsiteY20" fmla="*/ 11462 h 926484"/>
                <a:gd name="connsiteX21" fmla="*/ 32478 w 1351767"/>
                <a:gd name="connsiteY21" fmla="*/ 52620 h 926484"/>
                <a:gd name="connsiteX22" fmla="*/ 5294 w 1351767"/>
                <a:gd name="connsiteY22" fmla="*/ 65576 h 926484"/>
                <a:gd name="connsiteX23" fmla="*/ 2754 w 1351767"/>
                <a:gd name="connsiteY23" fmla="*/ 44997 h 926484"/>
                <a:gd name="connsiteX24" fmla="*/ 99548 w 1351767"/>
                <a:gd name="connsiteY24" fmla="*/ 2571 h 926484"/>
                <a:gd name="connsiteX25" fmla="*/ 111298 w 1351767"/>
                <a:gd name="connsiteY25" fmla="*/ 1300 h 9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1767" h="926484">
                  <a:moveTo>
                    <a:pt x="1243033" y="860756"/>
                  </a:moveTo>
                  <a:cubicBezTo>
                    <a:pt x="1250908" y="858470"/>
                    <a:pt x="1254973" y="865329"/>
                    <a:pt x="1260563" y="868378"/>
                  </a:cubicBezTo>
                  <a:cubicBezTo>
                    <a:pt x="1289778" y="883367"/>
                    <a:pt x="1318486" y="899118"/>
                    <a:pt x="1347448" y="914615"/>
                  </a:cubicBezTo>
                  <a:cubicBezTo>
                    <a:pt x="1349226" y="915631"/>
                    <a:pt x="1350496" y="917409"/>
                    <a:pt x="1351767" y="918934"/>
                  </a:cubicBezTo>
                  <a:cubicBezTo>
                    <a:pt x="1349226" y="925031"/>
                    <a:pt x="1345924" y="929096"/>
                    <a:pt x="1338810" y="924523"/>
                  </a:cubicBezTo>
                  <a:cubicBezTo>
                    <a:pt x="1307816" y="906485"/>
                    <a:pt x="1276822" y="889210"/>
                    <a:pt x="1244811" y="873459"/>
                  </a:cubicBezTo>
                  <a:cubicBezTo>
                    <a:pt x="1238460" y="870156"/>
                    <a:pt x="1239476" y="865583"/>
                    <a:pt x="1243033" y="860756"/>
                  </a:cubicBezTo>
                  <a:close/>
                  <a:moveTo>
                    <a:pt x="803556" y="146237"/>
                  </a:moveTo>
                  <a:cubicBezTo>
                    <a:pt x="816735" y="145919"/>
                    <a:pt x="829946" y="146618"/>
                    <a:pt x="843157" y="147126"/>
                  </a:cubicBezTo>
                  <a:cubicBezTo>
                    <a:pt x="843157" y="190062"/>
                    <a:pt x="874659" y="215975"/>
                    <a:pt x="919118" y="209624"/>
                  </a:cubicBezTo>
                  <a:cubicBezTo>
                    <a:pt x="941983" y="206321"/>
                    <a:pt x="962561" y="199716"/>
                    <a:pt x="974502" y="177612"/>
                  </a:cubicBezTo>
                  <a:cubicBezTo>
                    <a:pt x="980091" y="167450"/>
                    <a:pt x="976534" y="157034"/>
                    <a:pt x="978058" y="146618"/>
                  </a:cubicBezTo>
                  <a:cubicBezTo>
                    <a:pt x="1005496" y="146364"/>
                    <a:pt x="1038777" y="144585"/>
                    <a:pt x="1065452" y="152207"/>
                  </a:cubicBezTo>
                  <a:cubicBezTo>
                    <a:pt x="1051987" y="157796"/>
                    <a:pt x="1047160" y="166942"/>
                    <a:pt x="1043095" y="170245"/>
                  </a:cubicBezTo>
                  <a:cubicBezTo>
                    <a:pt x="1033695" y="178120"/>
                    <a:pt x="945286" y="271358"/>
                    <a:pt x="915562" y="302352"/>
                  </a:cubicBezTo>
                  <a:cubicBezTo>
                    <a:pt x="908702" y="309466"/>
                    <a:pt x="905908" y="304131"/>
                    <a:pt x="902097" y="299304"/>
                  </a:cubicBezTo>
                  <a:cubicBezTo>
                    <a:pt x="874405" y="266023"/>
                    <a:pt x="793870" y="161353"/>
                    <a:pt x="775832" y="154494"/>
                  </a:cubicBezTo>
                  <a:cubicBezTo>
                    <a:pt x="772022" y="152969"/>
                    <a:pt x="768211" y="152207"/>
                    <a:pt x="764146" y="151445"/>
                  </a:cubicBezTo>
                  <a:cubicBezTo>
                    <a:pt x="777230" y="147889"/>
                    <a:pt x="790377" y="146555"/>
                    <a:pt x="803556" y="146237"/>
                  </a:cubicBezTo>
                  <a:close/>
                  <a:moveTo>
                    <a:pt x="111298" y="1300"/>
                  </a:moveTo>
                  <a:cubicBezTo>
                    <a:pt x="114029" y="3206"/>
                    <a:pt x="115807" y="7016"/>
                    <a:pt x="117332" y="11462"/>
                  </a:cubicBezTo>
                  <a:cubicBezTo>
                    <a:pt x="89132" y="25181"/>
                    <a:pt x="60678" y="38900"/>
                    <a:pt x="32478" y="52620"/>
                  </a:cubicBezTo>
                  <a:cubicBezTo>
                    <a:pt x="23586" y="56939"/>
                    <a:pt x="14440" y="61258"/>
                    <a:pt x="5294" y="65576"/>
                  </a:cubicBezTo>
                  <a:cubicBezTo>
                    <a:pt x="5803" y="58463"/>
                    <a:pt x="-4868" y="52874"/>
                    <a:pt x="2754" y="44997"/>
                  </a:cubicBezTo>
                  <a:cubicBezTo>
                    <a:pt x="35526" y="31787"/>
                    <a:pt x="67791" y="17814"/>
                    <a:pt x="99548" y="2571"/>
                  </a:cubicBezTo>
                  <a:cubicBezTo>
                    <a:pt x="104883" y="-605"/>
                    <a:pt x="108567" y="-605"/>
                    <a:pt x="111298" y="13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450CE65-DB5D-42F7-AB9F-A3290EE4C322}"/>
                </a:ext>
              </a:extLst>
            </p:cNvPr>
            <p:cNvGrpSpPr/>
            <p:nvPr/>
          </p:nvGrpSpPr>
          <p:grpSpPr>
            <a:xfrm>
              <a:off x="5167091" y="2185438"/>
              <a:ext cx="1925266" cy="2028222"/>
              <a:chOff x="5358050" y="3176326"/>
              <a:chExt cx="1425228" cy="1501444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F420C5C-566C-4324-A16D-672FCAB7E836}"/>
                  </a:ext>
                </a:extLst>
              </p:cNvPr>
              <p:cNvSpPr/>
              <p:nvPr/>
            </p:nvSpPr>
            <p:spPr>
              <a:xfrm>
                <a:off x="5358050" y="3176326"/>
                <a:ext cx="1425228" cy="1501444"/>
              </a:xfrm>
              <a:custGeom>
                <a:avLst/>
                <a:gdLst>
                  <a:gd name="connsiteX0" fmla="*/ 1412426 w 1425228"/>
                  <a:gd name="connsiteY0" fmla="*/ 794228 h 1501443"/>
                  <a:gd name="connsiteX1" fmla="*/ 1338243 w 1425228"/>
                  <a:gd name="connsiteY1" fmla="*/ 755612 h 1501443"/>
                  <a:gd name="connsiteX2" fmla="*/ 1340276 w 1425228"/>
                  <a:gd name="connsiteY2" fmla="*/ 681938 h 1501443"/>
                  <a:gd name="connsiteX3" fmla="*/ 1344340 w 1425228"/>
                  <a:gd name="connsiteY3" fmla="*/ 555166 h 1501443"/>
                  <a:gd name="connsiteX4" fmla="*/ 1315887 w 1425228"/>
                  <a:gd name="connsiteY4" fmla="*/ 347098 h 1501443"/>
                  <a:gd name="connsiteX5" fmla="*/ 879172 w 1425228"/>
                  <a:gd name="connsiteY5" fmla="*/ 10226 h 1501443"/>
                  <a:gd name="connsiteX6" fmla="*/ 625629 w 1425228"/>
                  <a:gd name="connsiteY6" fmla="*/ 64 h 1501443"/>
                  <a:gd name="connsiteX7" fmla="*/ 406129 w 1425228"/>
                  <a:gd name="connsiteY7" fmla="*/ 49350 h 1501443"/>
                  <a:gd name="connsiteX8" fmla="*/ 144964 w 1425228"/>
                  <a:gd name="connsiteY8" fmla="*/ 310769 h 1501443"/>
                  <a:gd name="connsiteX9" fmla="*/ 103553 w 1425228"/>
                  <a:gd name="connsiteY9" fmla="*/ 516804 h 1501443"/>
                  <a:gd name="connsiteX10" fmla="*/ 97456 w 1425228"/>
                  <a:gd name="connsiteY10" fmla="*/ 714710 h 1501443"/>
                  <a:gd name="connsiteX11" fmla="*/ 97456 w 1425228"/>
                  <a:gd name="connsiteY11" fmla="*/ 714710 h 1501443"/>
                  <a:gd name="connsiteX12" fmla="*/ 97456 w 1425228"/>
                  <a:gd name="connsiteY12" fmla="*/ 714710 h 1501443"/>
                  <a:gd name="connsiteX13" fmla="*/ 2187 w 1425228"/>
                  <a:gd name="connsiteY13" fmla="*/ 800834 h 1501443"/>
                  <a:gd name="connsiteX14" fmla="*/ 154 w 1425228"/>
                  <a:gd name="connsiteY14" fmla="*/ 906011 h 1501443"/>
                  <a:gd name="connsiteX15" fmla="*/ 106348 w 1425228"/>
                  <a:gd name="connsiteY15" fmla="*/ 988578 h 1501443"/>
                  <a:gd name="connsiteX16" fmla="*/ 128705 w 1425228"/>
                  <a:gd name="connsiteY16" fmla="*/ 1003821 h 1501443"/>
                  <a:gd name="connsiteX17" fmla="*/ 129721 w 1425228"/>
                  <a:gd name="connsiteY17" fmla="*/ 1012713 h 1501443"/>
                  <a:gd name="connsiteX18" fmla="*/ 181039 w 1425228"/>
                  <a:gd name="connsiteY18" fmla="*/ 1134657 h 1501443"/>
                  <a:gd name="connsiteX19" fmla="*/ 292314 w 1425228"/>
                  <a:gd name="connsiteY19" fmla="*/ 1266510 h 1501443"/>
                  <a:gd name="connsiteX20" fmla="*/ 384026 w 1425228"/>
                  <a:gd name="connsiteY20" fmla="*/ 1327990 h 1501443"/>
                  <a:gd name="connsiteX21" fmla="*/ 461512 w 1425228"/>
                  <a:gd name="connsiteY21" fmla="*/ 1361017 h 1501443"/>
                  <a:gd name="connsiteX22" fmla="*/ 619278 w 1425228"/>
                  <a:gd name="connsiteY22" fmla="*/ 1385914 h 1501443"/>
                  <a:gd name="connsiteX23" fmla="*/ 628932 w 1425228"/>
                  <a:gd name="connsiteY23" fmla="*/ 1395314 h 1501443"/>
                  <a:gd name="connsiteX24" fmla="*/ 628678 w 1425228"/>
                  <a:gd name="connsiteY24" fmla="*/ 1437232 h 1501443"/>
                  <a:gd name="connsiteX25" fmla="*/ 639348 w 1425228"/>
                  <a:gd name="connsiteY25" fmla="*/ 1483216 h 1501443"/>
                  <a:gd name="connsiteX26" fmla="*/ 751639 w 1425228"/>
                  <a:gd name="connsiteY26" fmla="*/ 1484740 h 1501443"/>
                  <a:gd name="connsiteX27" fmla="*/ 763579 w 1425228"/>
                  <a:gd name="connsiteY27" fmla="*/ 1436724 h 1501443"/>
                  <a:gd name="connsiteX28" fmla="*/ 763325 w 1425228"/>
                  <a:gd name="connsiteY28" fmla="*/ 1404968 h 1501443"/>
                  <a:gd name="connsiteX29" fmla="*/ 777044 w 1425228"/>
                  <a:gd name="connsiteY29" fmla="*/ 1390487 h 1501443"/>
                  <a:gd name="connsiteX30" fmla="*/ 863167 w 1425228"/>
                  <a:gd name="connsiteY30" fmla="*/ 1388709 h 1501443"/>
                  <a:gd name="connsiteX31" fmla="*/ 1016614 w 1425228"/>
                  <a:gd name="connsiteY31" fmla="*/ 1346536 h 1501443"/>
                  <a:gd name="connsiteX32" fmla="*/ 1175651 w 1425228"/>
                  <a:gd name="connsiteY32" fmla="*/ 1231959 h 1501443"/>
                  <a:gd name="connsiteX33" fmla="*/ 1291244 w 1425228"/>
                  <a:gd name="connsiteY33" fmla="*/ 1031766 h 1501443"/>
                  <a:gd name="connsiteX34" fmla="*/ 1303184 w 1425228"/>
                  <a:gd name="connsiteY34" fmla="*/ 1025161 h 1501443"/>
                  <a:gd name="connsiteX35" fmla="*/ 1337735 w 1425228"/>
                  <a:gd name="connsiteY35" fmla="*/ 1030496 h 1501443"/>
                  <a:gd name="connsiteX36" fmla="*/ 1423605 w 1425228"/>
                  <a:gd name="connsiteY36" fmla="*/ 944627 h 1501443"/>
                  <a:gd name="connsiteX37" fmla="*/ 1425891 w 1425228"/>
                  <a:gd name="connsiteY37" fmla="*/ 854693 h 1501443"/>
                  <a:gd name="connsiteX38" fmla="*/ 1412426 w 1425228"/>
                  <a:gd name="connsiteY38" fmla="*/ 794228 h 150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25228" h="1501443">
                    <a:moveTo>
                      <a:pt x="1412426" y="794228"/>
                    </a:moveTo>
                    <a:cubicBezTo>
                      <a:pt x="1394389" y="769331"/>
                      <a:pt x="1369746" y="755104"/>
                      <a:pt x="1338243" y="755612"/>
                    </a:cubicBezTo>
                    <a:cubicBezTo>
                      <a:pt x="1339005" y="730969"/>
                      <a:pt x="1339514" y="706581"/>
                      <a:pt x="1340276" y="681938"/>
                    </a:cubicBezTo>
                    <a:cubicBezTo>
                      <a:pt x="1341546" y="639765"/>
                      <a:pt x="1341546" y="597339"/>
                      <a:pt x="1344340" y="555166"/>
                    </a:cubicBezTo>
                    <a:cubicBezTo>
                      <a:pt x="1349167" y="483777"/>
                      <a:pt x="1343070" y="413405"/>
                      <a:pt x="1315887" y="347098"/>
                    </a:cubicBezTo>
                    <a:cubicBezTo>
                      <a:pt x="1235353" y="151224"/>
                      <a:pt x="1087495" y="39188"/>
                      <a:pt x="879172" y="10226"/>
                    </a:cubicBezTo>
                    <a:cubicBezTo>
                      <a:pt x="795590" y="-1461"/>
                      <a:pt x="710228" y="1588"/>
                      <a:pt x="625629" y="64"/>
                    </a:cubicBezTo>
                    <a:cubicBezTo>
                      <a:pt x="549160" y="-1207"/>
                      <a:pt x="475485" y="16577"/>
                      <a:pt x="406129" y="49350"/>
                    </a:cubicBezTo>
                    <a:cubicBezTo>
                      <a:pt x="287995" y="105241"/>
                      <a:pt x="199585" y="191364"/>
                      <a:pt x="144964" y="310769"/>
                    </a:cubicBezTo>
                    <a:cubicBezTo>
                      <a:pt x="115240" y="376060"/>
                      <a:pt x="104824" y="445416"/>
                      <a:pt x="103553" y="516804"/>
                    </a:cubicBezTo>
                    <a:cubicBezTo>
                      <a:pt x="102283" y="582858"/>
                      <a:pt x="99489" y="648657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40549" y="710391"/>
                      <a:pt x="4728" y="752818"/>
                      <a:pt x="2187" y="800834"/>
                    </a:cubicBezTo>
                    <a:cubicBezTo>
                      <a:pt x="409" y="835893"/>
                      <a:pt x="-354" y="870952"/>
                      <a:pt x="154" y="906011"/>
                    </a:cubicBezTo>
                    <a:cubicBezTo>
                      <a:pt x="917" y="963935"/>
                      <a:pt x="49949" y="997978"/>
                      <a:pt x="106348" y="988578"/>
                    </a:cubicBezTo>
                    <a:cubicBezTo>
                      <a:pt x="124894" y="985529"/>
                      <a:pt x="125656" y="985021"/>
                      <a:pt x="128705" y="1003821"/>
                    </a:cubicBezTo>
                    <a:cubicBezTo>
                      <a:pt x="129213" y="1006615"/>
                      <a:pt x="128705" y="1009918"/>
                      <a:pt x="129721" y="1012713"/>
                    </a:cubicBezTo>
                    <a:cubicBezTo>
                      <a:pt x="143694" y="1054631"/>
                      <a:pt x="158174" y="1096296"/>
                      <a:pt x="181039" y="1134657"/>
                    </a:cubicBezTo>
                    <a:cubicBezTo>
                      <a:pt x="211017" y="1184705"/>
                      <a:pt x="247855" y="1228910"/>
                      <a:pt x="292314" y="1266510"/>
                    </a:cubicBezTo>
                    <a:cubicBezTo>
                      <a:pt x="320767" y="1290391"/>
                      <a:pt x="351000" y="1310715"/>
                      <a:pt x="384026" y="1327990"/>
                    </a:cubicBezTo>
                    <a:cubicBezTo>
                      <a:pt x="409177" y="1341201"/>
                      <a:pt x="434837" y="1351871"/>
                      <a:pt x="461512" y="1361017"/>
                    </a:cubicBezTo>
                    <a:cubicBezTo>
                      <a:pt x="512830" y="1378293"/>
                      <a:pt x="565673" y="1384390"/>
                      <a:pt x="619278" y="1385914"/>
                    </a:cubicBezTo>
                    <a:cubicBezTo>
                      <a:pt x="626391" y="1386168"/>
                      <a:pt x="629186" y="1388200"/>
                      <a:pt x="628932" y="1395314"/>
                    </a:cubicBezTo>
                    <a:cubicBezTo>
                      <a:pt x="628424" y="1409287"/>
                      <a:pt x="628678" y="1423260"/>
                      <a:pt x="628678" y="1437232"/>
                    </a:cubicBezTo>
                    <a:cubicBezTo>
                      <a:pt x="622072" y="1453238"/>
                      <a:pt x="626137" y="1471021"/>
                      <a:pt x="639348" y="1483216"/>
                    </a:cubicBezTo>
                    <a:cubicBezTo>
                      <a:pt x="668564" y="1509891"/>
                      <a:pt x="721915" y="1510653"/>
                      <a:pt x="751639" y="1484740"/>
                    </a:cubicBezTo>
                    <a:cubicBezTo>
                      <a:pt x="766374" y="1472037"/>
                      <a:pt x="770947" y="1453492"/>
                      <a:pt x="763579" y="1436724"/>
                    </a:cubicBezTo>
                    <a:cubicBezTo>
                      <a:pt x="763579" y="1426054"/>
                      <a:pt x="764341" y="1415638"/>
                      <a:pt x="763325" y="1404968"/>
                    </a:cubicBezTo>
                    <a:cubicBezTo>
                      <a:pt x="762309" y="1394044"/>
                      <a:pt x="765612" y="1390487"/>
                      <a:pt x="777044" y="1390487"/>
                    </a:cubicBezTo>
                    <a:cubicBezTo>
                      <a:pt x="805752" y="1390741"/>
                      <a:pt x="834459" y="1392011"/>
                      <a:pt x="863167" y="1388709"/>
                    </a:cubicBezTo>
                    <a:cubicBezTo>
                      <a:pt x="916518" y="1382611"/>
                      <a:pt x="967836" y="1368893"/>
                      <a:pt x="1016614" y="1346536"/>
                    </a:cubicBezTo>
                    <a:cubicBezTo>
                      <a:pt x="1077079" y="1318844"/>
                      <a:pt x="1129667" y="1280229"/>
                      <a:pt x="1175651" y="1231959"/>
                    </a:cubicBezTo>
                    <a:cubicBezTo>
                      <a:pt x="1230272" y="1174289"/>
                      <a:pt x="1267617" y="1106966"/>
                      <a:pt x="1291244" y="1031766"/>
                    </a:cubicBezTo>
                    <a:cubicBezTo>
                      <a:pt x="1293784" y="1023891"/>
                      <a:pt x="1296579" y="1021604"/>
                      <a:pt x="1303184" y="1025161"/>
                    </a:cubicBezTo>
                    <a:cubicBezTo>
                      <a:pt x="1314109" y="1031004"/>
                      <a:pt x="1326049" y="1029734"/>
                      <a:pt x="1337735" y="1030496"/>
                    </a:cubicBezTo>
                    <a:cubicBezTo>
                      <a:pt x="1386005" y="1033037"/>
                      <a:pt x="1421572" y="992134"/>
                      <a:pt x="1423605" y="944627"/>
                    </a:cubicBezTo>
                    <a:cubicBezTo>
                      <a:pt x="1424875" y="914649"/>
                      <a:pt x="1422588" y="884671"/>
                      <a:pt x="1425891" y="854693"/>
                    </a:cubicBezTo>
                    <a:cubicBezTo>
                      <a:pt x="1428432" y="833352"/>
                      <a:pt x="1425383" y="812012"/>
                      <a:pt x="1412426" y="794228"/>
                    </a:cubicBezTo>
                    <a:close/>
                  </a:path>
                </a:pathLst>
              </a:custGeom>
              <a:solidFill>
                <a:srgbClr val="FCD9C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6A6A481-C623-462C-9061-60C9B46B3247}"/>
                  </a:ext>
                </a:extLst>
              </p:cNvPr>
              <p:cNvSpPr/>
              <p:nvPr/>
            </p:nvSpPr>
            <p:spPr>
              <a:xfrm>
                <a:off x="5454998" y="3176580"/>
                <a:ext cx="1247392" cy="894261"/>
              </a:xfrm>
              <a:custGeom>
                <a:avLst/>
                <a:gdLst>
                  <a:gd name="connsiteX0" fmla="*/ 1241295 w 1247392"/>
                  <a:gd name="connsiteY0" fmla="*/ 755358 h 894260"/>
                  <a:gd name="connsiteX1" fmla="*/ 1230117 w 1247392"/>
                  <a:gd name="connsiteY1" fmla="*/ 786861 h 894260"/>
                  <a:gd name="connsiteX2" fmla="*/ 1188453 w 1247392"/>
                  <a:gd name="connsiteY2" fmla="*/ 887973 h 894260"/>
                  <a:gd name="connsiteX3" fmla="*/ 1179307 w 1247392"/>
                  <a:gd name="connsiteY3" fmla="*/ 895341 h 894260"/>
                  <a:gd name="connsiteX4" fmla="*/ 1142469 w 1247392"/>
                  <a:gd name="connsiteY4" fmla="*/ 896611 h 894260"/>
                  <a:gd name="connsiteX5" fmla="*/ 1138658 w 1247392"/>
                  <a:gd name="connsiteY5" fmla="*/ 889498 h 894260"/>
                  <a:gd name="connsiteX6" fmla="*/ 1147042 w 1247392"/>
                  <a:gd name="connsiteY6" fmla="*/ 756883 h 894260"/>
                  <a:gd name="connsiteX7" fmla="*/ 1118842 w 1247392"/>
                  <a:gd name="connsiteY7" fmla="*/ 578793 h 894260"/>
                  <a:gd name="connsiteX8" fmla="*/ 1106902 w 1247392"/>
                  <a:gd name="connsiteY8" fmla="*/ 549577 h 894260"/>
                  <a:gd name="connsiteX9" fmla="*/ 1020271 w 1247392"/>
                  <a:gd name="connsiteY9" fmla="*/ 510453 h 894260"/>
                  <a:gd name="connsiteX10" fmla="*/ 907472 w 1247392"/>
                  <a:gd name="connsiteY10" fmla="*/ 544496 h 894260"/>
                  <a:gd name="connsiteX11" fmla="*/ 709820 w 1247392"/>
                  <a:gd name="connsiteY11" fmla="*/ 587176 h 894260"/>
                  <a:gd name="connsiteX12" fmla="*/ 505562 w 1247392"/>
                  <a:gd name="connsiteY12" fmla="*/ 574728 h 894260"/>
                  <a:gd name="connsiteX13" fmla="*/ 282759 w 1247392"/>
                  <a:gd name="connsiteY13" fmla="*/ 499021 h 894260"/>
                  <a:gd name="connsiteX14" fmla="*/ 210609 w 1247392"/>
                  <a:gd name="connsiteY14" fmla="*/ 480729 h 894260"/>
                  <a:gd name="connsiteX15" fmla="*/ 154463 w 1247392"/>
                  <a:gd name="connsiteY15" fmla="*/ 511215 h 894260"/>
                  <a:gd name="connsiteX16" fmla="*/ 112545 w 1247392"/>
                  <a:gd name="connsiteY16" fmla="*/ 616900 h 894260"/>
                  <a:gd name="connsiteX17" fmla="*/ 94507 w 1247392"/>
                  <a:gd name="connsiteY17" fmla="*/ 833606 h 894260"/>
                  <a:gd name="connsiteX18" fmla="*/ 95269 w 1247392"/>
                  <a:gd name="connsiteY18" fmla="*/ 860536 h 894260"/>
                  <a:gd name="connsiteX19" fmla="*/ 68848 w 1247392"/>
                  <a:gd name="connsiteY19" fmla="*/ 859519 h 894260"/>
                  <a:gd name="connsiteX20" fmla="*/ 67578 w 1247392"/>
                  <a:gd name="connsiteY20" fmla="*/ 859519 h 894260"/>
                  <a:gd name="connsiteX21" fmla="*/ 46237 w 1247392"/>
                  <a:gd name="connsiteY21" fmla="*/ 839957 h 894260"/>
                  <a:gd name="connsiteX22" fmla="*/ 8638 w 1247392"/>
                  <a:gd name="connsiteY22" fmla="*/ 738337 h 894260"/>
                  <a:gd name="connsiteX23" fmla="*/ 0 w 1247392"/>
                  <a:gd name="connsiteY23" fmla="*/ 714710 h 894260"/>
                  <a:gd name="connsiteX24" fmla="*/ 6097 w 1247392"/>
                  <a:gd name="connsiteY24" fmla="*/ 516804 h 894260"/>
                  <a:gd name="connsiteX25" fmla="*/ 47508 w 1247392"/>
                  <a:gd name="connsiteY25" fmla="*/ 310768 h 894260"/>
                  <a:gd name="connsiteX26" fmla="*/ 308672 w 1247392"/>
                  <a:gd name="connsiteY26" fmla="*/ 49350 h 894260"/>
                  <a:gd name="connsiteX27" fmla="*/ 528173 w 1247392"/>
                  <a:gd name="connsiteY27" fmla="*/ 64 h 894260"/>
                  <a:gd name="connsiteX28" fmla="*/ 781716 w 1247392"/>
                  <a:gd name="connsiteY28" fmla="*/ 10226 h 894260"/>
                  <a:gd name="connsiteX29" fmla="*/ 1218431 w 1247392"/>
                  <a:gd name="connsiteY29" fmla="*/ 347098 h 894260"/>
                  <a:gd name="connsiteX30" fmla="*/ 1246884 w 1247392"/>
                  <a:gd name="connsiteY30" fmla="*/ 555166 h 894260"/>
                  <a:gd name="connsiteX31" fmla="*/ 1242820 w 1247392"/>
                  <a:gd name="connsiteY31" fmla="*/ 681938 h 894260"/>
                  <a:gd name="connsiteX32" fmla="*/ 1241295 w 1247392"/>
                  <a:gd name="connsiteY32" fmla="*/ 755358 h 89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47392" h="894260">
                    <a:moveTo>
                      <a:pt x="1241295" y="755358"/>
                    </a:moveTo>
                    <a:cubicBezTo>
                      <a:pt x="1242566" y="767807"/>
                      <a:pt x="1235706" y="777207"/>
                      <a:pt x="1230117" y="786861"/>
                    </a:cubicBezTo>
                    <a:cubicBezTo>
                      <a:pt x="1211063" y="818363"/>
                      <a:pt x="1193026" y="850374"/>
                      <a:pt x="1188453" y="887973"/>
                    </a:cubicBezTo>
                    <a:cubicBezTo>
                      <a:pt x="1187690" y="894071"/>
                      <a:pt x="1184896" y="895341"/>
                      <a:pt x="1179307" y="895341"/>
                    </a:cubicBezTo>
                    <a:cubicBezTo>
                      <a:pt x="1167112" y="895341"/>
                      <a:pt x="1154664" y="895595"/>
                      <a:pt x="1142469" y="896611"/>
                    </a:cubicBezTo>
                    <a:cubicBezTo>
                      <a:pt x="1134339" y="897119"/>
                      <a:pt x="1138405" y="892800"/>
                      <a:pt x="1138658" y="889498"/>
                    </a:cubicBezTo>
                    <a:cubicBezTo>
                      <a:pt x="1143740" y="845293"/>
                      <a:pt x="1147804" y="801342"/>
                      <a:pt x="1147042" y="756883"/>
                    </a:cubicBezTo>
                    <a:cubicBezTo>
                      <a:pt x="1146280" y="696164"/>
                      <a:pt x="1139420" y="636462"/>
                      <a:pt x="1118842" y="578793"/>
                    </a:cubicBezTo>
                    <a:cubicBezTo>
                      <a:pt x="1115286" y="568885"/>
                      <a:pt x="1111475" y="558977"/>
                      <a:pt x="1106902" y="549577"/>
                    </a:cubicBezTo>
                    <a:cubicBezTo>
                      <a:pt x="1088864" y="514010"/>
                      <a:pt x="1062189" y="502323"/>
                      <a:pt x="1020271" y="510453"/>
                    </a:cubicBezTo>
                    <a:cubicBezTo>
                      <a:pt x="981655" y="518075"/>
                      <a:pt x="944817" y="532301"/>
                      <a:pt x="907472" y="544496"/>
                    </a:cubicBezTo>
                    <a:cubicBezTo>
                      <a:pt x="842943" y="565582"/>
                      <a:pt x="777651" y="582349"/>
                      <a:pt x="709820" y="587176"/>
                    </a:cubicBezTo>
                    <a:cubicBezTo>
                      <a:pt x="641480" y="592257"/>
                      <a:pt x="573140" y="588701"/>
                      <a:pt x="505562" y="574728"/>
                    </a:cubicBezTo>
                    <a:cubicBezTo>
                      <a:pt x="428077" y="558723"/>
                      <a:pt x="355926" y="527728"/>
                      <a:pt x="282759" y="499021"/>
                    </a:cubicBezTo>
                    <a:cubicBezTo>
                      <a:pt x="259641" y="489875"/>
                      <a:pt x="236268" y="481491"/>
                      <a:pt x="210609" y="480729"/>
                    </a:cubicBezTo>
                    <a:cubicBezTo>
                      <a:pt x="185458" y="479967"/>
                      <a:pt x="167166" y="490891"/>
                      <a:pt x="154463" y="511215"/>
                    </a:cubicBezTo>
                    <a:cubicBezTo>
                      <a:pt x="133885" y="543734"/>
                      <a:pt x="121945" y="579809"/>
                      <a:pt x="112545" y="616900"/>
                    </a:cubicBezTo>
                    <a:cubicBezTo>
                      <a:pt x="94507" y="688035"/>
                      <a:pt x="92729" y="760694"/>
                      <a:pt x="94507" y="833606"/>
                    </a:cubicBezTo>
                    <a:cubicBezTo>
                      <a:pt x="94761" y="842752"/>
                      <a:pt x="101366" y="854184"/>
                      <a:pt x="95269" y="860536"/>
                    </a:cubicBezTo>
                    <a:cubicBezTo>
                      <a:pt x="89172" y="866633"/>
                      <a:pt x="77994" y="858249"/>
                      <a:pt x="68848" y="859519"/>
                    </a:cubicBezTo>
                    <a:cubicBezTo>
                      <a:pt x="68340" y="859519"/>
                      <a:pt x="68086" y="859519"/>
                      <a:pt x="67578" y="859519"/>
                    </a:cubicBezTo>
                    <a:cubicBezTo>
                      <a:pt x="48778" y="858503"/>
                      <a:pt x="48524" y="858503"/>
                      <a:pt x="46237" y="839957"/>
                    </a:cubicBezTo>
                    <a:cubicBezTo>
                      <a:pt x="41410" y="803120"/>
                      <a:pt x="25913" y="770348"/>
                      <a:pt x="8638" y="738337"/>
                    </a:cubicBezTo>
                    <a:cubicBezTo>
                      <a:pt x="4573" y="730970"/>
                      <a:pt x="0" y="723602"/>
                      <a:pt x="0" y="714710"/>
                    </a:cubicBezTo>
                    <a:cubicBezTo>
                      <a:pt x="2032" y="648657"/>
                      <a:pt x="4827" y="582858"/>
                      <a:pt x="6097" y="516804"/>
                    </a:cubicBezTo>
                    <a:cubicBezTo>
                      <a:pt x="7622" y="445416"/>
                      <a:pt x="17784" y="376060"/>
                      <a:pt x="47508" y="310768"/>
                    </a:cubicBezTo>
                    <a:cubicBezTo>
                      <a:pt x="102129" y="191364"/>
                      <a:pt x="190539" y="105241"/>
                      <a:pt x="308672" y="49350"/>
                    </a:cubicBezTo>
                    <a:cubicBezTo>
                      <a:pt x="378028" y="16577"/>
                      <a:pt x="451703" y="-1207"/>
                      <a:pt x="528173" y="64"/>
                    </a:cubicBezTo>
                    <a:cubicBezTo>
                      <a:pt x="612772" y="1334"/>
                      <a:pt x="698133" y="-1461"/>
                      <a:pt x="781716" y="10226"/>
                    </a:cubicBezTo>
                    <a:cubicBezTo>
                      <a:pt x="990038" y="39188"/>
                      <a:pt x="1137896" y="151224"/>
                      <a:pt x="1218431" y="347098"/>
                    </a:cubicBezTo>
                    <a:cubicBezTo>
                      <a:pt x="1245614" y="413405"/>
                      <a:pt x="1251711" y="483523"/>
                      <a:pt x="1246884" y="555166"/>
                    </a:cubicBezTo>
                    <a:cubicBezTo>
                      <a:pt x="1244090" y="597338"/>
                      <a:pt x="1244090" y="639765"/>
                      <a:pt x="1242820" y="681938"/>
                    </a:cubicBezTo>
                    <a:cubicBezTo>
                      <a:pt x="1242566" y="706327"/>
                      <a:pt x="1242057" y="730970"/>
                      <a:pt x="1241295" y="755358"/>
                    </a:cubicBezTo>
                    <a:close/>
                  </a:path>
                </a:pathLst>
              </a:custGeom>
              <a:solidFill>
                <a:srgbClr val="EA5B50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CC54A64-33B7-4C67-B2F0-B23AA40AE187}"/>
                  </a:ext>
                </a:extLst>
              </p:cNvPr>
              <p:cNvSpPr/>
              <p:nvPr/>
            </p:nvSpPr>
            <p:spPr>
              <a:xfrm>
                <a:off x="5949302" y="4266057"/>
                <a:ext cx="226106" cy="104161"/>
              </a:xfrm>
              <a:custGeom>
                <a:avLst/>
                <a:gdLst>
                  <a:gd name="connsiteX0" fmla="*/ 53176 w 226105"/>
                  <a:gd name="connsiteY0" fmla="*/ 103105 h 104161"/>
                  <a:gd name="connsiteX1" fmla="*/ 1350 w 226105"/>
                  <a:gd name="connsiteY1" fmla="*/ 25619 h 104161"/>
                  <a:gd name="connsiteX2" fmla="*/ 26247 w 226105"/>
                  <a:gd name="connsiteY2" fmla="*/ 1738 h 104161"/>
                  <a:gd name="connsiteX3" fmla="*/ 61306 w 226105"/>
                  <a:gd name="connsiteY3" fmla="*/ 15965 h 104161"/>
                  <a:gd name="connsiteX4" fmla="*/ 165975 w 226105"/>
                  <a:gd name="connsiteY4" fmla="*/ 19522 h 104161"/>
                  <a:gd name="connsiteX5" fmla="*/ 203321 w 226105"/>
                  <a:gd name="connsiteY5" fmla="*/ 7327 h 104161"/>
                  <a:gd name="connsiteX6" fmla="*/ 226694 w 226105"/>
                  <a:gd name="connsiteY6" fmla="*/ 30954 h 104161"/>
                  <a:gd name="connsiteX7" fmla="*/ 182743 w 226105"/>
                  <a:gd name="connsiteY7" fmla="*/ 96499 h 104161"/>
                  <a:gd name="connsiteX8" fmla="*/ 172581 w 226105"/>
                  <a:gd name="connsiteY8" fmla="*/ 105899 h 104161"/>
                  <a:gd name="connsiteX9" fmla="*/ 162927 w 226105"/>
                  <a:gd name="connsiteY9" fmla="*/ 104375 h 104161"/>
                  <a:gd name="connsiteX10" fmla="*/ 55717 w 226105"/>
                  <a:gd name="connsiteY10" fmla="*/ 102596 h 104161"/>
                  <a:gd name="connsiteX11" fmla="*/ 53176 w 226105"/>
                  <a:gd name="connsiteY11" fmla="*/ 103105 h 10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6105" h="104161">
                    <a:moveTo>
                      <a:pt x="53176" y="103105"/>
                    </a:moveTo>
                    <a:cubicBezTo>
                      <a:pt x="28279" y="82272"/>
                      <a:pt x="9734" y="57121"/>
                      <a:pt x="1350" y="25619"/>
                    </a:cubicBezTo>
                    <a:cubicBezTo>
                      <a:pt x="-3985" y="6057"/>
                      <a:pt x="6939" y="-4359"/>
                      <a:pt x="26247" y="1738"/>
                    </a:cubicBezTo>
                    <a:cubicBezTo>
                      <a:pt x="38187" y="5549"/>
                      <a:pt x="49874" y="10884"/>
                      <a:pt x="61306" y="15965"/>
                    </a:cubicBezTo>
                    <a:cubicBezTo>
                      <a:pt x="95857" y="31462"/>
                      <a:pt x="130408" y="32986"/>
                      <a:pt x="165975" y="19522"/>
                    </a:cubicBezTo>
                    <a:cubicBezTo>
                      <a:pt x="178170" y="14949"/>
                      <a:pt x="190618" y="10630"/>
                      <a:pt x="203321" y="7327"/>
                    </a:cubicBezTo>
                    <a:cubicBezTo>
                      <a:pt x="221613" y="2754"/>
                      <a:pt x="231521" y="12662"/>
                      <a:pt x="226694" y="30954"/>
                    </a:cubicBezTo>
                    <a:cubicBezTo>
                      <a:pt x="219580" y="57629"/>
                      <a:pt x="201797" y="77445"/>
                      <a:pt x="182743" y="96499"/>
                    </a:cubicBezTo>
                    <a:cubicBezTo>
                      <a:pt x="179440" y="99802"/>
                      <a:pt x="175883" y="102850"/>
                      <a:pt x="172581" y="105899"/>
                    </a:cubicBezTo>
                    <a:cubicBezTo>
                      <a:pt x="169024" y="107423"/>
                      <a:pt x="165975" y="105899"/>
                      <a:pt x="162927" y="104375"/>
                    </a:cubicBezTo>
                    <a:cubicBezTo>
                      <a:pt x="127614" y="85829"/>
                      <a:pt x="91792" y="85575"/>
                      <a:pt x="55717" y="102596"/>
                    </a:cubicBezTo>
                    <a:cubicBezTo>
                      <a:pt x="54701" y="103105"/>
                      <a:pt x="53939" y="103105"/>
                      <a:pt x="53176" y="103105"/>
                    </a:cubicBezTo>
                    <a:close/>
                  </a:path>
                </a:pathLst>
              </a:custGeom>
              <a:solidFill>
                <a:srgbClr val="761329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A18A1B1-2DA6-49A8-A97D-7695612635BA}"/>
                  </a:ext>
                </a:extLst>
              </p:cNvPr>
              <p:cNvSpPr/>
              <p:nvPr/>
            </p:nvSpPr>
            <p:spPr>
              <a:xfrm>
                <a:off x="5746615" y="4056534"/>
                <a:ext cx="644234" cy="132001"/>
              </a:xfrm>
              <a:custGeom>
                <a:avLst/>
                <a:gdLst>
                  <a:gd name="connsiteX0" fmla="*/ 604517 w 644234"/>
                  <a:gd name="connsiteY0" fmla="*/ 24279 h 132001"/>
                  <a:gd name="connsiteX1" fmla="*/ 622968 w 644234"/>
                  <a:gd name="connsiteY1" fmla="*/ 27581 h 132001"/>
                  <a:gd name="connsiteX2" fmla="*/ 625001 w 644234"/>
                  <a:gd name="connsiteY2" fmla="*/ 38251 h 132001"/>
                  <a:gd name="connsiteX3" fmla="*/ 621444 w 644234"/>
                  <a:gd name="connsiteY3" fmla="*/ 51462 h 132001"/>
                  <a:gd name="connsiteX4" fmla="*/ 628304 w 644234"/>
                  <a:gd name="connsiteY4" fmla="*/ 64165 h 132001"/>
                  <a:gd name="connsiteX5" fmla="*/ 641514 w 644234"/>
                  <a:gd name="connsiteY5" fmla="*/ 56797 h 132001"/>
                  <a:gd name="connsiteX6" fmla="*/ 634147 w 644234"/>
                  <a:gd name="connsiteY6" fmla="*/ 114214 h 132001"/>
                  <a:gd name="connsiteX7" fmla="*/ 581557 w 644234"/>
                  <a:gd name="connsiteY7" fmla="*/ 113198 h 132001"/>
                  <a:gd name="connsiteX8" fmla="*/ 587400 w 644234"/>
                  <a:gd name="connsiteY8" fmla="*/ 36219 h 132001"/>
                  <a:gd name="connsiteX9" fmla="*/ 604517 w 644234"/>
                  <a:gd name="connsiteY9" fmla="*/ 24279 h 132001"/>
                  <a:gd name="connsiteX10" fmla="*/ 33602 w 644234"/>
                  <a:gd name="connsiteY10" fmla="*/ 49 h 132001"/>
                  <a:gd name="connsiteX11" fmla="*/ 55165 w 644234"/>
                  <a:gd name="connsiteY11" fmla="*/ 9036 h 132001"/>
                  <a:gd name="connsiteX12" fmla="*/ 51862 w 644234"/>
                  <a:gd name="connsiteY12" fmla="*/ 38506 h 132001"/>
                  <a:gd name="connsiteX13" fmla="*/ 67867 w 644234"/>
                  <a:gd name="connsiteY13" fmla="*/ 33171 h 132001"/>
                  <a:gd name="connsiteX14" fmla="*/ 56181 w 644234"/>
                  <a:gd name="connsiteY14" fmla="*/ 96431 h 132001"/>
                  <a:gd name="connsiteX15" fmla="*/ 11467 w 644234"/>
                  <a:gd name="connsiteY15" fmla="*/ 95161 h 132001"/>
                  <a:gd name="connsiteX16" fmla="*/ 13753 w 644234"/>
                  <a:gd name="connsiteY16" fmla="*/ 11831 h 132001"/>
                  <a:gd name="connsiteX17" fmla="*/ 33602 w 644234"/>
                  <a:gd name="connsiteY17" fmla="*/ 49 h 132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4234" h="132001">
                    <a:moveTo>
                      <a:pt x="604517" y="24279"/>
                    </a:moveTo>
                    <a:cubicBezTo>
                      <a:pt x="610583" y="22818"/>
                      <a:pt x="616871" y="23898"/>
                      <a:pt x="622968" y="27581"/>
                    </a:cubicBezTo>
                    <a:cubicBezTo>
                      <a:pt x="627542" y="30376"/>
                      <a:pt x="631606" y="32662"/>
                      <a:pt x="625001" y="38251"/>
                    </a:cubicBezTo>
                    <a:cubicBezTo>
                      <a:pt x="621444" y="41300"/>
                      <a:pt x="621190" y="46635"/>
                      <a:pt x="621444" y="51462"/>
                    </a:cubicBezTo>
                    <a:cubicBezTo>
                      <a:pt x="621698" y="56797"/>
                      <a:pt x="623223" y="61624"/>
                      <a:pt x="628304" y="64165"/>
                    </a:cubicBezTo>
                    <a:cubicBezTo>
                      <a:pt x="634655" y="67214"/>
                      <a:pt x="637196" y="61624"/>
                      <a:pt x="641514" y="56797"/>
                    </a:cubicBezTo>
                    <a:cubicBezTo>
                      <a:pt x="646849" y="77884"/>
                      <a:pt x="644309" y="96684"/>
                      <a:pt x="634147" y="114214"/>
                    </a:cubicBezTo>
                    <a:cubicBezTo>
                      <a:pt x="619920" y="138349"/>
                      <a:pt x="595023" y="137840"/>
                      <a:pt x="581557" y="113198"/>
                    </a:cubicBezTo>
                    <a:cubicBezTo>
                      <a:pt x="569109" y="90587"/>
                      <a:pt x="571649" y="55527"/>
                      <a:pt x="587400" y="36219"/>
                    </a:cubicBezTo>
                    <a:cubicBezTo>
                      <a:pt x="592609" y="29741"/>
                      <a:pt x="598452" y="25739"/>
                      <a:pt x="604517" y="24279"/>
                    </a:cubicBezTo>
                    <a:close/>
                    <a:moveTo>
                      <a:pt x="33602" y="49"/>
                    </a:moveTo>
                    <a:cubicBezTo>
                      <a:pt x="40556" y="-427"/>
                      <a:pt x="47797" y="2558"/>
                      <a:pt x="55165" y="9036"/>
                    </a:cubicBezTo>
                    <a:cubicBezTo>
                      <a:pt x="46272" y="20977"/>
                      <a:pt x="44747" y="32409"/>
                      <a:pt x="51862" y="38506"/>
                    </a:cubicBezTo>
                    <a:cubicBezTo>
                      <a:pt x="58975" y="44858"/>
                      <a:pt x="62786" y="38506"/>
                      <a:pt x="67867" y="33171"/>
                    </a:cubicBezTo>
                    <a:cubicBezTo>
                      <a:pt x="73202" y="56545"/>
                      <a:pt x="70662" y="77885"/>
                      <a:pt x="56181" y="96431"/>
                    </a:cubicBezTo>
                    <a:cubicBezTo>
                      <a:pt x="43223" y="113198"/>
                      <a:pt x="24169" y="112182"/>
                      <a:pt x="11467" y="95161"/>
                    </a:cubicBezTo>
                    <a:cubicBezTo>
                      <a:pt x="-4793" y="73312"/>
                      <a:pt x="-3522" y="32663"/>
                      <a:pt x="13753" y="11831"/>
                    </a:cubicBezTo>
                    <a:cubicBezTo>
                      <a:pt x="19978" y="4463"/>
                      <a:pt x="26647" y="526"/>
                      <a:pt x="33602" y="49"/>
                    </a:cubicBezTo>
                    <a:close/>
                  </a:path>
                </a:pathLst>
              </a:custGeom>
              <a:solidFill>
                <a:srgbClr val="221F2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8E91F93-26E0-4CDE-BA15-FA68A6ACF5E9}"/>
                  </a:ext>
                </a:extLst>
              </p:cNvPr>
              <p:cNvSpPr/>
              <p:nvPr/>
            </p:nvSpPr>
            <p:spPr>
              <a:xfrm>
                <a:off x="6002479" y="4353354"/>
                <a:ext cx="116864" cy="43189"/>
              </a:xfrm>
              <a:custGeom>
                <a:avLst/>
                <a:gdLst>
                  <a:gd name="connsiteX0" fmla="*/ 0 w 116863"/>
                  <a:gd name="connsiteY0" fmla="*/ 15807 h 43188"/>
                  <a:gd name="connsiteX1" fmla="*/ 30740 w 116863"/>
                  <a:gd name="connsiteY1" fmla="*/ 1326 h 43188"/>
                  <a:gd name="connsiteX2" fmla="*/ 91967 w 116863"/>
                  <a:gd name="connsiteY2" fmla="*/ 4121 h 43188"/>
                  <a:gd name="connsiteX3" fmla="*/ 119150 w 116863"/>
                  <a:gd name="connsiteY3" fmla="*/ 18348 h 43188"/>
                  <a:gd name="connsiteX4" fmla="*/ 68340 w 116863"/>
                  <a:gd name="connsiteY4" fmla="*/ 43753 h 43188"/>
                  <a:gd name="connsiteX5" fmla="*/ 0 w 116863"/>
                  <a:gd name="connsiteY5" fmla="*/ 15807 h 4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863" h="43188">
                    <a:moveTo>
                      <a:pt x="0" y="15807"/>
                    </a:moveTo>
                    <a:cubicBezTo>
                      <a:pt x="7113" y="4375"/>
                      <a:pt x="19308" y="2597"/>
                      <a:pt x="30740" y="1326"/>
                    </a:cubicBezTo>
                    <a:cubicBezTo>
                      <a:pt x="51064" y="-960"/>
                      <a:pt x="71643" y="-452"/>
                      <a:pt x="91967" y="4121"/>
                    </a:cubicBezTo>
                    <a:cubicBezTo>
                      <a:pt x="102637" y="6661"/>
                      <a:pt x="110004" y="13775"/>
                      <a:pt x="119150" y="18348"/>
                    </a:cubicBezTo>
                    <a:cubicBezTo>
                      <a:pt x="104161" y="30542"/>
                      <a:pt x="88410" y="41212"/>
                      <a:pt x="68340" y="43753"/>
                    </a:cubicBezTo>
                    <a:cubicBezTo>
                      <a:pt x="39632" y="48072"/>
                      <a:pt x="18546" y="35115"/>
                      <a:pt x="0" y="15807"/>
                    </a:cubicBezTo>
                    <a:close/>
                  </a:path>
                </a:pathLst>
              </a:custGeom>
              <a:solidFill>
                <a:srgbClr val="EF879B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93643F8-EF6A-4712-8F0E-7A812806ED48}"/>
                  </a:ext>
                </a:extLst>
              </p:cNvPr>
              <p:cNvSpPr/>
              <p:nvPr/>
            </p:nvSpPr>
            <p:spPr>
              <a:xfrm>
                <a:off x="5750729" y="3858258"/>
                <a:ext cx="650399" cy="371078"/>
              </a:xfrm>
              <a:custGeom>
                <a:avLst/>
                <a:gdLst>
                  <a:gd name="connsiteX0" fmla="*/ 328728 w 650399"/>
                  <a:gd name="connsiteY0" fmla="*/ 221793 h 371078"/>
                  <a:gd name="connsiteX1" fmla="*/ 337366 w 650399"/>
                  <a:gd name="connsiteY1" fmla="*/ 229668 h 371078"/>
                  <a:gd name="connsiteX2" fmla="*/ 370901 w 650399"/>
                  <a:gd name="connsiteY2" fmla="*/ 309949 h 371078"/>
                  <a:gd name="connsiteX3" fmla="*/ 381571 w 650399"/>
                  <a:gd name="connsiteY3" fmla="*/ 335355 h 371078"/>
                  <a:gd name="connsiteX4" fmla="*/ 360231 w 650399"/>
                  <a:gd name="connsiteY4" fmla="*/ 368127 h 371078"/>
                  <a:gd name="connsiteX5" fmla="*/ 343971 w 650399"/>
                  <a:gd name="connsiteY5" fmla="*/ 369906 h 371078"/>
                  <a:gd name="connsiteX6" fmla="*/ 309673 w 650399"/>
                  <a:gd name="connsiteY6" fmla="*/ 341960 h 371078"/>
                  <a:gd name="connsiteX7" fmla="*/ 318819 w 650399"/>
                  <a:gd name="connsiteY7" fmla="*/ 267014 h 371078"/>
                  <a:gd name="connsiteX8" fmla="*/ 322884 w 650399"/>
                  <a:gd name="connsiteY8" fmla="*/ 231955 h 371078"/>
                  <a:gd name="connsiteX9" fmla="*/ 328728 w 650399"/>
                  <a:gd name="connsiteY9" fmla="*/ 221793 h 371078"/>
                  <a:gd name="connsiteX10" fmla="*/ 611741 w 650399"/>
                  <a:gd name="connsiteY10" fmla="*/ 23378 h 371078"/>
                  <a:gd name="connsiteX11" fmla="*/ 650357 w 650399"/>
                  <a:gd name="connsiteY11" fmla="*/ 57422 h 371078"/>
                  <a:gd name="connsiteX12" fmla="*/ 645022 w 650399"/>
                  <a:gd name="connsiteY12" fmla="*/ 61487 h 371078"/>
                  <a:gd name="connsiteX13" fmla="*/ 575157 w 650399"/>
                  <a:gd name="connsiteY13" fmla="*/ 61741 h 371078"/>
                  <a:gd name="connsiteX14" fmla="*/ 611741 w 650399"/>
                  <a:gd name="connsiteY14" fmla="*/ 23378 h 371078"/>
                  <a:gd name="connsiteX15" fmla="*/ 39364 w 650399"/>
                  <a:gd name="connsiteY15" fmla="*/ 5 h 371078"/>
                  <a:gd name="connsiteX16" fmla="*/ 72899 w 650399"/>
                  <a:gd name="connsiteY16" fmla="*/ 24141 h 371078"/>
                  <a:gd name="connsiteX17" fmla="*/ 74931 w 650399"/>
                  <a:gd name="connsiteY17" fmla="*/ 38876 h 371078"/>
                  <a:gd name="connsiteX18" fmla="*/ 55115 w 650399"/>
                  <a:gd name="connsiteY18" fmla="*/ 29477 h 371078"/>
                  <a:gd name="connsiteX19" fmla="*/ 11417 w 650399"/>
                  <a:gd name="connsiteY19" fmla="*/ 32525 h 371078"/>
                  <a:gd name="connsiteX20" fmla="*/ 1255 w 650399"/>
                  <a:gd name="connsiteY20" fmla="*/ 34303 h 371078"/>
                  <a:gd name="connsiteX21" fmla="*/ 2780 w 650399"/>
                  <a:gd name="connsiteY21" fmla="*/ 23633 h 371078"/>
                  <a:gd name="connsiteX22" fmla="*/ 39364 w 650399"/>
                  <a:gd name="connsiteY22" fmla="*/ 5 h 3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0399" h="371078">
                    <a:moveTo>
                      <a:pt x="328728" y="221793"/>
                    </a:moveTo>
                    <a:cubicBezTo>
                      <a:pt x="334063" y="220777"/>
                      <a:pt x="335588" y="225858"/>
                      <a:pt x="337366" y="229668"/>
                    </a:cubicBezTo>
                    <a:cubicBezTo>
                      <a:pt x="348798" y="256344"/>
                      <a:pt x="359722" y="283274"/>
                      <a:pt x="370901" y="309949"/>
                    </a:cubicBezTo>
                    <a:cubicBezTo>
                      <a:pt x="374457" y="318587"/>
                      <a:pt x="378522" y="326717"/>
                      <a:pt x="381571" y="335355"/>
                    </a:cubicBezTo>
                    <a:cubicBezTo>
                      <a:pt x="387668" y="353138"/>
                      <a:pt x="379030" y="366349"/>
                      <a:pt x="360231" y="368127"/>
                    </a:cubicBezTo>
                    <a:cubicBezTo>
                      <a:pt x="354895" y="368635"/>
                      <a:pt x="349306" y="368889"/>
                      <a:pt x="343971" y="369906"/>
                    </a:cubicBezTo>
                    <a:cubicBezTo>
                      <a:pt x="322630" y="373970"/>
                      <a:pt x="307641" y="368127"/>
                      <a:pt x="309673" y="341960"/>
                    </a:cubicBezTo>
                    <a:cubicBezTo>
                      <a:pt x="312722" y="317063"/>
                      <a:pt x="315771" y="291912"/>
                      <a:pt x="318819" y="267014"/>
                    </a:cubicBezTo>
                    <a:cubicBezTo>
                      <a:pt x="320344" y="255327"/>
                      <a:pt x="321360" y="243641"/>
                      <a:pt x="322884" y="231955"/>
                    </a:cubicBezTo>
                    <a:cubicBezTo>
                      <a:pt x="323392" y="227890"/>
                      <a:pt x="323646" y="222809"/>
                      <a:pt x="328728" y="221793"/>
                    </a:cubicBezTo>
                    <a:close/>
                    <a:moveTo>
                      <a:pt x="611741" y="23378"/>
                    </a:moveTo>
                    <a:cubicBezTo>
                      <a:pt x="630033" y="23632"/>
                      <a:pt x="649341" y="40655"/>
                      <a:pt x="650357" y="57422"/>
                    </a:cubicBezTo>
                    <a:cubicBezTo>
                      <a:pt x="650611" y="61233"/>
                      <a:pt x="649849" y="65298"/>
                      <a:pt x="645022" y="61487"/>
                    </a:cubicBezTo>
                    <a:cubicBezTo>
                      <a:pt x="622158" y="44465"/>
                      <a:pt x="599293" y="45990"/>
                      <a:pt x="575157" y="61741"/>
                    </a:cubicBezTo>
                    <a:cubicBezTo>
                      <a:pt x="575919" y="38622"/>
                      <a:pt x="591924" y="23124"/>
                      <a:pt x="611741" y="23378"/>
                    </a:cubicBezTo>
                    <a:close/>
                    <a:moveTo>
                      <a:pt x="39364" y="5"/>
                    </a:moveTo>
                    <a:cubicBezTo>
                      <a:pt x="54607" y="260"/>
                      <a:pt x="67564" y="9405"/>
                      <a:pt x="72899" y="24141"/>
                    </a:cubicBezTo>
                    <a:cubicBezTo>
                      <a:pt x="74423" y="28206"/>
                      <a:pt x="76964" y="32017"/>
                      <a:pt x="74931" y="38876"/>
                    </a:cubicBezTo>
                    <a:cubicBezTo>
                      <a:pt x="67818" y="35574"/>
                      <a:pt x="61721" y="32271"/>
                      <a:pt x="55115" y="29477"/>
                    </a:cubicBezTo>
                    <a:cubicBezTo>
                      <a:pt x="40126" y="22871"/>
                      <a:pt x="25645" y="25158"/>
                      <a:pt x="11417" y="32525"/>
                    </a:cubicBezTo>
                    <a:cubicBezTo>
                      <a:pt x="8369" y="34049"/>
                      <a:pt x="4812" y="38114"/>
                      <a:pt x="1255" y="34303"/>
                    </a:cubicBezTo>
                    <a:cubicBezTo>
                      <a:pt x="-1793" y="31001"/>
                      <a:pt x="1509" y="26936"/>
                      <a:pt x="2780" y="23633"/>
                    </a:cubicBezTo>
                    <a:cubicBezTo>
                      <a:pt x="8877" y="8389"/>
                      <a:pt x="22343" y="-249"/>
                      <a:pt x="39364" y="5"/>
                    </a:cubicBezTo>
                    <a:close/>
                  </a:path>
                </a:pathLst>
              </a:custGeom>
              <a:solidFill>
                <a:srgbClr val="C4938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3BD6654-FB75-4A57-AAFF-720ACFCE28B2}"/>
                </a:ext>
              </a:extLst>
            </p:cNvPr>
            <p:cNvGrpSpPr/>
            <p:nvPr/>
          </p:nvGrpSpPr>
          <p:grpSpPr>
            <a:xfrm>
              <a:off x="5940772" y="5609818"/>
              <a:ext cx="295902" cy="435172"/>
              <a:chOff x="5930781" y="5711305"/>
              <a:chExt cx="219049" cy="322147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C4016AD-478D-4B06-AA92-5F6DEF7B534C}"/>
                  </a:ext>
                </a:extLst>
              </p:cNvPr>
              <p:cNvSpPr/>
              <p:nvPr/>
            </p:nvSpPr>
            <p:spPr>
              <a:xfrm>
                <a:off x="5930781" y="5711305"/>
                <a:ext cx="218484" cy="320105"/>
              </a:xfrm>
              <a:custGeom>
                <a:avLst/>
                <a:gdLst>
                  <a:gd name="connsiteX0" fmla="*/ 163918 w 218484"/>
                  <a:gd name="connsiteY0" fmla="*/ 148630 h 320104"/>
                  <a:gd name="connsiteX1" fmla="*/ 218793 w 218484"/>
                  <a:gd name="connsiteY1" fmla="*/ 121192 h 320104"/>
                  <a:gd name="connsiteX2" fmla="*/ 208377 w 218484"/>
                  <a:gd name="connsiteY2" fmla="*/ 113317 h 320104"/>
                  <a:gd name="connsiteX3" fmla="*/ 183734 w 218484"/>
                  <a:gd name="connsiteY3" fmla="*/ 71906 h 320104"/>
                  <a:gd name="connsiteX4" fmla="*/ 160362 w 218484"/>
                  <a:gd name="connsiteY4" fmla="*/ 1788 h 320104"/>
                  <a:gd name="connsiteX5" fmla="*/ 154518 w 218484"/>
                  <a:gd name="connsiteY5" fmla="*/ 518 h 320104"/>
                  <a:gd name="connsiteX6" fmla="*/ 106757 w 218484"/>
                  <a:gd name="connsiteY6" fmla="*/ 24399 h 320104"/>
                  <a:gd name="connsiteX7" fmla="*/ 87957 w 218484"/>
                  <a:gd name="connsiteY7" fmla="*/ 27447 h 320104"/>
                  <a:gd name="connsiteX8" fmla="*/ 77033 w 218484"/>
                  <a:gd name="connsiteY8" fmla="*/ 29226 h 320104"/>
                  <a:gd name="connsiteX9" fmla="*/ 22666 w 218484"/>
                  <a:gd name="connsiteY9" fmla="*/ 55139 h 320104"/>
                  <a:gd name="connsiteX10" fmla="*/ 1325 w 218484"/>
                  <a:gd name="connsiteY10" fmla="*/ 88420 h 320104"/>
                  <a:gd name="connsiteX11" fmla="*/ 9709 w 218484"/>
                  <a:gd name="connsiteY11" fmla="*/ 126019 h 320104"/>
                  <a:gd name="connsiteX12" fmla="*/ 24698 w 218484"/>
                  <a:gd name="connsiteY12" fmla="*/ 219510 h 320104"/>
                  <a:gd name="connsiteX13" fmla="*/ 40957 w 218484"/>
                  <a:gd name="connsiteY13" fmla="*/ 253807 h 320104"/>
                  <a:gd name="connsiteX14" fmla="*/ 132924 w 218484"/>
                  <a:gd name="connsiteY14" fmla="*/ 321893 h 320104"/>
                  <a:gd name="connsiteX15" fmla="*/ 156297 w 218484"/>
                  <a:gd name="connsiteY15" fmla="*/ 305888 h 320104"/>
                  <a:gd name="connsiteX16" fmla="*/ 152740 w 218484"/>
                  <a:gd name="connsiteY16" fmla="*/ 301569 h 320104"/>
                  <a:gd name="connsiteX17" fmla="*/ 152994 w 218484"/>
                  <a:gd name="connsiteY17" fmla="*/ 301569 h 320104"/>
                  <a:gd name="connsiteX18" fmla="*/ 154518 w 218484"/>
                  <a:gd name="connsiteY18" fmla="*/ 242375 h 320104"/>
                  <a:gd name="connsiteX19" fmla="*/ 160362 w 218484"/>
                  <a:gd name="connsiteY19" fmla="*/ 208078 h 320104"/>
                  <a:gd name="connsiteX20" fmla="*/ 162140 w 218484"/>
                  <a:gd name="connsiteY20" fmla="*/ 182673 h 320104"/>
                  <a:gd name="connsiteX21" fmla="*/ 158329 w 218484"/>
                  <a:gd name="connsiteY21" fmla="*/ 160824 h 320104"/>
                  <a:gd name="connsiteX22" fmla="*/ 163918 w 218484"/>
                  <a:gd name="connsiteY22" fmla="*/ 148630 h 32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8484" h="320104">
                    <a:moveTo>
                      <a:pt x="163918" y="148630"/>
                    </a:moveTo>
                    <a:cubicBezTo>
                      <a:pt x="181956" y="139230"/>
                      <a:pt x="202026" y="133133"/>
                      <a:pt x="218793" y="121192"/>
                    </a:cubicBezTo>
                    <a:cubicBezTo>
                      <a:pt x="213458" y="120938"/>
                      <a:pt x="211680" y="116365"/>
                      <a:pt x="208377" y="113317"/>
                    </a:cubicBezTo>
                    <a:cubicBezTo>
                      <a:pt x="201264" y="106457"/>
                      <a:pt x="186783" y="77750"/>
                      <a:pt x="183734" y="71906"/>
                    </a:cubicBezTo>
                    <a:cubicBezTo>
                      <a:pt x="173064" y="49550"/>
                      <a:pt x="163918" y="26685"/>
                      <a:pt x="160362" y="1788"/>
                    </a:cubicBezTo>
                    <a:cubicBezTo>
                      <a:pt x="158837" y="10"/>
                      <a:pt x="156551" y="-498"/>
                      <a:pt x="154518" y="518"/>
                    </a:cubicBezTo>
                    <a:cubicBezTo>
                      <a:pt x="138005" y="7123"/>
                      <a:pt x="120730" y="12712"/>
                      <a:pt x="106757" y="24399"/>
                    </a:cubicBezTo>
                    <a:cubicBezTo>
                      <a:pt x="100914" y="27955"/>
                      <a:pt x="95324" y="30750"/>
                      <a:pt x="87957" y="27447"/>
                    </a:cubicBezTo>
                    <a:cubicBezTo>
                      <a:pt x="84400" y="25923"/>
                      <a:pt x="80590" y="27447"/>
                      <a:pt x="77033" y="29226"/>
                    </a:cubicBezTo>
                    <a:cubicBezTo>
                      <a:pt x="58995" y="37863"/>
                      <a:pt x="40957" y="46501"/>
                      <a:pt x="22666" y="55139"/>
                    </a:cubicBezTo>
                    <a:cubicBezTo>
                      <a:pt x="5136" y="56917"/>
                      <a:pt x="-3502" y="71398"/>
                      <a:pt x="1325" y="88420"/>
                    </a:cubicBezTo>
                    <a:cubicBezTo>
                      <a:pt x="3358" y="95533"/>
                      <a:pt x="9963" y="119668"/>
                      <a:pt x="9709" y="126019"/>
                    </a:cubicBezTo>
                    <a:cubicBezTo>
                      <a:pt x="9455" y="142025"/>
                      <a:pt x="19871" y="206554"/>
                      <a:pt x="24698" y="219510"/>
                    </a:cubicBezTo>
                    <a:cubicBezTo>
                      <a:pt x="29271" y="231451"/>
                      <a:pt x="34606" y="242883"/>
                      <a:pt x="40957" y="253807"/>
                    </a:cubicBezTo>
                    <a:cubicBezTo>
                      <a:pt x="41974" y="255586"/>
                      <a:pt x="73222" y="314017"/>
                      <a:pt x="132924" y="321893"/>
                    </a:cubicBezTo>
                    <a:cubicBezTo>
                      <a:pt x="148167" y="323925"/>
                      <a:pt x="156297" y="322147"/>
                      <a:pt x="156297" y="305888"/>
                    </a:cubicBezTo>
                    <a:cubicBezTo>
                      <a:pt x="156297" y="303347"/>
                      <a:pt x="154773" y="302077"/>
                      <a:pt x="152740" y="301569"/>
                    </a:cubicBezTo>
                    <a:cubicBezTo>
                      <a:pt x="152740" y="301569"/>
                      <a:pt x="152994" y="301569"/>
                      <a:pt x="152994" y="301569"/>
                    </a:cubicBezTo>
                    <a:lnTo>
                      <a:pt x="154518" y="242375"/>
                    </a:lnTo>
                    <a:cubicBezTo>
                      <a:pt x="156805" y="231196"/>
                      <a:pt x="158075" y="220272"/>
                      <a:pt x="160362" y="208078"/>
                    </a:cubicBezTo>
                    <a:cubicBezTo>
                      <a:pt x="162648" y="199694"/>
                      <a:pt x="162394" y="190803"/>
                      <a:pt x="162140" y="182673"/>
                    </a:cubicBezTo>
                    <a:cubicBezTo>
                      <a:pt x="163410" y="174797"/>
                      <a:pt x="160362" y="167938"/>
                      <a:pt x="158329" y="160824"/>
                    </a:cubicBezTo>
                    <a:cubicBezTo>
                      <a:pt x="156805" y="154981"/>
                      <a:pt x="157313" y="152187"/>
                      <a:pt x="163918" y="1486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D492F82-7FA4-4AAC-9D67-808EB69CDD93}"/>
                  </a:ext>
                </a:extLst>
              </p:cNvPr>
              <p:cNvSpPr/>
              <p:nvPr/>
            </p:nvSpPr>
            <p:spPr>
              <a:xfrm>
                <a:off x="5984441" y="5777114"/>
                <a:ext cx="165389" cy="235760"/>
              </a:xfrm>
              <a:custGeom>
                <a:avLst/>
                <a:gdLst>
                  <a:gd name="connsiteX0" fmla="*/ 9654 w 165389"/>
                  <a:gd name="connsiteY0" fmla="*/ 147603 h 235760"/>
                  <a:gd name="connsiteX1" fmla="*/ 101620 w 165389"/>
                  <a:gd name="connsiteY1" fmla="*/ 176566 h 235760"/>
                  <a:gd name="connsiteX2" fmla="*/ 100096 w 165389"/>
                  <a:gd name="connsiteY2" fmla="*/ 235760 h 235760"/>
                  <a:gd name="connsiteX3" fmla="*/ 86123 w 165389"/>
                  <a:gd name="connsiteY3" fmla="*/ 233982 h 235760"/>
                  <a:gd name="connsiteX4" fmla="*/ 48778 w 165389"/>
                  <a:gd name="connsiteY4" fmla="*/ 217977 h 235760"/>
                  <a:gd name="connsiteX5" fmla="*/ 9400 w 165389"/>
                  <a:gd name="connsiteY5" fmla="*/ 168437 h 235760"/>
                  <a:gd name="connsiteX6" fmla="*/ 9654 w 165389"/>
                  <a:gd name="connsiteY6" fmla="*/ 147603 h 235760"/>
                  <a:gd name="connsiteX7" fmla="*/ 68848 w 165389"/>
                  <a:gd name="connsiteY7" fmla="*/ 114069 h 235760"/>
                  <a:gd name="connsiteX8" fmla="*/ 84600 w 165389"/>
                  <a:gd name="connsiteY8" fmla="*/ 120420 h 235760"/>
                  <a:gd name="connsiteX9" fmla="*/ 107465 w 165389"/>
                  <a:gd name="connsiteY9" fmla="*/ 141252 h 235760"/>
                  <a:gd name="connsiteX10" fmla="*/ 104162 w 165389"/>
                  <a:gd name="connsiteY10" fmla="*/ 160306 h 235760"/>
                  <a:gd name="connsiteX11" fmla="*/ 74692 w 165389"/>
                  <a:gd name="connsiteY11" fmla="*/ 138458 h 235760"/>
                  <a:gd name="connsiteX12" fmla="*/ 63513 w 165389"/>
                  <a:gd name="connsiteY12" fmla="*/ 129566 h 235760"/>
                  <a:gd name="connsiteX13" fmla="*/ 68848 w 165389"/>
                  <a:gd name="connsiteY13" fmla="*/ 114069 h 235760"/>
                  <a:gd name="connsiteX14" fmla="*/ 138967 w 165389"/>
                  <a:gd name="connsiteY14" fmla="*/ 23118 h 235760"/>
                  <a:gd name="connsiteX15" fmla="*/ 154972 w 165389"/>
                  <a:gd name="connsiteY15" fmla="*/ 48015 h 235760"/>
                  <a:gd name="connsiteX16" fmla="*/ 165389 w 165389"/>
                  <a:gd name="connsiteY16" fmla="*/ 55891 h 235760"/>
                  <a:gd name="connsiteX17" fmla="*/ 110513 w 165389"/>
                  <a:gd name="connsiteY17" fmla="*/ 83328 h 235760"/>
                  <a:gd name="connsiteX18" fmla="*/ 105178 w 165389"/>
                  <a:gd name="connsiteY18" fmla="*/ 95523 h 235760"/>
                  <a:gd name="connsiteX19" fmla="*/ 108989 w 165389"/>
                  <a:gd name="connsiteY19" fmla="*/ 117117 h 235760"/>
                  <a:gd name="connsiteX20" fmla="*/ 79518 w 165389"/>
                  <a:gd name="connsiteY20" fmla="*/ 91458 h 235760"/>
                  <a:gd name="connsiteX21" fmla="*/ 73675 w 165389"/>
                  <a:gd name="connsiteY21" fmla="*/ 80280 h 235760"/>
                  <a:gd name="connsiteX22" fmla="*/ 75961 w 165389"/>
                  <a:gd name="connsiteY22" fmla="*/ 57669 h 235760"/>
                  <a:gd name="connsiteX23" fmla="*/ 84345 w 165389"/>
                  <a:gd name="connsiteY23" fmla="*/ 49285 h 235760"/>
                  <a:gd name="connsiteX24" fmla="*/ 138967 w 165389"/>
                  <a:gd name="connsiteY24" fmla="*/ 23118 h 235760"/>
                  <a:gd name="connsiteX25" fmla="*/ 19055 w 165389"/>
                  <a:gd name="connsiteY25" fmla="*/ 0 h 235760"/>
                  <a:gd name="connsiteX26" fmla="*/ 38109 w 165389"/>
                  <a:gd name="connsiteY26" fmla="*/ 19309 h 235760"/>
                  <a:gd name="connsiteX27" fmla="*/ 19055 w 165389"/>
                  <a:gd name="connsiteY27" fmla="*/ 38109 h 235760"/>
                  <a:gd name="connsiteX28" fmla="*/ 0 w 165389"/>
                  <a:gd name="connsiteY28" fmla="*/ 19309 h 235760"/>
                  <a:gd name="connsiteX29" fmla="*/ 19055 w 165389"/>
                  <a:gd name="connsiteY29" fmla="*/ 0 h 23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5389" h="235760">
                    <a:moveTo>
                      <a:pt x="9654" y="147603"/>
                    </a:moveTo>
                    <a:cubicBezTo>
                      <a:pt x="45983" y="137949"/>
                      <a:pt x="76723" y="150652"/>
                      <a:pt x="101620" y="176566"/>
                    </a:cubicBezTo>
                    <a:lnTo>
                      <a:pt x="100096" y="235760"/>
                    </a:lnTo>
                    <a:cubicBezTo>
                      <a:pt x="95523" y="234744"/>
                      <a:pt x="90950" y="234236"/>
                      <a:pt x="86123" y="233982"/>
                    </a:cubicBezTo>
                    <a:cubicBezTo>
                      <a:pt x="71388" y="233728"/>
                      <a:pt x="58940" y="228647"/>
                      <a:pt x="48778" y="217977"/>
                    </a:cubicBezTo>
                    <a:cubicBezTo>
                      <a:pt x="34043" y="202734"/>
                      <a:pt x="20324" y="186474"/>
                      <a:pt x="9400" y="168437"/>
                    </a:cubicBezTo>
                    <a:cubicBezTo>
                      <a:pt x="5335" y="162084"/>
                      <a:pt x="-6351" y="149636"/>
                      <a:pt x="9654" y="147603"/>
                    </a:cubicBezTo>
                    <a:close/>
                    <a:moveTo>
                      <a:pt x="68848" y="114069"/>
                    </a:moveTo>
                    <a:cubicBezTo>
                      <a:pt x="71388" y="110258"/>
                      <a:pt x="81043" y="117879"/>
                      <a:pt x="84600" y="120420"/>
                    </a:cubicBezTo>
                    <a:cubicBezTo>
                      <a:pt x="89173" y="123468"/>
                      <a:pt x="101367" y="135663"/>
                      <a:pt x="107465" y="141252"/>
                    </a:cubicBezTo>
                    <a:lnTo>
                      <a:pt x="104162" y="160306"/>
                    </a:lnTo>
                    <a:cubicBezTo>
                      <a:pt x="103146" y="154717"/>
                      <a:pt x="79011" y="140998"/>
                      <a:pt x="74692" y="138458"/>
                    </a:cubicBezTo>
                    <a:cubicBezTo>
                      <a:pt x="71134" y="136425"/>
                      <a:pt x="62496" y="134393"/>
                      <a:pt x="63513" y="129566"/>
                    </a:cubicBezTo>
                    <a:cubicBezTo>
                      <a:pt x="64783" y="123468"/>
                      <a:pt x="65545" y="119150"/>
                      <a:pt x="68848" y="114069"/>
                    </a:cubicBezTo>
                    <a:close/>
                    <a:moveTo>
                      <a:pt x="138967" y="23118"/>
                    </a:moveTo>
                    <a:cubicBezTo>
                      <a:pt x="145827" y="35567"/>
                      <a:pt x="147859" y="41156"/>
                      <a:pt x="154972" y="48015"/>
                    </a:cubicBezTo>
                    <a:cubicBezTo>
                      <a:pt x="158275" y="51064"/>
                      <a:pt x="160053" y="55637"/>
                      <a:pt x="165389" y="55891"/>
                    </a:cubicBezTo>
                    <a:cubicBezTo>
                      <a:pt x="148621" y="67831"/>
                      <a:pt x="128551" y="73674"/>
                      <a:pt x="110513" y="83328"/>
                    </a:cubicBezTo>
                    <a:cubicBezTo>
                      <a:pt x="103908" y="86885"/>
                      <a:pt x="103400" y="89426"/>
                      <a:pt x="105178" y="95523"/>
                    </a:cubicBezTo>
                    <a:cubicBezTo>
                      <a:pt x="107211" y="102128"/>
                      <a:pt x="110259" y="109241"/>
                      <a:pt x="108989" y="117117"/>
                    </a:cubicBezTo>
                    <a:cubicBezTo>
                      <a:pt x="99843" y="107717"/>
                      <a:pt x="91204" y="97809"/>
                      <a:pt x="79518" y="91458"/>
                    </a:cubicBezTo>
                    <a:cubicBezTo>
                      <a:pt x="74691" y="88917"/>
                      <a:pt x="73167" y="85361"/>
                      <a:pt x="73675" y="80280"/>
                    </a:cubicBezTo>
                    <a:cubicBezTo>
                      <a:pt x="74691" y="72658"/>
                      <a:pt x="75453" y="65291"/>
                      <a:pt x="75961" y="57669"/>
                    </a:cubicBezTo>
                    <a:cubicBezTo>
                      <a:pt x="76215" y="52080"/>
                      <a:pt x="80534" y="51064"/>
                      <a:pt x="84345" y="49285"/>
                    </a:cubicBezTo>
                    <a:cubicBezTo>
                      <a:pt x="101876" y="41156"/>
                      <a:pt x="121184" y="31248"/>
                      <a:pt x="138967" y="23118"/>
                    </a:cubicBezTo>
                    <a:close/>
                    <a:moveTo>
                      <a:pt x="19055" y="0"/>
                    </a:moveTo>
                    <a:cubicBezTo>
                      <a:pt x="29471" y="0"/>
                      <a:pt x="38109" y="8638"/>
                      <a:pt x="38109" y="19309"/>
                    </a:cubicBezTo>
                    <a:cubicBezTo>
                      <a:pt x="38363" y="30233"/>
                      <a:pt x="30487" y="38109"/>
                      <a:pt x="19055" y="38109"/>
                    </a:cubicBezTo>
                    <a:cubicBezTo>
                      <a:pt x="7368" y="38109"/>
                      <a:pt x="0" y="30741"/>
                      <a:pt x="0" y="19309"/>
                    </a:cubicBezTo>
                    <a:cubicBezTo>
                      <a:pt x="0" y="8384"/>
                      <a:pt x="8384" y="0"/>
                      <a:pt x="1905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CE734A5-12FA-4353-B64B-EE3E5B23CB0A}"/>
                  </a:ext>
                </a:extLst>
              </p:cNvPr>
              <p:cNvSpPr/>
              <p:nvPr/>
            </p:nvSpPr>
            <p:spPr>
              <a:xfrm>
                <a:off x="5931797" y="5766698"/>
                <a:ext cx="154971" cy="266754"/>
              </a:xfrm>
              <a:custGeom>
                <a:avLst/>
                <a:gdLst>
                  <a:gd name="connsiteX0" fmla="*/ 9455 w 154971"/>
                  <a:gd name="connsiteY0" fmla="*/ 70626 h 266753"/>
                  <a:gd name="connsiteX1" fmla="*/ 24444 w 154971"/>
                  <a:gd name="connsiteY1" fmla="*/ 164117 h 266753"/>
                  <a:gd name="connsiteX2" fmla="*/ 40703 w 154971"/>
                  <a:gd name="connsiteY2" fmla="*/ 198414 h 266753"/>
                  <a:gd name="connsiteX3" fmla="*/ 132670 w 154971"/>
                  <a:gd name="connsiteY3" fmla="*/ 266500 h 266753"/>
                  <a:gd name="connsiteX4" fmla="*/ 156043 w 154971"/>
                  <a:gd name="connsiteY4" fmla="*/ 250495 h 266753"/>
                  <a:gd name="connsiteX5" fmla="*/ 148167 w 154971"/>
                  <a:gd name="connsiteY5" fmla="*/ 245414 h 266753"/>
                  <a:gd name="connsiteX6" fmla="*/ 114886 w 154971"/>
                  <a:gd name="connsiteY6" fmla="*/ 235760 h 266753"/>
                  <a:gd name="connsiteX7" fmla="*/ 63060 w 154971"/>
                  <a:gd name="connsiteY7" fmla="*/ 174279 h 266753"/>
                  <a:gd name="connsiteX8" fmla="*/ 52390 w 154971"/>
                  <a:gd name="connsiteY8" fmla="*/ 153193 h 266753"/>
                  <a:gd name="connsiteX9" fmla="*/ 40449 w 154971"/>
                  <a:gd name="connsiteY9" fmla="*/ 104669 h 266753"/>
                  <a:gd name="connsiteX10" fmla="*/ 22666 w 154971"/>
                  <a:gd name="connsiteY10" fmla="*/ 0 h 266753"/>
                  <a:gd name="connsiteX11" fmla="*/ 1325 w 154971"/>
                  <a:gd name="connsiteY11" fmla="*/ 33281 h 266753"/>
                  <a:gd name="connsiteX12" fmla="*/ 9455 w 154971"/>
                  <a:gd name="connsiteY12" fmla="*/ 70626 h 266753"/>
                  <a:gd name="connsiteX13" fmla="*/ 13520 w 154971"/>
                  <a:gd name="connsiteY13" fmla="*/ 116864 h 266753"/>
                  <a:gd name="connsiteX14" fmla="*/ 13266 w 154971"/>
                  <a:gd name="connsiteY14" fmla="*/ 115085 h 266753"/>
                  <a:gd name="connsiteX15" fmla="*/ 13520 w 154971"/>
                  <a:gd name="connsiteY15" fmla="*/ 116101 h 266753"/>
                  <a:gd name="connsiteX16" fmla="*/ 13520 w 154971"/>
                  <a:gd name="connsiteY16" fmla="*/ 116864 h 266753"/>
                  <a:gd name="connsiteX17" fmla="*/ 11995 w 154971"/>
                  <a:gd name="connsiteY17" fmla="*/ 113053 h 266753"/>
                  <a:gd name="connsiteX18" fmla="*/ 11995 w 154971"/>
                  <a:gd name="connsiteY18" fmla="*/ 113053 h 266753"/>
                  <a:gd name="connsiteX19" fmla="*/ 11995 w 154971"/>
                  <a:gd name="connsiteY19" fmla="*/ 113053 h 26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71" h="266753">
                    <a:moveTo>
                      <a:pt x="9455" y="70626"/>
                    </a:moveTo>
                    <a:cubicBezTo>
                      <a:pt x="9201" y="86631"/>
                      <a:pt x="19617" y="151161"/>
                      <a:pt x="24444" y="164117"/>
                    </a:cubicBezTo>
                    <a:cubicBezTo>
                      <a:pt x="29017" y="176058"/>
                      <a:pt x="34352" y="187490"/>
                      <a:pt x="40703" y="198414"/>
                    </a:cubicBezTo>
                    <a:cubicBezTo>
                      <a:pt x="41720" y="200193"/>
                      <a:pt x="72968" y="258624"/>
                      <a:pt x="132670" y="266500"/>
                    </a:cubicBezTo>
                    <a:cubicBezTo>
                      <a:pt x="147913" y="268532"/>
                      <a:pt x="156043" y="266754"/>
                      <a:pt x="156043" y="250495"/>
                    </a:cubicBezTo>
                    <a:cubicBezTo>
                      <a:pt x="156043" y="246176"/>
                      <a:pt x="151978" y="245922"/>
                      <a:pt x="148167" y="245414"/>
                    </a:cubicBezTo>
                    <a:cubicBezTo>
                      <a:pt x="131146" y="242873"/>
                      <a:pt x="117427" y="237792"/>
                      <a:pt x="114886" y="235760"/>
                    </a:cubicBezTo>
                    <a:cubicBezTo>
                      <a:pt x="94308" y="217976"/>
                      <a:pt x="77541" y="196890"/>
                      <a:pt x="63060" y="174279"/>
                    </a:cubicBezTo>
                    <a:cubicBezTo>
                      <a:pt x="60265" y="170214"/>
                      <a:pt x="54168" y="158528"/>
                      <a:pt x="52390" y="153193"/>
                    </a:cubicBezTo>
                    <a:cubicBezTo>
                      <a:pt x="46547" y="137442"/>
                      <a:pt x="40449" y="121691"/>
                      <a:pt x="40449" y="104669"/>
                    </a:cubicBezTo>
                    <a:cubicBezTo>
                      <a:pt x="40195" y="68848"/>
                      <a:pt x="35622" y="33535"/>
                      <a:pt x="22666" y="0"/>
                    </a:cubicBezTo>
                    <a:cubicBezTo>
                      <a:pt x="5136" y="1778"/>
                      <a:pt x="-3502" y="16259"/>
                      <a:pt x="1325" y="33281"/>
                    </a:cubicBezTo>
                    <a:cubicBezTo>
                      <a:pt x="3104" y="39886"/>
                      <a:pt x="9455" y="64275"/>
                      <a:pt x="9455" y="70626"/>
                    </a:cubicBezTo>
                    <a:close/>
                    <a:moveTo>
                      <a:pt x="13520" y="116864"/>
                    </a:moveTo>
                    <a:cubicBezTo>
                      <a:pt x="13520" y="116356"/>
                      <a:pt x="13266" y="115593"/>
                      <a:pt x="13266" y="115085"/>
                    </a:cubicBezTo>
                    <a:cubicBezTo>
                      <a:pt x="13266" y="115339"/>
                      <a:pt x="13520" y="115847"/>
                      <a:pt x="13520" y="116101"/>
                    </a:cubicBezTo>
                    <a:cubicBezTo>
                      <a:pt x="13520" y="116356"/>
                      <a:pt x="13520" y="116610"/>
                      <a:pt x="13520" y="116864"/>
                    </a:cubicBezTo>
                    <a:close/>
                    <a:moveTo>
                      <a:pt x="11995" y="113053"/>
                    </a:moveTo>
                    <a:cubicBezTo>
                      <a:pt x="11488" y="113307"/>
                      <a:pt x="11488" y="113053"/>
                      <a:pt x="11995" y="113053"/>
                    </a:cubicBezTo>
                    <a:lnTo>
                      <a:pt x="11995" y="11305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FC94E053-AF3D-438B-9BDA-ED1E30E86FD5}"/>
              </a:ext>
            </a:extLst>
          </p:cNvPr>
          <p:cNvSpPr/>
          <p:nvPr/>
        </p:nvSpPr>
        <p:spPr>
          <a:xfrm>
            <a:off x="3801613" y="2464962"/>
            <a:ext cx="671732" cy="497130"/>
          </a:xfrm>
          <a:custGeom>
            <a:avLst/>
            <a:gdLst>
              <a:gd name="connsiteX0" fmla="*/ 687205 w 974885"/>
              <a:gd name="connsiteY0" fmla="*/ 253121 h 721485"/>
              <a:gd name="connsiteX1" fmla="*/ 765955 w 974885"/>
              <a:gd name="connsiteY1" fmla="*/ 263420 h 721485"/>
              <a:gd name="connsiteX2" fmla="*/ 826295 w 974885"/>
              <a:gd name="connsiteY2" fmla="*/ 458066 h 721485"/>
              <a:gd name="connsiteX3" fmla="*/ 727675 w 974885"/>
              <a:gd name="connsiteY3" fmla="*/ 536573 h 721485"/>
              <a:gd name="connsiteX4" fmla="*/ 703020 w 974885"/>
              <a:gd name="connsiteY4" fmla="*/ 563823 h 721485"/>
              <a:gd name="connsiteX5" fmla="*/ 740651 w 974885"/>
              <a:gd name="connsiteY5" fmla="*/ 575502 h 721485"/>
              <a:gd name="connsiteX6" fmla="*/ 808777 w 974885"/>
              <a:gd name="connsiteY6" fmla="*/ 576150 h 721485"/>
              <a:gd name="connsiteX7" fmla="*/ 856790 w 974885"/>
              <a:gd name="connsiteY7" fmla="*/ 626758 h 721485"/>
              <a:gd name="connsiteX8" fmla="*/ 808128 w 974885"/>
              <a:gd name="connsiteY8" fmla="*/ 668931 h 721485"/>
              <a:gd name="connsiteX9" fmla="*/ 565470 w 974885"/>
              <a:gd name="connsiteY9" fmla="*/ 664390 h 721485"/>
              <a:gd name="connsiteX10" fmla="*/ 533029 w 974885"/>
              <a:gd name="connsiteY10" fmla="*/ 609889 h 721485"/>
              <a:gd name="connsiteX11" fmla="*/ 629702 w 974885"/>
              <a:gd name="connsiteY11" fmla="*/ 496346 h 721485"/>
              <a:gd name="connsiteX12" fmla="*/ 720538 w 974885"/>
              <a:gd name="connsiteY12" fmla="*/ 423678 h 721485"/>
              <a:gd name="connsiteX13" fmla="*/ 728324 w 974885"/>
              <a:gd name="connsiteY13" fmla="*/ 343874 h 721485"/>
              <a:gd name="connsiteX14" fmla="*/ 654358 w 974885"/>
              <a:gd name="connsiteY14" fmla="*/ 361392 h 721485"/>
              <a:gd name="connsiteX15" fmla="*/ 553791 w 974885"/>
              <a:gd name="connsiteY15" fmla="*/ 378261 h 721485"/>
              <a:gd name="connsiteX16" fmla="*/ 544059 w 974885"/>
              <a:gd name="connsiteY16" fmla="*/ 345820 h 721485"/>
              <a:gd name="connsiteX17" fmla="*/ 610887 w 974885"/>
              <a:gd name="connsiteY17" fmla="*/ 268611 h 721485"/>
              <a:gd name="connsiteX18" fmla="*/ 687205 w 974885"/>
              <a:gd name="connsiteY18" fmla="*/ 253121 h 721485"/>
              <a:gd name="connsiteX19" fmla="*/ 449980 w 974885"/>
              <a:gd name="connsiteY19" fmla="*/ 0 h 721485"/>
              <a:gd name="connsiteX20" fmla="*/ 916480 w 974885"/>
              <a:gd name="connsiteY20" fmla="*/ 3244 h 721485"/>
              <a:gd name="connsiteX21" fmla="*/ 974873 w 974885"/>
              <a:gd name="connsiteY21" fmla="*/ 73965 h 721485"/>
              <a:gd name="connsiteX22" fmla="*/ 913236 w 974885"/>
              <a:gd name="connsiteY22" fmla="*/ 123924 h 721485"/>
              <a:gd name="connsiteX23" fmla="*/ 563523 w 974885"/>
              <a:gd name="connsiteY23" fmla="*/ 107055 h 721485"/>
              <a:gd name="connsiteX24" fmla="*/ 481123 w 974885"/>
              <a:gd name="connsiteY24" fmla="*/ 165448 h 721485"/>
              <a:gd name="connsiteX25" fmla="*/ 328651 w 974885"/>
              <a:gd name="connsiteY25" fmla="*/ 703318 h 721485"/>
              <a:gd name="connsiteX26" fmla="*/ 311133 w 974885"/>
              <a:gd name="connsiteY26" fmla="*/ 721485 h 721485"/>
              <a:gd name="connsiteX27" fmla="*/ 187858 w 974885"/>
              <a:gd name="connsiteY27" fmla="*/ 483369 h 721485"/>
              <a:gd name="connsiteX28" fmla="*/ 130762 w 974885"/>
              <a:gd name="connsiteY28" fmla="*/ 360094 h 721485"/>
              <a:gd name="connsiteX29" fmla="*/ 53553 w 974885"/>
              <a:gd name="connsiteY29" fmla="*/ 314028 h 721485"/>
              <a:gd name="connsiteX30" fmla="*/ 349 w 974885"/>
              <a:gd name="connsiteY30" fmla="*/ 260176 h 721485"/>
              <a:gd name="connsiteX31" fmla="*/ 60041 w 974885"/>
              <a:gd name="connsiteY31" fmla="*/ 199836 h 721485"/>
              <a:gd name="connsiteX32" fmla="*/ 239114 w 974885"/>
              <a:gd name="connsiteY32" fmla="*/ 309486 h 721485"/>
              <a:gd name="connsiteX33" fmla="*/ 296859 w 974885"/>
              <a:gd name="connsiteY33" fmla="*/ 417190 h 721485"/>
              <a:gd name="connsiteX34" fmla="*/ 354604 w 974885"/>
              <a:gd name="connsiteY34" fmla="*/ 208270 h 721485"/>
              <a:gd name="connsiteX35" fmla="*/ 397426 w 974885"/>
              <a:gd name="connsiteY35" fmla="*/ 38929 h 721485"/>
              <a:gd name="connsiteX36" fmla="*/ 449980 w 974885"/>
              <a:gd name="connsiteY36" fmla="*/ 0 h 72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4885" h="721485">
                <a:moveTo>
                  <a:pt x="687205" y="253121"/>
                </a:moveTo>
                <a:cubicBezTo>
                  <a:pt x="712914" y="252553"/>
                  <a:pt x="739029" y="256284"/>
                  <a:pt x="765955" y="263420"/>
                </a:cubicBezTo>
                <a:cubicBezTo>
                  <a:pt x="873659" y="282885"/>
                  <a:pt x="878849" y="396428"/>
                  <a:pt x="826295" y="458066"/>
                </a:cubicBezTo>
                <a:cubicBezTo>
                  <a:pt x="798396" y="490507"/>
                  <a:pt x="763360" y="513864"/>
                  <a:pt x="727675" y="536573"/>
                </a:cubicBezTo>
                <a:cubicBezTo>
                  <a:pt x="717294" y="543061"/>
                  <a:pt x="699776" y="550198"/>
                  <a:pt x="703020" y="563823"/>
                </a:cubicBezTo>
                <a:cubicBezTo>
                  <a:pt x="707562" y="581990"/>
                  <a:pt x="727026" y="574204"/>
                  <a:pt x="740651" y="575502"/>
                </a:cubicBezTo>
                <a:cubicBezTo>
                  <a:pt x="763360" y="576799"/>
                  <a:pt x="786069" y="576799"/>
                  <a:pt x="808777" y="576150"/>
                </a:cubicBezTo>
                <a:cubicBezTo>
                  <a:pt x="844462" y="574853"/>
                  <a:pt x="856790" y="593020"/>
                  <a:pt x="856790" y="626758"/>
                </a:cubicBezTo>
                <a:cubicBezTo>
                  <a:pt x="856790" y="662443"/>
                  <a:pt x="839271" y="669580"/>
                  <a:pt x="808128" y="668931"/>
                </a:cubicBezTo>
                <a:cubicBezTo>
                  <a:pt x="727026" y="666336"/>
                  <a:pt x="646573" y="666985"/>
                  <a:pt x="565470" y="664390"/>
                </a:cubicBezTo>
                <a:cubicBezTo>
                  <a:pt x="521350" y="663092"/>
                  <a:pt x="513564" y="649467"/>
                  <a:pt x="533029" y="609889"/>
                </a:cubicBezTo>
                <a:cubicBezTo>
                  <a:pt x="555088" y="563823"/>
                  <a:pt x="588827" y="527489"/>
                  <a:pt x="629702" y="496346"/>
                </a:cubicBezTo>
                <a:cubicBezTo>
                  <a:pt x="660847" y="472989"/>
                  <a:pt x="692639" y="450280"/>
                  <a:pt x="720538" y="423678"/>
                </a:cubicBezTo>
                <a:cubicBezTo>
                  <a:pt x="743895" y="401619"/>
                  <a:pt x="759467" y="370475"/>
                  <a:pt x="728324" y="343874"/>
                </a:cubicBezTo>
                <a:cubicBezTo>
                  <a:pt x="699776" y="319219"/>
                  <a:pt x="672525" y="333493"/>
                  <a:pt x="654358" y="361392"/>
                </a:cubicBezTo>
                <a:cubicBezTo>
                  <a:pt x="625810" y="403565"/>
                  <a:pt x="588827" y="385398"/>
                  <a:pt x="553791" y="378261"/>
                </a:cubicBezTo>
                <a:cubicBezTo>
                  <a:pt x="536922" y="375017"/>
                  <a:pt x="540814" y="358148"/>
                  <a:pt x="544059" y="345820"/>
                </a:cubicBezTo>
                <a:cubicBezTo>
                  <a:pt x="553791" y="309486"/>
                  <a:pt x="574553" y="282236"/>
                  <a:pt x="610887" y="268611"/>
                </a:cubicBezTo>
                <a:cubicBezTo>
                  <a:pt x="636192" y="258555"/>
                  <a:pt x="661495" y="253689"/>
                  <a:pt x="687205" y="253121"/>
                </a:cubicBezTo>
                <a:close/>
                <a:moveTo>
                  <a:pt x="449980" y="0"/>
                </a:moveTo>
                <a:cubicBezTo>
                  <a:pt x="605696" y="1946"/>
                  <a:pt x="761412" y="1298"/>
                  <a:pt x="916480" y="3244"/>
                </a:cubicBezTo>
                <a:cubicBezTo>
                  <a:pt x="969683" y="3893"/>
                  <a:pt x="973576" y="13625"/>
                  <a:pt x="974873" y="73965"/>
                </a:cubicBezTo>
                <a:cubicBezTo>
                  <a:pt x="975522" y="121978"/>
                  <a:pt x="950867" y="125871"/>
                  <a:pt x="913236" y="123924"/>
                </a:cubicBezTo>
                <a:cubicBezTo>
                  <a:pt x="796449" y="117436"/>
                  <a:pt x="679661" y="114841"/>
                  <a:pt x="563523" y="107055"/>
                </a:cubicBezTo>
                <a:cubicBezTo>
                  <a:pt x="516159" y="103811"/>
                  <a:pt x="494100" y="118734"/>
                  <a:pt x="481123" y="165448"/>
                </a:cubicBezTo>
                <a:cubicBezTo>
                  <a:pt x="432462" y="345171"/>
                  <a:pt x="379908" y="524245"/>
                  <a:pt x="328651" y="703318"/>
                </a:cubicBezTo>
                <a:cubicBezTo>
                  <a:pt x="326705" y="710455"/>
                  <a:pt x="324758" y="718890"/>
                  <a:pt x="311133" y="721485"/>
                </a:cubicBezTo>
                <a:cubicBezTo>
                  <a:pt x="263121" y="646871"/>
                  <a:pt x="230680" y="561876"/>
                  <a:pt x="187858" y="483369"/>
                </a:cubicBezTo>
                <a:cubicBezTo>
                  <a:pt x="166447" y="443791"/>
                  <a:pt x="148280" y="401618"/>
                  <a:pt x="130762" y="360094"/>
                </a:cubicBezTo>
                <a:cubicBezTo>
                  <a:pt x="115839" y="325058"/>
                  <a:pt x="89237" y="312730"/>
                  <a:pt x="53553" y="314028"/>
                </a:cubicBezTo>
                <a:cubicBezTo>
                  <a:pt x="16570" y="315325"/>
                  <a:pt x="-2895" y="303647"/>
                  <a:pt x="349" y="260176"/>
                </a:cubicBezTo>
                <a:cubicBezTo>
                  <a:pt x="3594" y="219949"/>
                  <a:pt x="12677" y="201782"/>
                  <a:pt x="60041" y="199836"/>
                </a:cubicBezTo>
                <a:cubicBezTo>
                  <a:pt x="148280" y="195943"/>
                  <a:pt x="213162" y="211515"/>
                  <a:pt x="239114" y="309486"/>
                </a:cubicBezTo>
                <a:cubicBezTo>
                  <a:pt x="248198" y="344522"/>
                  <a:pt x="261823" y="383451"/>
                  <a:pt x="296859" y="417190"/>
                </a:cubicBezTo>
                <a:cubicBezTo>
                  <a:pt x="317621" y="343873"/>
                  <a:pt x="340330" y="277045"/>
                  <a:pt x="354604" y="208270"/>
                </a:cubicBezTo>
                <a:cubicBezTo>
                  <a:pt x="366282" y="151174"/>
                  <a:pt x="383152" y="95376"/>
                  <a:pt x="397426" y="38929"/>
                </a:cubicBezTo>
                <a:cubicBezTo>
                  <a:pt x="404563" y="11030"/>
                  <a:pt x="420783" y="0"/>
                  <a:pt x="449980" y="0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CD16EC7D-542D-42BD-B583-B62FBAD0CBE5}"/>
              </a:ext>
            </a:extLst>
          </p:cNvPr>
          <p:cNvSpPr/>
          <p:nvPr/>
        </p:nvSpPr>
        <p:spPr>
          <a:xfrm>
            <a:off x="7791450" y="2356074"/>
            <a:ext cx="566949" cy="606018"/>
          </a:xfrm>
          <a:custGeom>
            <a:avLst/>
            <a:gdLst>
              <a:gd name="connsiteX0" fmla="*/ 211514 w 899759"/>
              <a:gd name="connsiteY0" fmla="*/ 731330 h 961761"/>
              <a:gd name="connsiteX1" fmla="*/ 238116 w 899759"/>
              <a:gd name="connsiteY1" fmla="*/ 746902 h 961761"/>
              <a:gd name="connsiteX2" fmla="*/ 240711 w 899759"/>
              <a:gd name="connsiteY2" fmla="*/ 776747 h 961761"/>
              <a:gd name="connsiteX3" fmla="*/ 243955 w 899759"/>
              <a:gd name="connsiteY3" fmla="*/ 916892 h 961761"/>
              <a:gd name="connsiteX4" fmla="*/ 199187 w 899759"/>
              <a:gd name="connsiteY4" fmla="*/ 961011 h 961761"/>
              <a:gd name="connsiteX5" fmla="*/ 49310 w 899759"/>
              <a:gd name="connsiteY5" fmla="*/ 961660 h 961761"/>
              <a:gd name="connsiteX6" fmla="*/ 1297 w 899759"/>
              <a:gd name="connsiteY6" fmla="*/ 918189 h 961761"/>
              <a:gd name="connsiteX7" fmla="*/ 0 w 899759"/>
              <a:gd name="connsiteY7" fmla="*/ 772854 h 961761"/>
              <a:gd name="connsiteX8" fmla="*/ 32441 w 899759"/>
              <a:gd name="connsiteY8" fmla="*/ 733925 h 961761"/>
              <a:gd name="connsiteX9" fmla="*/ 211514 w 899759"/>
              <a:gd name="connsiteY9" fmla="*/ 731330 h 961761"/>
              <a:gd name="connsiteX10" fmla="*/ 425382 w 899759"/>
              <a:gd name="connsiteY10" fmla="*/ 615353 h 961761"/>
              <a:gd name="connsiteX11" fmla="*/ 537870 w 899759"/>
              <a:gd name="connsiteY11" fmla="*/ 624275 h 961761"/>
              <a:gd name="connsiteX12" fmla="*/ 546953 w 899759"/>
              <a:gd name="connsiteY12" fmla="*/ 661257 h 961761"/>
              <a:gd name="connsiteX13" fmla="*/ 549548 w 899759"/>
              <a:gd name="connsiteY13" fmla="*/ 918838 h 961761"/>
              <a:gd name="connsiteX14" fmla="*/ 513863 w 899759"/>
              <a:gd name="connsiteY14" fmla="*/ 955171 h 961761"/>
              <a:gd name="connsiteX15" fmla="*/ 343873 w 899759"/>
              <a:gd name="connsiteY15" fmla="*/ 955171 h 961761"/>
              <a:gd name="connsiteX16" fmla="*/ 308837 w 899759"/>
              <a:gd name="connsiteY16" fmla="*/ 926624 h 961761"/>
              <a:gd name="connsiteX17" fmla="*/ 304944 w 899759"/>
              <a:gd name="connsiteY17" fmla="*/ 649579 h 961761"/>
              <a:gd name="connsiteX18" fmla="*/ 309486 w 899759"/>
              <a:gd name="connsiteY18" fmla="*/ 624923 h 961761"/>
              <a:gd name="connsiteX19" fmla="*/ 425382 w 899759"/>
              <a:gd name="connsiteY19" fmla="*/ 615353 h 961761"/>
              <a:gd name="connsiteX20" fmla="*/ 827892 w 899759"/>
              <a:gd name="connsiteY20" fmla="*/ 466612 h 961761"/>
              <a:gd name="connsiteX21" fmla="*/ 855142 w 899759"/>
              <a:gd name="connsiteY21" fmla="*/ 481535 h 961761"/>
              <a:gd name="connsiteX22" fmla="*/ 857738 w 899759"/>
              <a:gd name="connsiteY22" fmla="*/ 506839 h 961761"/>
              <a:gd name="connsiteX23" fmla="*/ 862929 w 899759"/>
              <a:gd name="connsiteY23" fmla="*/ 909754 h 961761"/>
              <a:gd name="connsiteX24" fmla="*/ 818809 w 899759"/>
              <a:gd name="connsiteY24" fmla="*/ 957118 h 961761"/>
              <a:gd name="connsiteX25" fmla="*/ 668282 w 899759"/>
              <a:gd name="connsiteY25" fmla="*/ 959064 h 961761"/>
              <a:gd name="connsiteX26" fmla="*/ 620918 w 899759"/>
              <a:gd name="connsiteY26" fmla="*/ 914296 h 961761"/>
              <a:gd name="connsiteX27" fmla="*/ 616377 w 899759"/>
              <a:gd name="connsiteY27" fmla="*/ 506839 h 961761"/>
              <a:gd name="connsiteX28" fmla="*/ 648169 w 899759"/>
              <a:gd name="connsiteY28" fmla="*/ 467261 h 961761"/>
              <a:gd name="connsiteX29" fmla="*/ 827892 w 899759"/>
              <a:gd name="connsiteY29" fmla="*/ 466612 h 961761"/>
              <a:gd name="connsiteX30" fmla="*/ 872011 w 899759"/>
              <a:gd name="connsiteY30" fmla="*/ 2059 h 961761"/>
              <a:gd name="connsiteX31" fmla="*/ 899261 w 899759"/>
              <a:gd name="connsiteY31" fmla="*/ 22172 h 961761"/>
              <a:gd name="connsiteX32" fmla="*/ 870713 w 899759"/>
              <a:gd name="connsiteY32" fmla="*/ 219413 h 961761"/>
              <a:gd name="connsiteX33" fmla="*/ 841516 w 899759"/>
              <a:gd name="connsiteY33" fmla="*/ 225901 h 961761"/>
              <a:gd name="connsiteX34" fmla="*/ 758468 w 899759"/>
              <a:gd name="connsiteY34" fmla="*/ 231740 h 961761"/>
              <a:gd name="connsiteX35" fmla="*/ 469095 w 899759"/>
              <a:gd name="connsiteY35" fmla="*/ 519167 h 961761"/>
              <a:gd name="connsiteX36" fmla="*/ 386696 w 899759"/>
              <a:gd name="connsiteY36" fmla="*/ 521114 h 961761"/>
              <a:gd name="connsiteX37" fmla="*/ 238765 w 899759"/>
              <a:gd name="connsiteY37" fmla="*/ 523709 h 961761"/>
              <a:gd name="connsiteX38" fmla="*/ 147931 w 899759"/>
              <a:gd name="connsiteY38" fmla="*/ 618437 h 961761"/>
              <a:gd name="connsiteX39" fmla="*/ 38930 w 899759"/>
              <a:gd name="connsiteY39" fmla="*/ 611300 h 961761"/>
              <a:gd name="connsiteX40" fmla="*/ 42174 w 899759"/>
              <a:gd name="connsiteY40" fmla="*/ 556150 h 961761"/>
              <a:gd name="connsiteX41" fmla="*/ 280289 w 899759"/>
              <a:gd name="connsiteY41" fmla="*/ 313491 h 961761"/>
              <a:gd name="connsiteX42" fmla="*/ 342576 w 899759"/>
              <a:gd name="connsiteY42" fmla="*/ 310247 h 961761"/>
              <a:gd name="connsiteX43" fmla="*/ 366582 w 899759"/>
              <a:gd name="connsiteY43" fmla="*/ 334254 h 961761"/>
              <a:gd name="connsiteX44" fmla="*/ 498292 w 899759"/>
              <a:gd name="connsiteY44" fmla="*/ 337499 h 961761"/>
              <a:gd name="connsiteX45" fmla="*/ 678015 w 899759"/>
              <a:gd name="connsiteY45" fmla="*/ 160370 h 961761"/>
              <a:gd name="connsiteX46" fmla="*/ 681259 w 899759"/>
              <a:gd name="connsiteY46" fmla="*/ 90298 h 961761"/>
              <a:gd name="connsiteX47" fmla="*/ 689693 w 899759"/>
              <a:gd name="connsiteY47" fmla="*/ 54613 h 961761"/>
              <a:gd name="connsiteX48" fmla="*/ 872011 w 899759"/>
              <a:gd name="connsiteY48" fmla="*/ 2059 h 96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99759" h="961761">
                <a:moveTo>
                  <a:pt x="211514" y="731330"/>
                </a:moveTo>
                <a:cubicBezTo>
                  <a:pt x="221247" y="731330"/>
                  <a:pt x="230330" y="733925"/>
                  <a:pt x="238116" y="746902"/>
                </a:cubicBezTo>
                <a:cubicBezTo>
                  <a:pt x="238765" y="754039"/>
                  <a:pt x="240711" y="765068"/>
                  <a:pt x="240711" y="776747"/>
                </a:cubicBezTo>
                <a:cubicBezTo>
                  <a:pt x="242009" y="823462"/>
                  <a:pt x="240062" y="870177"/>
                  <a:pt x="243955" y="916892"/>
                </a:cubicBezTo>
                <a:cubicBezTo>
                  <a:pt x="246551" y="952577"/>
                  <a:pt x="230979" y="961660"/>
                  <a:pt x="199187" y="961011"/>
                </a:cubicBezTo>
                <a:cubicBezTo>
                  <a:pt x="149228" y="959714"/>
                  <a:pt x="99269" y="959065"/>
                  <a:pt x="49310" y="961660"/>
                </a:cubicBezTo>
                <a:cubicBezTo>
                  <a:pt x="16869" y="962958"/>
                  <a:pt x="1297" y="951928"/>
                  <a:pt x="1297" y="918189"/>
                </a:cubicBezTo>
                <a:cubicBezTo>
                  <a:pt x="1946" y="869528"/>
                  <a:pt x="649" y="821516"/>
                  <a:pt x="0" y="772854"/>
                </a:cubicBezTo>
                <a:cubicBezTo>
                  <a:pt x="0" y="750795"/>
                  <a:pt x="6488" y="733925"/>
                  <a:pt x="32441" y="733925"/>
                </a:cubicBezTo>
                <a:cubicBezTo>
                  <a:pt x="92132" y="732628"/>
                  <a:pt x="151823" y="731979"/>
                  <a:pt x="211514" y="731330"/>
                </a:cubicBezTo>
                <a:close/>
                <a:moveTo>
                  <a:pt x="425382" y="615353"/>
                </a:moveTo>
                <a:cubicBezTo>
                  <a:pt x="479152" y="615516"/>
                  <a:pt x="532355" y="618760"/>
                  <a:pt x="537870" y="624275"/>
                </a:cubicBezTo>
                <a:cubicBezTo>
                  <a:pt x="548251" y="634656"/>
                  <a:pt x="546304" y="648281"/>
                  <a:pt x="546953" y="661257"/>
                </a:cubicBezTo>
                <a:cubicBezTo>
                  <a:pt x="547602" y="746901"/>
                  <a:pt x="547602" y="833194"/>
                  <a:pt x="549548" y="918838"/>
                </a:cubicBezTo>
                <a:cubicBezTo>
                  <a:pt x="550197" y="946088"/>
                  <a:pt x="543060" y="955820"/>
                  <a:pt x="513863" y="955171"/>
                </a:cubicBezTo>
                <a:cubicBezTo>
                  <a:pt x="457417" y="952576"/>
                  <a:pt x="400320" y="954523"/>
                  <a:pt x="343873" y="955171"/>
                </a:cubicBezTo>
                <a:cubicBezTo>
                  <a:pt x="323111" y="955820"/>
                  <a:pt x="308837" y="951279"/>
                  <a:pt x="308837" y="926624"/>
                </a:cubicBezTo>
                <a:cubicBezTo>
                  <a:pt x="307539" y="834491"/>
                  <a:pt x="306242" y="742359"/>
                  <a:pt x="304944" y="649579"/>
                </a:cubicBezTo>
                <a:cubicBezTo>
                  <a:pt x="304295" y="639846"/>
                  <a:pt x="308188" y="630763"/>
                  <a:pt x="309486" y="624923"/>
                </a:cubicBezTo>
                <a:cubicBezTo>
                  <a:pt x="317272" y="618110"/>
                  <a:pt x="371611" y="615191"/>
                  <a:pt x="425382" y="615353"/>
                </a:cubicBezTo>
                <a:close/>
                <a:moveTo>
                  <a:pt x="827892" y="466612"/>
                </a:moveTo>
                <a:cubicBezTo>
                  <a:pt x="837625" y="466612"/>
                  <a:pt x="847357" y="469207"/>
                  <a:pt x="855142" y="481535"/>
                </a:cubicBezTo>
                <a:cubicBezTo>
                  <a:pt x="855792" y="488023"/>
                  <a:pt x="857738" y="497755"/>
                  <a:pt x="857738" y="506839"/>
                </a:cubicBezTo>
                <a:cubicBezTo>
                  <a:pt x="859685" y="641144"/>
                  <a:pt x="860333" y="775449"/>
                  <a:pt x="862929" y="909754"/>
                </a:cubicBezTo>
                <a:cubicBezTo>
                  <a:pt x="863577" y="942844"/>
                  <a:pt x="853196" y="957767"/>
                  <a:pt x="818809" y="957118"/>
                </a:cubicBezTo>
                <a:cubicBezTo>
                  <a:pt x="768850" y="956469"/>
                  <a:pt x="718242" y="957118"/>
                  <a:pt x="668282" y="959064"/>
                </a:cubicBezTo>
                <a:cubicBezTo>
                  <a:pt x="635842" y="960362"/>
                  <a:pt x="620918" y="948035"/>
                  <a:pt x="620918" y="914296"/>
                </a:cubicBezTo>
                <a:cubicBezTo>
                  <a:pt x="620270" y="778693"/>
                  <a:pt x="618323" y="642442"/>
                  <a:pt x="616377" y="506839"/>
                </a:cubicBezTo>
                <a:cubicBezTo>
                  <a:pt x="616377" y="484130"/>
                  <a:pt x="622865" y="467910"/>
                  <a:pt x="648169" y="467261"/>
                </a:cubicBezTo>
                <a:cubicBezTo>
                  <a:pt x="707861" y="466612"/>
                  <a:pt x="768201" y="466612"/>
                  <a:pt x="827892" y="466612"/>
                </a:cubicBezTo>
                <a:close/>
                <a:moveTo>
                  <a:pt x="872011" y="2059"/>
                </a:moveTo>
                <a:cubicBezTo>
                  <a:pt x="889529" y="-3132"/>
                  <a:pt x="902505" y="761"/>
                  <a:pt x="899261" y="22172"/>
                </a:cubicBezTo>
                <a:cubicBezTo>
                  <a:pt x="890178" y="87703"/>
                  <a:pt x="880445" y="153882"/>
                  <a:pt x="870713" y="219413"/>
                </a:cubicBezTo>
                <a:cubicBezTo>
                  <a:pt x="866820" y="243419"/>
                  <a:pt x="853844" y="240175"/>
                  <a:pt x="841516" y="225901"/>
                </a:cubicBezTo>
                <a:cubicBezTo>
                  <a:pt x="810374" y="190216"/>
                  <a:pt x="787665" y="202544"/>
                  <a:pt x="758468" y="231740"/>
                </a:cubicBezTo>
                <a:cubicBezTo>
                  <a:pt x="663092" y="328415"/>
                  <a:pt x="563823" y="421845"/>
                  <a:pt x="469095" y="519167"/>
                </a:cubicBezTo>
                <a:cubicBezTo>
                  <a:pt x="438601" y="550311"/>
                  <a:pt x="417839" y="552257"/>
                  <a:pt x="386696" y="521114"/>
                </a:cubicBezTo>
                <a:cubicBezTo>
                  <a:pt x="312730" y="447149"/>
                  <a:pt x="311433" y="448446"/>
                  <a:pt x="238765" y="523709"/>
                </a:cubicBezTo>
                <a:cubicBezTo>
                  <a:pt x="208271" y="554852"/>
                  <a:pt x="177776" y="586644"/>
                  <a:pt x="147931" y="618437"/>
                </a:cubicBezTo>
                <a:cubicBezTo>
                  <a:pt x="96674" y="670991"/>
                  <a:pt x="86942" y="670991"/>
                  <a:pt x="38930" y="611300"/>
                </a:cubicBezTo>
                <a:cubicBezTo>
                  <a:pt x="18167" y="593133"/>
                  <a:pt x="22060" y="576912"/>
                  <a:pt x="42174" y="556150"/>
                </a:cubicBezTo>
                <a:cubicBezTo>
                  <a:pt x="122627" y="476345"/>
                  <a:pt x="201783" y="395243"/>
                  <a:pt x="280289" y="313491"/>
                </a:cubicBezTo>
                <a:cubicBezTo>
                  <a:pt x="301701" y="291432"/>
                  <a:pt x="320516" y="288836"/>
                  <a:pt x="342576" y="310247"/>
                </a:cubicBezTo>
                <a:cubicBezTo>
                  <a:pt x="351011" y="318034"/>
                  <a:pt x="358796" y="325820"/>
                  <a:pt x="366582" y="334254"/>
                </a:cubicBezTo>
                <a:cubicBezTo>
                  <a:pt x="432113" y="403029"/>
                  <a:pt x="432761" y="403029"/>
                  <a:pt x="498292" y="337499"/>
                </a:cubicBezTo>
                <a:cubicBezTo>
                  <a:pt x="557983" y="278455"/>
                  <a:pt x="617026" y="218115"/>
                  <a:pt x="678015" y="160370"/>
                </a:cubicBezTo>
                <a:cubicBezTo>
                  <a:pt x="703319" y="136364"/>
                  <a:pt x="715646" y="115602"/>
                  <a:pt x="681259" y="90298"/>
                </a:cubicBezTo>
                <a:cubicBezTo>
                  <a:pt x="658550" y="73429"/>
                  <a:pt x="666336" y="61101"/>
                  <a:pt x="689693" y="54613"/>
                </a:cubicBezTo>
                <a:cubicBezTo>
                  <a:pt x="750682" y="37095"/>
                  <a:pt x="811022" y="19577"/>
                  <a:pt x="872011" y="2059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0A4F724-33AF-4D37-A3A0-67640442C2BC}"/>
              </a:ext>
            </a:extLst>
          </p:cNvPr>
          <p:cNvSpPr/>
          <p:nvPr/>
        </p:nvSpPr>
        <p:spPr>
          <a:xfrm>
            <a:off x="3901495" y="4808713"/>
            <a:ext cx="483676" cy="570355"/>
          </a:xfrm>
          <a:custGeom>
            <a:avLst/>
            <a:gdLst>
              <a:gd name="connsiteX0" fmla="*/ 586328 w 823876"/>
              <a:gd name="connsiteY0" fmla="*/ 280654 h 971521"/>
              <a:gd name="connsiteX1" fmla="*/ 690219 w 823876"/>
              <a:gd name="connsiteY1" fmla="*/ 305066 h 971521"/>
              <a:gd name="connsiteX2" fmla="*/ 823876 w 823876"/>
              <a:gd name="connsiteY2" fmla="*/ 499062 h 971521"/>
              <a:gd name="connsiteX3" fmla="*/ 518932 w 823876"/>
              <a:gd name="connsiteY3" fmla="*/ 962318 h 971521"/>
              <a:gd name="connsiteX4" fmla="*/ 438478 w 823876"/>
              <a:gd name="connsiteY4" fmla="*/ 965562 h 971521"/>
              <a:gd name="connsiteX5" fmla="*/ 410578 w 823876"/>
              <a:gd name="connsiteY5" fmla="*/ 960371 h 971521"/>
              <a:gd name="connsiteX6" fmla="*/ 168569 w 823876"/>
              <a:gd name="connsiteY6" fmla="*/ 881215 h 971521"/>
              <a:gd name="connsiteX7" fmla="*/ 8960 w 823876"/>
              <a:gd name="connsiteY7" fmla="*/ 462079 h 971521"/>
              <a:gd name="connsiteX8" fmla="*/ 224368 w 823876"/>
              <a:gd name="connsiteY8" fmla="*/ 283006 h 971521"/>
              <a:gd name="connsiteX9" fmla="*/ 350238 w 823876"/>
              <a:gd name="connsiteY9" fmla="*/ 289494 h 971521"/>
              <a:gd name="connsiteX10" fmla="*/ 480003 w 823876"/>
              <a:gd name="connsiteY10" fmla="*/ 288845 h 971521"/>
              <a:gd name="connsiteX11" fmla="*/ 586328 w 823876"/>
              <a:gd name="connsiteY11" fmla="*/ 280654 h 971521"/>
              <a:gd name="connsiteX12" fmla="*/ 522337 w 823876"/>
              <a:gd name="connsiteY12" fmla="*/ 100446 h 971521"/>
              <a:gd name="connsiteX13" fmla="*/ 545532 w 823876"/>
              <a:gd name="connsiteY13" fmla="*/ 110421 h 971521"/>
              <a:gd name="connsiteX14" fmla="*/ 543586 w 823876"/>
              <a:gd name="connsiteY14" fmla="*/ 161677 h 971521"/>
              <a:gd name="connsiteX15" fmla="*/ 451454 w 823876"/>
              <a:gd name="connsiteY15" fmla="*/ 222017 h 971521"/>
              <a:gd name="connsiteX16" fmla="*/ 425501 w 823876"/>
              <a:gd name="connsiteY16" fmla="*/ 191523 h 971521"/>
              <a:gd name="connsiteX17" fmla="*/ 496222 w 823876"/>
              <a:gd name="connsiteY17" fmla="*/ 106528 h 971521"/>
              <a:gd name="connsiteX18" fmla="*/ 522337 w 823876"/>
              <a:gd name="connsiteY18" fmla="*/ 100446 h 971521"/>
              <a:gd name="connsiteX19" fmla="*/ 208796 w 823876"/>
              <a:gd name="connsiteY19" fmla="*/ 121 h 971521"/>
              <a:gd name="connsiteX20" fmla="*/ 394358 w 823876"/>
              <a:gd name="connsiteY20" fmla="*/ 175952 h 971521"/>
              <a:gd name="connsiteX21" fmla="*/ 356726 w 823876"/>
              <a:gd name="connsiteY21" fmla="*/ 222667 h 971521"/>
              <a:gd name="connsiteX22" fmla="*/ 159486 w 823876"/>
              <a:gd name="connsiteY22" fmla="*/ 55271 h 971521"/>
              <a:gd name="connsiteX23" fmla="*/ 208796 w 823876"/>
              <a:gd name="connsiteY23" fmla="*/ 121 h 97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3876" h="971521">
                <a:moveTo>
                  <a:pt x="586328" y="280654"/>
                </a:moveTo>
                <a:cubicBezTo>
                  <a:pt x="621607" y="282519"/>
                  <a:pt x="656481" y="289819"/>
                  <a:pt x="690219" y="305066"/>
                </a:cubicBezTo>
                <a:cubicBezTo>
                  <a:pt x="788191" y="348536"/>
                  <a:pt x="822578" y="431585"/>
                  <a:pt x="823876" y="499062"/>
                </a:cubicBezTo>
                <a:cubicBezTo>
                  <a:pt x="823227" y="719011"/>
                  <a:pt x="692815" y="902627"/>
                  <a:pt x="518932" y="962318"/>
                </a:cubicBezTo>
                <a:cubicBezTo>
                  <a:pt x="492330" y="971401"/>
                  <a:pt x="465729" y="975943"/>
                  <a:pt x="438478" y="965562"/>
                </a:cubicBezTo>
                <a:cubicBezTo>
                  <a:pt x="429395" y="962318"/>
                  <a:pt x="418364" y="957776"/>
                  <a:pt x="410578" y="960371"/>
                </a:cubicBezTo>
                <a:cubicBezTo>
                  <a:pt x="310660" y="992163"/>
                  <a:pt x="234749" y="940258"/>
                  <a:pt x="168569" y="881215"/>
                </a:cubicBezTo>
                <a:cubicBezTo>
                  <a:pt x="44645" y="770916"/>
                  <a:pt x="-26076" y="633367"/>
                  <a:pt x="8960" y="462079"/>
                </a:cubicBezTo>
                <a:cubicBezTo>
                  <a:pt x="30371" y="356322"/>
                  <a:pt x="116015" y="289494"/>
                  <a:pt x="224368" y="283006"/>
                </a:cubicBezTo>
                <a:cubicBezTo>
                  <a:pt x="266541" y="280411"/>
                  <a:pt x="308714" y="279762"/>
                  <a:pt x="350238" y="289494"/>
                </a:cubicBezTo>
                <a:cubicBezTo>
                  <a:pt x="393709" y="299875"/>
                  <a:pt x="435883" y="297280"/>
                  <a:pt x="480003" y="288845"/>
                </a:cubicBezTo>
                <a:cubicBezTo>
                  <a:pt x="515363" y="282357"/>
                  <a:pt x="551048" y="278789"/>
                  <a:pt x="586328" y="280654"/>
                </a:cubicBezTo>
                <a:close/>
                <a:moveTo>
                  <a:pt x="522337" y="100446"/>
                </a:moveTo>
                <a:cubicBezTo>
                  <a:pt x="530934" y="99553"/>
                  <a:pt x="539044" y="101338"/>
                  <a:pt x="545532" y="110421"/>
                </a:cubicBezTo>
                <a:cubicBezTo>
                  <a:pt x="556562" y="125992"/>
                  <a:pt x="550074" y="144808"/>
                  <a:pt x="543586" y="161677"/>
                </a:cubicBezTo>
                <a:cubicBezTo>
                  <a:pt x="528014" y="204499"/>
                  <a:pt x="491680" y="216827"/>
                  <a:pt x="451454" y="222017"/>
                </a:cubicBezTo>
                <a:cubicBezTo>
                  <a:pt x="429394" y="225261"/>
                  <a:pt x="422257" y="212934"/>
                  <a:pt x="425501" y="191523"/>
                </a:cubicBezTo>
                <a:cubicBezTo>
                  <a:pt x="429394" y="147403"/>
                  <a:pt x="448209" y="114963"/>
                  <a:pt x="496222" y="106528"/>
                </a:cubicBezTo>
                <a:cubicBezTo>
                  <a:pt x="504657" y="104906"/>
                  <a:pt x="513740" y="101338"/>
                  <a:pt x="522337" y="100446"/>
                </a:cubicBezTo>
                <a:close/>
                <a:moveTo>
                  <a:pt x="208796" y="121"/>
                </a:moveTo>
                <a:cubicBezTo>
                  <a:pt x="321041" y="2716"/>
                  <a:pt x="385923" y="64354"/>
                  <a:pt x="394358" y="175952"/>
                </a:cubicBezTo>
                <a:cubicBezTo>
                  <a:pt x="396304" y="203851"/>
                  <a:pt x="391762" y="223315"/>
                  <a:pt x="356726" y="222667"/>
                </a:cubicBezTo>
                <a:cubicBezTo>
                  <a:pt x="244481" y="219422"/>
                  <a:pt x="177004" y="162975"/>
                  <a:pt x="159486" y="55271"/>
                </a:cubicBezTo>
                <a:cubicBezTo>
                  <a:pt x="151051" y="7258"/>
                  <a:pt x="158188" y="-1176"/>
                  <a:pt x="208796" y="121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392F5A3-4488-4C86-9E30-29CD9BF54C43}"/>
              </a:ext>
            </a:extLst>
          </p:cNvPr>
          <p:cNvSpPr/>
          <p:nvPr/>
        </p:nvSpPr>
        <p:spPr>
          <a:xfrm>
            <a:off x="7744258" y="4897435"/>
            <a:ext cx="661332" cy="552891"/>
          </a:xfrm>
          <a:custGeom>
            <a:avLst/>
            <a:gdLst>
              <a:gd name="connsiteX0" fmla="*/ 41200 w 959791"/>
              <a:gd name="connsiteY0" fmla="*/ 492925 h 802411"/>
              <a:gd name="connsiteX1" fmla="*/ 376639 w 959791"/>
              <a:gd name="connsiteY1" fmla="*/ 742721 h 802411"/>
              <a:gd name="connsiteX2" fmla="*/ 41200 w 959791"/>
              <a:gd name="connsiteY2" fmla="*/ 492925 h 802411"/>
              <a:gd name="connsiteX3" fmla="*/ 959277 w 959791"/>
              <a:gd name="connsiteY3" fmla="*/ 485788 h 802411"/>
              <a:gd name="connsiteX4" fmla="*/ 644601 w 959791"/>
              <a:gd name="connsiteY4" fmla="*/ 746614 h 802411"/>
              <a:gd name="connsiteX5" fmla="*/ 959277 w 959791"/>
              <a:gd name="connsiteY5" fmla="*/ 485788 h 802411"/>
              <a:gd name="connsiteX6" fmla="*/ 316462 w 959791"/>
              <a:gd name="connsiteY6" fmla="*/ 112232 h 802411"/>
              <a:gd name="connsiteX7" fmla="*/ 295537 w 959791"/>
              <a:gd name="connsiteY7" fmla="*/ 136075 h 802411"/>
              <a:gd name="connsiteX8" fmla="*/ 335764 w 959791"/>
              <a:gd name="connsiteY8" fmla="*/ 186683 h 802411"/>
              <a:gd name="connsiteX9" fmla="*/ 436331 w 959791"/>
              <a:gd name="connsiteY9" fmla="*/ 200957 h 802411"/>
              <a:gd name="connsiteX10" fmla="*/ 462284 w 959791"/>
              <a:gd name="connsiteY10" fmla="*/ 192523 h 802411"/>
              <a:gd name="connsiteX11" fmla="*/ 453849 w 959791"/>
              <a:gd name="connsiteY11" fmla="*/ 166570 h 802411"/>
              <a:gd name="connsiteX12" fmla="*/ 350038 w 959791"/>
              <a:gd name="connsiteY12" fmla="*/ 112718 h 802411"/>
              <a:gd name="connsiteX13" fmla="*/ 316462 w 959791"/>
              <a:gd name="connsiteY13" fmla="*/ 112232 h 802411"/>
              <a:gd name="connsiteX14" fmla="*/ 323031 w 959791"/>
              <a:gd name="connsiteY14" fmla="*/ 1121 h 802411"/>
              <a:gd name="connsiteX15" fmla="*/ 452551 w 959791"/>
              <a:gd name="connsiteY15" fmla="*/ 66003 h 802411"/>
              <a:gd name="connsiteX16" fmla="*/ 535600 w 959791"/>
              <a:gd name="connsiteY16" fmla="*/ 196416 h 802411"/>
              <a:gd name="connsiteX17" fmla="*/ 538844 w 959791"/>
              <a:gd name="connsiteY17" fmla="*/ 238589 h 802411"/>
              <a:gd name="connsiteX18" fmla="*/ 516784 w 959791"/>
              <a:gd name="connsiteY18" fmla="*/ 588301 h 802411"/>
              <a:gd name="connsiteX19" fmla="*/ 548576 w 959791"/>
              <a:gd name="connsiteY19" fmla="*/ 627879 h 802411"/>
              <a:gd name="connsiteX20" fmla="*/ 586856 w 959791"/>
              <a:gd name="connsiteY20" fmla="*/ 742720 h 802411"/>
              <a:gd name="connsiteX21" fmla="*/ 501213 w 959791"/>
              <a:gd name="connsiteY21" fmla="*/ 802411 h 802411"/>
              <a:gd name="connsiteX22" fmla="*/ 415568 w 959791"/>
              <a:gd name="connsiteY22" fmla="*/ 736881 h 802411"/>
              <a:gd name="connsiteX23" fmla="*/ 454497 w 959791"/>
              <a:gd name="connsiteY23" fmla="*/ 627230 h 802411"/>
              <a:gd name="connsiteX24" fmla="*/ 485641 w 959791"/>
              <a:gd name="connsiteY24" fmla="*/ 582462 h 802411"/>
              <a:gd name="connsiteX25" fmla="*/ 494724 w 959791"/>
              <a:gd name="connsiteY25" fmla="*/ 330072 h 802411"/>
              <a:gd name="connsiteX26" fmla="*/ 447361 w 959791"/>
              <a:gd name="connsiteY26" fmla="*/ 278815 h 802411"/>
              <a:gd name="connsiteX27" fmla="*/ 251417 w 959791"/>
              <a:gd name="connsiteY27" fmla="*/ 272327 h 802411"/>
              <a:gd name="connsiteX28" fmla="*/ 29521 w 959791"/>
              <a:gd name="connsiteY28" fmla="*/ 239886 h 802411"/>
              <a:gd name="connsiteX29" fmla="*/ 974 w 959791"/>
              <a:gd name="connsiteY29" fmla="*/ 211987 h 802411"/>
              <a:gd name="connsiteX30" fmla="*/ 974 w 959791"/>
              <a:gd name="connsiteY30" fmla="*/ 114664 h 802411"/>
              <a:gd name="connsiteX31" fmla="*/ 43147 w 959791"/>
              <a:gd name="connsiteY31" fmla="*/ 85468 h 802411"/>
              <a:gd name="connsiteX32" fmla="*/ 183291 w 959791"/>
              <a:gd name="connsiteY32" fmla="*/ 37455 h 802411"/>
              <a:gd name="connsiteX33" fmla="*/ 323031 w 959791"/>
              <a:gd name="connsiteY33" fmla="*/ 1121 h 80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59791" h="802411">
                <a:moveTo>
                  <a:pt x="41200" y="492925"/>
                </a:moveTo>
                <a:cubicBezTo>
                  <a:pt x="112570" y="623987"/>
                  <a:pt x="217030" y="710929"/>
                  <a:pt x="376639" y="742721"/>
                </a:cubicBezTo>
                <a:cubicBezTo>
                  <a:pt x="261799" y="768025"/>
                  <a:pt x="63260" y="619445"/>
                  <a:pt x="41200" y="492925"/>
                </a:cubicBezTo>
                <a:close/>
                <a:moveTo>
                  <a:pt x="959277" y="485788"/>
                </a:moveTo>
                <a:cubicBezTo>
                  <a:pt x="971605" y="585058"/>
                  <a:pt x="759441" y="763483"/>
                  <a:pt x="644601" y="746614"/>
                </a:cubicBezTo>
                <a:cubicBezTo>
                  <a:pt x="783448" y="704441"/>
                  <a:pt x="895044" y="629827"/>
                  <a:pt x="959277" y="485788"/>
                </a:cubicBezTo>
                <a:close/>
                <a:moveTo>
                  <a:pt x="316462" y="112232"/>
                </a:moveTo>
                <a:cubicBezTo>
                  <a:pt x="306567" y="114502"/>
                  <a:pt x="298781" y="120828"/>
                  <a:pt x="295537" y="136075"/>
                </a:cubicBezTo>
                <a:cubicBezTo>
                  <a:pt x="288399" y="166570"/>
                  <a:pt x="311109" y="181493"/>
                  <a:pt x="335764" y="186683"/>
                </a:cubicBezTo>
                <a:cubicBezTo>
                  <a:pt x="368854" y="193820"/>
                  <a:pt x="402592" y="196416"/>
                  <a:pt x="436331" y="200957"/>
                </a:cubicBezTo>
                <a:cubicBezTo>
                  <a:pt x="445415" y="199660"/>
                  <a:pt x="457093" y="202904"/>
                  <a:pt x="462284" y="192523"/>
                </a:cubicBezTo>
                <a:cubicBezTo>
                  <a:pt x="467474" y="182142"/>
                  <a:pt x="459688" y="174356"/>
                  <a:pt x="453849" y="166570"/>
                </a:cubicBezTo>
                <a:cubicBezTo>
                  <a:pt x="428545" y="130885"/>
                  <a:pt x="392211" y="116611"/>
                  <a:pt x="350038" y="112718"/>
                </a:cubicBezTo>
                <a:cubicBezTo>
                  <a:pt x="338360" y="111745"/>
                  <a:pt x="326356" y="109961"/>
                  <a:pt x="316462" y="112232"/>
                </a:cubicBezTo>
                <a:close/>
                <a:moveTo>
                  <a:pt x="323031" y="1121"/>
                </a:moveTo>
                <a:cubicBezTo>
                  <a:pt x="369503" y="6150"/>
                  <a:pt x="414271" y="28047"/>
                  <a:pt x="452551" y="66003"/>
                </a:cubicBezTo>
                <a:cubicBezTo>
                  <a:pt x="490182" y="102986"/>
                  <a:pt x="514189" y="149052"/>
                  <a:pt x="535600" y="196416"/>
                </a:cubicBezTo>
                <a:cubicBezTo>
                  <a:pt x="541439" y="209392"/>
                  <a:pt x="545332" y="224315"/>
                  <a:pt x="538844" y="238589"/>
                </a:cubicBezTo>
                <a:cubicBezTo>
                  <a:pt x="489534" y="352781"/>
                  <a:pt x="525219" y="471514"/>
                  <a:pt x="516784" y="588301"/>
                </a:cubicBezTo>
                <a:cubicBezTo>
                  <a:pt x="515486" y="608415"/>
                  <a:pt x="533654" y="617498"/>
                  <a:pt x="548576" y="627879"/>
                </a:cubicBezTo>
                <a:cubicBezTo>
                  <a:pt x="588803" y="655129"/>
                  <a:pt x="603077" y="697952"/>
                  <a:pt x="586856" y="742720"/>
                </a:cubicBezTo>
                <a:cubicBezTo>
                  <a:pt x="572583" y="782298"/>
                  <a:pt x="542088" y="802411"/>
                  <a:pt x="501213" y="802411"/>
                </a:cubicBezTo>
                <a:cubicBezTo>
                  <a:pt x="458391" y="801762"/>
                  <a:pt x="427247" y="780351"/>
                  <a:pt x="415568" y="736881"/>
                </a:cubicBezTo>
                <a:cubicBezTo>
                  <a:pt x="403241" y="692112"/>
                  <a:pt x="413622" y="653183"/>
                  <a:pt x="454497" y="627230"/>
                </a:cubicBezTo>
                <a:cubicBezTo>
                  <a:pt x="472665" y="616200"/>
                  <a:pt x="484992" y="605171"/>
                  <a:pt x="485641" y="582462"/>
                </a:cubicBezTo>
                <a:cubicBezTo>
                  <a:pt x="488236" y="498116"/>
                  <a:pt x="491480" y="414418"/>
                  <a:pt x="494724" y="330072"/>
                </a:cubicBezTo>
                <a:cubicBezTo>
                  <a:pt x="496022" y="296333"/>
                  <a:pt x="483045" y="282059"/>
                  <a:pt x="447361" y="278815"/>
                </a:cubicBezTo>
                <a:cubicBezTo>
                  <a:pt x="388967" y="273625"/>
                  <a:pt x="331222" y="267786"/>
                  <a:pt x="251417" y="272327"/>
                </a:cubicBezTo>
                <a:cubicBezTo>
                  <a:pt x="187833" y="291792"/>
                  <a:pt x="111273" y="243130"/>
                  <a:pt x="29521" y="239886"/>
                </a:cubicBezTo>
                <a:cubicBezTo>
                  <a:pt x="12652" y="239238"/>
                  <a:pt x="1622" y="228857"/>
                  <a:pt x="974" y="211987"/>
                </a:cubicBezTo>
                <a:cubicBezTo>
                  <a:pt x="-325" y="179546"/>
                  <a:pt x="-325" y="147105"/>
                  <a:pt x="974" y="114664"/>
                </a:cubicBezTo>
                <a:cubicBezTo>
                  <a:pt x="2271" y="89361"/>
                  <a:pt x="22384" y="84819"/>
                  <a:pt x="43147" y="85468"/>
                </a:cubicBezTo>
                <a:cubicBezTo>
                  <a:pt x="96349" y="87414"/>
                  <a:pt x="140469" y="65355"/>
                  <a:pt x="183291" y="37455"/>
                </a:cubicBezTo>
                <a:cubicBezTo>
                  <a:pt x="228384" y="7934"/>
                  <a:pt x="276559" y="-3907"/>
                  <a:pt x="323031" y="1121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F55EE0A-0551-498C-BD8E-08E54CCC896D}"/>
              </a:ext>
            </a:extLst>
          </p:cNvPr>
          <p:cNvGrpSpPr/>
          <p:nvPr/>
        </p:nvGrpSpPr>
        <p:grpSpPr>
          <a:xfrm>
            <a:off x="848182" y="2213149"/>
            <a:ext cx="2535251" cy="904115"/>
            <a:chOff x="395534" y="3737446"/>
            <a:chExt cx="3972999" cy="9041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69A5B2B-9A1D-42E9-BFCE-A597FB3699A4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79DF4F3-9A49-4F5D-8FEC-B78DBD5A11AA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90421CB-43B8-434B-8BBA-525329809007}"/>
              </a:ext>
            </a:extLst>
          </p:cNvPr>
          <p:cNvGrpSpPr/>
          <p:nvPr/>
        </p:nvGrpSpPr>
        <p:grpSpPr>
          <a:xfrm>
            <a:off x="848182" y="4678138"/>
            <a:ext cx="2535251" cy="904115"/>
            <a:chOff x="395534" y="3737446"/>
            <a:chExt cx="3972999" cy="90411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128654F-A344-4BA1-8E30-DE3CE03F2FF6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CF3959C-2203-4242-9F0F-7B5143F9C0E5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2FF2994-8A49-489B-9933-A85E7A3FA442}"/>
              </a:ext>
            </a:extLst>
          </p:cNvPr>
          <p:cNvGrpSpPr/>
          <p:nvPr/>
        </p:nvGrpSpPr>
        <p:grpSpPr>
          <a:xfrm>
            <a:off x="9025764" y="2213149"/>
            <a:ext cx="2535251" cy="904115"/>
            <a:chOff x="395534" y="3737446"/>
            <a:chExt cx="3972999" cy="90411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4BC7967-D461-4CFF-B785-34D71DD636BB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74F6F2B-1F13-41C2-A03F-F4C5D20DB481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F5DBEEE-415F-4BE7-8846-7AB87D85DAC2}"/>
              </a:ext>
            </a:extLst>
          </p:cNvPr>
          <p:cNvGrpSpPr/>
          <p:nvPr/>
        </p:nvGrpSpPr>
        <p:grpSpPr>
          <a:xfrm>
            <a:off x="9025764" y="4678138"/>
            <a:ext cx="2535251" cy="904115"/>
            <a:chOff x="395534" y="3737446"/>
            <a:chExt cx="3972999" cy="90411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48244C9-3F74-4BA5-973C-10231D288432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25E53D9-F36A-4DC6-A2BC-47DCF99A807F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9A96D8-9C4F-4BB4-A956-9D24B2998770}"/>
              </a:ext>
            </a:extLst>
          </p:cNvPr>
          <p:cNvGrpSpPr/>
          <p:nvPr/>
        </p:nvGrpSpPr>
        <p:grpSpPr>
          <a:xfrm>
            <a:off x="5355682" y="2630490"/>
            <a:ext cx="337351" cy="337351"/>
            <a:chOff x="4319972" y="3176972"/>
            <a:chExt cx="504056" cy="50405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554519E-5EBF-4F26-9241-4846788E4179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AC46DA4-9450-4D22-98F8-2CFDA24D6A5D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047285-C070-479B-BFC8-1796A4C84E6D}"/>
              </a:ext>
            </a:extLst>
          </p:cNvPr>
          <p:cNvCxnSpPr>
            <a:cxnSpLocks/>
          </p:cNvCxnSpPr>
          <p:nvPr/>
        </p:nvCxnSpPr>
        <p:spPr>
          <a:xfrm>
            <a:off x="950615" y="2797253"/>
            <a:ext cx="10302843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5031264F-1997-4CBE-B9E8-52C34A6AB7A8}"/>
              </a:ext>
            </a:extLst>
          </p:cNvPr>
          <p:cNvGrpSpPr/>
          <p:nvPr/>
        </p:nvGrpSpPr>
        <p:grpSpPr>
          <a:xfrm>
            <a:off x="2827080" y="2630490"/>
            <a:ext cx="337351" cy="337351"/>
            <a:chOff x="4319972" y="3176972"/>
            <a:chExt cx="504056" cy="5040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2288EE-1AD4-44B1-B059-495B93CA4AA3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3E15DDE-68D2-49BD-9349-12ADA9B5AB0E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86747F-AF68-4F08-85BB-5CA0786E1E07}"/>
              </a:ext>
            </a:extLst>
          </p:cNvPr>
          <p:cNvGrpSpPr/>
          <p:nvPr/>
        </p:nvGrpSpPr>
        <p:grpSpPr>
          <a:xfrm>
            <a:off x="4091381" y="2630490"/>
            <a:ext cx="337351" cy="337351"/>
            <a:chOff x="4319972" y="3176972"/>
            <a:chExt cx="504056" cy="5040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1FA32F2-F388-4804-A229-0916493A3C20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CD8914-745C-4115-8D5E-9A4743CB541F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648696-F2C2-4918-9C3C-DB825BCEA50F}"/>
              </a:ext>
            </a:extLst>
          </p:cNvPr>
          <p:cNvGrpSpPr/>
          <p:nvPr/>
        </p:nvGrpSpPr>
        <p:grpSpPr>
          <a:xfrm>
            <a:off x="1551496" y="2627393"/>
            <a:ext cx="337351" cy="337351"/>
            <a:chOff x="4319972" y="3176972"/>
            <a:chExt cx="504056" cy="5040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3B446F-168B-43E7-B644-9D7305184F6A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F93607-6130-4C23-A74A-5A997E765293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532312-B987-4511-9139-F5E9FC20EDD7}"/>
              </a:ext>
            </a:extLst>
          </p:cNvPr>
          <p:cNvGrpSpPr/>
          <p:nvPr/>
        </p:nvGrpSpPr>
        <p:grpSpPr>
          <a:xfrm>
            <a:off x="6619983" y="2630490"/>
            <a:ext cx="337351" cy="337351"/>
            <a:chOff x="4319972" y="3176972"/>
            <a:chExt cx="504056" cy="504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2F11D1B-1353-4722-8BBD-C7F93E1E978C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2412DE-7018-4A89-9AB4-761537541184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FDFEE2-0CE1-4564-B0F4-B147E352F33D}"/>
              </a:ext>
            </a:extLst>
          </p:cNvPr>
          <p:cNvGrpSpPr/>
          <p:nvPr/>
        </p:nvGrpSpPr>
        <p:grpSpPr>
          <a:xfrm>
            <a:off x="7884284" y="2630490"/>
            <a:ext cx="337351" cy="337351"/>
            <a:chOff x="4319972" y="3176972"/>
            <a:chExt cx="504056" cy="50405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0A01707-9C54-47B2-8AC8-4A65FF4C22F5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D857614-F6E4-45DA-93F5-2E2A8B297151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B2B214-A855-4BF1-B538-765841E345E3}"/>
              </a:ext>
            </a:extLst>
          </p:cNvPr>
          <p:cNvGrpSpPr/>
          <p:nvPr/>
        </p:nvGrpSpPr>
        <p:grpSpPr>
          <a:xfrm>
            <a:off x="9148585" y="2630490"/>
            <a:ext cx="337351" cy="337351"/>
            <a:chOff x="4319972" y="3176972"/>
            <a:chExt cx="504056" cy="50405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5A06593-59E8-43DA-B451-43353C91C2D8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6426A43-6393-4838-BAD6-786C5EC29314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11A2E0-0262-46CC-BC98-31BDFAC239DD}"/>
              </a:ext>
            </a:extLst>
          </p:cNvPr>
          <p:cNvGrpSpPr/>
          <p:nvPr/>
        </p:nvGrpSpPr>
        <p:grpSpPr>
          <a:xfrm>
            <a:off x="10412884" y="2630490"/>
            <a:ext cx="337351" cy="337351"/>
            <a:chOff x="4319972" y="3176972"/>
            <a:chExt cx="504056" cy="50405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0BD0FB6-FCC1-477E-A957-B0107D30299D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BE52DC6-4526-4491-A580-1812EBA1516E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BBDF21C-4903-4B23-969D-B3205B35494D}"/>
              </a:ext>
            </a:extLst>
          </p:cNvPr>
          <p:cNvGrpSpPr/>
          <p:nvPr/>
        </p:nvGrpSpPr>
        <p:grpSpPr>
          <a:xfrm>
            <a:off x="6772916" y="3183863"/>
            <a:ext cx="1288488" cy="657364"/>
            <a:chOff x="3684730" y="4077072"/>
            <a:chExt cx="2040484" cy="65736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833B9C8-85E9-4D85-ADD2-CE9E28C4283B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A7EA7CF-D267-4F26-ACD9-B7EBFE57A253}"/>
                </a:ext>
              </a:extLst>
            </p:cNvPr>
            <p:cNvCxnSpPr/>
            <p:nvPr/>
          </p:nvCxnSpPr>
          <p:spPr>
            <a:xfrm flipH="1">
              <a:off x="3684730" y="4734436"/>
              <a:ext cx="2040484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D72DAEB-56D8-4768-A073-87DDE9A41A0C}"/>
                </a:ext>
              </a:extLst>
            </p:cNvPr>
            <p:cNvCxnSpPr/>
            <p:nvPr/>
          </p:nvCxnSpPr>
          <p:spPr>
            <a:xfrm>
              <a:off x="5725214" y="4077072"/>
              <a:ext cx="0" cy="6573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34A63DE-54BD-4A5F-BFA9-E3BD5D88715E}"/>
              </a:ext>
            </a:extLst>
          </p:cNvPr>
          <p:cNvGrpSpPr/>
          <p:nvPr/>
        </p:nvGrpSpPr>
        <p:grpSpPr>
          <a:xfrm>
            <a:off x="9340912" y="3183863"/>
            <a:ext cx="1261769" cy="657364"/>
            <a:chOff x="3684730" y="4077072"/>
            <a:chExt cx="1025186" cy="65736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47076FE-EA39-4F5E-9C86-6E7CED72E320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768119D-D6B0-4AFC-9807-85963A76DC32}"/>
                </a:ext>
              </a:extLst>
            </p:cNvPr>
            <p:cNvCxnSpPr/>
            <p:nvPr/>
          </p:nvCxnSpPr>
          <p:spPr>
            <a:xfrm flipH="1">
              <a:off x="3684730" y="4734436"/>
              <a:ext cx="1020242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3FD632F-5BD1-4224-8DE4-3153F0FC2727}"/>
                </a:ext>
              </a:extLst>
            </p:cNvPr>
            <p:cNvCxnSpPr/>
            <p:nvPr/>
          </p:nvCxnSpPr>
          <p:spPr>
            <a:xfrm>
              <a:off x="4709916" y="4077072"/>
              <a:ext cx="0" cy="6573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1A389C-C747-4B39-A3BC-2C4483A221D7}"/>
              </a:ext>
            </a:extLst>
          </p:cNvPr>
          <p:cNvGrpSpPr/>
          <p:nvPr/>
        </p:nvGrpSpPr>
        <p:grpSpPr>
          <a:xfrm>
            <a:off x="1279733" y="4442935"/>
            <a:ext cx="2050360" cy="1518664"/>
            <a:chOff x="994277" y="3861048"/>
            <a:chExt cx="2050360" cy="151866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3F9F60B-F85E-4CB6-B756-B2B1FC74F505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3FE4988-EC16-447E-8410-69E78F23A4B9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51C62521-57E3-4629-94E0-9C95114FE9FF}"/>
              </a:ext>
            </a:extLst>
          </p:cNvPr>
          <p:cNvSpPr/>
          <p:nvPr/>
        </p:nvSpPr>
        <p:spPr>
          <a:xfrm rot="10800000">
            <a:off x="4733797" y="4105850"/>
            <a:ext cx="257452" cy="221941"/>
          </a:xfrm>
          <a:prstGeom prst="triangle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1DB22C9-20F7-4EDA-B2C1-0D8EE89F18D5}"/>
              </a:ext>
            </a:extLst>
          </p:cNvPr>
          <p:cNvGrpSpPr/>
          <p:nvPr/>
        </p:nvGrpSpPr>
        <p:grpSpPr>
          <a:xfrm>
            <a:off x="6390987" y="4442935"/>
            <a:ext cx="2050360" cy="1518664"/>
            <a:chOff x="994277" y="3861048"/>
            <a:chExt cx="2050360" cy="151866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C0992CF-7C3D-4635-9779-AC2E025182CE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044CE62-4DD9-4703-9863-CA9AD8B46617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B8D710DF-0E29-420B-8737-D98D0D0E58EF}"/>
              </a:ext>
            </a:extLst>
          </p:cNvPr>
          <p:cNvSpPr/>
          <p:nvPr/>
        </p:nvSpPr>
        <p:spPr>
          <a:xfrm rot="10800000">
            <a:off x="7288434" y="4105849"/>
            <a:ext cx="257452" cy="221941"/>
          </a:xfrm>
          <a:prstGeom prst="triangle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0166CAC-D934-4BC6-8F0D-5135BA5DBAC4}"/>
              </a:ext>
            </a:extLst>
          </p:cNvPr>
          <p:cNvGrpSpPr/>
          <p:nvPr/>
        </p:nvGrpSpPr>
        <p:grpSpPr>
          <a:xfrm>
            <a:off x="8946615" y="4442935"/>
            <a:ext cx="2050360" cy="1518664"/>
            <a:chOff x="994277" y="3861048"/>
            <a:chExt cx="2050360" cy="151866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E11D44F-B4DA-499E-BFA4-32F3A420B806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E0E4160-B2D7-4493-8596-28289421F20E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C68331EF-3EB3-4C07-B27C-BA2C908AEB3C}"/>
              </a:ext>
            </a:extLst>
          </p:cNvPr>
          <p:cNvSpPr/>
          <p:nvPr/>
        </p:nvSpPr>
        <p:spPr>
          <a:xfrm rot="10800000">
            <a:off x="9843070" y="4105849"/>
            <a:ext cx="257452" cy="221941"/>
          </a:xfrm>
          <a:prstGeom prst="triangle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C7D698B-5CA7-4574-A766-E44DC088C975}"/>
              </a:ext>
            </a:extLst>
          </p:cNvPr>
          <p:cNvSpPr txBox="1"/>
          <p:nvPr/>
        </p:nvSpPr>
        <p:spPr>
          <a:xfrm>
            <a:off x="1279733" y="1975216"/>
            <a:ext cx="20444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Calibri" pitchFamily="34" charset="0"/>
              </a:rPr>
              <a:t>6-7 YEARS OLD</a:t>
            </a:r>
            <a:endParaRPr lang="ko-KR" altLang="en-US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42324858-6206-4B46-9DCC-722D7C6F3F53}"/>
              </a:ext>
            </a:extLst>
          </p:cNvPr>
          <p:cNvSpPr/>
          <p:nvPr/>
        </p:nvSpPr>
        <p:spPr>
          <a:xfrm rot="10800000">
            <a:off x="2179160" y="4105850"/>
            <a:ext cx="257452" cy="221941"/>
          </a:xfrm>
          <a:prstGeom prst="triangle">
            <a:avLst/>
          </a:pr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0956239-2E31-4EB5-9CE2-4971CA9CF820}"/>
              </a:ext>
            </a:extLst>
          </p:cNvPr>
          <p:cNvGrpSpPr/>
          <p:nvPr/>
        </p:nvGrpSpPr>
        <p:grpSpPr>
          <a:xfrm>
            <a:off x="1663641" y="3183863"/>
            <a:ext cx="1288488" cy="657364"/>
            <a:chOff x="3684730" y="4077072"/>
            <a:chExt cx="2040484" cy="657364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C2452F2-792F-434F-8D9C-7AFC39910055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AA94F09-2CC6-4098-B517-2514EB2E3B42}"/>
                </a:ext>
              </a:extLst>
            </p:cNvPr>
            <p:cNvCxnSpPr/>
            <p:nvPr/>
          </p:nvCxnSpPr>
          <p:spPr>
            <a:xfrm flipH="1">
              <a:off x="3684730" y="4734436"/>
              <a:ext cx="204048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5AAD110-B6E3-4241-82EC-68C49AEB384C}"/>
                </a:ext>
              </a:extLst>
            </p:cNvPr>
            <p:cNvCxnSpPr/>
            <p:nvPr/>
          </p:nvCxnSpPr>
          <p:spPr>
            <a:xfrm>
              <a:off x="5725214" y="4077072"/>
              <a:ext cx="0" cy="65736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2D81DCC-712E-48F9-A814-D184D92EC0A4}"/>
              </a:ext>
            </a:extLst>
          </p:cNvPr>
          <p:cNvGrpSpPr/>
          <p:nvPr/>
        </p:nvGrpSpPr>
        <p:grpSpPr>
          <a:xfrm>
            <a:off x="4231638" y="3183863"/>
            <a:ext cx="1261769" cy="657364"/>
            <a:chOff x="3684730" y="4077072"/>
            <a:chExt cx="1025186" cy="657364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3EBEF85-6E23-4B56-B78B-E9857DF36C20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B28D79E-A174-43EE-B716-ADD709F48F72}"/>
                </a:ext>
              </a:extLst>
            </p:cNvPr>
            <p:cNvCxnSpPr/>
            <p:nvPr/>
          </p:nvCxnSpPr>
          <p:spPr>
            <a:xfrm flipH="1">
              <a:off x="3684730" y="4734436"/>
              <a:ext cx="102024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D330131-7FDB-4593-B65D-597B52BCA93D}"/>
                </a:ext>
              </a:extLst>
            </p:cNvPr>
            <p:cNvCxnSpPr/>
            <p:nvPr/>
          </p:nvCxnSpPr>
          <p:spPr>
            <a:xfrm>
              <a:off x="4709916" y="4077072"/>
              <a:ext cx="0" cy="6573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F5D16F37-00C0-4205-B97A-85497E272FBE}"/>
              </a:ext>
            </a:extLst>
          </p:cNvPr>
          <p:cNvSpPr txBox="1"/>
          <p:nvPr/>
        </p:nvSpPr>
        <p:spPr>
          <a:xfrm>
            <a:off x="3839322" y="1975216"/>
            <a:ext cx="20444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Calibri" pitchFamily="34" charset="0"/>
              </a:rPr>
              <a:t>8-9 YEARS OLD</a:t>
            </a:r>
            <a:endParaRPr lang="ko-KR" altLang="en-US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865DF3-A97B-4E65-9937-91F7DEA704BA}"/>
              </a:ext>
            </a:extLst>
          </p:cNvPr>
          <p:cNvSpPr txBox="1"/>
          <p:nvPr/>
        </p:nvSpPr>
        <p:spPr>
          <a:xfrm>
            <a:off x="6392968" y="1975216"/>
            <a:ext cx="20444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Calibri" pitchFamily="34" charset="0"/>
              </a:rPr>
              <a:t>10-11 YEARS OLD</a:t>
            </a:r>
            <a:endParaRPr lang="ko-KR" altLang="en-US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78DF391-3F5B-4CAE-B527-3B6C1401F9EA}"/>
              </a:ext>
            </a:extLst>
          </p:cNvPr>
          <p:cNvSpPr txBox="1"/>
          <p:nvPr/>
        </p:nvSpPr>
        <p:spPr>
          <a:xfrm>
            <a:off x="8952558" y="1975216"/>
            <a:ext cx="20444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Calibri" pitchFamily="34" charset="0"/>
              </a:rPr>
              <a:t>12-13 YEARS OLD</a:t>
            </a:r>
            <a:endParaRPr lang="ko-KR" altLang="en-US" b="1" dirty="0">
              <a:solidFill>
                <a:schemeClr val="accent4"/>
              </a:solidFill>
              <a:cs typeface="Calibri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CE874E2-D2D7-4BFB-9804-D5F0F3624EC2}"/>
              </a:ext>
            </a:extLst>
          </p:cNvPr>
          <p:cNvGrpSpPr/>
          <p:nvPr/>
        </p:nvGrpSpPr>
        <p:grpSpPr>
          <a:xfrm>
            <a:off x="3835360" y="4442935"/>
            <a:ext cx="2050360" cy="1518664"/>
            <a:chOff x="994277" y="3861048"/>
            <a:chExt cx="2050360" cy="151866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AE69170-3BEF-400E-97E4-2E6E887927DA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A0F8DD8-BDAF-43EC-97F3-E1634ACD275A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F1A046-AD18-47CB-872C-382B0B4B678C}"/>
              </a:ext>
            </a:extLst>
          </p:cNvPr>
          <p:cNvSpPr/>
          <p:nvPr/>
        </p:nvSpPr>
        <p:spPr>
          <a:xfrm flipH="1">
            <a:off x="5240690" y="824972"/>
            <a:ext cx="6559826" cy="805070"/>
          </a:xfrm>
          <a:prstGeom prst="rect">
            <a:avLst/>
          </a:prstGeom>
          <a:solidFill>
            <a:schemeClr val="tx1">
              <a:alpha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85989D-13B9-4D61-94F9-D3E4B94BB3A8}"/>
              </a:ext>
            </a:extLst>
          </p:cNvPr>
          <p:cNvSpPr/>
          <p:nvPr/>
        </p:nvSpPr>
        <p:spPr>
          <a:xfrm flipH="1">
            <a:off x="5240690" y="1771292"/>
            <a:ext cx="6559826" cy="805070"/>
          </a:xfrm>
          <a:prstGeom prst="rect">
            <a:avLst/>
          </a:prstGeom>
          <a:solidFill>
            <a:schemeClr val="tx1">
              <a:alpha val="4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0FFBBC-60D2-49BE-AFB2-436F6801D1DB}"/>
              </a:ext>
            </a:extLst>
          </p:cNvPr>
          <p:cNvSpPr/>
          <p:nvPr/>
        </p:nvSpPr>
        <p:spPr>
          <a:xfrm flipH="1">
            <a:off x="5240690" y="2717612"/>
            <a:ext cx="6559826" cy="805070"/>
          </a:xfrm>
          <a:prstGeom prst="rect">
            <a:avLst/>
          </a:prstGeom>
          <a:solidFill>
            <a:schemeClr val="tx1">
              <a:alpha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4F4636D-4829-43EC-8AF0-E4FC1B8C5756}"/>
              </a:ext>
            </a:extLst>
          </p:cNvPr>
          <p:cNvSpPr/>
          <p:nvPr/>
        </p:nvSpPr>
        <p:spPr>
          <a:xfrm>
            <a:off x="5692478" y="1041250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EDC7DE3-87D0-4579-8AC2-ECC5EEA82F98}"/>
              </a:ext>
            </a:extLst>
          </p:cNvPr>
          <p:cNvSpPr/>
          <p:nvPr/>
        </p:nvSpPr>
        <p:spPr>
          <a:xfrm>
            <a:off x="5673496" y="972312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500DF3D-4431-43E7-9E13-FD03ECB7C86C}"/>
              </a:ext>
            </a:extLst>
          </p:cNvPr>
          <p:cNvSpPr/>
          <p:nvPr/>
        </p:nvSpPr>
        <p:spPr>
          <a:xfrm>
            <a:off x="5692478" y="1987570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DA9898C-FEE5-4E46-8D0A-C9E8AB0E1879}"/>
              </a:ext>
            </a:extLst>
          </p:cNvPr>
          <p:cNvSpPr/>
          <p:nvPr/>
        </p:nvSpPr>
        <p:spPr>
          <a:xfrm>
            <a:off x="5692478" y="2933890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9EDED4-836C-4471-8402-583ADF293122}"/>
              </a:ext>
            </a:extLst>
          </p:cNvPr>
          <p:cNvSpPr/>
          <p:nvPr/>
        </p:nvSpPr>
        <p:spPr>
          <a:xfrm>
            <a:off x="5673496" y="1932771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8ADC60-12D6-47BF-9DBE-5C6CC79838F5}"/>
              </a:ext>
            </a:extLst>
          </p:cNvPr>
          <p:cNvSpPr/>
          <p:nvPr/>
        </p:nvSpPr>
        <p:spPr>
          <a:xfrm>
            <a:off x="5659155" y="2876499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00A679-27BD-4625-885C-C343BBCBF2B2}"/>
              </a:ext>
            </a:extLst>
          </p:cNvPr>
          <p:cNvSpPr txBox="1"/>
          <p:nvPr/>
        </p:nvSpPr>
        <p:spPr>
          <a:xfrm flipH="1">
            <a:off x="6503167" y="902783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F2BA43-C7B3-4D35-B6B5-4DE93433633E}"/>
              </a:ext>
            </a:extLst>
          </p:cNvPr>
          <p:cNvSpPr txBox="1"/>
          <p:nvPr/>
        </p:nvSpPr>
        <p:spPr>
          <a:xfrm flipH="1">
            <a:off x="6503167" y="1843619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601ADE-72C7-45AE-8B5E-8CDB1905FAF0}"/>
              </a:ext>
            </a:extLst>
          </p:cNvPr>
          <p:cNvSpPr txBox="1"/>
          <p:nvPr/>
        </p:nvSpPr>
        <p:spPr>
          <a:xfrm flipH="1">
            <a:off x="6503167" y="2796981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B9305-BDE8-4265-A427-01028BF117A4}"/>
              </a:ext>
            </a:extLst>
          </p:cNvPr>
          <p:cNvSpPr txBox="1"/>
          <p:nvPr/>
        </p:nvSpPr>
        <p:spPr>
          <a:xfrm>
            <a:off x="5878736" y="4462124"/>
            <a:ext cx="5776365" cy="1937133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r">
              <a:lnSpc>
                <a:spcPts val="4900"/>
              </a:lnSpc>
            </a:pP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Power Point </a:t>
            </a:r>
          </a:p>
          <a:p>
            <a:pPr algn="r">
              <a:lnSpc>
                <a:spcPts val="4900"/>
              </a:lnSpc>
            </a:pPr>
            <a:r>
              <a:rPr lang="en-US" sz="4000" b="1" dirty="0">
                <a:solidFill>
                  <a:schemeClr val="bg1"/>
                </a:solidFill>
              </a:rPr>
              <a:t>Play, Laugh, Learn</a:t>
            </a: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28520C92-4C6A-4F6E-9E9F-68CD8D1CF05A}"/>
              </a:ext>
            </a:extLst>
          </p:cNvPr>
          <p:cNvSpPr/>
          <p:nvPr/>
        </p:nvSpPr>
        <p:spPr>
          <a:xfrm flipH="1" flipV="1">
            <a:off x="7737044" y="1895475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FE71279E-3F0C-4D44-A52C-965D7080D773}"/>
              </a:ext>
            </a:extLst>
          </p:cNvPr>
          <p:cNvSpPr/>
          <p:nvPr/>
        </p:nvSpPr>
        <p:spPr>
          <a:xfrm rot="10800000" flipH="1" flipV="1">
            <a:off x="6708042" y="2667227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BC2B7D36-B612-4FEA-8E79-92128A37AA69}"/>
              </a:ext>
            </a:extLst>
          </p:cNvPr>
          <p:cNvSpPr/>
          <p:nvPr/>
        </p:nvSpPr>
        <p:spPr>
          <a:xfrm flipH="1" flipV="1">
            <a:off x="5595953" y="3301564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866EA207-3E33-4ACB-A4D4-E51ED303BE56}"/>
              </a:ext>
            </a:extLst>
          </p:cNvPr>
          <p:cNvSpPr/>
          <p:nvPr/>
        </p:nvSpPr>
        <p:spPr>
          <a:xfrm rot="10800000" flipH="1" flipV="1">
            <a:off x="4566951" y="4073316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D13EA-148C-409E-9369-B5763965B5C0}"/>
              </a:ext>
            </a:extLst>
          </p:cNvPr>
          <p:cNvSpPr/>
          <p:nvPr/>
        </p:nvSpPr>
        <p:spPr>
          <a:xfrm rot="10800000" flipH="1" flipV="1">
            <a:off x="1615915" y="5083296"/>
            <a:ext cx="3266271" cy="264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BFB88-D09B-4150-859D-098F48FCED6A}"/>
              </a:ext>
            </a:extLst>
          </p:cNvPr>
          <p:cNvSpPr/>
          <p:nvPr/>
        </p:nvSpPr>
        <p:spPr>
          <a:xfrm rot="10800000" flipH="1" flipV="1">
            <a:off x="8970062" y="2168258"/>
            <a:ext cx="1876272" cy="2648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DE80A90-D171-4B13-A5BE-BBE07FA43953}"/>
              </a:ext>
            </a:extLst>
          </p:cNvPr>
          <p:cNvSpPr/>
          <p:nvPr/>
        </p:nvSpPr>
        <p:spPr>
          <a:xfrm rot="5400000">
            <a:off x="10818414" y="2126187"/>
            <a:ext cx="404836" cy="34899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78F73B87-E853-46C4-9B40-F1F3AEDA976E}"/>
              </a:ext>
            </a:extLst>
          </p:cNvPr>
          <p:cNvSpPr/>
          <p:nvPr/>
        </p:nvSpPr>
        <p:spPr>
          <a:xfrm>
            <a:off x="996670" y="4949548"/>
            <a:ext cx="819150" cy="532352"/>
          </a:xfrm>
          <a:prstGeom prst="chevron">
            <a:avLst>
              <a:gd name="adj" fmla="val 4622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100D58-3682-4B56-A653-0843310C2455}"/>
              </a:ext>
            </a:extLst>
          </p:cNvPr>
          <p:cNvSpPr/>
          <p:nvPr/>
        </p:nvSpPr>
        <p:spPr>
          <a:xfrm>
            <a:off x="4998366" y="4491477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F8F076-1646-4CFF-9631-DD978BC0024D}"/>
              </a:ext>
            </a:extLst>
          </p:cNvPr>
          <p:cNvSpPr/>
          <p:nvPr/>
        </p:nvSpPr>
        <p:spPr>
          <a:xfrm>
            <a:off x="6047801" y="3755120"/>
            <a:ext cx="724247" cy="724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71C67C4-0335-4935-AAB9-E3F79C973C1D}"/>
              </a:ext>
            </a:extLst>
          </p:cNvPr>
          <p:cNvSpPr/>
          <p:nvPr/>
        </p:nvSpPr>
        <p:spPr>
          <a:xfrm>
            <a:off x="7097236" y="3018762"/>
            <a:ext cx="724247" cy="724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F1B00F-0490-4820-9B9B-8A00FE20D573}"/>
              </a:ext>
            </a:extLst>
          </p:cNvPr>
          <p:cNvSpPr/>
          <p:nvPr/>
        </p:nvSpPr>
        <p:spPr>
          <a:xfrm>
            <a:off x="8146672" y="2282404"/>
            <a:ext cx="724247" cy="7242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8EFECA54-8B98-4838-BA95-8A34C0076FF8}"/>
              </a:ext>
            </a:extLst>
          </p:cNvPr>
          <p:cNvSpPr/>
          <p:nvPr/>
        </p:nvSpPr>
        <p:spPr>
          <a:xfrm>
            <a:off x="8330285" y="2475944"/>
            <a:ext cx="382002" cy="37587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E996DC2F-6E58-4E75-946C-C485A9F56F66}"/>
              </a:ext>
            </a:extLst>
          </p:cNvPr>
          <p:cNvSpPr/>
          <p:nvPr/>
        </p:nvSpPr>
        <p:spPr>
          <a:xfrm>
            <a:off x="7295068" y="3234785"/>
            <a:ext cx="309974" cy="3099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Oval 66">
            <a:extLst>
              <a:ext uri="{FF2B5EF4-FFF2-40B4-BE49-F238E27FC236}">
                <a16:creationId xmlns:a16="http://schemas.microsoft.com/office/drawing/2014/main" id="{0D094274-16B7-46CF-9AB5-FE3372AA2E82}"/>
              </a:ext>
            </a:extLst>
          </p:cNvPr>
          <p:cNvSpPr/>
          <p:nvPr/>
        </p:nvSpPr>
        <p:spPr>
          <a:xfrm rot="20700000">
            <a:off x="6221834" y="3976871"/>
            <a:ext cx="346043" cy="29641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67601C0B-EC03-48A5-A270-477CD62C6B11}"/>
              </a:ext>
            </a:extLst>
          </p:cNvPr>
          <p:cNvSpPr/>
          <p:nvPr/>
        </p:nvSpPr>
        <p:spPr>
          <a:xfrm>
            <a:off x="5191132" y="4691232"/>
            <a:ext cx="332579" cy="3113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D8639A-2B5B-47A7-855E-A512A56FEEF2}"/>
              </a:ext>
            </a:extLst>
          </p:cNvPr>
          <p:cNvSpPr txBox="1"/>
          <p:nvPr/>
        </p:nvSpPr>
        <p:spPr>
          <a:xfrm>
            <a:off x="1674214" y="5381035"/>
            <a:ext cx="303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E94B43-D82B-4FFB-ABAC-E730A5275917}"/>
              </a:ext>
            </a:extLst>
          </p:cNvPr>
          <p:cNvSpPr txBox="1"/>
          <p:nvPr/>
        </p:nvSpPr>
        <p:spPr>
          <a:xfrm>
            <a:off x="3227542" y="4330380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E4CC11-C52B-4101-9BB1-8F1D5865C963}"/>
              </a:ext>
            </a:extLst>
          </p:cNvPr>
          <p:cNvSpPr txBox="1"/>
          <p:nvPr/>
        </p:nvSpPr>
        <p:spPr>
          <a:xfrm>
            <a:off x="6845781" y="4377346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71A544-7F1F-45C7-B116-E08B46CE279E}"/>
              </a:ext>
            </a:extLst>
          </p:cNvPr>
          <p:cNvSpPr txBox="1"/>
          <p:nvPr/>
        </p:nvSpPr>
        <p:spPr>
          <a:xfrm>
            <a:off x="5435079" y="2599830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3259D7-B66C-4F8B-98FB-1FBC14D7F9A7}"/>
              </a:ext>
            </a:extLst>
          </p:cNvPr>
          <p:cNvSpPr txBox="1"/>
          <p:nvPr/>
        </p:nvSpPr>
        <p:spPr>
          <a:xfrm>
            <a:off x="9053318" y="2646796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3BD193-D52D-42A7-A4D9-040A765323B3}"/>
              </a:ext>
            </a:extLst>
          </p:cNvPr>
          <p:cNvSpPr txBox="1"/>
          <p:nvPr/>
        </p:nvSpPr>
        <p:spPr>
          <a:xfrm>
            <a:off x="3473541" y="2538274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3408C9-86AF-40C6-A969-80D0629417EA}"/>
              </a:ext>
            </a:extLst>
          </p:cNvPr>
          <p:cNvSpPr txBox="1"/>
          <p:nvPr/>
        </p:nvSpPr>
        <p:spPr>
          <a:xfrm>
            <a:off x="1279498" y="4265582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217A27-5CC5-4473-B3F2-6C6DFE77AA95}"/>
              </a:ext>
            </a:extLst>
          </p:cNvPr>
          <p:cNvSpPr txBox="1"/>
          <p:nvPr/>
        </p:nvSpPr>
        <p:spPr>
          <a:xfrm>
            <a:off x="9532710" y="3274855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C85114-C47F-4382-9D14-205E90B192B1}"/>
              </a:ext>
            </a:extLst>
          </p:cNvPr>
          <p:cNvSpPr txBox="1"/>
          <p:nvPr/>
        </p:nvSpPr>
        <p:spPr>
          <a:xfrm>
            <a:off x="7338667" y="5002163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C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4775</Words>
  <Application>Microsoft Office PowerPoint</Application>
  <PresentationFormat>Widescreen</PresentationFormat>
  <Paragraphs>517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178</cp:revision>
  <dcterms:created xsi:type="dcterms:W3CDTF">2019-01-14T06:35:35Z</dcterms:created>
  <dcterms:modified xsi:type="dcterms:W3CDTF">2019-10-28T07:08:05Z</dcterms:modified>
</cp:coreProperties>
</file>