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haansoftxlsx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notesMasterIdLst>
    <p:notesMasterId r:id="rId63"/>
  </p:notesMasterIdLst>
  <p:sldIdLst>
    <p:sldId id="256" r:id="rId4"/>
    <p:sldId id="262" r:id="rId5"/>
    <p:sldId id="261" r:id="rId6"/>
    <p:sldId id="268" r:id="rId7"/>
    <p:sldId id="289" r:id="rId8"/>
    <p:sldId id="295" r:id="rId9"/>
    <p:sldId id="337" r:id="rId10"/>
    <p:sldId id="281" r:id="rId11"/>
    <p:sldId id="318" r:id="rId12"/>
    <p:sldId id="275" r:id="rId13"/>
    <p:sldId id="299" r:id="rId14"/>
    <p:sldId id="291" r:id="rId15"/>
    <p:sldId id="288" r:id="rId16"/>
    <p:sldId id="297" r:id="rId17"/>
    <p:sldId id="267" r:id="rId18"/>
    <p:sldId id="273" r:id="rId19"/>
    <p:sldId id="277" r:id="rId20"/>
    <p:sldId id="293" r:id="rId21"/>
    <p:sldId id="285" r:id="rId22"/>
    <p:sldId id="326" r:id="rId23"/>
    <p:sldId id="294" r:id="rId24"/>
    <p:sldId id="302" r:id="rId25"/>
    <p:sldId id="327" r:id="rId26"/>
    <p:sldId id="296" r:id="rId27"/>
    <p:sldId id="280" r:id="rId28"/>
    <p:sldId id="335" r:id="rId29"/>
    <p:sldId id="274" r:id="rId30"/>
    <p:sldId id="287" r:id="rId31"/>
    <p:sldId id="328" r:id="rId32"/>
    <p:sldId id="283" r:id="rId33"/>
    <p:sldId id="269" r:id="rId34"/>
    <p:sldId id="331" r:id="rId35"/>
    <p:sldId id="278" r:id="rId36"/>
    <p:sldId id="279" r:id="rId37"/>
    <p:sldId id="338" r:id="rId38"/>
    <p:sldId id="303" r:id="rId39"/>
    <p:sldId id="282" r:id="rId40"/>
    <p:sldId id="329" r:id="rId41"/>
    <p:sldId id="276" r:id="rId42"/>
    <p:sldId id="286" r:id="rId43"/>
    <p:sldId id="321" r:id="rId44"/>
    <p:sldId id="284" r:id="rId45"/>
    <p:sldId id="292" r:id="rId46"/>
    <p:sldId id="332" r:id="rId47"/>
    <p:sldId id="325" r:id="rId48"/>
    <p:sldId id="298" r:id="rId49"/>
    <p:sldId id="333" r:id="rId50"/>
    <p:sldId id="334" r:id="rId51"/>
    <p:sldId id="311" r:id="rId52"/>
    <p:sldId id="272" r:id="rId53"/>
    <p:sldId id="301" r:id="rId54"/>
    <p:sldId id="260" r:id="rId55"/>
    <p:sldId id="263" r:id="rId56"/>
    <p:sldId id="266" r:id="rId57"/>
    <p:sldId id="265" r:id="rId58"/>
    <p:sldId id="336" r:id="rId59"/>
    <p:sldId id="257" r:id="rId60"/>
    <p:sldId id="258" r:id="rId61"/>
    <p:sldId id="259" r:id="rId62"/>
  </p:sldIdLst>
  <p:sldSz cx="12192000" cy="6858000"/>
  <p:notesSz cx="6858000" cy="9144000"/>
  <p:defaultTextStyle>
    <a:defPPr>
      <a:defRPr lang="en-US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41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101" autoAdjust="0"/>
    <p:restoredTop sz="94660"/>
  </p:normalViewPr>
  <p:slideViewPr>
    <p:cSldViewPr snapToGrid="0">
      <p:cViewPr varScale="1">
        <p:scale>
          <a:sx n="107" d="100"/>
          <a:sy n="107" d="100"/>
        </p:scale>
        <p:origin x="120" y="234"/>
      </p:cViewPr>
      <p:guideLst>
        <p:guide orient="horz" pos="2341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Photoshop</c:v>
                </c:pt>
                <c:pt idx="1">
                  <c:v>CSS 3</c:v>
                </c:pt>
                <c:pt idx="2">
                  <c:v>Indesign</c:v>
                </c:pt>
                <c:pt idx="3">
                  <c:v>Flash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60</c:v>
                </c:pt>
                <c:pt idx="2">
                  <c:v>80</c:v>
                </c:pt>
                <c:pt idx="3">
                  <c:v>70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53E-4784-8851-2F4FAC60E06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Photoshop</c:v>
                </c:pt>
                <c:pt idx="1">
                  <c:v>CSS 3</c:v>
                </c:pt>
                <c:pt idx="2">
                  <c:v>Indesign</c:v>
                </c:pt>
                <c:pt idx="3">
                  <c:v>Flash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10</c:v>
                </c:pt>
                <c:pt idx="1">
                  <c:v>40</c:v>
                </c:pt>
                <c:pt idx="2">
                  <c:v>20</c:v>
                </c:pt>
                <c:pt idx="3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53E-4784-8851-2F4FAC60E0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4"/>
        <c:overlap val="100"/>
        <c:axId val="-975607504"/>
        <c:axId val="-975602608"/>
      </c:barChart>
      <c:catAx>
        <c:axId val="-975607504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6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pPr>
            <a:endParaRPr lang="en-US"/>
          </a:p>
        </c:txPr>
        <c:crossAx val="-975602608"/>
        <c:crosses val="autoZero"/>
        <c:auto val="1"/>
        <c:lblAlgn val="ctr"/>
        <c:lblOffset val="100"/>
        <c:noMultiLvlLbl val="0"/>
      </c:catAx>
      <c:valAx>
        <c:axId val="-97560260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-9756075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533A-4D28-BF32-334685616B2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533A-4D28-BF32-334685616B2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533A-4D28-BF32-334685616B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975606416"/>
        <c:axId val="-1204005312"/>
      </c:lineChart>
      <c:catAx>
        <c:axId val="-97560641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-1204005312"/>
        <c:crosses val="autoZero"/>
        <c:auto val="1"/>
        <c:lblAlgn val="ctr"/>
        <c:lblOffset val="100"/>
        <c:noMultiLvlLbl val="0"/>
      </c:catAx>
      <c:valAx>
        <c:axId val="-1204005312"/>
        <c:scaling>
          <c:orientation val="minMax"/>
        </c:scaling>
        <c:delete val="0"/>
        <c:axPos val="l"/>
        <c:majorGridlines>
          <c:spPr>
            <a:ln w="15875">
              <a:noFill/>
              <a:prstDash val="sys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-975606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7A9-4833-8965-4895EEDDB237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7A9-4833-8965-4895EEDDB23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7A9-4833-8965-4895EEDDB2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903171685102041E-2"/>
          <c:y val="3.4471340049169907E-2"/>
          <c:w val="0.88385226967597008"/>
          <c:h val="0.8855619407688629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7782-49C4-B70B-AA9E425952DA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7782-49C4-B70B-AA9E425952DA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7782-49C4-B70B-AA9E425952DA}"/>
              </c:ext>
            </c:extLst>
          </c:dPt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70</c:v>
                </c:pt>
                <c:pt idx="2">
                  <c:v>50</c:v>
                </c:pt>
                <c:pt idx="3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7782-49C4-B70B-AA9E425952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1483444064"/>
        <c:axId val="-1483443520"/>
      </c:barChart>
      <c:catAx>
        <c:axId val="-14834440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-1483443520"/>
        <c:crosses val="autoZero"/>
        <c:auto val="1"/>
        <c:lblAlgn val="ctr"/>
        <c:lblOffset val="100"/>
        <c:noMultiLvlLbl val="0"/>
      </c:catAx>
      <c:valAx>
        <c:axId val="-148344352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-148344406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903171685102041E-2"/>
          <c:y val="3.4471340049169907E-2"/>
          <c:w val="0.88385226967597008"/>
          <c:h val="0.8855619407688629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12C4-4FFD-8F28-3154419132A3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12C4-4FFD-8F28-3154419132A3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12C4-4FFD-8F28-3154419132A3}"/>
              </c:ext>
            </c:extLst>
          </c:dPt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12C4-4FFD-8F28-3154419132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1748422672"/>
        <c:axId val="-1748424848"/>
      </c:barChart>
      <c:catAx>
        <c:axId val="-17484226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-1748424848"/>
        <c:crosses val="autoZero"/>
        <c:auto val="1"/>
        <c:lblAlgn val="ctr"/>
        <c:lblOffset val="100"/>
        <c:noMultiLvlLbl val="0"/>
      </c:catAx>
      <c:valAx>
        <c:axId val="-174842484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-174842267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1C7-4722-9997-3C78DCAD01E2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1C7-4722-9997-3C78DCAD01E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70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91C7-4722-9997-3C78DCAD01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F36F2E2-7BE2-47D1-92D2-6783EC4A003F}" type="datetimeFigureOut">
              <a:rPr lang="ko-KR" altLang="en-US" smtClean="0"/>
              <a:t>2018-07-15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64721E6-957D-4707-B3D2-A01C96646CC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153463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248DA-3409-4B5C-BDA8-2DF014F03B1D}" type="slidenum">
              <a:rPr lang="ko-KR" altLang="en-US" smtClean="0"/>
              <a:t>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9202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8C722-29FD-4A35-8379-A66EF14CB12C}" type="slidenum">
              <a:rPr lang="ko-KR" altLang="en-US" smtClean="0"/>
              <a:t>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458021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6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6372225" y="2449990"/>
            <a:ext cx="5314950" cy="641518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800" b="0" baseline="0">
                <a:solidFill>
                  <a:schemeClr val="bg1"/>
                </a:solidFill>
                <a:effectLst/>
                <a:latin typeface="Arial" panose="020B0604020202020204" pitchFamily="34" charset="0"/>
                <a:ea typeface="+mj-ea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</a:t>
            </a:r>
          </a:p>
          <a:p>
            <a:pPr lvl="0"/>
            <a:r>
              <a:rPr lang="en-US" altLang="ko-KR" dirty="0"/>
              <a:t>your subtitle here</a:t>
            </a:r>
          </a:p>
        </p:txBody>
      </p:sp>
      <p:sp>
        <p:nvSpPr>
          <p:cNvPr id="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6372225" y="1084228"/>
            <a:ext cx="5314950" cy="131974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</a:t>
            </a:r>
            <a:br>
              <a:rPr lang="en-US" dirty="0"/>
            </a:br>
            <a:r>
              <a:rPr lang="en-US" dirty="0"/>
              <a:t>to edit title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640" y="1155126"/>
            <a:ext cx="4774524" cy="40975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0171" y="4687957"/>
            <a:ext cx="3047435" cy="126075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360377">
            <a:off x="5970397" y="3914444"/>
            <a:ext cx="1042308" cy="109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574FAD1E-A451-4118-9B93-DE008A06B10B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733105" y="1850016"/>
            <a:ext cx="3564000" cy="14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="" xmlns:a16="http://schemas.microsoft.com/office/drawing/2014/main" id="{C44A9684-BAED-49B4-B569-854B22C99DE6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4313536" y="3244457"/>
            <a:ext cx="3564000" cy="14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E8D02DDB-664A-4145-A599-8E84107FBA7C}"/>
              </a:ext>
            </a:extLst>
          </p:cNvPr>
          <p:cNvSpPr>
            <a:spLocks noGrp="1"/>
          </p:cNvSpPr>
          <p:nvPr>
            <p:ph type="pic" sz="quarter" idx="63" hasCustomPrompt="1"/>
          </p:nvPr>
        </p:nvSpPr>
        <p:spPr>
          <a:xfrm>
            <a:off x="7876550" y="4648628"/>
            <a:ext cx="3564000" cy="14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Rectangle 18">
            <a:extLst>
              <a:ext uri="{FF2B5EF4-FFF2-40B4-BE49-F238E27FC236}">
                <a16:creationId xmlns="" xmlns:a16="http://schemas.microsoft.com/office/drawing/2014/main" id="{76F7017F-5FAE-41DD-B825-AB45B36EC8F1}"/>
              </a:ext>
            </a:extLst>
          </p:cNvPr>
          <p:cNvSpPr/>
          <p:nvPr userDrawn="1"/>
        </p:nvSpPr>
        <p:spPr>
          <a:xfrm>
            <a:off x="4296118" y="1850016"/>
            <a:ext cx="7144432" cy="14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Rectangle 19">
            <a:extLst>
              <a:ext uri="{FF2B5EF4-FFF2-40B4-BE49-F238E27FC236}">
                <a16:creationId xmlns="" xmlns:a16="http://schemas.microsoft.com/office/drawing/2014/main" id="{1CDE18C2-CE80-4062-88C2-E8359C661307}"/>
              </a:ext>
            </a:extLst>
          </p:cNvPr>
          <p:cNvSpPr/>
          <p:nvPr userDrawn="1"/>
        </p:nvSpPr>
        <p:spPr>
          <a:xfrm>
            <a:off x="733104" y="4648628"/>
            <a:ext cx="7144432" cy="140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20">
            <a:extLst>
              <a:ext uri="{FF2B5EF4-FFF2-40B4-BE49-F238E27FC236}">
                <a16:creationId xmlns="" xmlns:a16="http://schemas.microsoft.com/office/drawing/2014/main" id="{5FD3E989-E6FE-4090-943E-4556536F4A16}"/>
              </a:ext>
            </a:extLst>
          </p:cNvPr>
          <p:cNvSpPr/>
          <p:nvPr userDrawn="1"/>
        </p:nvSpPr>
        <p:spPr>
          <a:xfrm>
            <a:off x="7876549" y="3244457"/>
            <a:ext cx="3564001" cy="140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0904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Oval Callout 37">
            <a:extLst>
              <a:ext uri="{FF2B5EF4-FFF2-40B4-BE49-F238E27FC236}">
                <a16:creationId xmlns="" xmlns:a16="http://schemas.microsoft.com/office/drawing/2014/main" id="{EA0AD969-7A0C-48B4-912D-A67AE18EE776}"/>
              </a:ext>
            </a:extLst>
          </p:cNvPr>
          <p:cNvSpPr/>
          <p:nvPr userDrawn="1"/>
        </p:nvSpPr>
        <p:spPr>
          <a:xfrm rot="1882940">
            <a:off x="8045016" y="1862385"/>
            <a:ext cx="3192184" cy="3057648"/>
          </a:xfrm>
          <a:prstGeom prst="wedgeEllipseCallout">
            <a:avLst>
              <a:gd name="adj1" fmla="val -37974"/>
              <a:gd name="adj2" fmla="val 6573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그림 개체 틀 2">
            <a:extLst>
              <a:ext uri="{FF2B5EF4-FFF2-40B4-BE49-F238E27FC236}">
                <a16:creationId xmlns="" xmlns:a16="http://schemas.microsoft.com/office/drawing/2014/main" id="{D1846F98-7C57-46DC-B27D-C8E8D0A59D5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651053" y="1992540"/>
            <a:ext cx="2124560" cy="203547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719285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51"/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A78451C5-B8CA-4E35-8763-FA65423527B0}"/>
              </a:ext>
            </a:extLst>
          </p:cNvPr>
          <p:cNvGrpSpPr/>
          <p:nvPr userDrawn="1"/>
        </p:nvGrpSpPr>
        <p:grpSpPr>
          <a:xfrm>
            <a:off x="9563890" y="5525204"/>
            <a:ext cx="2564846" cy="1152584"/>
            <a:chOff x="9563890" y="5525204"/>
            <a:chExt cx="2564846" cy="1152584"/>
          </a:xfrm>
        </p:grpSpPr>
        <p:pic>
          <p:nvPicPr>
            <p:cNvPr id="54" name="Picture 5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829188" y="6225828"/>
              <a:ext cx="693891" cy="451960"/>
            </a:xfrm>
            <a:prstGeom prst="rect">
              <a:avLst/>
            </a:prstGeom>
          </p:spPr>
        </p:pic>
        <p:pic>
          <p:nvPicPr>
            <p:cNvPr id="55" name="Picture 54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564669" y="5539612"/>
              <a:ext cx="500087" cy="1057003"/>
            </a:xfrm>
            <a:prstGeom prst="rect">
              <a:avLst/>
            </a:prstGeom>
          </p:spPr>
        </p:pic>
        <p:pic>
          <p:nvPicPr>
            <p:cNvPr id="56" name="Picture 55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578408" y="5735969"/>
              <a:ext cx="550328" cy="879993"/>
            </a:xfrm>
            <a:prstGeom prst="rect">
              <a:avLst/>
            </a:prstGeom>
          </p:spPr>
        </p:pic>
        <p:pic>
          <p:nvPicPr>
            <p:cNvPr id="57" name="Picture 56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160970" y="5525204"/>
              <a:ext cx="374861" cy="1071411"/>
            </a:xfrm>
            <a:prstGeom prst="rect">
              <a:avLst/>
            </a:prstGeom>
          </p:spPr>
        </p:pic>
        <p:pic>
          <p:nvPicPr>
            <p:cNvPr id="59" name="Picture 58"/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63890" y="5866852"/>
              <a:ext cx="265298" cy="402521"/>
            </a:xfrm>
            <a:prstGeom prst="rect">
              <a:avLst/>
            </a:prstGeom>
          </p:spPr>
        </p:pic>
      </p:grp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F03E1C88-B758-4397-BB07-20334DD241C6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802455" y="642120"/>
            <a:ext cx="4104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3133A19-366C-4143-B66C-A20D990A78A2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2902817" y="4351266"/>
            <a:ext cx="4104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0C311531-5E4A-4980-87A4-79ED2C131D8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003178" y="642121"/>
            <a:ext cx="1980000" cy="35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="" xmlns:a16="http://schemas.microsoft.com/office/drawing/2014/main" id="{C8E56490-DEC6-4B08-A7E6-8AD048303A8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2902817" y="2478693"/>
            <a:ext cx="1980000" cy="17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="" xmlns:a16="http://schemas.microsoft.com/office/drawing/2014/main" id="{5036A8B7-A76F-44FA-9556-178172D1E5FD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02456" y="2479266"/>
            <a:ext cx="1980000" cy="35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362490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 flipH="1">
            <a:off x="0" y="0"/>
            <a:ext cx="12192000" cy="112474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4" name="제목 1"/>
          <p:cNvSpPr>
            <a:spLocks noGrp="1"/>
          </p:cNvSpPr>
          <p:nvPr>
            <p:ph type="title" hasCustomPrompt="1"/>
          </p:nvPr>
        </p:nvSpPr>
        <p:spPr>
          <a:xfrm>
            <a:off x="0" y="215439"/>
            <a:ext cx="12192000" cy="710877"/>
          </a:xfrm>
          <a:prstGeom prst="rect">
            <a:avLst/>
          </a:prstGeom>
        </p:spPr>
        <p:txBody>
          <a:bodyPr lIns="144000"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6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523" y="1124744"/>
            <a:ext cx="7055584" cy="40324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7056106" y="1124744"/>
            <a:ext cx="2112235" cy="579857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9168341" y="1124745"/>
            <a:ext cx="3023659" cy="163218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823026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07039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3439889" y="1"/>
            <a:ext cx="2520000" cy="47251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6235774" y="692696"/>
            <a:ext cx="2520000" cy="6165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648006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442238"/>
            <a:ext cx="5994400" cy="281282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11" hasCustomPrompt="1"/>
          </p:nvPr>
        </p:nvSpPr>
        <p:spPr>
          <a:xfrm>
            <a:off x="6192011" y="1445618"/>
            <a:ext cx="5994400" cy="281282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Text Placeholder 9">
            <a:extLst>
              <a:ext uri="{FF2B5EF4-FFF2-40B4-BE49-F238E27FC236}">
                <a16:creationId xmlns="" xmlns:a16="http://schemas.microsoft.com/office/drawing/2014/main" id="{F7281657-6836-4852-9E40-7E0FE9D3CA6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2" name="Rectangle 51">
            <a:extLst>
              <a:ext uri="{FF2B5EF4-FFF2-40B4-BE49-F238E27FC236}">
                <a16:creationId xmlns="" xmlns:a16="http://schemas.microsoft.com/office/drawing/2014/main" id="{77D93EF7-24AF-479E-A876-049DAEC16A2B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그룹 18">
            <a:extLst>
              <a:ext uri="{FF2B5EF4-FFF2-40B4-BE49-F238E27FC236}">
                <a16:creationId xmlns="" xmlns:a16="http://schemas.microsoft.com/office/drawing/2014/main" id="{D7B5A182-0390-4280-944A-E44BC6FFF484}"/>
              </a:ext>
            </a:extLst>
          </p:cNvPr>
          <p:cNvGrpSpPr/>
          <p:nvPr userDrawn="1"/>
        </p:nvGrpSpPr>
        <p:grpSpPr>
          <a:xfrm>
            <a:off x="9563890" y="5525204"/>
            <a:ext cx="2564846" cy="1152584"/>
            <a:chOff x="9563890" y="5525204"/>
            <a:chExt cx="2564846" cy="1152584"/>
          </a:xfrm>
        </p:grpSpPr>
        <p:pic>
          <p:nvPicPr>
            <p:cNvPr id="20" name="Picture 53">
              <a:extLst>
                <a:ext uri="{FF2B5EF4-FFF2-40B4-BE49-F238E27FC236}">
                  <a16:creationId xmlns="" xmlns:a16="http://schemas.microsoft.com/office/drawing/2014/main" id="{132EF81F-13F5-4962-ACE3-4BF109C284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829188" y="6225828"/>
              <a:ext cx="693891" cy="451960"/>
            </a:xfrm>
            <a:prstGeom prst="rect">
              <a:avLst/>
            </a:prstGeom>
          </p:spPr>
        </p:pic>
        <p:pic>
          <p:nvPicPr>
            <p:cNvPr id="21" name="Picture 54">
              <a:extLst>
                <a:ext uri="{FF2B5EF4-FFF2-40B4-BE49-F238E27FC236}">
                  <a16:creationId xmlns="" xmlns:a16="http://schemas.microsoft.com/office/drawing/2014/main" id="{39934CF6-DD91-4EC9-B161-701933543F7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564669" y="5539612"/>
              <a:ext cx="500087" cy="1057003"/>
            </a:xfrm>
            <a:prstGeom prst="rect">
              <a:avLst/>
            </a:prstGeom>
          </p:spPr>
        </p:pic>
        <p:pic>
          <p:nvPicPr>
            <p:cNvPr id="22" name="Picture 55">
              <a:extLst>
                <a:ext uri="{FF2B5EF4-FFF2-40B4-BE49-F238E27FC236}">
                  <a16:creationId xmlns="" xmlns:a16="http://schemas.microsoft.com/office/drawing/2014/main" id="{168FA837-1D45-4B97-9E0C-C4415740B6F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578408" y="5735969"/>
              <a:ext cx="550328" cy="879993"/>
            </a:xfrm>
            <a:prstGeom prst="rect">
              <a:avLst/>
            </a:prstGeom>
          </p:spPr>
        </p:pic>
        <p:pic>
          <p:nvPicPr>
            <p:cNvPr id="24" name="Picture 56">
              <a:extLst>
                <a:ext uri="{FF2B5EF4-FFF2-40B4-BE49-F238E27FC236}">
                  <a16:creationId xmlns="" xmlns:a16="http://schemas.microsoft.com/office/drawing/2014/main" id="{D405BC84-E5F4-4535-A9F6-2C39817DAED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160970" y="5525204"/>
              <a:ext cx="374861" cy="1071411"/>
            </a:xfrm>
            <a:prstGeom prst="rect">
              <a:avLst/>
            </a:prstGeom>
          </p:spPr>
        </p:pic>
        <p:pic>
          <p:nvPicPr>
            <p:cNvPr id="25" name="Picture 58">
              <a:extLst>
                <a:ext uri="{FF2B5EF4-FFF2-40B4-BE49-F238E27FC236}">
                  <a16:creationId xmlns="" xmlns:a16="http://schemas.microsoft.com/office/drawing/2014/main" id="{0AAF161D-0A73-411A-9497-FF4ADF4DDC8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63890" y="5866852"/>
              <a:ext cx="265298" cy="40252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1032668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="" xmlns:a16="http://schemas.microsoft.com/office/drawing/2014/main" id="{72920181-2924-4E1F-891D-E75A99509C25}"/>
              </a:ext>
            </a:extLst>
          </p:cNvPr>
          <p:cNvSpPr/>
          <p:nvPr userDrawn="1"/>
        </p:nvSpPr>
        <p:spPr>
          <a:xfrm>
            <a:off x="-1" y="0"/>
            <a:ext cx="428723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3205315" y="535021"/>
            <a:ext cx="3889913" cy="3542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7244568" y="2025072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4467228" y="4260714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74743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6096000" y="0"/>
            <a:ext cx="3048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0" y="3428999"/>
            <a:ext cx="304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048000" y="586079"/>
            <a:ext cx="304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096000" y="3428999"/>
            <a:ext cx="304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44000" y="586079"/>
            <a:ext cx="304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109734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31567" y="2498073"/>
            <a:ext cx="3780000" cy="1800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700199" y="2498073"/>
            <a:ext cx="3780000" cy="1800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700498" y="4493448"/>
            <a:ext cx="3780000" cy="1800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669429" y="4493448"/>
            <a:ext cx="2808000" cy="1800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8668831" y="554273"/>
            <a:ext cx="2808000" cy="37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9" name="Rectangle 8"/>
          <p:cNvSpPr/>
          <p:nvPr userDrawn="1"/>
        </p:nvSpPr>
        <p:spPr>
          <a:xfrm>
            <a:off x="731567" y="4493648"/>
            <a:ext cx="3780000" cy="18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8188113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4206907" y="0"/>
            <a:ext cx="734778" cy="6858000"/>
          </a:xfrm>
          <a:prstGeom prst="rect">
            <a:avLst/>
          </a:prstGeom>
          <a:solidFill>
            <a:schemeClr val="accent2">
              <a:alpha val="2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7286707" y="0"/>
            <a:ext cx="734778" cy="6858000"/>
          </a:xfrm>
          <a:prstGeom prst="rect">
            <a:avLst/>
          </a:prstGeom>
          <a:solidFill>
            <a:schemeClr val="accent2">
              <a:alpha val="2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 userDrawn="1"/>
        </p:nvSpPr>
        <p:spPr>
          <a:xfrm>
            <a:off x="5036023" y="0"/>
            <a:ext cx="2156346" cy="6858000"/>
          </a:xfrm>
          <a:prstGeom prst="rect">
            <a:avLst/>
          </a:prstGeom>
          <a:solidFill>
            <a:schemeClr val="accent2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851443"/>
            <a:ext cx="12192000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5509395"/>
            <a:ext cx="12192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090" y="646036"/>
            <a:ext cx="4233115" cy="36329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141101" cy="417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3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6281560" y="0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6281560" y="2160786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25" name="Picture Placeholder 10"/>
          <p:cNvSpPr>
            <a:spLocks noGrp="1"/>
          </p:cNvSpPr>
          <p:nvPr>
            <p:ph type="pic" sz="quarter" idx="14" hasCustomPrompt="1"/>
          </p:nvPr>
        </p:nvSpPr>
        <p:spPr>
          <a:xfrm>
            <a:off x="9305596" y="-4215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26" name="Picture Placeholder 10"/>
          <p:cNvSpPr>
            <a:spLocks noGrp="1"/>
          </p:cNvSpPr>
          <p:nvPr>
            <p:ph type="pic" sz="quarter" idx="15" hasCustomPrompt="1"/>
          </p:nvPr>
        </p:nvSpPr>
        <p:spPr>
          <a:xfrm>
            <a:off x="9305596" y="2156571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4302000"/>
            <a:ext cx="12192000" cy="25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/>
          </a:p>
        </p:txBody>
      </p:sp>
    </p:spTree>
    <p:extLst>
      <p:ext uri="{BB962C8B-B14F-4D97-AF65-F5344CB8AC3E}">
        <p14:creationId xmlns:p14="http://schemas.microsoft.com/office/powerpoint/2010/main" val="32778796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728181" y="0"/>
            <a:ext cx="446381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">
            <a:extLst>
              <a:ext uri="{FF2B5EF4-FFF2-40B4-BE49-F238E27FC236}">
                <a16:creationId xmlns="" xmlns:a16="http://schemas.microsoft.com/office/drawing/2014/main" id="{E86FFBD0-9FD6-4A18-B316-E26268B41695}"/>
              </a:ext>
            </a:extLst>
          </p:cNvPr>
          <p:cNvSpPr/>
          <p:nvPr userDrawn="1"/>
        </p:nvSpPr>
        <p:spPr>
          <a:xfrm>
            <a:off x="0" y="368762"/>
            <a:ext cx="7440149" cy="13320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616F011C-271F-4FE4-8493-903075172BC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274555" y="3299772"/>
            <a:ext cx="3754363" cy="23953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88287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자유형: 도형 18">
            <a:extLst>
              <a:ext uri="{FF2B5EF4-FFF2-40B4-BE49-F238E27FC236}">
                <a16:creationId xmlns="" xmlns:a16="http://schemas.microsoft.com/office/drawing/2014/main" id="{E0FD5A04-9E72-4F6C-A0E2-4D958F19FD46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113215" y="276132"/>
            <a:ext cx="11965575" cy="6464302"/>
          </a:xfrm>
          <a:custGeom>
            <a:avLst/>
            <a:gdLst>
              <a:gd name="connsiteX0" fmla="*/ 3039689 w 11965575"/>
              <a:gd name="connsiteY0" fmla="*/ 5339586 h 6464302"/>
              <a:gd name="connsiteX1" fmla="*/ 3037710 w 11965575"/>
              <a:gd name="connsiteY1" fmla="*/ 5348196 h 6464302"/>
              <a:gd name="connsiteX2" fmla="*/ 3044157 w 11965575"/>
              <a:gd name="connsiteY2" fmla="*/ 5350384 h 6464302"/>
              <a:gd name="connsiteX3" fmla="*/ 3054148 w 11965575"/>
              <a:gd name="connsiteY3" fmla="*/ 5351232 h 6464302"/>
              <a:gd name="connsiteX4" fmla="*/ 3053557 w 11965575"/>
              <a:gd name="connsiteY4" fmla="*/ 5362094 h 6464302"/>
              <a:gd name="connsiteX5" fmla="*/ 3043051 w 11965575"/>
              <a:gd name="connsiteY5" fmla="*/ 5365141 h 6464302"/>
              <a:gd name="connsiteX6" fmla="*/ 3034754 w 11965575"/>
              <a:gd name="connsiteY6" fmla="*/ 5370590 h 6464302"/>
              <a:gd name="connsiteX7" fmla="*/ 3034112 w 11965575"/>
              <a:gd name="connsiteY7" fmla="*/ 5375458 h 6464302"/>
              <a:gd name="connsiteX8" fmla="*/ 3030875 w 11965575"/>
              <a:gd name="connsiteY8" fmla="*/ 5380844 h 6464302"/>
              <a:gd name="connsiteX9" fmla="*/ 3027456 w 11965575"/>
              <a:gd name="connsiteY9" fmla="*/ 5377963 h 6464302"/>
              <a:gd name="connsiteX10" fmla="*/ 3032879 w 11965575"/>
              <a:gd name="connsiteY10" fmla="*/ 5388419 h 6464302"/>
              <a:gd name="connsiteX11" fmla="*/ 3035628 w 11965575"/>
              <a:gd name="connsiteY11" fmla="*/ 5397634 h 6464302"/>
              <a:gd name="connsiteX12" fmla="*/ 3045036 w 11965575"/>
              <a:gd name="connsiteY12" fmla="*/ 5389349 h 6464302"/>
              <a:gd name="connsiteX13" fmla="*/ 3044818 w 11965575"/>
              <a:gd name="connsiteY13" fmla="*/ 5383840 h 6464302"/>
              <a:gd name="connsiteX14" fmla="*/ 3057322 w 11965575"/>
              <a:gd name="connsiteY14" fmla="*/ 5368407 h 6464302"/>
              <a:gd name="connsiteX15" fmla="*/ 3084731 w 11965575"/>
              <a:gd name="connsiteY15" fmla="*/ 5363122 h 6464302"/>
              <a:gd name="connsiteX16" fmla="*/ 3087589 w 11965575"/>
              <a:gd name="connsiteY16" fmla="*/ 5360728 h 6464302"/>
              <a:gd name="connsiteX17" fmla="*/ 3076262 w 11965575"/>
              <a:gd name="connsiteY17" fmla="*/ 5362298 h 6464302"/>
              <a:gd name="connsiteX18" fmla="*/ 3059337 w 11965575"/>
              <a:gd name="connsiteY18" fmla="*/ 5350195 h 6464302"/>
              <a:gd name="connsiteX19" fmla="*/ 3039689 w 11965575"/>
              <a:gd name="connsiteY19" fmla="*/ 5339586 h 6464302"/>
              <a:gd name="connsiteX20" fmla="*/ 3133208 w 11965575"/>
              <a:gd name="connsiteY20" fmla="*/ 5319955 h 6464302"/>
              <a:gd name="connsiteX21" fmla="*/ 3125348 w 11965575"/>
              <a:gd name="connsiteY21" fmla="*/ 5328477 h 6464302"/>
              <a:gd name="connsiteX22" fmla="*/ 3127402 w 11965575"/>
              <a:gd name="connsiteY22" fmla="*/ 5344814 h 6464302"/>
              <a:gd name="connsiteX23" fmla="*/ 3124852 w 11965575"/>
              <a:gd name="connsiteY23" fmla="*/ 5351122 h 6464302"/>
              <a:gd name="connsiteX24" fmla="*/ 3129551 w 11965575"/>
              <a:gd name="connsiteY24" fmla="*/ 5350884 h 6464302"/>
              <a:gd name="connsiteX25" fmla="*/ 3188808 w 11965575"/>
              <a:gd name="connsiteY25" fmla="*/ 5351999 h 6464302"/>
              <a:gd name="connsiteX26" fmla="*/ 3203861 w 11965575"/>
              <a:gd name="connsiteY26" fmla="*/ 5348896 h 6464302"/>
              <a:gd name="connsiteX27" fmla="*/ 3207095 w 11965575"/>
              <a:gd name="connsiteY27" fmla="*/ 5343634 h 6464302"/>
              <a:gd name="connsiteX28" fmla="*/ 3206151 w 11965575"/>
              <a:gd name="connsiteY28" fmla="*/ 5341407 h 6464302"/>
              <a:gd name="connsiteX29" fmla="*/ 3179542 w 11965575"/>
              <a:gd name="connsiteY29" fmla="*/ 5332503 h 6464302"/>
              <a:gd name="connsiteX30" fmla="*/ 3165235 w 11965575"/>
              <a:gd name="connsiteY30" fmla="*/ 5338836 h 6464302"/>
              <a:gd name="connsiteX31" fmla="*/ 3160046 w 11965575"/>
              <a:gd name="connsiteY31" fmla="*/ 5339873 h 6464302"/>
              <a:gd name="connsiteX32" fmla="*/ 3149413 w 11965575"/>
              <a:gd name="connsiteY32" fmla="*/ 5343893 h 6464302"/>
              <a:gd name="connsiteX33" fmla="*/ 3148077 w 11965575"/>
              <a:gd name="connsiteY33" fmla="*/ 5347636 h 6464302"/>
              <a:gd name="connsiteX34" fmla="*/ 3137626 w 11965575"/>
              <a:gd name="connsiteY34" fmla="*/ 5324761 h 6464302"/>
              <a:gd name="connsiteX35" fmla="*/ 3133208 w 11965575"/>
              <a:gd name="connsiteY35" fmla="*/ 5319955 h 6464302"/>
              <a:gd name="connsiteX36" fmla="*/ 3287553 w 11965575"/>
              <a:gd name="connsiteY36" fmla="*/ 5174577 h 6464302"/>
              <a:gd name="connsiteX37" fmla="*/ 3287712 w 11965575"/>
              <a:gd name="connsiteY37" fmla="*/ 5180190 h 6464302"/>
              <a:gd name="connsiteX38" fmla="*/ 3288210 w 11965575"/>
              <a:gd name="connsiteY38" fmla="*/ 5197788 h 6464302"/>
              <a:gd name="connsiteX39" fmla="*/ 3301423 w 11965575"/>
              <a:gd name="connsiteY39" fmla="*/ 5187483 h 6464302"/>
              <a:gd name="connsiteX40" fmla="*/ 3301403 w 11965575"/>
              <a:gd name="connsiteY40" fmla="*/ 5187450 h 6464302"/>
              <a:gd name="connsiteX41" fmla="*/ 3331377 w 11965575"/>
              <a:gd name="connsiteY41" fmla="*/ 5160957 h 6464302"/>
              <a:gd name="connsiteX42" fmla="*/ 3322826 w 11965575"/>
              <a:gd name="connsiteY42" fmla="*/ 5165475 h 6464302"/>
              <a:gd name="connsiteX43" fmla="*/ 3309856 w 11965575"/>
              <a:gd name="connsiteY43" fmla="*/ 5168066 h 6464302"/>
              <a:gd name="connsiteX44" fmla="*/ 3304282 w 11965575"/>
              <a:gd name="connsiteY44" fmla="*/ 5172023 h 6464302"/>
              <a:gd name="connsiteX45" fmla="*/ 3309521 w 11965575"/>
              <a:gd name="connsiteY45" fmla="*/ 5176981 h 6464302"/>
              <a:gd name="connsiteX46" fmla="*/ 3311702 w 11965575"/>
              <a:gd name="connsiteY46" fmla="*/ 5179465 h 6464302"/>
              <a:gd name="connsiteX47" fmla="*/ 3312496 w 11965575"/>
              <a:gd name="connsiteY47" fmla="*/ 5178846 h 6464302"/>
              <a:gd name="connsiteX48" fmla="*/ 3219833 w 11965575"/>
              <a:gd name="connsiteY48" fmla="*/ 5148447 h 6464302"/>
              <a:gd name="connsiteX49" fmla="*/ 3211536 w 11965575"/>
              <a:gd name="connsiteY49" fmla="*/ 5153896 h 6464302"/>
              <a:gd name="connsiteX50" fmla="*/ 3204548 w 11965575"/>
              <a:gd name="connsiteY50" fmla="*/ 5168564 h 6464302"/>
              <a:gd name="connsiteX51" fmla="*/ 3201775 w 11965575"/>
              <a:gd name="connsiteY51" fmla="*/ 5164062 h 6464302"/>
              <a:gd name="connsiteX52" fmla="*/ 3194456 w 11965575"/>
              <a:gd name="connsiteY52" fmla="*/ 5155728 h 6464302"/>
              <a:gd name="connsiteX53" fmla="*/ 3186775 w 11965575"/>
              <a:gd name="connsiteY53" fmla="*/ 5169270 h 6464302"/>
              <a:gd name="connsiteX54" fmla="*/ 3184134 w 11965575"/>
              <a:gd name="connsiteY54" fmla="*/ 5174377 h 6464302"/>
              <a:gd name="connsiteX55" fmla="*/ 3196610 w 11965575"/>
              <a:gd name="connsiteY55" fmla="*/ 5172675 h 6464302"/>
              <a:gd name="connsiteX56" fmla="*/ 3228267 w 11965575"/>
              <a:gd name="connsiteY56" fmla="*/ 5166321 h 6464302"/>
              <a:gd name="connsiteX57" fmla="*/ 3223736 w 11965575"/>
              <a:gd name="connsiteY57" fmla="*/ 5157147 h 6464302"/>
              <a:gd name="connsiteX58" fmla="*/ 3219833 w 11965575"/>
              <a:gd name="connsiteY58" fmla="*/ 5148447 h 6464302"/>
              <a:gd name="connsiteX59" fmla="*/ 3464728 w 11965575"/>
              <a:gd name="connsiteY59" fmla="*/ 5123737 h 6464302"/>
              <a:gd name="connsiteX60" fmla="*/ 3461218 w 11965575"/>
              <a:gd name="connsiteY60" fmla="*/ 5131192 h 6464302"/>
              <a:gd name="connsiteX61" fmla="*/ 3460574 w 11965575"/>
              <a:gd name="connsiteY61" fmla="*/ 5136061 h 6464302"/>
              <a:gd name="connsiteX62" fmla="*/ 3460346 w 11965575"/>
              <a:gd name="connsiteY62" fmla="*/ 5136960 h 6464302"/>
              <a:gd name="connsiteX63" fmla="*/ 3491572 w 11965575"/>
              <a:gd name="connsiteY63" fmla="*/ 5136478 h 6464302"/>
              <a:gd name="connsiteX64" fmla="*/ 3486003 w 11965575"/>
              <a:gd name="connsiteY64" fmla="*/ 5134773 h 6464302"/>
              <a:gd name="connsiteX65" fmla="*/ 3472110 w 11965575"/>
              <a:gd name="connsiteY65" fmla="*/ 5125225 h 6464302"/>
              <a:gd name="connsiteX66" fmla="*/ 3464728 w 11965575"/>
              <a:gd name="connsiteY66" fmla="*/ 5123737 h 6464302"/>
              <a:gd name="connsiteX67" fmla="*/ 3406844 w 11965575"/>
              <a:gd name="connsiteY67" fmla="*/ 5122148 h 6464302"/>
              <a:gd name="connsiteX68" fmla="*/ 3387529 w 11965575"/>
              <a:gd name="connsiteY68" fmla="*/ 5134538 h 6464302"/>
              <a:gd name="connsiteX69" fmla="*/ 3378311 w 11965575"/>
              <a:gd name="connsiteY69" fmla="*/ 5147626 h 6464302"/>
              <a:gd name="connsiteX70" fmla="*/ 3385821 w 11965575"/>
              <a:gd name="connsiteY70" fmla="*/ 5153842 h 6464302"/>
              <a:gd name="connsiteX71" fmla="*/ 3396946 w 11965575"/>
              <a:gd name="connsiteY71" fmla="*/ 5168831 h 6464302"/>
              <a:gd name="connsiteX72" fmla="*/ 3408416 w 11965575"/>
              <a:gd name="connsiteY72" fmla="*/ 5167458 h 6464302"/>
              <a:gd name="connsiteX73" fmla="*/ 3410198 w 11965575"/>
              <a:gd name="connsiteY73" fmla="*/ 5162282 h 6464302"/>
              <a:gd name="connsiteX74" fmla="*/ 3425653 w 11965575"/>
              <a:gd name="connsiteY74" fmla="*/ 5141454 h 6464302"/>
              <a:gd name="connsiteX75" fmla="*/ 3421997 w 11965575"/>
              <a:gd name="connsiteY75" fmla="*/ 5134920 h 6464302"/>
              <a:gd name="connsiteX76" fmla="*/ 3406844 w 11965575"/>
              <a:gd name="connsiteY76" fmla="*/ 5122148 h 6464302"/>
              <a:gd name="connsiteX77" fmla="*/ 3571719 w 11965575"/>
              <a:gd name="connsiteY77" fmla="*/ 5065827 h 6464302"/>
              <a:gd name="connsiteX78" fmla="*/ 3556283 w 11965575"/>
              <a:gd name="connsiteY78" fmla="*/ 5067963 h 6464302"/>
              <a:gd name="connsiteX79" fmla="*/ 3540176 w 11965575"/>
              <a:gd name="connsiteY79" fmla="*/ 5087928 h 6464302"/>
              <a:gd name="connsiteX80" fmla="*/ 3538479 w 11965575"/>
              <a:gd name="connsiteY80" fmla="*/ 5113547 h 6464302"/>
              <a:gd name="connsiteX81" fmla="*/ 3516863 w 11965575"/>
              <a:gd name="connsiteY81" fmla="*/ 5136982 h 6464302"/>
              <a:gd name="connsiteX82" fmla="*/ 3507169 w 11965575"/>
              <a:gd name="connsiteY82" fmla="*/ 5138629 h 6464302"/>
              <a:gd name="connsiteX83" fmla="*/ 3517899 w 11965575"/>
              <a:gd name="connsiteY83" fmla="*/ 5147384 h 6464302"/>
              <a:gd name="connsiteX84" fmla="*/ 3575877 w 11965575"/>
              <a:gd name="connsiteY84" fmla="*/ 5136244 h 6464302"/>
              <a:gd name="connsiteX85" fmla="*/ 3586190 w 11965575"/>
              <a:gd name="connsiteY85" fmla="*/ 5135773 h 6464302"/>
              <a:gd name="connsiteX86" fmla="*/ 3625664 w 11965575"/>
              <a:gd name="connsiteY86" fmla="*/ 5139065 h 6464302"/>
              <a:gd name="connsiteX87" fmla="*/ 3641821 w 11965575"/>
              <a:gd name="connsiteY87" fmla="*/ 5140662 h 6464302"/>
              <a:gd name="connsiteX88" fmla="*/ 3650376 w 11965575"/>
              <a:gd name="connsiteY88" fmla="*/ 5138754 h 6464302"/>
              <a:gd name="connsiteX89" fmla="*/ 3656523 w 11965575"/>
              <a:gd name="connsiteY89" fmla="*/ 5131360 h 6464302"/>
              <a:gd name="connsiteX90" fmla="*/ 3639700 w 11965575"/>
              <a:gd name="connsiteY90" fmla="*/ 5131245 h 6464302"/>
              <a:gd name="connsiteX91" fmla="*/ 3626114 w 11965575"/>
              <a:gd name="connsiteY91" fmla="*/ 5125743 h 6464302"/>
              <a:gd name="connsiteX92" fmla="*/ 3620438 w 11965575"/>
              <a:gd name="connsiteY92" fmla="*/ 5117713 h 6464302"/>
              <a:gd name="connsiteX93" fmla="*/ 3602150 w 11965575"/>
              <a:gd name="connsiteY93" fmla="*/ 5122314 h 6464302"/>
              <a:gd name="connsiteX94" fmla="*/ 3597269 w 11965575"/>
              <a:gd name="connsiteY94" fmla="*/ 5127398 h 6464302"/>
              <a:gd name="connsiteX95" fmla="*/ 3600818 w 11965575"/>
              <a:gd name="connsiteY95" fmla="*/ 5094142 h 6464302"/>
              <a:gd name="connsiteX96" fmla="*/ 3606648 w 11965575"/>
              <a:gd name="connsiteY96" fmla="*/ 5088237 h 6464302"/>
              <a:gd name="connsiteX97" fmla="*/ 3610937 w 11965575"/>
              <a:gd name="connsiteY97" fmla="*/ 5094017 h 6464302"/>
              <a:gd name="connsiteX98" fmla="*/ 3615919 w 11965575"/>
              <a:gd name="connsiteY98" fmla="*/ 5100921 h 6464302"/>
              <a:gd name="connsiteX99" fmla="*/ 3619670 w 11965575"/>
              <a:gd name="connsiteY99" fmla="*/ 5091639 h 6464302"/>
              <a:gd name="connsiteX100" fmla="*/ 3599894 w 11965575"/>
              <a:gd name="connsiteY100" fmla="*/ 5082002 h 6464302"/>
              <a:gd name="connsiteX101" fmla="*/ 3590159 w 11965575"/>
              <a:gd name="connsiteY101" fmla="*/ 5079207 h 6464302"/>
              <a:gd name="connsiteX102" fmla="*/ 3571719 w 11965575"/>
              <a:gd name="connsiteY102" fmla="*/ 5065827 h 6464302"/>
              <a:gd name="connsiteX103" fmla="*/ 1375109 w 11965575"/>
              <a:gd name="connsiteY103" fmla="*/ 4421930 h 6464302"/>
              <a:gd name="connsiteX104" fmla="*/ 1370757 w 11965575"/>
              <a:gd name="connsiteY104" fmla="*/ 4422779 h 6464302"/>
              <a:gd name="connsiteX105" fmla="*/ 1344031 w 11965575"/>
              <a:gd name="connsiteY105" fmla="*/ 4427190 h 6464302"/>
              <a:gd name="connsiteX106" fmla="*/ 1335298 w 11965575"/>
              <a:gd name="connsiteY106" fmla="*/ 4430169 h 6464302"/>
              <a:gd name="connsiteX107" fmla="*/ 1374043 w 11965575"/>
              <a:gd name="connsiteY107" fmla="*/ 4422399 h 6464302"/>
              <a:gd name="connsiteX108" fmla="*/ 1494325 w 11965575"/>
              <a:gd name="connsiteY108" fmla="*/ 4335168 h 6464302"/>
              <a:gd name="connsiteX109" fmla="*/ 1491192 w 11965575"/>
              <a:gd name="connsiteY109" fmla="*/ 4339951 h 6464302"/>
              <a:gd name="connsiteX110" fmla="*/ 1481082 w 11965575"/>
              <a:gd name="connsiteY110" fmla="*/ 4366689 h 6464302"/>
              <a:gd name="connsiteX111" fmla="*/ 1481824 w 11965575"/>
              <a:gd name="connsiteY111" fmla="*/ 4368060 h 6464302"/>
              <a:gd name="connsiteX112" fmla="*/ 1500129 w 11965575"/>
              <a:gd name="connsiteY112" fmla="*/ 4326305 h 6464302"/>
              <a:gd name="connsiteX113" fmla="*/ 1495063 w 11965575"/>
              <a:gd name="connsiteY113" fmla="*/ 4334040 h 6464302"/>
              <a:gd name="connsiteX114" fmla="*/ 1506470 w 11965575"/>
              <a:gd name="connsiteY114" fmla="*/ 4353210 h 6464302"/>
              <a:gd name="connsiteX115" fmla="*/ 1536335 w 11965575"/>
              <a:gd name="connsiteY115" fmla="*/ 4369231 h 6464302"/>
              <a:gd name="connsiteX116" fmla="*/ 1539850 w 11965575"/>
              <a:gd name="connsiteY116" fmla="*/ 4365820 h 6464302"/>
              <a:gd name="connsiteX117" fmla="*/ 1535166 w 11965575"/>
              <a:gd name="connsiteY117" fmla="*/ 4364084 h 6464302"/>
              <a:gd name="connsiteX118" fmla="*/ 1519288 w 11965575"/>
              <a:gd name="connsiteY118" fmla="*/ 4348411 h 6464302"/>
              <a:gd name="connsiteX119" fmla="*/ 1513034 w 11965575"/>
              <a:gd name="connsiteY119" fmla="*/ 4335592 h 6464302"/>
              <a:gd name="connsiteX120" fmla="*/ 1500129 w 11965575"/>
              <a:gd name="connsiteY120" fmla="*/ 4326305 h 6464302"/>
              <a:gd name="connsiteX121" fmla="*/ 421262 w 11965575"/>
              <a:gd name="connsiteY121" fmla="*/ 4103152 h 6464302"/>
              <a:gd name="connsiteX122" fmla="*/ 421748 w 11965575"/>
              <a:gd name="connsiteY122" fmla="*/ 4104759 h 6464302"/>
              <a:gd name="connsiteX123" fmla="*/ 423004 w 11965575"/>
              <a:gd name="connsiteY123" fmla="*/ 4104513 h 6464302"/>
              <a:gd name="connsiteX124" fmla="*/ 8913674 w 11965575"/>
              <a:gd name="connsiteY124" fmla="*/ 4072810 h 6464302"/>
              <a:gd name="connsiteX125" fmla="*/ 8912389 w 11965575"/>
              <a:gd name="connsiteY125" fmla="*/ 4073556 h 6464302"/>
              <a:gd name="connsiteX126" fmla="*/ 8920757 w 11965575"/>
              <a:gd name="connsiteY126" fmla="*/ 4083236 h 6464302"/>
              <a:gd name="connsiteX127" fmla="*/ 8920538 w 11965575"/>
              <a:gd name="connsiteY127" fmla="*/ 4088400 h 6464302"/>
              <a:gd name="connsiteX128" fmla="*/ 8929947 w 11965575"/>
              <a:gd name="connsiteY128" fmla="*/ 4096164 h 6464302"/>
              <a:gd name="connsiteX129" fmla="*/ 8932695 w 11965575"/>
              <a:gd name="connsiteY129" fmla="*/ 4087527 h 6464302"/>
              <a:gd name="connsiteX130" fmla="*/ 8933689 w 11965575"/>
              <a:gd name="connsiteY130" fmla="*/ 4085732 h 6464302"/>
              <a:gd name="connsiteX131" fmla="*/ 8932944 w 11965575"/>
              <a:gd name="connsiteY131" fmla="*/ 4085649 h 6464302"/>
              <a:gd name="connsiteX132" fmla="*/ 8923529 w 11965575"/>
              <a:gd name="connsiteY132" fmla="*/ 4080636 h 6464302"/>
              <a:gd name="connsiteX133" fmla="*/ 8922980 w 11965575"/>
              <a:gd name="connsiteY133" fmla="*/ 4077119 h 6464302"/>
              <a:gd name="connsiteX134" fmla="*/ 8913674 w 11965575"/>
              <a:gd name="connsiteY134" fmla="*/ 4072810 h 6464302"/>
              <a:gd name="connsiteX135" fmla="*/ 8828571 w 11965575"/>
              <a:gd name="connsiteY135" fmla="*/ 4029909 h 6464302"/>
              <a:gd name="connsiteX136" fmla="*/ 8812816 w 11965575"/>
              <a:gd name="connsiteY136" fmla="*/ 4039573 h 6464302"/>
              <a:gd name="connsiteX137" fmla="*/ 8804499 w 11965575"/>
              <a:gd name="connsiteY137" fmla="*/ 4041591 h 6464302"/>
              <a:gd name="connsiteX138" fmla="*/ 8787603 w 11965575"/>
              <a:gd name="connsiteY138" fmla="*/ 4048552 h 6464302"/>
              <a:gd name="connsiteX139" fmla="*/ 8788839 w 11965575"/>
              <a:gd name="connsiteY139" fmla="*/ 4051138 h 6464302"/>
              <a:gd name="connsiteX140" fmla="*/ 8795373 w 11965575"/>
              <a:gd name="connsiteY140" fmla="*/ 4049917 h 6464302"/>
              <a:gd name="connsiteX141" fmla="*/ 8798729 w 11965575"/>
              <a:gd name="connsiteY141" fmla="*/ 4046094 h 6464302"/>
              <a:gd name="connsiteX142" fmla="*/ 8801793 w 11965575"/>
              <a:gd name="connsiteY142" fmla="*/ 4048718 h 6464302"/>
              <a:gd name="connsiteX143" fmla="*/ 8806008 w 11965575"/>
              <a:gd name="connsiteY143" fmla="*/ 4047930 h 6464302"/>
              <a:gd name="connsiteX144" fmla="*/ 8836024 w 11965575"/>
              <a:gd name="connsiteY144" fmla="*/ 4052349 h 6464302"/>
              <a:gd name="connsiteX145" fmla="*/ 8846733 w 11965575"/>
              <a:gd name="connsiteY145" fmla="*/ 4052857 h 6464302"/>
              <a:gd name="connsiteX146" fmla="*/ 8855711 w 11965575"/>
              <a:gd name="connsiteY146" fmla="*/ 4048305 h 6464302"/>
              <a:gd name="connsiteX147" fmla="*/ 8855520 w 11965575"/>
              <a:gd name="connsiteY147" fmla="*/ 4045871 h 6464302"/>
              <a:gd name="connsiteX148" fmla="*/ 8841759 w 11965575"/>
              <a:gd name="connsiteY148" fmla="*/ 4031451 h 6464302"/>
              <a:gd name="connsiteX149" fmla="*/ 8828571 w 11965575"/>
              <a:gd name="connsiteY149" fmla="*/ 4029909 h 6464302"/>
              <a:gd name="connsiteX150" fmla="*/ 658422 w 11965575"/>
              <a:gd name="connsiteY150" fmla="*/ 3792499 h 6464302"/>
              <a:gd name="connsiteX151" fmla="*/ 642338 w 11965575"/>
              <a:gd name="connsiteY151" fmla="*/ 3797487 h 6464302"/>
              <a:gd name="connsiteX152" fmla="*/ 614655 w 11965575"/>
              <a:gd name="connsiteY152" fmla="*/ 3815416 h 6464302"/>
              <a:gd name="connsiteX153" fmla="*/ 597214 w 11965575"/>
              <a:gd name="connsiteY153" fmla="*/ 3820867 h 6464302"/>
              <a:gd name="connsiteX154" fmla="*/ 598168 w 11965575"/>
              <a:gd name="connsiteY154" fmla="*/ 3821238 h 6464302"/>
              <a:gd name="connsiteX155" fmla="*/ 633988 w 11965575"/>
              <a:gd name="connsiteY155" fmla="*/ 3816002 h 6464302"/>
              <a:gd name="connsiteX156" fmla="*/ 637244 w 11965575"/>
              <a:gd name="connsiteY156" fmla="*/ 3868795 h 6464302"/>
              <a:gd name="connsiteX157" fmla="*/ 672765 w 11965575"/>
              <a:gd name="connsiteY157" fmla="*/ 3838969 h 6464302"/>
              <a:gd name="connsiteX158" fmla="*/ 688325 w 11965575"/>
              <a:gd name="connsiteY158" fmla="*/ 3823136 h 6464302"/>
              <a:gd name="connsiteX159" fmla="*/ 689246 w 11965575"/>
              <a:gd name="connsiteY159" fmla="*/ 3819055 h 6464302"/>
              <a:gd name="connsiteX160" fmla="*/ 690786 w 11965575"/>
              <a:gd name="connsiteY160" fmla="*/ 3816291 h 6464302"/>
              <a:gd name="connsiteX161" fmla="*/ 697091 w 11965575"/>
              <a:gd name="connsiteY161" fmla="*/ 3803764 h 6464302"/>
              <a:gd name="connsiteX162" fmla="*/ 681603 w 11965575"/>
              <a:gd name="connsiteY162" fmla="*/ 3807532 h 6464302"/>
              <a:gd name="connsiteX163" fmla="*/ 677134 w 11965575"/>
              <a:gd name="connsiteY163" fmla="*/ 3814354 h 6464302"/>
              <a:gd name="connsiteX164" fmla="*/ 669092 w 11965575"/>
              <a:gd name="connsiteY164" fmla="*/ 3819179 h 6464302"/>
              <a:gd name="connsiteX165" fmla="*/ 667505 w 11965575"/>
              <a:gd name="connsiteY165" fmla="*/ 3810006 h 6464302"/>
              <a:gd name="connsiteX166" fmla="*/ 658422 w 11965575"/>
              <a:gd name="connsiteY166" fmla="*/ 3792499 h 6464302"/>
              <a:gd name="connsiteX167" fmla="*/ 1345330 w 11965575"/>
              <a:gd name="connsiteY167" fmla="*/ 3562382 h 6464302"/>
              <a:gd name="connsiteX168" fmla="*/ 1320467 w 11965575"/>
              <a:gd name="connsiteY168" fmla="*/ 3565243 h 6464302"/>
              <a:gd name="connsiteX169" fmla="*/ 1294018 w 11965575"/>
              <a:gd name="connsiteY169" fmla="*/ 3566716 h 6464302"/>
              <a:gd name="connsiteX170" fmla="*/ 1323278 w 11965575"/>
              <a:gd name="connsiteY170" fmla="*/ 3574962 h 6464302"/>
              <a:gd name="connsiteX171" fmla="*/ 1335044 w 11965575"/>
              <a:gd name="connsiteY171" fmla="*/ 3570665 h 6464302"/>
              <a:gd name="connsiteX172" fmla="*/ 1576046 w 11965575"/>
              <a:gd name="connsiteY172" fmla="*/ 3550278 h 6464302"/>
              <a:gd name="connsiteX173" fmla="*/ 1574182 w 11965575"/>
              <a:gd name="connsiteY173" fmla="*/ 3554008 h 6464302"/>
              <a:gd name="connsiteX174" fmla="*/ 1574660 w 11965575"/>
              <a:gd name="connsiteY174" fmla="*/ 3553957 h 6464302"/>
              <a:gd name="connsiteX175" fmla="*/ 1583316 w 11965575"/>
              <a:gd name="connsiteY175" fmla="*/ 3551208 h 6464302"/>
              <a:gd name="connsiteX176" fmla="*/ 1469346 w 11965575"/>
              <a:gd name="connsiteY176" fmla="*/ 3547767 h 6464302"/>
              <a:gd name="connsiteX177" fmla="*/ 1453959 w 11965575"/>
              <a:gd name="connsiteY177" fmla="*/ 3555686 h 6464302"/>
              <a:gd name="connsiteX178" fmla="*/ 1454828 w 11965575"/>
              <a:gd name="connsiteY178" fmla="*/ 3556342 h 6464302"/>
              <a:gd name="connsiteX179" fmla="*/ 1467834 w 11965575"/>
              <a:gd name="connsiteY179" fmla="*/ 3552222 h 6464302"/>
              <a:gd name="connsiteX180" fmla="*/ 769843 w 11965575"/>
              <a:gd name="connsiteY180" fmla="*/ 3222793 h 6464302"/>
              <a:gd name="connsiteX181" fmla="*/ 736906 w 11965575"/>
              <a:gd name="connsiteY181" fmla="*/ 3224831 h 6464302"/>
              <a:gd name="connsiteX182" fmla="*/ 728416 w 11965575"/>
              <a:gd name="connsiteY182" fmla="*/ 3234066 h 6464302"/>
              <a:gd name="connsiteX183" fmla="*/ 720523 w 11965575"/>
              <a:gd name="connsiteY183" fmla="*/ 3237419 h 6464302"/>
              <a:gd name="connsiteX184" fmla="*/ 693072 w 11965575"/>
              <a:gd name="connsiteY184" fmla="*/ 3235016 h 6464302"/>
              <a:gd name="connsiteX185" fmla="*/ 659018 w 11965575"/>
              <a:gd name="connsiteY185" fmla="*/ 3248080 h 6464302"/>
              <a:gd name="connsiteX186" fmla="*/ 650678 w 11965575"/>
              <a:gd name="connsiteY186" fmla="*/ 3255845 h 6464302"/>
              <a:gd name="connsiteX187" fmla="*/ 649084 w 11965575"/>
              <a:gd name="connsiteY187" fmla="*/ 3263750 h 6464302"/>
              <a:gd name="connsiteX188" fmla="*/ 659413 w 11965575"/>
              <a:gd name="connsiteY188" fmla="*/ 3262756 h 6464302"/>
              <a:gd name="connsiteX189" fmla="*/ 788558 w 11965575"/>
              <a:gd name="connsiteY189" fmla="*/ 3244910 h 6464302"/>
              <a:gd name="connsiteX190" fmla="*/ 799855 w 11965575"/>
              <a:gd name="connsiteY190" fmla="*/ 3239808 h 6464302"/>
              <a:gd name="connsiteX191" fmla="*/ 802753 w 11965575"/>
              <a:gd name="connsiteY191" fmla="*/ 3234564 h 6464302"/>
              <a:gd name="connsiteX192" fmla="*/ 801438 w 11965575"/>
              <a:gd name="connsiteY192" fmla="*/ 3233986 h 6464302"/>
              <a:gd name="connsiteX193" fmla="*/ 769843 w 11965575"/>
              <a:gd name="connsiteY193" fmla="*/ 3222793 h 6464302"/>
              <a:gd name="connsiteX194" fmla="*/ 723669 w 11965575"/>
              <a:gd name="connsiteY194" fmla="*/ 3184574 h 6464302"/>
              <a:gd name="connsiteX195" fmla="*/ 725592 w 11965575"/>
              <a:gd name="connsiteY195" fmla="*/ 3187435 h 6464302"/>
              <a:gd name="connsiteX196" fmla="*/ 725688 w 11965575"/>
              <a:gd name="connsiteY196" fmla="*/ 3187319 h 6464302"/>
              <a:gd name="connsiteX197" fmla="*/ 709233 w 11965575"/>
              <a:gd name="connsiteY197" fmla="*/ 3172153 h 6464302"/>
              <a:gd name="connsiteX198" fmla="*/ 695241 w 11965575"/>
              <a:gd name="connsiteY198" fmla="*/ 3175682 h 6464302"/>
              <a:gd name="connsiteX199" fmla="*/ 670445 w 11965575"/>
              <a:gd name="connsiteY199" fmla="*/ 3183352 h 6464302"/>
              <a:gd name="connsiteX200" fmla="*/ 652905 w 11965575"/>
              <a:gd name="connsiteY200" fmla="*/ 3179198 h 6464302"/>
              <a:gd name="connsiteX201" fmla="*/ 658824 w 11965575"/>
              <a:gd name="connsiteY201" fmla="*/ 3200332 h 6464302"/>
              <a:gd name="connsiteX202" fmla="*/ 673764 w 11965575"/>
              <a:gd name="connsiteY202" fmla="*/ 3214382 h 6464302"/>
              <a:gd name="connsiteX203" fmla="*/ 691834 w 11965575"/>
              <a:gd name="connsiteY203" fmla="*/ 3197559 h 6464302"/>
              <a:gd name="connsiteX204" fmla="*/ 698736 w 11965575"/>
              <a:gd name="connsiteY204" fmla="*/ 3179151 h 6464302"/>
              <a:gd name="connsiteX205" fmla="*/ 710797 w 11965575"/>
              <a:gd name="connsiteY205" fmla="*/ 3173299 h 6464302"/>
              <a:gd name="connsiteX206" fmla="*/ 3508720 w 11965575"/>
              <a:gd name="connsiteY206" fmla="*/ 2716310 h 6464302"/>
              <a:gd name="connsiteX207" fmla="*/ 3470310 w 11965575"/>
              <a:gd name="connsiteY207" fmla="*/ 2717328 h 6464302"/>
              <a:gd name="connsiteX208" fmla="*/ 3440753 w 11965575"/>
              <a:gd name="connsiteY208" fmla="*/ 2717133 h 6464302"/>
              <a:gd name="connsiteX209" fmla="*/ 3716523 w 11965575"/>
              <a:gd name="connsiteY209" fmla="*/ 2766212 h 6464302"/>
              <a:gd name="connsiteX210" fmla="*/ 3742434 w 11965575"/>
              <a:gd name="connsiteY210" fmla="*/ 2771382 h 6464302"/>
              <a:gd name="connsiteX211" fmla="*/ 3748071 w 11965575"/>
              <a:gd name="connsiteY211" fmla="*/ 2769737 h 6464302"/>
              <a:gd name="connsiteX212" fmla="*/ 3638352 w 11965575"/>
              <a:gd name="connsiteY212" fmla="*/ 2748652 h 6464302"/>
              <a:gd name="connsiteX213" fmla="*/ 3546178 w 11965575"/>
              <a:gd name="connsiteY213" fmla="*/ 2723762 h 6464302"/>
              <a:gd name="connsiteX214" fmla="*/ 3508720 w 11965575"/>
              <a:gd name="connsiteY214" fmla="*/ 2716310 h 6464302"/>
              <a:gd name="connsiteX215" fmla="*/ 3235593 w 11965575"/>
              <a:gd name="connsiteY215" fmla="*/ 2682246 h 6464302"/>
              <a:gd name="connsiteX216" fmla="*/ 3422496 w 11965575"/>
              <a:gd name="connsiteY216" fmla="*/ 2714006 h 6464302"/>
              <a:gd name="connsiteX217" fmla="*/ 3399336 w 11965575"/>
              <a:gd name="connsiteY217" fmla="*/ 2708246 h 6464302"/>
              <a:gd name="connsiteX218" fmla="*/ 3285296 w 11965575"/>
              <a:gd name="connsiteY218" fmla="*/ 2687105 h 6464302"/>
              <a:gd name="connsiteX219" fmla="*/ 3236249 w 11965575"/>
              <a:gd name="connsiteY219" fmla="*/ 2682260 h 6464302"/>
              <a:gd name="connsiteX220" fmla="*/ 3524568 w 11965575"/>
              <a:gd name="connsiteY220" fmla="*/ 2423074 h 6464302"/>
              <a:gd name="connsiteX221" fmla="*/ 3518598 w 11965575"/>
              <a:gd name="connsiteY221" fmla="*/ 2427447 h 6464302"/>
              <a:gd name="connsiteX222" fmla="*/ 3517947 w 11965575"/>
              <a:gd name="connsiteY222" fmla="*/ 2431141 h 6464302"/>
              <a:gd name="connsiteX223" fmla="*/ 3543173 w 11965575"/>
              <a:gd name="connsiteY223" fmla="*/ 2436098 h 6464302"/>
              <a:gd name="connsiteX224" fmla="*/ 3541779 w 11965575"/>
              <a:gd name="connsiteY224" fmla="*/ 2434992 h 6464302"/>
              <a:gd name="connsiteX225" fmla="*/ 3524568 w 11965575"/>
              <a:gd name="connsiteY225" fmla="*/ 2423074 h 6464302"/>
              <a:gd name="connsiteX226" fmla="*/ 3636917 w 11965575"/>
              <a:gd name="connsiteY226" fmla="*/ 2392478 h 6464302"/>
              <a:gd name="connsiteX227" fmla="*/ 3629825 w 11965575"/>
              <a:gd name="connsiteY227" fmla="*/ 2398998 h 6464302"/>
              <a:gd name="connsiteX228" fmla="*/ 3631273 w 11965575"/>
              <a:gd name="connsiteY228" fmla="*/ 2411858 h 6464302"/>
              <a:gd name="connsiteX229" fmla="*/ 3627775 w 11965575"/>
              <a:gd name="connsiteY229" fmla="*/ 2419060 h 6464302"/>
              <a:gd name="connsiteX230" fmla="*/ 3585965 w 11965575"/>
              <a:gd name="connsiteY230" fmla="*/ 2424498 h 6464302"/>
              <a:gd name="connsiteX231" fmla="*/ 3571361 w 11965575"/>
              <a:gd name="connsiteY231" fmla="*/ 2414649 h 6464302"/>
              <a:gd name="connsiteX232" fmla="*/ 3554333 w 11965575"/>
              <a:gd name="connsiteY232" fmla="*/ 2405911 h 6464302"/>
              <a:gd name="connsiteX233" fmla="*/ 3552407 w 11965575"/>
              <a:gd name="connsiteY233" fmla="*/ 2412625 h 6464302"/>
              <a:gd name="connsiteX234" fmla="*/ 3558022 w 11965575"/>
              <a:gd name="connsiteY234" fmla="*/ 2414477 h 6464302"/>
              <a:gd name="connsiteX235" fmla="*/ 3566781 w 11965575"/>
              <a:gd name="connsiteY235" fmla="*/ 2415353 h 6464302"/>
              <a:gd name="connsiteX236" fmla="*/ 3566023 w 11965575"/>
              <a:gd name="connsiteY236" fmla="*/ 2423861 h 6464302"/>
              <a:gd name="connsiteX237" fmla="*/ 3556728 w 11965575"/>
              <a:gd name="connsiteY237" fmla="*/ 2426030 h 6464302"/>
              <a:gd name="connsiteX238" fmla="*/ 3549321 w 11965575"/>
              <a:gd name="connsiteY238" fmla="*/ 2430130 h 6464302"/>
              <a:gd name="connsiteX239" fmla="*/ 3548650 w 11965575"/>
              <a:gd name="connsiteY239" fmla="*/ 2433936 h 6464302"/>
              <a:gd name="connsiteX240" fmla="*/ 3546627 w 11965575"/>
              <a:gd name="connsiteY240" fmla="*/ 2436776 h 6464302"/>
              <a:gd name="connsiteX241" fmla="*/ 3566985 w 11965575"/>
              <a:gd name="connsiteY241" fmla="*/ 2440776 h 6464302"/>
              <a:gd name="connsiteX242" fmla="*/ 3709799 w 11965575"/>
              <a:gd name="connsiteY242" fmla="*/ 2466258 h 6464302"/>
              <a:gd name="connsiteX243" fmla="*/ 3791598 w 11965575"/>
              <a:gd name="connsiteY243" fmla="*/ 2486028 h 6464302"/>
              <a:gd name="connsiteX244" fmla="*/ 3972167 w 11965575"/>
              <a:gd name="connsiteY244" fmla="*/ 2518029 h 6464302"/>
              <a:gd name="connsiteX245" fmla="*/ 4318639 w 11965575"/>
              <a:gd name="connsiteY245" fmla="*/ 2583644 h 6464302"/>
              <a:gd name="connsiteX246" fmla="*/ 4412739 w 11965575"/>
              <a:gd name="connsiteY246" fmla="*/ 2608087 h 6464302"/>
              <a:gd name="connsiteX247" fmla="*/ 4460154 w 11965575"/>
              <a:gd name="connsiteY247" fmla="*/ 2600917 h 6464302"/>
              <a:gd name="connsiteX248" fmla="*/ 4501789 w 11965575"/>
              <a:gd name="connsiteY248" fmla="*/ 2591652 h 6464302"/>
              <a:gd name="connsiteX249" fmla="*/ 4514939 w 11965575"/>
              <a:gd name="connsiteY249" fmla="*/ 2594082 h 6464302"/>
              <a:gd name="connsiteX250" fmla="*/ 4534613 w 11965575"/>
              <a:gd name="connsiteY250" fmla="*/ 2591730 h 6464302"/>
              <a:gd name="connsiteX251" fmla="*/ 4535433 w 11965575"/>
              <a:gd name="connsiteY251" fmla="*/ 2623797 h 6464302"/>
              <a:gd name="connsiteX252" fmla="*/ 4555391 w 11965575"/>
              <a:gd name="connsiteY252" fmla="*/ 2606539 h 6464302"/>
              <a:gd name="connsiteX253" fmla="*/ 4573963 w 11965575"/>
              <a:gd name="connsiteY253" fmla="*/ 2587028 h 6464302"/>
              <a:gd name="connsiteX254" fmla="*/ 4615650 w 11965575"/>
              <a:gd name="connsiteY254" fmla="*/ 2583758 h 6464302"/>
              <a:gd name="connsiteX255" fmla="*/ 4622326 w 11965575"/>
              <a:gd name="connsiteY255" fmla="*/ 2593730 h 6464302"/>
              <a:gd name="connsiteX256" fmla="*/ 4622869 w 11965575"/>
              <a:gd name="connsiteY256" fmla="*/ 2593114 h 6464302"/>
              <a:gd name="connsiteX257" fmla="*/ 4655419 w 11965575"/>
              <a:gd name="connsiteY257" fmla="*/ 2532452 h 6464302"/>
              <a:gd name="connsiteX258" fmla="*/ 4662249 w 11965575"/>
              <a:gd name="connsiteY258" fmla="*/ 2521314 h 6464302"/>
              <a:gd name="connsiteX259" fmla="*/ 4660077 w 11965575"/>
              <a:gd name="connsiteY259" fmla="*/ 2522313 h 6464302"/>
              <a:gd name="connsiteX260" fmla="*/ 4655754 w 11965575"/>
              <a:gd name="connsiteY260" fmla="*/ 2519214 h 6464302"/>
              <a:gd name="connsiteX261" fmla="*/ 4655760 w 11965575"/>
              <a:gd name="connsiteY261" fmla="*/ 2514470 h 6464302"/>
              <a:gd name="connsiteX262" fmla="*/ 4656080 w 11965575"/>
              <a:gd name="connsiteY262" fmla="*/ 2513163 h 6464302"/>
              <a:gd name="connsiteX263" fmla="*/ 4653499 w 11965575"/>
              <a:gd name="connsiteY263" fmla="*/ 2512304 h 6464302"/>
              <a:gd name="connsiteX264" fmla="*/ 4653018 w 11965575"/>
              <a:gd name="connsiteY264" fmla="*/ 2510589 h 6464302"/>
              <a:gd name="connsiteX265" fmla="*/ 4650086 w 11965575"/>
              <a:gd name="connsiteY265" fmla="*/ 2509810 h 6464302"/>
              <a:gd name="connsiteX266" fmla="*/ 4644682 w 11965575"/>
              <a:gd name="connsiteY266" fmla="*/ 2510353 h 6464302"/>
              <a:gd name="connsiteX267" fmla="*/ 4641139 w 11965575"/>
              <a:gd name="connsiteY267" fmla="*/ 2515342 h 6464302"/>
              <a:gd name="connsiteX268" fmla="*/ 4629148 w 11965575"/>
              <a:gd name="connsiteY268" fmla="*/ 2522617 h 6464302"/>
              <a:gd name="connsiteX269" fmla="*/ 4627886 w 11965575"/>
              <a:gd name="connsiteY269" fmla="*/ 2519166 h 6464302"/>
              <a:gd name="connsiteX270" fmla="*/ 4625575 w 11965575"/>
              <a:gd name="connsiteY270" fmla="*/ 2511254 h 6464302"/>
              <a:gd name="connsiteX271" fmla="*/ 4615973 w 11965575"/>
              <a:gd name="connsiteY271" fmla="*/ 2509584 h 6464302"/>
              <a:gd name="connsiteX272" fmla="*/ 4605575 w 11965575"/>
              <a:gd name="connsiteY272" fmla="*/ 2509314 h 6464302"/>
              <a:gd name="connsiteX273" fmla="*/ 4602045 w 11965575"/>
              <a:gd name="connsiteY273" fmla="*/ 2504816 h 6464302"/>
              <a:gd name="connsiteX274" fmla="*/ 4597933 w 11965575"/>
              <a:gd name="connsiteY274" fmla="*/ 2500710 h 6464302"/>
              <a:gd name="connsiteX275" fmla="*/ 4594398 w 11965575"/>
              <a:gd name="connsiteY275" fmla="*/ 2500956 h 6464302"/>
              <a:gd name="connsiteX276" fmla="*/ 4589755 w 11965575"/>
              <a:gd name="connsiteY276" fmla="*/ 2499366 h 6464302"/>
              <a:gd name="connsiteX277" fmla="*/ 4592029 w 11965575"/>
              <a:gd name="connsiteY277" fmla="*/ 2495669 h 6464302"/>
              <a:gd name="connsiteX278" fmla="*/ 4587450 w 11965575"/>
              <a:gd name="connsiteY278" fmla="*/ 2486711 h 6464302"/>
              <a:gd name="connsiteX279" fmla="*/ 4588907 w 11965575"/>
              <a:gd name="connsiteY279" fmla="*/ 2479810 h 6464302"/>
              <a:gd name="connsiteX280" fmla="*/ 4588188 w 11965575"/>
              <a:gd name="connsiteY280" fmla="*/ 2479364 h 6464302"/>
              <a:gd name="connsiteX281" fmla="*/ 4570755 w 11965575"/>
              <a:gd name="connsiteY281" fmla="*/ 2471337 h 6464302"/>
              <a:gd name="connsiteX282" fmla="*/ 4554054 w 11965575"/>
              <a:gd name="connsiteY282" fmla="*/ 2477607 h 6464302"/>
              <a:gd name="connsiteX283" fmla="*/ 4550689 w 11965575"/>
              <a:gd name="connsiteY283" fmla="*/ 2484048 h 6464302"/>
              <a:gd name="connsiteX284" fmla="*/ 4542516 w 11965575"/>
              <a:gd name="connsiteY284" fmla="*/ 2484070 h 6464302"/>
              <a:gd name="connsiteX285" fmla="*/ 4541212 w 11965575"/>
              <a:gd name="connsiteY285" fmla="*/ 2483036 h 6464302"/>
              <a:gd name="connsiteX286" fmla="*/ 4529578 w 11965575"/>
              <a:gd name="connsiteY286" fmla="*/ 2481616 h 6464302"/>
              <a:gd name="connsiteX287" fmla="*/ 4509052 w 11965575"/>
              <a:gd name="connsiteY287" fmla="*/ 2480081 h 6464302"/>
              <a:gd name="connsiteX288" fmla="*/ 4490902 w 11965575"/>
              <a:gd name="connsiteY288" fmla="*/ 2473491 h 6464302"/>
              <a:gd name="connsiteX289" fmla="*/ 4462431 w 11965575"/>
              <a:gd name="connsiteY289" fmla="*/ 2479101 h 6464302"/>
              <a:gd name="connsiteX290" fmla="*/ 4445719 w 11965575"/>
              <a:gd name="connsiteY290" fmla="*/ 2472784 h 6464302"/>
              <a:gd name="connsiteX291" fmla="*/ 4432966 w 11965575"/>
              <a:gd name="connsiteY291" fmla="*/ 2473510 h 6464302"/>
              <a:gd name="connsiteX292" fmla="*/ 4425059 w 11965575"/>
              <a:gd name="connsiteY292" fmla="*/ 2472011 h 6464302"/>
              <a:gd name="connsiteX293" fmla="*/ 4418802 w 11965575"/>
              <a:gd name="connsiteY293" fmla="*/ 2452732 h 6464302"/>
              <a:gd name="connsiteX294" fmla="*/ 4415840 w 11965575"/>
              <a:gd name="connsiteY294" fmla="*/ 2456890 h 6464302"/>
              <a:gd name="connsiteX295" fmla="*/ 4399588 w 11965575"/>
              <a:gd name="connsiteY295" fmla="*/ 2464818 h 6464302"/>
              <a:gd name="connsiteX296" fmla="*/ 4380318 w 11965575"/>
              <a:gd name="connsiteY296" fmla="*/ 2460375 h 6464302"/>
              <a:gd name="connsiteX297" fmla="*/ 4349921 w 11965575"/>
              <a:gd name="connsiteY297" fmla="*/ 2472699 h 6464302"/>
              <a:gd name="connsiteX298" fmla="*/ 4340502 w 11965575"/>
              <a:gd name="connsiteY298" fmla="*/ 2488216 h 6464302"/>
              <a:gd name="connsiteX299" fmla="*/ 4334665 w 11965575"/>
              <a:gd name="connsiteY299" fmla="*/ 2491827 h 6464302"/>
              <a:gd name="connsiteX300" fmla="*/ 4333582 w 11965575"/>
              <a:gd name="connsiteY300" fmla="*/ 2485330 h 6464302"/>
              <a:gd name="connsiteX301" fmla="*/ 4332854 w 11965575"/>
              <a:gd name="connsiteY301" fmla="*/ 2472606 h 6464302"/>
              <a:gd name="connsiteX302" fmla="*/ 4334646 w 11965575"/>
              <a:gd name="connsiteY302" fmla="*/ 2466655 h 6464302"/>
              <a:gd name="connsiteX303" fmla="*/ 4330056 w 11965575"/>
              <a:gd name="connsiteY303" fmla="*/ 2454772 h 6464302"/>
              <a:gd name="connsiteX304" fmla="*/ 4302075 w 11965575"/>
              <a:gd name="connsiteY304" fmla="*/ 2453395 h 6464302"/>
              <a:gd name="connsiteX305" fmla="*/ 4287528 w 11965575"/>
              <a:gd name="connsiteY305" fmla="*/ 2460074 h 6464302"/>
              <a:gd name="connsiteX306" fmla="*/ 4274955 w 11965575"/>
              <a:gd name="connsiteY306" fmla="*/ 2463981 h 6464302"/>
              <a:gd name="connsiteX307" fmla="*/ 4225777 w 11965575"/>
              <a:gd name="connsiteY307" fmla="*/ 2464876 h 6464302"/>
              <a:gd name="connsiteX308" fmla="*/ 4224205 w 11965575"/>
              <a:gd name="connsiteY308" fmla="*/ 2465364 h 6464302"/>
              <a:gd name="connsiteX309" fmla="*/ 4188442 w 11965575"/>
              <a:gd name="connsiteY309" fmla="*/ 2449140 h 6464302"/>
              <a:gd name="connsiteX310" fmla="*/ 4186918 w 11965575"/>
              <a:gd name="connsiteY310" fmla="*/ 2453570 h 6464302"/>
              <a:gd name="connsiteX311" fmla="*/ 4180364 w 11965575"/>
              <a:gd name="connsiteY311" fmla="*/ 2457046 h 6464302"/>
              <a:gd name="connsiteX312" fmla="*/ 4176186 w 11965575"/>
              <a:gd name="connsiteY312" fmla="*/ 2455467 h 6464302"/>
              <a:gd name="connsiteX313" fmla="*/ 4174978 w 11965575"/>
              <a:gd name="connsiteY313" fmla="*/ 2462316 h 6464302"/>
              <a:gd name="connsiteX314" fmla="*/ 4175611 w 11965575"/>
              <a:gd name="connsiteY314" fmla="*/ 2467156 h 6464302"/>
              <a:gd name="connsiteX315" fmla="*/ 4171480 w 11965575"/>
              <a:gd name="connsiteY315" fmla="*/ 2469518 h 6464302"/>
              <a:gd name="connsiteX316" fmla="*/ 4154902 w 11965575"/>
              <a:gd name="connsiteY316" fmla="*/ 2462441 h 6464302"/>
              <a:gd name="connsiteX317" fmla="*/ 4141573 w 11965575"/>
              <a:gd name="connsiteY317" fmla="*/ 2474855 h 6464302"/>
              <a:gd name="connsiteX318" fmla="*/ 4150130 w 11965575"/>
              <a:gd name="connsiteY318" fmla="*/ 2447377 h 6464302"/>
              <a:gd name="connsiteX319" fmla="*/ 4152555 w 11965575"/>
              <a:gd name="connsiteY319" fmla="*/ 2446264 h 6464302"/>
              <a:gd name="connsiteX320" fmla="*/ 4162071 w 11965575"/>
              <a:gd name="connsiteY320" fmla="*/ 2438630 h 6464302"/>
              <a:gd name="connsiteX321" fmla="*/ 4151243 w 11965575"/>
              <a:gd name="connsiteY321" fmla="*/ 2432643 h 6464302"/>
              <a:gd name="connsiteX322" fmla="*/ 4120654 w 11965575"/>
              <a:gd name="connsiteY322" fmla="*/ 2429200 h 6464302"/>
              <a:gd name="connsiteX323" fmla="*/ 4114185 w 11965575"/>
              <a:gd name="connsiteY323" fmla="*/ 2427973 h 6464302"/>
              <a:gd name="connsiteX324" fmla="*/ 4099591 w 11965575"/>
              <a:gd name="connsiteY324" fmla="*/ 2430710 h 6464302"/>
              <a:gd name="connsiteX325" fmla="*/ 4089443 w 11965575"/>
              <a:gd name="connsiteY325" fmla="*/ 2433503 h 6464302"/>
              <a:gd name="connsiteX326" fmla="*/ 4079793 w 11965575"/>
              <a:gd name="connsiteY326" fmla="*/ 2441897 h 6464302"/>
              <a:gd name="connsiteX327" fmla="*/ 4069242 w 11965575"/>
              <a:gd name="connsiteY327" fmla="*/ 2446974 h 6464302"/>
              <a:gd name="connsiteX328" fmla="*/ 4062324 w 11965575"/>
              <a:gd name="connsiteY328" fmla="*/ 2444089 h 6464302"/>
              <a:gd name="connsiteX329" fmla="*/ 4057829 w 11965575"/>
              <a:gd name="connsiteY329" fmla="*/ 2440090 h 6464302"/>
              <a:gd name="connsiteX330" fmla="*/ 4040983 w 11965575"/>
              <a:gd name="connsiteY330" fmla="*/ 2434533 h 6464302"/>
              <a:gd name="connsiteX331" fmla="*/ 4033259 w 11965575"/>
              <a:gd name="connsiteY331" fmla="*/ 2436215 h 6464302"/>
              <a:gd name="connsiteX332" fmla="*/ 3985747 w 11965575"/>
              <a:gd name="connsiteY332" fmla="*/ 2444504 h 6464302"/>
              <a:gd name="connsiteX333" fmla="*/ 3961896 w 11965575"/>
              <a:gd name="connsiteY333" fmla="*/ 2440766 h 6464302"/>
              <a:gd name="connsiteX334" fmla="*/ 3947561 w 11965575"/>
              <a:gd name="connsiteY334" fmla="*/ 2429394 h 6464302"/>
              <a:gd name="connsiteX335" fmla="*/ 3936473 w 11965575"/>
              <a:gd name="connsiteY335" fmla="*/ 2437515 h 6464302"/>
              <a:gd name="connsiteX336" fmla="*/ 3916522 w 11965575"/>
              <a:gd name="connsiteY336" fmla="*/ 2424291 h 6464302"/>
              <a:gd name="connsiteX337" fmla="*/ 3913283 w 11965575"/>
              <a:gd name="connsiteY337" fmla="*/ 2417384 h 6464302"/>
              <a:gd name="connsiteX338" fmla="*/ 3906048 w 11965575"/>
              <a:gd name="connsiteY338" fmla="*/ 2412078 h 6464302"/>
              <a:gd name="connsiteX339" fmla="*/ 3900394 w 11965575"/>
              <a:gd name="connsiteY339" fmla="*/ 2418872 h 6464302"/>
              <a:gd name="connsiteX340" fmla="*/ 3884295 w 11965575"/>
              <a:gd name="connsiteY340" fmla="*/ 2451211 h 6464302"/>
              <a:gd name="connsiteX341" fmla="*/ 3868848 w 11965575"/>
              <a:gd name="connsiteY341" fmla="*/ 2454574 h 6464302"/>
              <a:gd name="connsiteX342" fmla="*/ 3850928 w 11965575"/>
              <a:gd name="connsiteY342" fmla="*/ 2455106 h 6464302"/>
              <a:gd name="connsiteX343" fmla="*/ 3827441 w 11965575"/>
              <a:gd name="connsiteY343" fmla="*/ 2457728 h 6464302"/>
              <a:gd name="connsiteX344" fmla="*/ 3796095 w 11965575"/>
              <a:gd name="connsiteY344" fmla="*/ 2462793 h 6464302"/>
              <a:gd name="connsiteX345" fmla="*/ 3771439 w 11965575"/>
              <a:gd name="connsiteY345" fmla="*/ 2463621 h 6464302"/>
              <a:gd name="connsiteX346" fmla="*/ 3753596 w 11965575"/>
              <a:gd name="connsiteY346" fmla="*/ 2446864 h 6464302"/>
              <a:gd name="connsiteX347" fmla="*/ 3719146 w 11965575"/>
              <a:gd name="connsiteY347" fmla="*/ 2444261 h 6464302"/>
              <a:gd name="connsiteX348" fmla="*/ 3718025 w 11965575"/>
              <a:gd name="connsiteY348" fmla="*/ 2446408 h 6464302"/>
              <a:gd name="connsiteX349" fmla="*/ 3708547 w 11965575"/>
              <a:gd name="connsiteY349" fmla="*/ 2445396 h 6464302"/>
              <a:gd name="connsiteX350" fmla="*/ 3691117 w 11965575"/>
              <a:gd name="connsiteY350" fmla="*/ 2438942 h 6464302"/>
              <a:gd name="connsiteX351" fmla="*/ 3667313 w 11965575"/>
              <a:gd name="connsiteY351" fmla="*/ 2439146 h 6464302"/>
              <a:gd name="connsiteX352" fmla="*/ 3685003 w 11965575"/>
              <a:gd name="connsiteY352" fmla="*/ 2431491 h 6464302"/>
              <a:gd name="connsiteX353" fmla="*/ 3704896 w 11965575"/>
              <a:gd name="connsiteY353" fmla="*/ 2428186 h 6464302"/>
              <a:gd name="connsiteX354" fmla="*/ 3703181 w 11965575"/>
              <a:gd name="connsiteY354" fmla="*/ 2416848 h 6464302"/>
              <a:gd name="connsiteX355" fmla="*/ 3700527 w 11965575"/>
              <a:gd name="connsiteY355" fmla="*/ 2410839 h 6464302"/>
              <a:gd name="connsiteX356" fmla="*/ 3677346 w 11965575"/>
              <a:gd name="connsiteY356" fmla="*/ 2403295 h 6464302"/>
              <a:gd name="connsiteX357" fmla="*/ 3664640 w 11965575"/>
              <a:gd name="connsiteY357" fmla="*/ 2407963 h 6464302"/>
              <a:gd name="connsiteX358" fmla="*/ 3660059 w 11965575"/>
              <a:gd name="connsiteY358" fmla="*/ 2408668 h 6464302"/>
              <a:gd name="connsiteX359" fmla="*/ 3650630 w 11965575"/>
              <a:gd name="connsiteY359" fmla="*/ 2411597 h 6464302"/>
              <a:gd name="connsiteX360" fmla="*/ 3649374 w 11965575"/>
              <a:gd name="connsiteY360" fmla="*/ 2414506 h 6464302"/>
              <a:gd name="connsiteX361" fmla="*/ 3640692 w 11965575"/>
              <a:gd name="connsiteY361" fmla="*/ 2396340 h 6464302"/>
              <a:gd name="connsiteX362" fmla="*/ 3636917 w 11965575"/>
              <a:gd name="connsiteY362" fmla="*/ 2392478 h 6464302"/>
              <a:gd name="connsiteX363" fmla="*/ 11196453 w 11965575"/>
              <a:gd name="connsiteY363" fmla="*/ 2307681 h 6464302"/>
              <a:gd name="connsiteX364" fmla="*/ 11188518 w 11965575"/>
              <a:gd name="connsiteY364" fmla="*/ 2314961 h 6464302"/>
              <a:gd name="connsiteX365" fmla="*/ 11187212 w 11965575"/>
              <a:gd name="connsiteY365" fmla="*/ 2319083 h 6464302"/>
              <a:gd name="connsiteX366" fmla="*/ 11194434 w 11965575"/>
              <a:gd name="connsiteY366" fmla="*/ 2318684 h 6464302"/>
              <a:gd name="connsiteX367" fmla="*/ 11211368 w 11965575"/>
              <a:gd name="connsiteY367" fmla="*/ 2327584 h 6464302"/>
              <a:gd name="connsiteX368" fmla="*/ 11211291 w 11965575"/>
              <a:gd name="connsiteY368" fmla="*/ 2326037 h 6464302"/>
              <a:gd name="connsiteX369" fmla="*/ 11210748 w 11965575"/>
              <a:gd name="connsiteY369" fmla="*/ 2321499 h 6464302"/>
              <a:gd name="connsiteX370" fmla="*/ 11207605 w 11965575"/>
              <a:gd name="connsiteY370" fmla="*/ 2308070 h 6464302"/>
              <a:gd name="connsiteX371" fmla="*/ 11196453 w 11965575"/>
              <a:gd name="connsiteY371" fmla="*/ 2307681 h 6464302"/>
              <a:gd name="connsiteX372" fmla="*/ 11161033 w 11965575"/>
              <a:gd name="connsiteY372" fmla="*/ 2302917 h 6464302"/>
              <a:gd name="connsiteX373" fmla="*/ 11152335 w 11965575"/>
              <a:gd name="connsiteY373" fmla="*/ 2307028 h 6464302"/>
              <a:gd name="connsiteX374" fmla="*/ 11150208 w 11965575"/>
              <a:gd name="connsiteY374" fmla="*/ 2310713 h 6464302"/>
              <a:gd name="connsiteX375" fmla="*/ 11158539 w 11965575"/>
              <a:gd name="connsiteY375" fmla="*/ 2318681 h 6464302"/>
              <a:gd name="connsiteX376" fmla="*/ 11159910 w 11965575"/>
              <a:gd name="connsiteY376" fmla="*/ 2318855 h 6464302"/>
              <a:gd name="connsiteX377" fmla="*/ 11162302 w 11965575"/>
              <a:gd name="connsiteY377" fmla="*/ 2313502 h 6464302"/>
              <a:gd name="connsiteX378" fmla="*/ 11161033 w 11965575"/>
              <a:gd name="connsiteY378" fmla="*/ 2302917 h 6464302"/>
              <a:gd name="connsiteX379" fmla="*/ 3460688 w 11965575"/>
              <a:gd name="connsiteY379" fmla="*/ 2134733 h 6464302"/>
              <a:gd name="connsiteX380" fmla="*/ 3448215 w 11965575"/>
              <a:gd name="connsiteY380" fmla="*/ 2146013 h 6464302"/>
              <a:gd name="connsiteX381" fmla="*/ 3444518 w 11965575"/>
              <a:gd name="connsiteY381" fmla="*/ 2151786 h 6464302"/>
              <a:gd name="connsiteX382" fmla="*/ 3458928 w 11965575"/>
              <a:gd name="connsiteY382" fmla="*/ 2154992 h 6464302"/>
              <a:gd name="connsiteX383" fmla="*/ 3476703 w 11965575"/>
              <a:gd name="connsiteY383" fmla="*/ 2142634 h 6464302"/>
              <a:gd name="connsiteX384" fmla="*/ 3473330 w 11965575"/>
              <a:gd name="connsiteY384" fmla="*/ 2136488 h 6464302"/>
              <a:gd name="connsiteX385" fmla="*/ 3473222 w 11965575"/>
              <a:gd name="connsiteY385" fmla="*/ 2136360 h 6464302"/>
              <a:gd name="connsiteX386" fmla="*/ 10777743 w 11965575"/>
              <a:gd name="connsiteY386" fmla="*/ 1451978 h 6464302"/>
              <a:gd name="connsiteX387" fmla="*/ 10780084 w 11965575"/>
              <a:gd name="connsiteY387" fmla="*/ 1461830 h 6464302"/>
              <a:gd name="connsiteX388" fmla="*/ 10791053 w 11965575"/>
              <a:gd name="connsiteY388" fmla="*/ 1466977 h 6464302"/>
              <a:gd name="connsiteX389" fmla="*/ 10833767 w 11965575"/>
              <a:gd name="connsiteY389" fmla="*/ 1471703 h 6464302"/>
              <a:gd name="connsiteX390" fmla="*/ 10828291 w 11965575"/>
              <a:gd name="connsiteY390" fmla="*/ 1468300 h 6464302"/>
              <a:gd name="connsiteX391" fmla="*/ 10811434 w 11965575"/>
              <a:gd name="connsiteY391" fmla="*/ 1452721 h 6464302"/>
              <a:gd name="connsiteX392" fmla="*/ 10791284 w 11965575"/>
              <a:gd name="connsiteY392" fmla="*/ 1453500 h 6464302"/>
              <a:gd name="connsiteX393" fmla="*/ 10869772 w 11965575"/>
              <a:gd name="connsiteY393" fmla="*/ 1451600 h 6464302"/>
              <a:gd name="connsiteX394" fmla="*/ 10862601 w 11965575"/>
              <a:gd name="connsiteY394" fmla="*/ 1467416 h 6464302"/>
              <a:gd name="connsiteX395" fmla="*/ 10858938 w 11965575"/>
              <a:gd name="connsiteY395" fmla="*/ 1474488 h 6464302"/>
              <a:gd name="connsiteX396" fmla="*/ 10889151 w 11965575"/>
              <a:gd name="connsiteY396" fmla="*/ 1477831 h 6464302"/>
              <a:gd name="connsiteX397" fmla="*/ 10906869 w 11965575"/>
              <a:gd name="connsiteY397" fmla="*/ 1477591 h 6464302"/>
              <a:gd name="connsiteX398" fmla="*/ 10918541 w 11965575"/>
              <a:gd name="connsiteY398" fmla="*/ 1478472 h 6464302"/>
              <a:gd name="connsiteX399" fmla="*/ 10910230 w 11965575"/>
              <a:gd name="connsiteY399" fmla="*/ 1475571 h 6464302"/>
              <a:gd name="connsiteX400" fmla="*/ 10908359 w 11965575"/>
              <a:gd name="connsiteY400" fmla="*/ 1468279 h 6464302"/>
              <a:gd name="connsiteX401" fmla="*/ 10895649 w 11965575"/>
              <a:gd name="connsiteY401" fmla="*/ 1469554 h 6464302"/>
              <a:gd name="connsiteX402" fmla="*/ 10888883 w 11965575"/>
              <a:gd name="connsiteY402" fmla="*/ 1464230 h 6464302"/>
              <a:gd name="connsiteX403" fmla="*/ 10876515 w 11965575"/>
              <a:gd name="connsiteY403" fmla="*/ 1452099 h 6464302"/>
              <a:gd name="connsiteX404" fmla="*/ 10690749 w 11965575"/>
              <a:gd name="connsiteY404" fmla="*/ 1451406 h 6464302"/>
              <a:gd name="connsiteX405" fmla="*/ 10682204 w 11965575"/>
              <a:gd name="connsiteY405" fmla="*/ 1466647 h 6464302"/>
              <a:gd name="connsiteX406" fmla="*/ 10691047 w 11965575"/>
              <a:gd name="connsiteY406" fmla="*/ 1467124 h 6464302"/>
              <a:gd name="connsiteX407" fmla="*/ 10732091 w 11965575"/>
              <a:gd name="connsiteY407" fmla="*/ 1464086 h 6464302"/>
              <a:gd name="connsiteX408" fmla="*/ 10740409 w 11965575"/>
              <a:gd name="connsiteY408" fmla="*/ 1459393 h 6464302"/>
              <a:gd name="connsiteX409" fmla="*/ 10740021 w 11965575"/>
              <a:gd name="connsiteY409" fmla="*/ 1458691 h 6464302"/>
              <a:gd name="connsiteX410" fmla="*/ 10723576 w 11965575"/>
              <a:gd name="connsiteY410" fmla="*/ 1456086 h 6464302"/>
              <a:gd name="connsiteX411" fmla="*/ 10692997 w 11965575"/>
              <a:gd name="connsiteY411" fmla="*/ 1452214 h 6464302"/>
              <a:gd name="connsiteX412" fmla="*/ 10690749 w 11965575"/>
              <a:gd name="connsiteY412" fmla="*/ 1451406 h 6464302"/>
              <a:gd name="connsiteX413" fmla="*/ 10754708 w 11965575"/>
              <a:gd name="connsiteY413" fmla="*/ 1449390 h 6464302"/>
              <a:gd name="connsiteX414" fmla="*/ 10755207 w 11965575"/>
              <a:gd name="connsiteY414" fmla="*/ 1451044 h 6464302"/>
              <a:gd name="connsiteX415" fmla="*/ 10757569 w 11965575"/>
              <a:gd name="connsiteY415" fmla="*/ 1449712 h 6464302"/>
              <a:gd name="connsiteX416" fmla="*/ 10583392 w 11965575"/>
              <a:gd name="connsiteY416" fmla="*/ 1447899 h 6464302"/>
              <a:gd name="connsiteX417" fmla="*/ 10580834 w 11965575"/>
              <a:gd name="connsiteY417" fmla="*/ 1447969 h 6464302"/>
              <a:gd name="connsiteX418" fmla="*/ 10581062 w 11965575"/>
              <a:gd name="connsiteY418" fmla="*/ 1449079 h 6464302"/>
              <a:gd name="connsiteX419" fmla="*/ 3515511 w 11965575"/>
              <a:gd name="connsiteY419" fmla="*/ 100 h 6464302"/>
              <a:gd name="connsiteX420" fmla="*/ 3522238 w 11965575"/>
              <a:gd name="connsiteY420" fmla="*/ 495 h 6464302"/>
              <a:gd name="connsiteX421" fmla="*/ 3672946 w 11965575"/>
              <a:gd name="connsiteY421" fmla="*/ 3982 h 6464302"/>
              <a:gd name="connsiteX422" fmla="*/ 3834823 w 11965575"/>
              <a:gd name="connsiteY422" fmla="*/ 9052 h 6464302"/>
              <a:gd name="connsiteX423" fmla="*/ 4040285 w 11965575"/>
              <a:gd name="connsiteY423" fmla="*/ 18815 h 6464302"/>
              <a:gd name="connsiteX424" fmla="*/ 4134105 w 11965575"/>
              <a:gd name="connsiteY424" fmla="*/ 24670 h 6464302"/>
              <a:gd name="connsiteX425" fmla="*/ 4488981 w 11965575"/>
              <a:gd name="connsiteY425" fmla="*/ 63086 h 6464302"/>
              <a:gd name="connsiteX426" fmla="*/ 4494094 w 11965575"/>
              <a:gd name="connsiteY426" fmla="*/ 62321 h 6464302"/>
              <a:gd name="connsiteX427" fmla="*/ 4517673 w 11965575"/>
              <a:gd name="connsiteY427" fmla="*/ 65666 h 6464302"/>
              <a:gd name="connsiteX428" fmla="*/ 4593225 w 11965575"/>
              <a:gd name="connsiteY428" fmla="*/ 77877 h 6464302"/>
              <a:gd name="connsiteX429" fmla="*/ 4713006 w 11965575"/>
              <a:gd name="connsiteY429" fmla="*/ 100835 h 6464302"/>
              <a:gd name="connsiteX430" fmla="*/ 4879050 w 11965575"/>
              <a:gd name="connsiteY430" fmla="*/ 139305 h 6464302"/>
              <a:gd name="connsiteX431" fmla="*/ 5097514 w 11965575"/>
              <a:gd name="connsiteY431" fmla="*/ 182230 h 6464302"/>
              <a:gd name="connsiteX432" fmla="*/ 5382248 w 11965575"/>
              <a:gd name="connsiteY432" fmla="*/ 242012 h 6464302"/>
              <a:gd name="connsiteX433" fmla="*/ 5678247 w 11965575"/>
              <a:gd name="connsiteY433" fmla="*/ 327254 h 6464302"/>
              <a:gd name="connsiteX434" fmla="*/ 5950320 w 11965575"/>
              <a:gd name="connsiteY434" fmla="*/ 400153 h 6464302"/>
              <a:gd name="connsiteX435" fmla="*/ 6015992 w 11965575"/>
              <a:gd name="connsiteY435" fmla="*/ 422892 h 6464302"/>
              <a:gd name="connsiteX436" fmla="*/ 6107874 w 11965575"/>
              <a:gd name="connsiteY436" fmla="*/ 447858 h 6464302"/>
              <a:gd name="connsiteX437" fmla="*/ 6202586 w 11965575"/>
              <a:gd name="connsiteY437" fmla="*/ 482173 h 6464302"/>
              <a:gd name="connsiteX438" fmla="*/ 6316506 w 11965575"/>
              <a:gd name="connsiteY438" fmla="*/ 513249 h 6464302"/>
              <a:gd name="connsiteX439" fmla="*/ 6400944 w 11965575"/>
              <a:gd name="connsiteY439" fmla="*/ 537158 h 6464302"/>
              <a:gd name="connsiteX440" fmla="*/ 6453365 w 11965575"/>
              <a:gd name="connsiteY440" fmla="*/ 541612 h 6464302"/>
              <a:gd name="connsiteX441" fmla="*/ 6593299 w 11965575"/>
              <a:gd name="connsiteY441" fmla="*/ 564448 h 6464302"/>
              <a:gd name="connsiteX442" fmla="*/ 6644926 w 11965575"/>
              <a:gd name="connsiteY442" fmla="*/ 564316 h 6464302"/>
              <a:gd name="connsiteX443" fmla="*/ 6660760 w 11965575"/>
              <a:gd name="connsiteY443" fmla="*/ 569545 h 6464302"/>
              <a:gd name="connsiteX444" fmla="*/ 6684089 w 11965575"/>
              <a:gd name="connsiteY444" fmla="*/ 587768 h 6464302"/>
              <a:gd name="connsiteX445" fmla="*/ 6716898 w 11965575"/>
              <a:gd name="connsiteY445" fmla="*/ 602224 h 6464302"/>
              <a:gd name="connsiteX446" fmla="*/ 6726165 w 11965575"/>
              <a:gd name="connsiteY446" fmla="*/ 598855 h 6464302"/>
              <a:gd name="connsiteX447" fmla="*/ 6734693 w 11965575"/>
              <a:gd name="connsiteY447" fmla="*/ 588139 h 6464302"/>
              <a:gd name="connsiteX448" fmla="*/ 6747289 w 11965575"/>
              <a:gd name="connsiteY448" fmla="*/ 585551 h 6464302"/>
              <a:gd name="connsiteX449" fmla="*/ 6762898 w 11965575"/>
              <a:gd name="connsiteY449" fmla="*/ 590141 h 6464302"/>
              <a:gd name="connsiteX450" fmla="*/ 6781005 w 11965575"/>
              <a:gd name="connsiteY450" fmla="*/ 570736 h 6464302"/>
              <a:gd name="connsiteX451" fmla="*/ 6794830 w 11965575"/>
              <a:gd name="connsiteY451" fmla="*/ 560462 h 6464302"/>
              <a:gd name="connsiteX452" fmla="*/ 6804246 w 11965575"/>
              <a:gd name="connsiteY452" fmla="*/ 558256 h 6464302"/>
              <a:gd name="connsiteX453" fmla="*/ 6863958 w 11965575"/>
              <a:gd name="connsiteY453" fmla="*/ 536014 h 6464302"/>
              <a:gd name="connsiteX454" fmla="*/ 6883890 w 11965575"/>
              <a:gd name="connsiteY454" fmla="*/ 522853 h 6464302"/>
              <a:gd name="connsiteX455" fmla="*/ 6897419 w 11965575"/>
              <a:gd name="connsiteY455" fmla="*/ 519077 h 6464302"/>
              <a:gd name="connsiteX456" fmla="*/ 6941526 w 11965575"/>
              <a:gd name="connsiteY456" fmla="*/ 519172 h 6464302"/>
              <a:gd name="connsiteX457" fmla="*/ 7061081 w 11965575"/>
              <a:gd name="connsiteY457" fmla="*/ 502678 h 6464302"/>
              <a:gd name="connsiteX458" fmla="*/ 7105869 w 11965575"/>
              <a:gd name="connsiteY458" fmla="*/ 499462 h 6464302"/>
              <a:gd name="connsiteX459" fmla="*/ 7178009 w 11965575"/>
              <a:gd name="connsiteY459" fmla="*/ 482193 h 6464302"/>
              <a:gd name="connsiteX460" fmla="*/ 7275341 w 11965575"/>
              <a:gd name="connsiteY460" fmla="*/ 459748 h 6464302"/>
              <a:gd name="connsiteX461" fmla="*/ 7356259 w 11965575"/>
              <a:gd name="connsiteY461" fmla="*/ 434964 h 6464302"/>
              <a:gd name="connsiteX462" fmla="*/ 7434760 w 11965575"/>
              <a:gd name="connsiteY462" fmla="*/ 416932 h 6464302"/>
              <a:gd name="connsiteX463" fmla="*/ 7490868 w 11965575"/>
              <a:gd name="connsiteY463" fmla="*/ 400509 h 6464302"/>
              <a:gd name="connsiteX464" fmla="*/ 7723320 w 11965575"/>
              <a:gd name="connsiteY464" fmla="*/ 347858 h 6464302"/>
              <a:gd name="connsiteX465" fmla="*/ 7976211 w 11965575"/>
              <a:gd name="connsiteY465" fmla="*/ 286291 h 6464302"/>
              <a:gd name="connsiteX466" fmla="*/ 8219478 w 11965575"/>
              <a:gd name="connsiteY466" fmla="*/ 243113 h 6464302"/>
              <a:gd name="connsiteX467" fmla="*/ 8406127 w 11965575"/>
              <a:gd name="connsiteY467" fmla="*/ 212111 h 6464302"/>
              <a:gd name="connsiteX468" fmla="*/ 8547990 w 11965575"/>
              <a:gd name="connsiteY468" fmla="*/ 184325 h 6464302"/>
              <a:gd name="connsiteX469" fmla="*/ 8650328 w 11965575"/>
              <a:gd name="connsiteY469" fmla="*/ 167744 h 6464302"/>
              <a:gd name="connsiteX470" fmla="*/ 8714876 w 11965575"/>
              <a:gd name="connsiteY470" fmla="*/ 158925 h 6464302"/>
              <a:gd name="connsiteX471" fmla="*/ 8735022 w 11965575"/>
              <a:gd name="connsiteY471" fmla="*/ 156509 h 6464302"/>
              <a:gd name="connsiteX472" fmla="*/ 8739391 w 11965575"/>
              <a:gd name="connsiteY472" fmla="*/ 157061 h 6464302"/>
              <a:gd name="connsiteX473" fmla="*/ 9042585 w 11965575"/>
              <a:gd name="connsiteY473" fmla="*/ 129315 h 6464302"/>
              <a:gd name="connsiteX474" fmla="*/ 9122743 w 11965575"/>
              <a:gd name="connsiteY474" fmla="*/ 125086 h 6464302"/>
              <a:gd name="connsiteX475" fmla="*/ 9298283 w 11965575"/>
              <a:gd name="connsiteY475" fmla="*/ 118035 h 6464302"/>
              <a:gd name="connsiteX476" fmla="*/ 9436586 w 11965575"/>
              <a:gd name="connsiteY476" fmla="*/ 114373 h 6464302"/>
              <a:gd name="connsiteX477" fmla="*/ 9565347 w 11965575"/>
              <a:gd name="connsiteY477" fmla="*/ 111854 h 6464302"/>
              <a:gd name="connsiteX478" fmla="*/ 9571093 w 11965575"/>
              <a:gd name="connsiteY478" fmla="*/ 111569 h 6464302"/>
              <a:gd name="connsiteX479" fmla="*/ 9576331 w 11965575"/>
              <a:gd name="connsiteY479" fmla="*/ 113769 h 6464302"/>
              <a:gd name="connsiteX480" fmla="*/ 9644233 w 11965575"/>
              <a:gd name="connsiteY480" fmla="*/ 123935 h 6464302"/>
              <a:gd name="connsiteX481" fmla="*/ 9714593 w 11965575"/>
              <a:gd name="connsiteY481" fmla="*/ 118728 h 6464302"/>
              <a:gd name="connsiteX482" fmla="*/ 9834448 w 11965575"/>
              <a:gd name="connsiteY482" fmla="*/ 122663 h 6464302"/>
              <a:gd name="connsiteX483" fmla="*/ 9883392 w 11965575"/>
              <a:gd name="connsiteY483" fmla="*/ 136180 h 6464302"/>
              <a:gd name="connsiteX484" fmla="*/ 9895183 w 11965575"/>
              <a:gd name="connsiteY484" fmla="*/ 135844 h 6464302"/>
              <a:gd name="connsiteX485" fmla="*/ 9922749 w 11965575"/>
              <a:gd name="connsiteY485" fmla="*/ 132538 h 6464302"/>
              <a:gd name="connsiteX486" fmla="*/ 9963253 w 11965575"/>
              <a:gd name="connsiteY486" fmla="*/ 138451 h 6464302"/>
              <a:gd name="connsiteX487" fmla="*/ 10025853 w 11965575"/>
              <a:gd name="connsiteY487" fmla="*/ 149253 h 6464302"/>
              <a:gd name="connsiteX488" fmla="*/ 10062666 w 11965575"/>
              <a:gd name="connsiteY488" fmla="*/ 151301 h 6464302"/>
              <a:gd name="connsiteX489" fmla="*/ 10114875 w 11965575"/>
              <a:gd name="connsiteY489" fmla="*/ 147193 h 6464302"/>
              <a:gd name="connsiteX490" fmla="*/ 10144266 w 11965575"/>
              <a:gd name="connsiteY490" fmla="*/ 150131 h 6464302"/>
              <a:gd name="connsiteX491" fmla="*/ 10152325 w 11965575"/>
              <a:gd name="connsiteY491" fmla="*/ 154549 h 6464302"/>
              <a:gd name="connsiteX492" fmla="*/ 10153216 w 11965575"/>
              <a:gd name="connsiteY492" fmla="*/ 161982 h 6464302"/>
              <a:gd name="connsiteX493" fmla="*/ 10163523 w 11965575"/>
              <a:gd name="connsiteY493" fmla="*/ 167208 h 6464302"/>
              <a:gd name="connsiteX494" fmla="*/ 10194863 w 11965575"/>
              <a:gd name="connsiteY494" fmla="*/ 150525 h 6464302"/>
              <a:gd name="connsiteX495" fmla="*/ 10206653 w 11965575"/>
              <a:gd name="connsiteY495" fmla="*/ 150187 h 6464302"/>
              <a:gd name="connsiteX496" fmla="*/ 10206867 w 11965575"/>
              <a:gd name="connsiteY496" fmla="*/ 160933 h 6464302"/>
              <a:gd name="connsiteX497" fmla="*/ 10214883 w 11965575"/>
              <a:gd name="connsiteY497" fmla="*/ 173973 h 6464302"/>
              <a:gd name="connsiteX498" fmla="*/ 10224808 w 11965575"/>
              <a:gd name="connsiteY498" fmla="*/ 176014 h 6464302"/>
              <a:gd name="connsiteX499" fmla="*/ 10230195 w 11965575"/>
              <a:gd name="connsiteY499" fmla="*/ 185062 h 6464302"/>
              <a:gd name="connsiteX500" fmla="*/ 10230027 w 11965575"/>
              <a:gd name="connsiteY500" fmla="*/ 192621 h 6464302"/>
              <a:gd name="connsiteX501" fmla="*/ 10238636 w 11965575"/>
              <a:gd name="connsiteY501" fmla="*/ 192666 h 6464302"/>
              <a:gd name="connsiteX502" fmla="*/ 10265143 w 11965575"/>
              <a:gd name="connsiteY502" fmla="*/ 189487 h 6464302"/>
              <a:gd name="connsiteX503" fmla="*/ 10341947 w 11965575"/>
              <a:gd name="connsiteY503" fmla="*/ 166274 h 6464302"/>
              <a:gd name="connsiteX504" fmla="*/ 10352592 w 11965575"/>
              <a:gd name="connsiteY504" fmla="*/ 156380 h 6464302"/>
              <a:gd name="connsiteX505" fmla="*/ 10351193 w 11965575"/>
              <a:gd name="connsiteY505" fmla="*/ 171627 h 6464302"/>
              <a:gd name="connsiteX506" fmla="*/ 10365149 w 11965575"/>
              <a:gd name="connsiteY506" fmla="*/ 189341 h 6464302"/>
              <a:gd name="connsiteX507" fmla="*/ 10463247 w 11965575"/>
              <a:gd name="connsiteY507" fmla="*/ 200194 h 6464302"/>
              <a:gd name="connsiteX508" fmla="*/ 10498873 w 11965575"/>
              <a:gd name="connsiteY508" fmla="*/ 201306 h 6464302"/>
              <a:gd name="connsiteX509" fmla="*/ 10510326 w 11965575"/>
              <a:gd name="connsiteY509" fmla="*/ 216089 h 6464302"/>
              <a:gd name="connsiteX510" fmla="*/ 10529878 w 11965575"/>
              <a:gd name="connsiteY510" fmla="*/ 226669 h 6464302"/>
              <a:gd name="connsiteX511" fmla="*/ 10552272 w 11965575"/>
              <a:gd name="connsiteY511" fmla="*/ 225061 h 6464302"/>
              <a:gd name="connsiteX512" fmla="*/ 10566055 w 11965575"/>
              <a:gd name="connsiteY512" fmla="*/ 223408 h 6464302"/>
              <a:gd name="connsiteX513" fmla="*/ 10583698 w 11965575"/>
              <a:gd name="connsiteY513" fmla="*/ 218061 h 6464302"/>
              <a:gd name="connsiteX514" fmla="*/ 10597990 w 11965575"/>
              <a:gd name="connsiteY514" fmla="*/ 220655 h 6464302"/>
              <a:gd name="connsiteX515" fmla="*/ 10608552 w 11965575"/>
              <a:gd name="connsiteY515" fmla="*/ 228005 h 6464302"/>
              <a:gd name="connsiteX516" fmla="*/ 10625093 w 11965575"/>
              <a:gd name="connsiteY516" fmla="*/ 231407 h 6464302"/>
              <a:gd name="connsiteX517" fmla="*/ 10643837 w 11965575"/>
              <a:gd name="connsiteY517" fmla="*/ 217310 h 6464302"/>
              <a:gd name="connsiteX518" fmla="*/ 10645152 w 11965575"/>
              <a:gd name="connsiteY518" fmla="*/ 219307 h 6464302"/>
              <a:gd name="connsiteX519" fmla="*/ 10647530 w 11965575"/>
              <a:gd name="connsiteY519" fmla="*/ 248102 h 6464302"/>
              <a:gd name="connsiteX520" fmla="*/ 10651347 w 11965575"/>
              <a:gd name="connsiteY520" fmla="*/ 253030 h 6464302"/>
              <a:gd name="connsiteX521" fmla="*/ 10692106 w 11965575"/>
              <a:gd name="connsiteY521" fmla="*/ 261067 h 6464302"/>
              <a:gd name="connsiteX522" fmla="*/ 10710089 w 11965575"/>
              <a:gd name="connsiteY522" fmla="*/ 267527 h 6464302"/>
              <a:gd name="connsiteX523" fmla="*/ 10711999 w 11965575"/>
              <a:gd name="connsiteY523" fmla="*/ 283453 h 6464302"/>
              <a:gd name="connsiteX524" fmla="*/ 10685578 w 11965575"/>
              <a:gd name="connsiteY524" fmla="*/ 296317 h 6464302"/>
              <a:gd name="connsiteX525" fmla="*/ 10657543 w 11965575"/>
              <a:gd name="connsiteY525" fmla="*/ 286754 h 6464302"/>
              <a:gd name="connsiteX526" fmla="*/ 10631756 w 11965575"/>
              <a:gd name="connsiteY526" fmla="*/ 277999 h 6464302"/>
              <a:gd name="connsiteX527" fmla="*/ 10604867 w 11965575"/>
              <a:gd name="connsiteY527" fmla="*/ 277992 h 6464302"/>
              <a:gd name="connsiteX528" fmla="*/ 10579125 w 11965575"/>
              <a:gd name="connsiteY528" fmla="*/ 287542 h 6464302"/>
              <a:gd name="connsiteX529" fmla="*/ 10522080 w 11965575"/>
              <a:gd name="connsiteY529" fmla="*/ 278228 h 6464302"/>
              <a:gd name="connsiteX530" fmla="*/ 10477125 w 11965575"/>
              <a:gd name="connsiteY530" fmla="*/ 289005 h 6464302"/>
              <a:gd name="connsiteX531" fmla="*/ 10458846 w 11965575"/>
              <a:gd name="connsiteY531" fmla="*/ 289043 h 6464302"/>
              <a:gd name="connsiteX532" fmla="*/ 10350696 w 11965575"/>
              <a:gd name="connsiteY532" fmla="*/ 275087 h 6464302"/>
              <a:gd name="connsiteX533" fmla="*/ 10333604 w 11965575"/>
              <a:gd name="connsiteY533" fmla="*/ 276060 h 6464302"/>
              <a:gd name="connsiteX534" fmla="*/ 10321559 w 11965575"/>
              <a:gd name="connsiteY534" fmla="*/ 274273 h 6464302"/>
              <a:gd name="connsiteX535" fmla="*/ 10323087 w 11965575"/>
              <a:gd name="connsiteY535" fmla="*/ 287015 h 6464302"/>
              <a:gd name="connsiteX536" fmla="*/ 10317744 w 11965575"/>
              <a:gd name="connsiteY536" fmla="*/ 296272 h 6464302"/>
              <a:gd name="connsiteX537" fmla="*/ 10298277 w 11965575"/>
              <a:gd name="connsiteY537" fmla="*/ 295376 h 6464302"/>
              <a:gd name="connsiteX538" fmla="*/ 10257223 w 11965575"/>
              <a:gd name="connsiteY538" fmla="*/ 293837 h 6464302"/>
              <a:gd name="connsiteX539" fmla="*/ 10252473 w 11965575"/>
              <a:gd name="connsiteY539" fmla="*/ 290098 h 6464302"/>
              <a:gd name="connsiteX540" fmla="*/ 10231987 w 11965575"/>
              <a:gd name="connsiteY540" fmla="*/ 280708 h 6464302"/>
              <a:gd name="connsiteX541" fmla="*/ 10135840 w 11965575"/>
              <a:gd name="connsiteY541" fmla="*/ 277160 h 6464302"/>
              <a:gd name="connsiteX542" fmla="*/ 10127358 w 11965575"/>
              <a:gd name="connsiteY542" fmla="*/ 278177 h 6464302"/>
              <a:gd name="connsiteX543" fmla="*/ 10105134 w 11965575"/>
              <a:gd name="connsiteY543" fmla="*/ 272225 h 6464302"/>
              <a:gd name="connsiteX544" fmla="*/ 10083546 w 11965575"/>
              <a:gd name="connsiteY544" fmla="*/ 271583 h 6464302"/>
              <a:gd name="connsiteX545" fmla="*/ 10073157 w 11965575"/>
              <a:gd name="connsiteY545" fmla="*/ 283600 h 6464302"/>
              <a:gd name="connsiteX546" fmla="*/ 10055724 w 11965575"/>
              <a:gd name="connsiteY546" fmla="*/ 272766 h 6464302"/>
              <a:gd name="connsiteX547" fmla="*/ 10031211 w 11965575"/>
              <a:gd name="connsiteY547" fmla="*/ 274629 h 6464302"/>
              <a:gd name="connsiteX548" fmla="*/ 9998345 w 11965575"/>
              <a:gd name="connsiteY548" fmla="*/ 305498 h 6464302"/>
              <a:gd name="connsiteX549" fmla="*/ 9997412 w 11965575"/>
              <a:gd name="connsiteY549" fmla="*/ 306687 h 6464302"/>
              <a:gd name="connsiteX550" fmla="*/ 9980661 w 11965575"/>
              <a:gd name="connsiteY550" fmla="*/ 319467 h 6464302"/>
              <a:gd name="connsiteX551" fmla="*/ 9836844 w 11965575"/>
              <a:gd name="connsiteY551" fmla="*/ 313020 h 6464302"/>
              <a:gd name="connsiteX552" fmla="*/ 9745447 w 11965575"/>
              <a:gd name="connsiteY552" fmla="*/ 313210 h 6464302"/>
              <a:gd name="connsiteX553" fmla="*/ 9637551 w 11965575"/>
              <a:gd name="connsiteY553" fmla="*/ 301378 h 6464302"/>
              <a:gd name="connsiteX554" fmla="*/ 9558964 w 11965575"/>
              <a:gd name="connsiteY554" fmla="*/ 309727 h 6464302"/>
              <a:gd name="connsiteX555" fmla="*/ 9527834 w 11965575"/>
              <a:gd name="connsiteY555" fmla="*/ 310229 h 6464302"/>
              <a:gd name="connsiteX556" fmla="*/ 9460569 w 11965575"/>
              <a:gd name="connsiteY556" fmla="*/ 305371 h 6464302"/>
              <a:gd name="connsiteX557" fmla="*/ 9398564 w 11965575"/>
              <a:gd name="connsiteY557" fmla="*/ 308499 h 6464302"/>
              <a:gd name="connsiteX558" fmla="*/ 9304114 w 11965575"/>
              <a:gd name="connsiteY558" fmla="*/ 310134 h 6464302"/>
              <a:gd name="connsiteX559" fmla="*/ 9245290 w 11965575"/>
              <a:gd name="connsiteY559" fmla="*/ 312880 h 6464302"/>
              <a:gd name="connsiteX560" fmla="*/ 9117844 w 11965575"/>
              <a:gd name="connsiteY560" fmla="*/ 317395 h 6464302"/>
              <a:gd name="connsiteX561" fmla="*/ 8991289 w 11965575"/>
              <a:gd name="connsiteY561" fmla="*/ 329341 h 6464302"/>
              <a:gd name="connsiteX562" fmla="*/ 8904771 w 11965575"/>
              <a:gd name="connsiteY562" fmla="*/ 334333 h 6464302"/>
              <a:gd name="connsiteX563" fmla="*/ 8770117 w 11965575"/>
              <a:gd name="connsiteY563" fmla="*/ 350483 h 6464302"/>
              <a:gd name="connsiteX564" fmla="*/ 8701750 w 11965575"/>
              <a:gd name="connsiteY564" fmla="*/ 354374 h 6464302"/>
              <a:gd name="connsiteX565" fmla="*/ 8621679 w 11965575"/>
              <a:gd name="connsiteY565" fmla="*/ 368286 h 6464302"/>
              <a:gd name="connsiteX566" fmla="*/ 8571846 w 11965575"/>
              <a:gd name="connsiteY566" fmla="*/ 374263 h 6464302"/>
              <a:gd name="connsiteX567" fmla="*/ 8518578 w 11965575"/>
              <a:gd name="connsiteY567" fmla="*/ 378497 h 6464302"/>
              <a:gd name="connsiteX568" fmla="*/ 8453860 w 11965575"/>
              <a:gd name="connsiteY568" fmla="*/ 394876 h 6464302"/>
              <a:gd name="connsiteX569" fmla="*/ 8364374 w 11965575"/>
              <a:gd name="connsiteY569" fmla="*/ 410994 h 6464302"/>
              <a:gd name="connsiteX570" fmla="*/ 8244648 w 11965575"/>
              <a:gd name="connsiteY570" fmla="*/ 435046 h 6464302"/>
              <a:gd name="connsiteX571" fmla="*/ 8174247 w 11965575"/>
              <a:gd name="connsiteY571" fmla="*/ 448875 h 6464302"/>
              <a:gd name="connsiteX572" fmla="*/ 8064233 w 11965575"/>
              <a:gd name="connsiteY572" fmla="*/ 464224 h 6464302"/>
              <a:gd name="connsiteX573" fmla="*/ 8057575 w 11965575"/>
              <a:gd name="connsiteY573" fmla="*/ 471485 h 6464302"/>
              <a:gd name="connsiteX574" fmla="*/ 8069579 w 11965575"/>
              <a:gd name="connsiteY574" fmla="*/ 481894 h 6464302"/>
              <a:gd name="connsiteX575" fmla="*/ 8091718 w 11965575"/>
              <a:gd name="connsiteY575" fmla="*/ 478161 h 6464302"/>
              <a:gd name="connsiteX576" fmla="*/ 8568372 w 11965575"/>
              <a:gd name="connsiteY576" fmla="*/ 408068 h 6464302"/>
              <a:gd name="connsiteX577" fmla="*/ 9007960 w 11965575"/>
              <a:gd name="connsiteY577" fmla="*/ 360732 h 6464302"/>
              <a:gd name="connsiteX578" fmla="*/ 9291224 w 11965575"/>
              <a:gd name="connsiteY578" fmla="*/ 346146 h 6464302"/>
              <a:gd name="connsiteX579" fmla="*/ 9539331 w 11965575"/>
              <a:gd name="connsiteY579" fmla="*/ 343316 h 6464302"/>
              <a:gd name="connsiteX580" fmla="*/ 9844822 w 11965575"/>
              <a:gd name="connsiteY580" fmla="*/ 361608 h 6464302"/>
              <a:gd name="connsiteX581" fmla="*/ 9942029 w 11965575"/>
              <a:gd name="connsiteY581" fmla="*/ 365029 h 6464302"/>
              <a:gd name="connsiteX582" fmla="*/ 10044751 w 11965575"/>
              <a:gd name="connsiteY582" fmla="*/ 378559 h 6464302"/>
              <a:gd name="connsiteX583" fmla="*/ 10086738 w 11965575"/>
              <a:gd name="connsiteY583" fmla="*/ 378909 h 6464302"/>
              <a:gd name="connsiteX584" fmla="*/ 10116426 w 11965575"/>
              <a:gd name="connsiteY584" fmla="*/ 375348 h 6464302"/>
              <a:gd name="connsiteX585" fmla="*/ 10165835 w 11965575"/>
              <a:gd name="connsiteY585" fmla="*/ 374808 h 6464302"/>
              <a:gd name="connsiteX586" fmla="*/ 10202352 w 11965575"/>
              <a:gd name="connsiteY586" fmla="*/ 383353 h 6464302"/>
              <a:gd name="connsiteX587" fmla="*/ 10215457 w 11965575"/>
              <a:gd name="connsiteY587" fmla="*/ 385013 h 6464302"/>
              <a:gd name="connsiteX588" fmla="*/ 10239716 w 11965575"/>
              <a:gd name="connsiteY588" fmla="*/ 381026 h 6464302"/>
              <a:gd name="connsiteX589" fmla="*/ 10321784 w 11965575"/>
              <a:gd name="connsiteY589" fmla="*/ 392725 h 6464302"/>
              <a:gd name="connsiteX590" fmla="*/ 10347358 w 11965575"/>
              <a:gd name="connsiteY590" fmla="*/ 390735 h 6464302"/>
              <a:gd name="connsiteX591" fmla="*/ 10383493 w 11965575"/>
              <a:gd name="connsiteY591" fmla="*/ 396095 h 6464302"/>
              <a:gd name="connsiteX592" fmla="*/ 10400670 w 11965575"/>
              <a:gd name="connsiteY592" fmla="*/ 404805 h 6464302"/>
              <a:gd name="connsiteX593" fmla="*/ 10465137 w 11965575"/>
              <a:gd name="connsiteY593" fmla="*/ 413230 h 6464302"/>
              <a:gd name="connsiteX594" fmla="*/ 10521289 w 11965575"/>
              <a:gd name="connsiteY594" fmla="*/ 415112 h 6464302"/>
              <a:gd name="connsiteX595" fmla="*/ 10536897 w 11965575"/>
              <a:gd name="connsiteY595" fmla="*/ 419703 h 6464302"/>
              <a:gd name="connsiteX596" fmla="*/ 10556323 w 11965575"/>
              <a:gd name="connsiteY596" fmla="*/ 429221 h 6464302"/>
              <a:gd name="connsiteX597" fmla="*/ 10603824 w 11965575"/>
              <a:gd name="connsiteY597" fmla="*/ 439680 h 6464302"/>
              <a:gd name="connsiteX598" fmla="*/ 10673720 w 11965575"/>
              <a:gd name="connsiteY598" fmla="*/ 448530 h 6464302"/>
              <a:gd name="connsiteX599" fmla="*/ 10687589 w 11965575"/>
              <a:gd name="connsiteY599" fmla="*/ 456560 h 6464302"/>
              <a:gd name="connsiteX600" fmla="*/ 10689668 w 11965575"/>
              <a:gd name="connsiteY600" fmla="*/ 464928 h 6464302"/>
              <a:gd name="connsiteX601" fmla="*/ 10751720 w 11965575"/>
              <a:gd name="connsiteY601" fmla="*/ 507031 h 6464302"/>
              <a:gd name="connsiteX602" fmla="*/ 10755920 w 11965575"/>
              <a:gd name="connsiteY602" fmla="*/ 515145 h 6464302"/>
              <a:gd name="connsiteX603" fmla="*/ 10751382 w 11965575"/>
              <a:gd name="connsiteY603" fmla="*/ 522151 h 6464302"/>
              <a:gd name="connsiteX604" fmla="*/ 10748797 w 11965575"/>
              <a:gd name="connsiteY604" fmla="*/ 536463 h 6464302"/>
              <a:gd name="connsiteX605" fmla="*/ 10762708 w 11965575"/>
              <a:gd name="connsiteY605" fmla="*/ 535872 h 6464302"/>
              <a:gd name="connsiteX606" fmla="*/ 10793456 w 11965575"/>
              <a:gd name="connsiteY606" fmla="*/ 532184 h 6464302"/>
              <a:gd name="connsiteX607" fmla="*/ 10816272 w 11965575"/>
              <a:gd name="connsiteY607" fmla="*/ 525139 h 6464302"/>
              <a:gd name="connsiteX608" fmla="*/ 10823058 w 11965575"/>
              <a:gd name="connsiteY608" fmla="*/ 518941 h 6464302"/>
              <a:gd name="connsiteX609" fmla="*/ 10833660 w 11965575"/>
              <a:gd name="connsiteY609" fmla="*/ 517669 h 6464302"/>
              <a:gd name="connsiteX610" fmla="*/ 10834934 w 11965575"/>
              <a:gd name="connsiteY610" fmla="*/ 528287 h 6464302"/>
              <a:gd name="connsiteX611" fmla="*/ 10827852 w 11965575"/>
              <a:gd name="connsiteY611" fmla="*/ 540984 h 6464302"/>
              <a:gd name="connsiteX612" fmla="*/ 10825308 w 11965575"/>
              <a:gd name="connsiteY612" fmla="*/ 546675 h 6464302"/>
              <a:gd name="connsiteX613" fmla="*/ 10831797 w 11965575"/>
              <a:gd name="connsiteY613" fmla="*/ 546973 h 6464302"/>
              <a:gd name="connsiteX614" fmla="*/ 10838965 w 11965575"/>
              <a:gd name="connsiteY614" fmla="*/ 543959 h 6464302"/>
              <a:gd name="connsiteX615" fmla="*/ 10845326 w 11965575"/>
              <a:gd name="connsiteY615" fmla="*/ 543196 h 6464302"/>
              <a:gd name="connsiteX616" fmla="*/ 10888587 w 11965575"/>
              <a:gd name="connsiteY616" fmla="*/ 554164 h 6464302"/>
              <a:gd name="connsiteX617" fmla="*/ 10910852 w 11965575"/>
              <a:gd name="connsiteY617" fmla="*/ 551494 h 6464302"/>
              <a:gd name="connsiteX618" fmla="*/ 10924212 w 11965575"/>
              <a:gd name="connsiteY618" fmla="*/ 555277 h 6464302"/>
              <a:gd name="connsiteX619" fmla="*/ 10918064 w 11965575"/>
              <a:gd name="connsiteY619" fmla="*/ 566785 h 6464302"/>
              <a:gd name="connsiteX620" fmla="*/ 10912339 w 11965575"/>
              <a:gd name="connsiteY620" fmla="*/ 572857 h 6464302"/>
              <a:gd name="connsiteX621" fmla="*/ 10908057 w 11965575"/>
              <a:gd name="connsiteY621" fmla="*/ 581987 h 6464302"/>
              <a:gd name="connsiteX622" fmla="*/ 10919041 w 11965575"/>
              <a:gd name="connsiteY622" fmla="*/ 583901 h 6464302"/>
              <a:gd name="connsiteX623" fmla="*/ 10946312 w 11965575"/>
              <a:gd name="connsiteY623" fmla="*/ 587093 h 6464302"/>
              <a:gd name="connsiteX624" fmla="*/ 10985753 w 11965575"/>
              <a:gd name="connsiteY624" fmla="*/ 566206 h 6464302"/>
              <a:gd name="connsiteX625" fmla="*/ 11001316 w 11965575"/>
              <a:gd name="connsiteY625" fmla="*/ 552492 h 6464302"/>
              <a:gd name="connsiteX626" fmla="*/ 11008448 w 11965575"/>
              <a:gd name="connsiteY626" fmla="*/ 611954 h 6464302"/>
              <a:gd name="connsiteX627" fmla="*/ 10996574 w 11965575"/>
              <a:gd name="connsiteY627" fmla="*/ 629534 h 6464302"/>
              <a:gd name="connsiteX628" fmla="*/ 11000774 w 11965575"/>
              <a:gd name="connsiteY628" fmla="*/ 637647 h 6464302"/>
              <a:gd name="connsiteX629" fmla="*/ 10990298 w 11965575"/>
              <a:gd name="connsiteY629" fmla="*/ 639980 h 6464302"/>
              <a:gd name="connsiteX630" fmla="*/ 10982622 w 11965575"/>
              <a:gd name="connsiteY630" fmla="*/ 638747 h 6464302"/>
              <a:gd name="connsiteX631" fmla="*/ 10972783 w 11965575"/>
              <a:gd name="connsiteY631" fmla="*/ 646389 h 6464302"/>
              <a:gd name="connsiteX632" fmla="*/ 10964132 w 11965575"/>
              <a:gd name="connsiteY632" fmla="*/ 654967 h 6464302"/>
              <a:gd name="connsiteX633" fmla="*/ 10941357 w 11965575"/>
              <a:gd name="connsiteY633" fmla="*/ 653389 h 6464302"/>
              <a:gd name="connsiteX634" fmla="*/ 10920025 w 11965575"/>
              <a:gd name="connsiteY634" fmla="*/ 654870 h 6464302"/>
              <a:gd name="connsiteX635" fmla="*/ 10913325 w 11965575"/>
              <a:gd name="connsiteY635" fmla="*/ 670754 h 6464302"/>
              <a:gd name="connsiteX636" fmla="*/ 10909848 w 11965575"/>
              <a:gd name="connsiteY636" fmla="*/ 677633 h 6464302"/>
              <a:gd name="connsiteX637" fmla="*/ 10885163 w 11965575"/>
              <a:gd name="connsiteY637" fmla="*/ 660129 h 6464302"/>
              <a:gd name="connsiteX638" fmla="*/ 10878460 w 11965575"/>
              <a:gd name="connsiteY638" fmla="*/ 649085 h 6464302"/>
              <a:gd name="connsiteX639" fmla="*/ 10854753 w 11965575"/>
              <a:gd name="connsiteY639" fmla="*/ 648697 h 6464302"/>
              <a:gd name="connsiteX640" fmla="*/ 10853396 w 11965575"/>
              <a:gd name="connsiteY640" fmla="*/ 655322 h 6464302"/>
              <a:gd name="connsiteX641" fmla="*/ 10852422 w 11965575"/>
              <a:gd name="connsiteY641" fmla="*/ 665133 h 6464302"/>
              <a:gd name="connsiteX642" fmla="*/ 10842329 w 11965575"/>
              <a:gd name="connsiteY642" fmla="*/ 670651 h 6464302"/>
              <a:gd name="connsiteX643" fmla="*/ 10810180 w 11965575"/>
              <a:gd name="connsiteY643" fmla="*/ 662660 h 6464302"/>
              <a:gd name="connsiteX644" fmla="*/ 10791264 w 11965575"/>
              <a:gd name="connsiteY644" fmla="*/ 657389 h 6464302"/>
              <a:gd name="connsiteX645" fmla="*/ 10741008 w 11965575"/>
              <a:gd name="connsiteY645" fmla="*/ 668802 h 6464302"/>
              <a:gd name="connsiteX646" fmla="*/ 10726418 w 11965575"/>
              <a:gd name="connsiteY646" fmla="*/ 672705 h 6464302"/>
              <a:gd name="connsiteX647" fmla="*/ 10678662 w 11965575"/>
              <a:gd name="connsiteY647" fmla="*/ 660123 h 6464302"/>
              <a:gd name="connsiteX648" fmla="*/ 10652028 w 11965575"/>
              <a:gd name="connsiteY648" fmla="*/ 662240 h 6464302"/>
              <a:gd name="connsiteX649" fmla="*/ 10618016 w 11965575"/>
              <a:gd name="connsiteY649" fmla="*/ 683553 h 6464302"/>
              <a:gd name="connsiteX650" fmla="*/ 10613603 w 11965575"/>
              <a:gd name="connsiteY650" fmla="*/ 664694 h 6464302"/>
              <a:gd name="connsiteX651" fmla="*/ 10594178 w 11965575"/>
              <a:gd name="connsiteY651" fmla="*/ 655176 h 6464302"/>
              <a:gd name="connsiteX652" fmla="*/ 10591465 w 11965575"/>
              <a:gd name="connsiteY652" fmla="*/ 668427 h 6464302"/>
              <a:gd name="connsiteX653" fmla="*/ 10580693 w 11965575"/>
              <a:gd name="connsiteY653" fmla="*/ 677259 h 6464302"/>
              <a:gd name="connsiteX654" fmla="*/ 10554865 w 11965575"/>
              <a:gd name="connsiteY654" fmla="*/ 677125 h 6464302"/>
              <a:gd name="connsiteX655" fmla="*/ 10520300 w 11965575"/>
              <a:gd name="connsiteY655" fmla="*/ 675885 h 6464302"/>
              <a:gd name="connsiteX656" fmla="*/ 10502402 w 11965575"/>
              <a:gd name="connsiteY656" fmla="*/ 679108 h 6464302"/>
              <a:gd name="connsiteX657" fmla="*/ 10494939 w 11965575"/>
              <a:gd name="connsiteY657" fmla="*/ 688620 h 6464302"/>
              <a:gd name="connsiteX658" fmla="*/ 10481241 w 11965575"/>
              <a:gd name="connsiteY658" fmla="*/ 699957 h 6464302"/>
              <a:gd name="connsiteX659" fmla="*/ 10474157 w 11965575"/>
              <a:gd name="connsiteY659" fmla="*/ 685727 h 6464302"/>
              <a:gd name="connsiteX660" fmla="*/ 10466226 w 11965575"/>
              <a:gd name="connsiteY660" fmla="*/ 682370 h 6464302"/>
              <a:gd name="connsiteX661" fmla="*/ 10461434 w 11965575"/>
              <a:gd name="connsiteY661" fmla="*/ 687253 h 6464302"/>
              <a:gd name="connsiteX662" fmla="*/ 10449560 w 11965575"/>
              <a:gd name="connsiteY662" fmla="*/ 704834 h 6464302"/>
              <a:gd name="connsiteX663" fmla="*/ 10446847 w 11965575"/>
              <a:gd name="connsiteY663" fmla="*/ 718084 h 6464302"/>
              <a:gd name="connsiteX664" fmla="*/ 10454779 w 11965575"/>
              <a:gd name="connsiteY664" fmla="*/ 721441 h 6464302"/>
              <a:gd name="connsiteX665" fmla="*/ 10545455 w 11965575"/>
              <a:gd name="connsiteY665" fmla="*/ 733185 h 6464302"/>
              <a:gd name="connsiteX666" fmla="*/ 10615181 w 11965575"/>
              <a:gd name="connsiteY666" fmla="*/ 749595 h 6464302"/>
              <a:gd name="connsiteX667" fmla="*/ 10647078 w 11965575"/>
              <a:gd name="connsiteY667" fmla="*/ 782390 h 6464302"/>
              <a:gd name="connsiteX668" fmla="*/ 10670023 w 11965575"/>
              <a:gd name="connsiteY668" fmla="*/ 776407 h 6464302"/>
              <a:gd name="connsiteX669" fmla="*/ 10675919 w 11965575"/>
              <a:gd name="connsiteY669" fmla="*/ 789702 h 6464302"/>
              <a:gd name="connsiteX670" fmla="*/ 10691358 w 11965575"/>
              <a:gd name="connsiteY670" fmla="*/ 801852 h 6464302"/>
              <a:gd name="connsiteX671" fmla="*/ 10704123 w 11965575"/>
              <a:gd name="connsiteY671" fmla="*/ 791705 h 6464302"/>
              <a:gd name="connsiteX672" fmla="*/ 10710440 w 11965575"/>
              <a:gd name="connsiteY672" fmla="*/ 772637 h 6464302"/>
              <a:gd name="connsiteX673" fmla="*/ 10724268 w 11965575"/>
              <a:gd name="connsiteY673" fmla="*/ 789289 h 6464302"/>
              <a:gd name="connsiteX674" fmla="*/ 10740640 w 11965575"/>
              <a:gd name="connsiteY674" fmla="*/ 800250 h 6464302"/>
              <a:gd name="connsiteX675" fmla="*/ 10733985 w 11965575"/>
              <a:gd name="connsiteY675" fmla="*/ 834438 h 6464302"/>
              <a:gd name="connsiteX676" fmla="*/ 10718718 w 11965575"/>
              <a:gd name="connsiteY676" fmla="*/ 841655 h 6464302"/>
              <a:gd name="connsiteX677" fmla="*/ 10711082 w 11965575"/>
              <a:gd name="connsiteY677" fmla="*/ 831799 h 6464302"/>
              <a:gd name="connsiteX678" fmla="*/ 10703957 w 11965575"/>
              <a:gd name="connsiteY678" fmla="*/ 826191 h 6464302"/>
              <a:gd name="connsiteX679" fmla="*/ 10674862 w 11965575"/>
              <a:gd name="connsiteY679" fmla="*/ 816756 h 6464302"/>
              <a:gd name="connsiteX680" fmla="*/ 10651408 w 11965575"/>
              <a:gd name="connsiteY680" fmla="*/ 818492 h 6464302"/>
              <a:gd name="connsiteX681" fmla="*/ 10644665 w 11965575"/>
              <a:gd name="connsiteY681" fmla="*/ 816069 h 6464302"/>
              <a:gd name="connsiteX682" fmla="*/ 10637412 w 11965575"/>
              <a:gd name="connsiteY682" fmla="*/ 809399 h 6464302"/>
              <a:gd name="connsiteX683" fmla="*/ 10582277 w 11965575"/>
              <a:gd name="connsiteY683" fmla="*/ 816012 h 6464302"/>
              <a:gd name="connsiteX684" fmla="*/ 10553905 w 11965575"/>
              <a:gd name="connsiteY684" fmla="*/ 821569 h 6464302"/>
              <a:gd name="connsiteX685" fmla="*/ 10530111 w 11965575"/>
              <a:gd name="connsiteY685" fmla="*/ 811498 h 6464302"/>
              <a:gd name="connsiteX686" fmla="*/ 10518999 w 11965575"/>
              <a:gd name="connsiteY686" fmla="*/ 808523 h 6464302"/>
              <a:gd name="connsiteX687" fmla="*/ 10516286 w 11965575"/>
              <a:gd name="connsiteY687" fmla="*/ 821772 h 6464302"/>
              <a:gd name="connsiteX688" fmla="*/ 10519807 w 11965575"/>
              <a:gd name="connsiteY688" fmla="*/ 833198 h 6464302"/>
              <a:gd name="connsiteX689" fmla="*/ 10538004 w 11965575"/>
              <a:gd name="connsiteY689" fmla="*/ 850403 h 6464302"/>
              <a:gd name="connsiteX690" fmla="*/ 10593988 w 11965575"/>
              <a:gd name="connsiteY690" fmla="*/ 859845 h 6464302"/>
              <a:gd name="connsiteX691" fmla="*/ 10600521 w 11965575"/>
              <a:gd name="connsiteY691" fmla="*/ 878449 h 6464302"/>
              <a:gd name="connsiteX692" fmla="*/ 10599715 w 11965575"/>
              <a:gd name="connsiteY692" fmla="*/ 880699 h 6464302"/>
              <a:gd name="connsiteX693" fmla="*/ 10585425 w 11965575"/>
              <a:gd name="connsiteY693" fmla="*/ 905033 h 6464302"/>
              <a:gd name="connsiteX694" fmla="*/ 10576689 w 11965575"/>
              <a:gd name="connsiteY694" fmla="*/ 903926 h 6464302"/>
              <a:gd name="connsiteX695" fmla="*/ 10586569 w 11965575"/>
              <a:gd name="connsiteY695" fmla="*/ 887662 h 6464302"/>
              <a:gd name="connsiteX696" fmla="*/ 10574820 w 11965575"/>
              <a:gd name="connsiteY696" fmla="*/ 879377 h 6464302"/>
              <a:gd name="connsiteX697" fmla="*/ 10570410 w 11965575"/>
              <a:gd name="connsiteY697" fmla="*/ 887446 h 6464302"/>
              <a:gd name="connsiteX698" fmla="*/ 10548189 w 11965575"/>
              <a:gd name="connsiteY698" fmla="*/ 908421 h 6464302"/>
              <a:gd name="connsiteX699" fmla="*/ 10502597 w 11965575"/>
              <a:gd name="connsiteY699" fmla="*/ 913889 h 6464302"/>
              <a:gd name="connsiteX700" fmla="*/ 10478844 w 11965575"/>
              <a:gd name="connsiteY700" fmla="*/ 895197 h 6464302"/>
              <a:gd name="connsiteX701" fmla="*/ 10478463 w 11965575"/>
              <a:gd name="connsiteY701" fmla="*/ 892011 h 6464302"/>
              <a:gd name="connsiteX702" fmla="*/ 10476256 w 11965575"/>
              <a:gd name="connsiteY702" fmla="*/ 882582 h 6464302"/>
              <a:gd name="connsiteX703" fmla="*/ 10462854 w 11965575"/>
              <a:gd name="connsiteY703" fmla="*/ 887421 h 6464302"/>
              <a:gd name="connsiteX704" fmla="*/ 10458955 w 11965575"/>
              <a:gd name="connsiteY704" fmla="*/ 899737 h 6464302"/>
              <a:gd name="connsiteX705" fmla="*/ 10444492 w 11965575"/>
              <a:gd name="connsiteY705" fmla="*/ 904702 h 6464302"/>
              <a:gd name="connsiteX706" fmla="*/ 10441904 w 11965575"/>
              <a:gd name="connsiteY706" fmla="*/ 892087 h 6464302"/>
              <a:gd name="connsiteX707" fmla="*/ 10444448 w 11965575"/>
              <a:gd name="connsiteY707" fmla="*/ 886396 h 6464302"/>
              <a:gd name="connsiteX708" fmla="*/ 10443557 w 11965575"/>
              <a:gd name="connsiteY708" fmla="*/ 878964 h 6464302"/>
              <a:gd name="connsiteX709" fmla="*/ 10437450 w 11965575"/>
              <a:gd name="connsiteY709" fmla="*/ 881850 h 6464302"/>
              <a:gd name="connsiteX710" fmla="*/ 10429435 w 11965575"/>
              <a:gd name="connsiteY710" fmla="*/ 895737 h 6464302"/>
              <a:gd name="connsiteX711" fmla="*/ 10402887 w 11965575"/>
              <a:gd name="connsiteY711" fmla="*/ 907538 h 6464302"/>
              <a:gd name="connsiteX712" fmla="*/ 10382529 w 11965575"/>
              <a:gd name="connsiteY712" fmla="*/ 899208 h 6464302"/>
              <a:gd name="connsiteX713" fmla="*/ 10369000 w 11965575"/>
              <a:gd name="connsiteY713" fmla="*/ 902985 h 6464302"/>
              <a:gd name="connsiteX714" fmla="*/ 10351443 w 11965575"/>
              <a:gd name="connsiteY714" fmla="*/ 918016 h 6464302"/>
              <a:gd name="connsiteX715" fmla="*/ 10335157 w 11965575"/>
              <a:gd name="connsiteY715" fmla="*/ 916738 h 6464302"/>
              <a:gd name="connsiteX716" fmla="*/ 10243547 w 11965575"/>
              <a:gd name="connsiteY716" fmla="*/ 906183 h 6464302"/>
              <a:gd name="connsiteX717" fmla="*/ 10229382 w 11965575"/>
              <a:gd name="connsiteY717" fmla="*/ 904651 h 6464302"/>
              <a:gd name="connsiteX718" fmla="*/ 10194434 w 11965575"/>
              <a:gd name="connsiteY718" fmla="*/ 900226 h 6464302"/>
              <a:gd name="connsiteX719" fmla="*/ 10146767 w 11965575"/>
              <a:gd name="connsiteY719" fmla="*/ 924253 h 6464302"/>
              <a:gd name="connsiteX720" fmla="*/ 10124333 w 11965575"/>
              <a:gd name="connsiteY720" fmla="*/ 934484 h 6464302"/>
              <a:gd name="connsiteX721" fmla="*/ 10039211 w 11965575"/>
              <a:gd name="connsiteY721" fmla="*/ 924228 h 6464302"/>
              <a:gd name="connsiteX722" fmla="*/ 10024622 w 11965575"/>
              <a:gd name="connsiteY722" fmla="*/ 928132 h 6464302"/>
              <a:gd name="connsiteX723" fmla="*/ 10018897 w 11965575"/>
              <a:gd name="connsiteY723" fmla="*/ 934204 h 6464302"/>
              <a:gd name="connsiteX724" fmla="*/ 10016481 w 11965575"/>
              <a:gd name="connsiteY724" fmla="*/ 940956 h 6464302"/>
              <a:gd name="connsiteX725" fmla="*/ 10030350 w 11965575"/>
              <a:gd name="connsiteY725" fmla="*/ 948986 h 6464302"/>
              <a:gd name="connsiteX726" fmla="*/ 10041421 w 11965575"/>
              <a:gd name="connsiteY726" fmla="*/ 960583 h 6464302"/>
              <a:gd name="connsiteX727" fmla="*/ 10030012 w 11965575"/>
              <a:gd name="connsiteY727" fmla="*/ 964106 h 6464302"/>
              <a:gd name="connsiteX728" fmla="*/ 10009568 w 11965575"/>
              <a:gd name="connsiteY728" fmla="*/ 946094 h 6464302"/>
              <a:gd name="connsiteX729" fmla="*/ 9936661 w 11965575"/>
              <a:gd name="connsiteY729" fmla="*/ 930065 h 6464302"/>
              <a:gd name="connsiteX730" fmla="*/ 9914905 w 11965575"/>
              <a:gd name="connsiteY730" fmla="*/ 936983 h 6464302"/>
              <a:gd name="connsiteX731" fmla="*/ 9906719 w 11965575"/>
              <a:gd name="connsiteY731" fmla="*/ 931502 h 6464302"/>
              <a:gd name="connsiteX732" fmla="*/ 9891789 w 11965575"/>
              <a:gd name="connsiteY732" fmla="*/ 923598 h 6464302"/>
              <a:gd name="connsiteX733" fmla="*/ 9839412 w 11965575"/>
              <a:gd name="connsiteY733" fmla="*/ 935266 h 6464302"/>
              <a:gd name="connsiteX734" fmla="*/ 9765196 w 11965575"/>
              <a:gd name="connsiteY734" fmla="*/ 971094 h 6464302"/>
              <a:gd name="connsiteX735" fmla="*/ 9763881 w 11965575"/>
              <a:gd name="connsiteY735" fmla="*/ 969098 h 6464302"/>
              <a:gd name="connsiteX736" fmla="*/ 9766849 w 11965575"/>
              <a:gd name="connsiteY736" fmla="*/ 957971 h 6464302"/>
              <a:gd name="connsiteX737" fmla="*/ 9755396 w 11965575"/>
              <a:gd name="connsiteY737" fmla="*/ 943188 h 6464302"/>
              <a:gd name="connsiteX738" fmla="*/ 9740893 w 11965575"/>
              <a:gd name="connsiteY738" fmla="*/ 956776 h 6464302"/>
              <a:gd name="connsiteX739" fmla="*/ 9737798 w 11965575"/>
              <a:gd name="connsiteY739" fmla="*/ 966841 h 6464302"/>
              <a:gd name="connsiteX740" fmla="*/ 9724225 w 11965575"/>
              <a:gd name="connsiteY740" fmla="*/ 952312 h 6464302"/>
              <a:gd name="connsiteX741" fmla="*/ 9718710 w 11965575"/>
              <a:gd name="connsiteY741" fmla="*/ 942202 h 6464302"/>
              <a:gd name="connsiteX742" fmla="*/ 9676001 w 11965575"/>
              <a:gd name="connsiteY742" fmla="*/ 926861 h 6464302"/>
              <a:gd name="connsiteX743" fmla="*/ 9642072 w 11965575"/>
              <a:gd name="connsiteY743" fmla="*/ 930930 h 6464302"/>
              <a:gd name="connsiteX744" fmla="*/ 9629858 w 11965575"/>
              <a:gd name="connsiteY744" fmla="*/ 936703 h 6464302"/>
              <a:gd name="connsiteX745" fmla="*/ 9604030 w 11965575"/>
              <a:gd name="connsiteY745" fmla="*/ 936569 h 6464302"/>
              <a:gd name="connsiteX746" fmla="*/ 9588972 w 11965575"/>
              <a:gd name="connsiteY746" fmla="*/ 927605 h 6464302"/>
              <a:gd name="connsiteX747" fmla="*/ 9576545 w 11965575"/>
              <a:gd name="connsiteY747" fmla="*/ 922632 h 6464302"/>
              <a:gd name="connsiteX748" fmla="*/ 9559962 w 11965575"/>
              <a:gd name="connsiteY748" fmla="*/ 927853 h 6464302"/>
              <a:gd name="connsiteX749" fmla="*/ 9540499 w 11965575"/>
              <a:gd name="connsiteY749" fmla="*/ 953882 h 6464302"/>
              <a:gd name="connsiteX750" fmla="*/ 9539906 w 11965575"/>
              <a:gd name="connsiteY750" fmla="*/ 966878 h 6464302"/>
              <a:gd name="connsiteX751" fmla="*/ 9484048 w 11965575"/>
              <a:gd name="connsiteY751" fmla="*/ 931572 h 6464302"/>
              <a:gd name="connsiteX752" fmla="*/ 9466659 w 11965575"/>
              <a:gd name="connsiteY752" fmla="*/ 939043 h 6464302"/>
              <a:gd name="connsiteX753" fmla="*/ 9463268 w 11965575"/>
              <a:gd name="connsiteY753" fmla="*/ 955606 h 6464302"/>
              <a:gd name="connsiteX754" fmla="*/ 9475186 w 11965575"/>
              <a:gd name="connsiteY754" fmla="*/ 956331 h 6464302"/>
              <a:gd name="connsiteX755" fmla="*/ 9485237 w 11965575"/>
              <a:gd name="connsiteY755" fmla="*/ 959434 h 6464302"/>
              <a:gd name="connsiteX756" fmla="*/ 9481337 w 11965575"/>
              <a:gd name="connsiteY756" fmla="*/ 971749 h 6464302"/>
              <a:gd name="connsiteX757" fmla="*/ 9467935 w 11965575"/>
              <a:gd name="connsiteY757" fmla="*/ 976588 h 6464302"/>
              <a:gd name="connsiteX758" fmla="*/ 9454661 w 11965575"/>
              <a:gd name="connsiteY758" fmla="*/ 982488 h 6464302"/>
              <a:gd name="connsiteX759" fmla="*/ 9477140 w 11965575"/>
              <a:gd name="connsiteY759" fmla="*/ 990563 h 6464302"/>
              <a:gd name="connsiteX760" fmla="*/ 9541734 w 11965575"/>
              <a:gd name="connsiteY760" fmla="*/ 1000049 h 6464302"/>
              <a:gd name="connsiteX761" fmla="*/ 9582703 w 11965575"/>
              <a:gd name="connsiteY761" fmla="*/ 991904 h 6464302"/>
              <a:gd name="connsiteX762" fmla="*/ 9595680 w 11965575"/>
              <a:gd name="connsiteY762" fmla="*/ 992502 h 6464302"/>
              <a:gd name="connsiteX763" fmla="*/ 9624480 w 11965575"/>
              <a:gd name="connsiteY763" fmla="*/ 1008435 h 6464302"/>
              <a:gd name="connsiteX764" fmla="*/ 9640256 w 11965575"/>
              <a:gd name="connsiteY764" fmla="*/ 1005466 h 6464302"/>
              <a:gd name="connsiteX765" fmla="*/ 9673548 w 11965575"/>
              <a:gd name="connsiteY765" fmla="*/ 996088 h 6464302"/>
              <a:gd name="connsiteX766" fmla="*/ 9705442 w 11965575"/>
              <a:gd name="connsiteY766" fmla="*/ 1001957 h 6464302"/>
              <a:gd name="connsiteX767" fmla="*/ 9717401 w 11965575"/>
              <a:gd name="connsiteY767" fmla="*/ 994060 h 6464302"/>
              <a:gd name="connsiteX768" fmla="*/ 9724864 w 11965575"/>
              <a:gd name="connsiteY768" fmla="*/ 984548 h 6464302"/>
              <a:gd name="connsiteX769" fmla="*/ 9738310 w 11965575"/>
              <a:gd name="connsiteY769" fmla="*/ 998015 h 6464302"/>
              <a:gd name="connsiteX770" fmla="*/ 9754260 w 11965575"/>
              <a:gd name="connsiteY770" fmla="*/ 1014412 h 6464302"/>
              <a:gd name="connsiteX771" fmla="*/ 9781571 w 11965575"/>
              <a:gd name="connsiteY771" fmla="*/ 1008982 h 6464302"/>
              <a:gd name="connsiteX772" fmla="*/ 9821183 w 11965575"/>
              <a:gd name="connsiteY772" fmla="*/ 1007463 h 6464302"/>
              <a:gd name="connsiteX773" fmla="*/ 9833696 w 11965575"/>
              <a:gd name="connsiteY773" fmla="*/ 1022118 h 6464302"/>
              <a:gd name="connsiteX774" fmla="*/ 9845954 w 11965575"/>
              <a:gd name="connsiteY774" fmla="*/ 1034650 h 6464302"/>
              <a:gd name="connsiteX775" fmla="*/ 9921660 w 11965575"/>
              <a:gd name="connsiteY775" fmla="*/ 1047112 h 6464302"/>
              <a:gd name="connsiteX776" fmla="*/ 9960804 w 11965575"/>
              <a:gd name="connsiteY776" fmla="*/ 1032724 h 6464302"/>
              <a:gd name="connsiteX777" fmla="*/ 9962925 w 11965575"/>
              <a:gd name="connsiteY777" fmla="*/ 1032469 h 6464302"/>
              <a:gd name="connsiteX778" fmla="*/ 9969754 w 11965575"/>
              <a:gd name="connsiteY778" fmla="*/ 1044575 h 6464302"/>
              <a:gd name="connsiteX779" fmla="*/ 9981077 w 11965575"/>
              <a:gd name="connsiteY779" fmla="*/ 1031369 h 6464302"/>
              <a:gd name="connsiteX780" fmla="*/ 9983748 w 11965575"/>
              <a:gd name="connsiteY780" fmla="*/ 1026740 h 6464302"/>
              <a:gd name="connsiteX781" fmla="*/ 9990616 w 11965575"/>
              <a:gd name="connsiteY781" fmla="*/ 1003298 h 6464302"/>
              <a:gd name="connsiteX782" fmla="*/ 10001770 w 11965575"/>
              <a:gd name="connsiteY782" fmla="*/ 997652 h 6464302"/>
              <a:gd name="connsiteX783" fmla="*/ 10008217 w 11965575"/>
              <a:gd name="connsiteY783" fmla="*/ 1006572 h 6464302"/>
              <a:gd name="connsiteX784" fmla="*/ 10012929 w 11965575"/>
              <a:gd name="connsiteY784" fmla="*/ 1045859 h 6464302"/>
              <a:gd name="connsiteX785" fmla="*/ 10024041 w 11965575"/>
              <a:gd name="connsiteY785" fmla="*/ 1048835 h 6464302"/>
              <a:gd name="connsiteX786" fmla="*/ 10057629 w 11965575"/>
              <a:gd name="connsiteY786" fmla="*/ 1032959 h 6464302"/>
              <a:gd name="connsiteX787" fmla="*/ 10066366 w 11965575"/>
              <a:gd name="connsiteY787" fmla="*/ 1034064 h 6464302"/>
              <a:gd name="connsiteX788" fmla="*/ 10098092 w 11965575"/>
              <a:gd name="connsiteY788" fmla="*/ 1047493 h 6464302"/>
              <a:gd name="connsiteX789" fmla="*/ 10126381 w 11965575"/>
              <a:gd name="connsiteY789" fmla="*/ 1059179 h 6464302"/>
              <a:gd name="connsiteX790" fmla="*/ 10136433 w 11965575"/>
              <a:gd name="connsiteY790" fmla="*/ 1062283 h 6464302"/>
              <a:gd name="connsiteX791" fmla="*/ 10190211 w 11965575"/>
              <a:gd name="connsiteY791" fmla="*/ 1062295 h 6464302"/>
              <a:gd name="connsiteX792" fmla="*/ 10207302 w 11965575"/>
              <a:gd name="connsiteY792" fmla="*/ 1061322 h 6464302"/>
              <a:gd name="connsiteX793" fmla="*/ 10249035 w 11965575"/>
              <a:gd name="connsiteY793" fmla="*/ 1059548 h 6464302"/>
              <a:gd name="connsiteX794" fmla="*/ 10259893 w 11965575"/>
              <a:gd name="connsiteY794" fmla="*/ 1060401 h 6464302"/>
              <a:gd name="connsiteX795" fmla="*/ 10320627 w 11965575"/>
              <a:gd name="connsiteY795" fmla="*/ 1073580 h 6464302"/>
              <a:gd name="connsiteX796" fmla="*/ 10348490 w 11965575"/>
              <a:gd name="connsiteY796" fmla="*/ 1063776 h 6464302"/>
              <a:gd name="connsiteX797" fmla="*/ 10392853 w 11965575"/>
              <a:gd name="connsiteY797" fmla="*/ 1065996 h 6464302"/>
              <a:gd name="connsiteX798" fmla="*/ 10433655 w 11965575"/>
              <a:gd name="connsiteY798" fmla="*/ 1092337 h 6464302"/>
              <a:gd name="connsiteX799" fmla="*/ 10435352 w 11965575"/>
              <a:gd name="connsiteY799" fmla="*/ 1097519 h 6464302"/>
              <a:gd name="connsiteX800" fmla="*/ 10447397 w 11965575"/>
              <a:gd name="connsiteY800" fmla="*/ 1099306 h 6464302"/>
              <a:gd name="connsiteX801" fmla="*/ 10459653 w 11965575"/>
              <a:gd name="connsiteY801" fmla="*/ 1084910 h 6464302"/>
              <a:gd name="connsiteX802" fmla="*/ 10513007 w 11965575"/>
              <a:gd name="connsiteY802" fmla="*/ 1090360 h 6464302"/>
              <a:gd name="connsiteX803" fmla="*/ 10536081 w 11965575"/>
              <a:gd name="connsiteY803" fmla="*/ 1112365 h 6464302"/>
              <a:gd name="connsiteX804" fmla="*/ 10561021 w 11965575"/>
              <a:gd name="connsiteY804" fmla="*/ 1131993 h 6464302"/>
              <a:gd name="connsiteX805" fmla="*/ 10563307 w 11965575"/>
              <a:gd name="connsiteY805" fmla="*/ 1097252 h 6464302"/>
              <a:gd name="connsiteX806" fmla="*/ 10588458 w 11965575"/>
              <a:gd name="connsiteY806" fmla="*/ 1100698 h 6464302"/>
              <a:gd name="connsiteX807" fmla="*/ 10605422 w 11965575"/>
              <a:gd name="connsiteY807" fmla="*/ 1098664 h 6464302"/>
              <a:gd name="connsiteX808" fmla="*/ 10658480 w 11965575"/>
              <a:gd name="connsiteY808" fmla="*/ 1110610 h 6464302"/>
              <a:gd name="connsiteX809" fmla="*/ 10820070 w 11965575"/>
              <a:gd name="connsiteY809" fmla="*/ 1139698 h 6464302"/>
              <a:gd name="connsiteX810" fmla="*/ 10831437 w 11965575"/>
              <a:gd name="connsiteY810" fmla="*/ 1144798 h 6464302"/>
              <a:gd name="connsiteX811" fmla="*/ 10825289 w 11965575"/>
              <a:gd name="connsiteY811" fmla="*/ 1156305 h 6464302"/>
              <a:gd name="connsiteX812" fmla="*/ 10821006 w 11965575"/>
              <a:gd name="connsiteY812" fmla="*/ 1165437 h 6464302"/>
              <a:gd name="connsiteX813" fmla="*/ 10831568 w 11965575"/>
              <a:gd name="connsiteY813" fmla="*/ 1172786 h 6464302"/>
              <a:gd name="connsiteX814" fmla="*/ 10841110 w 11965575"/>
              <a:gd name="connsiteY814" fmla="*/ 1171642 h 6464302"/>
              <a:gd name="connsiteX815" fmla="*/ 10867365 w 11965575"/>
              <a:gd name="connsiteY815" fmla="*/ 1193266 h 6464302"/>
              <a:gd name="connsiteX816" fmla="*/ 10867155 w 11965575"/>
              <a:gd name="connsiteY816" fmla="*/ 1209447 h 6464302"/>
              <a:gd name="connsiteX817" fmla="*/ 10877588 w 11965575"/>
              <a:gd name="connsiteY817" fmla="*/ 1215735 h 6464302"/>
              <a:gd name="connsiteX818" fmla="*/ 10890309 w 11965575"/>
              <a:gd name="connsiteY818" fmla="*/ 1187283 h 6464302"/>
              <a:gd name="connsiteX819" fmla="*/ 10909142 w 11965575"/>
              <a:gd name="connsiteY819" fmla="*/ 1209797 h 6464302"/>
              <a:gd name="connsiteX820" fmla="*/ 10905795 w 11965575"/>
              <a:gd name="connsiteY820" fmla="*/ 1244665 h 6464302"/>
              <a:gd name="connsiteX821" fmla="*/ 10879033 w 11965575"/>
              <a:gd name="connsiteY821" fmla="*/ 1245721 h 6464302"/>
              <a:gd name="connsiteX822" fmla="*/ 10842771 w 11965575"/>
              <a:gd name="connsiteY822" fmla="*/ 1239299 h 6464302"/>
              <a:gd name="connsiteX823" fmla="*/ 10818385 w 11965575"/>
              <a:gd name="connsiteY823" fmla="*/ 1242224 h 6464302"/>
              <a:gd name="connsiteX824" fmla="*/ 10718207 w 11965575"/>
              <a:gd name="connsiteY824" fmla="*/ 1223003 h 6464302"/>
              <a:gd name="connsiteX825" fmla="*/ 10696705 w 11965575"/>
              <a:gd name="connsiteY825" fmla="*/ 1232044 h 6464302"/>
              <a:gd name="connsiteX826" fmla="*/ 10695349 w 11965575"/>
              <a:gd name="connsiteY826" fmla="*/ 1238670 h 6464302"/>
              <a:gd name="connsiteX827" fmla="*/ 10688478 w 11965575"/>
              <a:gd name="connsiteY827" fmla="*/ 1235185 h 6464302"/>
              <a:gd name="connsiteX828" fmla="*/ 10684660 w 11965575"/>
              <a:gd name="connsiteY828" fmla="*/ 1230257 h 6464302"/>
              <a:gd name="connsiteX829" fmla="*/ 10671428 w 11965575"/>
              <a:gd name="connsiteY829" fmla="*/ 1227536 h 6464302"/>
              <a:gd name="connsiteX830" fmla="*/ 10676815 w 11965575"/>
              <a:gd name="connsiteY830" fmla="*/ 1236584 h 6464302"/>
              <a:gd name="connsiteX831" fmla="*/ 10678130 w 11965575"/>
              <a:gd name="connsiteY831" fmla="*/ 1238580 h 6464302"/>
              <a:gd name="connsiteX832" fmla="*/ 10680082 w 11965575"/>
              <a:gd name="connsiteY832" fmla="*/ 1245886 h 6464302"/>
              <a:gd name="connsiteX833" fmla="*/ 10672787 w 11965575"/>
              <a:gd name="connsiteY833" fmla="*/ 1247837 h 6464302"/>
              <a:gd name="connsiteX834" fmla="*/ 10654524 w 11965575"/>
              <a:gd name="connsiteY834" fmla="*/ 1248008 h 6464302"/>
              <a:gd name="connsiteX835" fmla="*/ 10649076 w 11965575"/>
              <a:gd name="connsiteY835" fmla="*/ 1253403 h 6464302"/>
              <a:gd name="connsiteX836" fmla="*/ 10655504 w 11965575"/>
              <a:gd name="connsiteY836" fmla="*/ 1252145 h 6464302"/>
              <a:gd name="connsiteX837" fmla="*/ 10692911 w 11965575"/>
              <a:gd name="connsiteY837" fmla="*/ 1260697 h 6464302"/>
              <a:gd name="connsiteX838" fmla="*/ 10734771 w 11965575"/>
              <a:gd name="connsiteY838" fmla="*/ 1264882 h 6464302"/>
              <a:gd name="connsiteX839" fmla="*/ 10746249 w 11965575"/>
              <a:gd name="connsiteY839" fmla="*/ 1271175 h 6464302"/>
              <a:gd name="connsiteX840" fmla="*/ 10747518 w 11965575"/>
              <a:gd name="connsiteY840" fmla="*/ 1281761 h 6464302"/>
              <a:gd name="connsiteX841" fmla="*/ 10747996 w 11965575"/>
              <a:gd name="connsiteY841" fmla="*/ 1284087 h 6464302"/>
              <a:gd name="connsiteX842" fmla="*/ 10749656 w 11965575"/>
              <a:gd name="connsiteY842" fmla="*/ 1283452 h 6464302"/>
              <a:gd name="connsiteX843" fmla="*/ 10752992 w 11965575"/>
              <a:gd name="connsiteY843" fmla="*/ 1288841 h 6464302"/>
              <a:gd name="connsiteX844" fmla="*/ 10756711 w 11965575"/>
              <a:gd name="connsiteY844" fmla="*/ 1291982 h 6464302"/>
              <a:gd name="connsiteX845" fmla="*/ 10762197 w 11965575"/>
              <a:gd name="connsiteY845" fmla="*/ 1289204 h 6464302"/>
              <a:gd name="connsiteX846" fmla="*/ 10806833 w 11965575"/>
              <a:gd name="connsiteY846" fmla="*/ 1265443 h 6464302"/>
              <a:gd name="connsiteX847" fmla="*/ 10823625 w 11965575"/>
              <a:gd name="connsiteY847" fmla="*/ 1264963 h 6464302"/>
              <a:gd name="connsiteX848" fmla="*/ 10823929 w 11965575"/>
              <a:gd name="connsiteY848" fmla="*/ 1280266 h 6464302"/>
              <a:gd name="connsiteX849" fmla="*/ 10835347 w 11965575"/>
              <a:gd name="connsiteY849" fmla="*/ 1298840 h 6464302"/>
              <a:gd name="connsiteX850" fmla="*/ 10849482 w 11965575"/>
              <a:gd name="connsiteY850" fmla="*/ 1301746 h 6464302"/>
              <a:gd name="connsiteX851" fmla="*/ 10857155 w 11965575"/>
              <a:gd name="connsiteY851" fmla="*/ 1314633 h 6464302"/>
              <a:gd name="connsiteX852" fmla="*/ 10856915 w 11965575"/>
              <a:gd name="connsiteY852" fmla="*/ 1325399 h 6464302"/>
              <a:gd name="connsiteX853" fmla="*/ 10869177 w 11965575"/>
              <a:gd name="connsiteY853" fmla="*/ 1325463 h 6464302"/>
              <a:gd name="connsiteX854" fmla="*/ 10906929 w 11965575"/>
              <a:gd name="connsiteY854" fmla="*/ 1320935 h 6464302"/>
              <a:gd name="connsiteX855" fmla="*/ 11016317 w 11965575"/>
              <a:gd name="connsiteY855" fmla="*/ 1287874 h 6464302"/>
              <a:gd name="connsiteX856" fmla="*/ 11031477 w 11965575"/>
              <a:gd name="connsiteY856" fmla="*/ 1273783 h 6464302"/>
              <a:gd name="connsiteX857" fmla="*/ 11029485 w 11965575"/>
              <a:gd name="connsiteY857" fmla="*/ 1295498 h 6464302"/>
              <a:gd name="connsiteX858" fmla="*/ 11049361 w 11965575"/>
              <a:gd name="connsiteY858" fmla="*/ 1320727 h 6464302"/>
              <a:gd name="connsiteX859" fmla="*/ 11189077 w 11965575"/>
              <a:gd name="connsiteY859" fmla="*/ 1336184 h 6464302"/>
              <a:gd name="connsiteX860" fmla="*/ 11239817 w 11965575"/>
              <a:gd name="connsiteY860" fmla="*/ 1337768 h 6464302"/>
              <a:gd name="connsiteX861" fmla="*/ 11256129 w 11965575"/>
              <a:gd name="connsiteY861" fmla="*/ 1358823 h 6464302"/>
              <a:gd name="connsiteX862" fmla="*/ 11283976 w 11965575"/>
              <a:gd name="connsiteY862" fmla="*/ 1373892 h 6464302"/>
              <a:gd name="connsiteX863" fmla="*/ 11315870 w 11965575"/>
              <a:gd name="connsiteY863" fmla="*/ 1371601 h 6464302"/>
              <a:gd name="connsiteX864" fmla="*/ 11335501 w 11965575"/>
              <a:gd name="connsiteY864" fmla="*/ 1369246 h 6464302"/>
              <a:gd name="connsiteX865" fmla="*/ 11360628 w 11965575"/>
              <a:gd name="connsiteY865" fmla="*/ 1361630 h 6464302"/>
              <a:gd name="connsiteX866" fmla="*/ 11380984 w 11965575"/>
              <a:gd name="connsiteY866" fmla="*/ 1365325 h 6464302"/>
              <a:gd name="connsiteX867" fmla="*/ 11396026 w 11965575"/>
              <a:gd name="connsiteY867" fmla="*/ 1375793 h 6464302"/>
              <a:gd name="connsiteX868" fmla="*/ 11419584 w 11965575"/>
              <a:gd name="connsiteY868" fmla="*/ 1380638 h 6464302"/>
              <a:gd name="connsiteX869" fmla="*/ 11446281 w 11965575"/>
              <a:gd name="connsiteY869" fmla="*/ 1360561 h 6464302"/>
              <a:gd name="connsiteX870" fmla="*/ 11448153 w 11965575"/>
              <a:gd name="connsiteY870" fmla="*/ 1363405 h 6464302"/>
              <a:gd name="connsiteX871" fmla="*/ 11451541 w 11965575"/>
              <a:gd name="connsiteY871" fmla="*/ 1404417 h 6464302"/>
              <a:gd name="connsiteX872" fmla="*/ 11456977 w 11965575"/>
              <a:gd name="connsiteY872" fmla="*/ 1411435 h 6464302"/>
              <a:gd name="connsiteX873" fmla="*/ 11515027 w 11965575"/>
              <a:gd name="connsiteY873" fmla="*/ 1422882 h 6464302"/>
              <a:gd name="connsiteX874" fmla="*/ 11540639 w 11965575"/>
              <a:gd name="connsiteY874" fmla="*/ 1432083 h 6464302"/>
              <a:gd name="connsiteX875" fmla="*/ 11543360 w 11965575"/>
              <a:gd name="connsiteY875" fmla="*/ 1454766 h 6464302"/>
              <a:gd name="connsiteX876" fmla="*/ 11505730 w 11965575"/>
              <a:gd name="connsiteY876" fmla="*/ 1473086 h 6464302"/>
              <a:gd name="connsiteX877" fmla="*/ 11465802 w 11965575"/>
              <a:gd name="connsiteY877" fmla="*/ 1459466 h 6464302"/>
              <a:gd name="connsiteX878" fmla="*/ 11429075 w 11965575"/>
              <a:gd name="connsiteY878" fmla="*/ 1446997 h 6464302"/>
              <a:gd name="connsiteX879" fmla="*/ 11390779 w 11965575"/>
              <a:gd name="connsiteY879" fmla="*/ 1446988 h 6464302"/>
              <a:gd name="connsiteX880" fmla="*/ 11354115 w 11965575"/>
              <a:gd name="connsiteY880" fmla="*/ 1460589 h 6464302"/>
              <a:gd name="connsiteX881" fmla="*/ 11272870 w 11965575"/>
              <a:gd name="connsiteY881" fmla="*/ 1447323 h 6464302"/>
              <a:gd name="connsiteX882" fmla="*/ 11208843 w 11965575"/>
              <a:gd name="connsiteY882" fmla="*/ 1462672 h 6464302"/>
              <a:gd name="connsiteX883" fmla="*/ 11182809 w 11965575"/>
              <a:gd name="connsiteY883" fmla="*/ 1462727 h 6464302"/>
              <a:gd name="connsiteX884" fmla="*/ 11028777 w 11965575"/>
              <a:gd name="connsiteY884" fmla="*/ 1442850 h 6464302"/>
              <a:gd name="connsiteX885" fmla="*/ 11004434 w 11965575"/>
              <a:gd name="connsiteY885" fmla="*/ 1444235 h 6464302"/>
              <a:gd name="connsiteX886" fmla="*/ 10987279 w 11965575"/>
              <a:gd name="connsiteY886" fmla="*/ 1441690 h 6464302"/>
              <a:gd name="connsiteX887" fmla="*/ 10989456 w 11965575"/>
              <a:gd name="connsiteY887" fmla="*/ 1459838 h 6464302"/>
              <a:gd name="connsiteX888" fmla="*/ 10981846 w 11965575"/>
              <a:gd name="connsiteY888" fmla="*/ 1473023 h 6464302"/>
              <a:gd name="connsiteX889" fmla="*/ 10954120 w 11965575"/>
              <a:gd name="connsiteY889" fmla="*/ 1471746 h 6464302"/>
              <a:gd name="connsiteX890" fmla="*/ 10953400 w 11965575"/>
              <a:gd name="connsiteY890" fmla="*/ 1471619 h 6464302"/>
              <a:gd name="connsiteX891" fmla="*/ 10930022 w 11965575"/>
              <a:gd name="connsiteY891" fmla="*/ 1481602 h 6464302"/>
              <a:gd name="connsiteX892" fmla="*/ 10933796 w 11965575"/>
              <a:gd name="connsiteY892" fmla="*/ 1483516 h 6464302"/>
              <a:gd name="connsiteX893" fmla="*/ 10936230 w 11965575"/>
              <a:gd name="connsiteY893" fmla="*/ 1493726 h 6464302"/>
              <a:gd name="connsiteX894" fmla="*/ 10955782 w 11965575"/>
              <a:gd name="connsiteY894" fmla="*/ 1504306 h 6464302"/>
              <a:gd name="connsiteX895" fmla="*/ 10978176 w 11965575"/>
              <a:gd name="connsiteY895" fmla="*/ 1502697 h 6464302"/>
              <a:gd name="connsiteX896" fmla="*/ 10991959 w 11965575"/>
              <a:gd name="connsiteY896" fmla="*/ 1501044 h 6464302"/>
              <a:gd name="connsiteX897" fmla="*/ 11009602 w 11965575"/>
              <a:gd name="connsiteY897" fmla="*/ 1495697 h 6464302"/>
              <a:gd name="connsiteX898" fmla="*/ 11023894 w 11965575"/>
              <a:gd name="connsiteY898" fmla="*/ 1498291 h 6464302"/>
              <a:gd name="connsiteX899" fmla="*/ 11034456 w 11965575"/>
              <a:gd name="connsiteY899" fmla="*/ 1505641 h 6464302"/>
              <a:gd name="connsiteX900" fmla="*/ 11050997 w 11965575"/>
              <a:gd name="connsiteY900" fmla="*/ 1509043 h 6464302"/>
              <a:gd name="connsiteX901" fmla="*/ 11069741 w 11965575"/>
              <a:gd name="connsiteY901" fmla="*/ 1494946 h 6464302"/>
              <a:gd name="connsiteX902" fmla="*/ 11071056 w 11965575"/>
              <a:gd name="connsiteY902" fmla="*/ 1496943 h 6464302"/>
              <a:gd name="connsiteX903" fmla="*/ 11073434 w 11965575"/>
              <a:gd name="connsiteY903" fmla="*/ 1525739 h 6464302"/>
              <a:gd name="connsiteX904" fmla="*/ 11077251 w 11965575"/>
              <a:gd name="connsiteY904" fmla="*/ 1530666 h 6464302"/>
              <a:gd name="connsiteX905" fmla="*/ 11118010 w 11965575"/>
              <a:gd name="connsiteY905" fmla="*/ 1538703 h 6464302"/>
              <a:gd name="connsiteX906" fmla="*/ 11135993 w 11965575"/>
              <a:gd name="connsiteY906" fmla="*/ 1545163 h 6464302"/>
              <a:gd name="connsiteX907" fmla="*/ 11137903 w 11965575"/>
              <a:gd name="connsiteY907" fmla="*/ 1561090 h 6464302"/>
              <a:gd name="connsiteX908" fmla="*/ 11111482 w 11965575"/>
              <a:gd name="connsiteY908" fmla="*/ 1573953 h 6464302"/>
              <a:gd name="connsiteX909" fmla="*/ 11083447 w 11965575"/>
              <a:gd name="connsiteY909" fmla="*/ 1564390 h 6464302"/>
              <a:gd name="connsiteX910" fmla="*/ 11057660 w 11965575"/>
              <a:gd name="connsiteY910" fmla="*/ 1555635 h 6464302"/>
              <a:gd name="connsiteX911" fmla="*/ 11030771 w 11965575"/>
              <a:gd name="connsiteY911" fmla="*/ 1555629 h 6464302"/>
              <a:gd name="connsiteX912" fmla="*/ 11005029 w 11965575"/>
              <a:gd name="connsiteY912" fmla="*/ 1565178 h 6464302"/>
              <a:gd name="connsiteX913" fmla="*/ 10947984 w 11965575"/>
              <a:gd name="connsiteY913" fmla="*/ 1555864 h 6464302"/>
              <a:gd name="connsiteX914" fmla="*/ 10903029 w 11965575"/>
              <a:gd name="connsiteY914" fmla="*/ 1566641 h 6464302"/>
              <a:gd name="connsiteX915" fmla="*/ 10884750 w 11965575"/>
              <a:gd name="connsiteY915" fmla="*/ 1566679 h 6464302"/>
              <a:gd name="connsiteX916" fmla="*/ 10776600 w 11965575"/>
              <a:gd name="connsiteY916" fmla="*/ 1552724 h 6464302"/>
              <a:gd name="connsiteX917" fmla="*/ 10759508 w 11965575"/>
              <a:gd name="connsiteY917" fmla="*/ 1553696 h 6464302"/>
              <a:gd name="connsiteX918" fmla="*/ 10747463 w 11965575"/>
              <a:gd name="connsiteY918" fmla="*/ 1551909 h 6464302"/>
              <a:gd name="connsiteX919" fmla="*/ 10748991 w 11965575"/>
              <a:gd name="connsiteY919" fmla="*/ 1564651 h 6464302"/>
              <a:gd name="connsiteX920" fmla="*/ 10743648 w 11965575"/>
              <a:gd name="connsiteY920" fmla="*/ 1573909 h 6464302"/>
              <a:gd name="connsiteX921" fmla="*/ 10724181 w 11965575"/>
              <a:gd name="connsiteY921" fmla="*/ 1573012 h 6464302"/>
              <a:gd name="connsiteX922" fmla="*/ 10683127 w 11965575"/>
              <a:gd name="connsiteY922" fmla="*/ 1571473 h 6464302"/>
              <a:gd name="connsiteX923" fmla="*/ 10678377 w 11965575"/>
              <a:gd name="connsiteY923" fmla="*/ 1567735 h 6464302"/>
              <a:gd name="connsiteX924" fmla="*/ 10657891 w 11965575"/>
              <a:gd name="connsiteY924" fmla="*/ 1558344 h 6464302"/>
              <a:gd name="connsiteX925" fmla="*/ 10561744 w 11965575"/>
              <a:gd name="connsiteY925" fmla="*/ 1554796 h 6464302"/>
              <a:gd name="connsiteX926" fmla="*/ 10553262 w 11965575"/>
              <a:gd name="connsiteY926" fmla="*/ 1555813 h 6464302"/>
              <a:gd name="connsiteX927" fmla="*/ 10531038 w 11965575"/>
              <a:gd name="connsiteY927" fmla="*/ 1549862 h 6464302"/>
              <a:gd name="connsiteX928" fmla="*/ 10509450 w 11965575"/>
              <a:gd name="connsiteY928" fmla="*/ 1549220 h 6464302"/>
              <a:gd name="connsiteX929" fmla="*/ 10499061 w 11965575"/>
              <a:gd name="connsiteY929" fmla="*/ 1561237 h 6464302"/>
              <a:gd name="connsiteX930" fmla="*/ 10481628 w 11965575"/>
              <a:gd name="connsiteY930" fmla="*/ 1550403 h 6464302"/>
              <a:gd name="connsiteX931" fmla="*/ 10457115 w 11965575"/>
              <a:gd name="connsiteY931" fmla="*/ 1552266 h 6464302"/>
              <a:gd name="connsiteX932" fmla="*/ 10426222 w 11965575"/>
              <a:gd name="connsiteY932" fmla="*/ 1565816 h 6464302"/>
              <a:gd name="connsiteX933" fmla="*/ 10425604 w 11965575"/>
              <a:gd name="connsiteY933" fmla="*/ 1571246 h 6464302"/>
              <a:gd name="connsiteX934" fmla="*/ 10446737 w 11965575"/>
              <a:gd name="connsiteY934" fmla="*/ 1570949 h 6464302"/>
              <a:gd name="connsiteX935" fmla="*/ 10593037 w 11965575"/>
              <a:gd name="connsiteY935" fmla="*/ 1590219 h 6464302"/>
              <a:gd name="connsiteX936" fmla="*/ 10652837 w 11965575"/>
              <a:gd name="connsiteY936" fmla="*/ 1590717 h 6464302"/>
              <a:gd name="connsiteX937" fmla="*/ 10695120 w 11965575"/>
              <a:gd name="connsiteY937" fmla="*/ 1585646 h 6464302"/>
              <a:gd name="connsiteX938" fmla="*/ 10765490 w 11965575"/>
              <a:gd name="connsiteY938" fmla="*/ 1584877 h 6464302"/>
              <a:gd name="connsiteX939" fmla="*/ 10817500 w 11965575"/>
              <a:gd name="connsiteY939" fmla="*/ 1597047 h 6464302"/>
              <a:gd name="connsiteX940" fmla="*/ 10836165 w 11965575"/>
              <a:gd name="connsiteY940" fmla="*/ 1599411 h 6464302"/>
              <a:gd name="connsiteX941" fmla="*/ 10870715 w 11965575"/>
              <a:gd name="connsiteY941" fmla="*/ 1593733 h 6464302"/>
              <a:gd name="connsiteX942" fmla="*/ 10987599 w 11965575"/>
              <a:gd name="connsiteY942" fmla="*/ 1610395 h 6464302"/>
              <a:gd name="connsiteX943" fmla="*/ 11024022 w 11965575"/>
              <a:gd name="connsiteY943" fmla="*/ 1607561 h 6464302"/>
              <a:gd name="connsiteX944" fmla="*/ 11075488 w 11965575"/>
              <a:gd name="connsiteY944" fmla="*/ 1615194 h 6464302"/>
              <a:gd name="connsiteX945" fmla="*/ 11099952 w 11965575"/>
              <a:gd name="connsiteY945" fmla="*/ 1627600 h 6464302"/>
              <a:gd name="connsiteX946" fmla="*/ 11191768 w 11965575"/>
              <a:gd name="connsiteY946" fmla="*/ 1639599 h 6464302"/>
              <a:gd name="connsiteX947" fmla="*/ 11271743 w 11965575"/>
              <a:gd name="connsiteY947" fmla="*/ 1642280 h 6464302"/>
              <a:gd name="connsiteX948" fmla="*/ 11293973 w 11965575"/>
              <a:gd name="connsiteY948" fmla="*/ 1648817 h 6464302"/>
              <a:gd name="connsiteX949" fmla="*/ 11321639 w 11965575"/>
              <a:gd name="connsiteY949" fmla="*/ 1662373 h 6464302"/>
              <a:gd name="connsiteX950" fmla="*/ 11389293 w 11965575"/>
              <a:gd name="connsiteY950" fmla="*/ 1677270 h 6464302"/>
              <a:gd name="connsiteX951" fmla="*/ 11488841 w 11965575"/>
              <a:gd name="connsiteY951" fmla="*/ 1689875 h 6464302"/>
              <a:gd name="connsiteX952" fmla="*/ 11508594 w 11965575"/>
              <a:gd name="connsiteY952" fmla="*/ 1701312 h 6464302"/>
              <a:gd name="connsiteX953" fmla="*/ 11511556 w 11965575"/>
              <a:gd name="connsiteY953" fmla="*/ 1713229 h 6464302"/>
              <a:gd name="connsiteX954" fmla="*/ 11599932 w 11965575"/>
              <a:gd name="connsiteY954" fmla="*/ 1773195 h 6464302"/>
              <a:gd name="connsiteX955" fmla="*/ 11605914 w 11965575"/>
              <a:gd name="connsiteY955" fmla="*/ 1784750 h 6464302"/>
              <a:gd name="connsiteX956" fmla="*/ 11599451 w 11965575"/>
              <a:gd name="connsiteY956" fmla="*/ 1794729 h 6464302"/>
              <a:gd name="connsiteX957" fmla="*/ 11595769 w 11965575"/>
              <a:gd name="connsiteY957" fmla="*/ 1815112 h 6464302"/>
              <a:gd name="connsiteX958" fmla="*/ 11615581 w 11965575"/>
              <a:gd name="connsiteY958" fmla="*/ 1814271 h 6464302"/>
              <a:gd name="connsiteX959" fmla="*/ 11659374 w 11965575"/>
              <a:gd name="connsiteY959" fmla="*/ 1809018 h 6464302"/>
              <a:gd name="connsiteX960" fmla="*/ 11691871 w 11965575"/>
              <a:gd name="connsiteY960" fmla="*/ 1798985 h 6464302"/>
              <a:gd name="connsiteX961" fmla="*/ 11701534 w 11965575"/>
              <a:gd name="connsiteY961" fmla="*/ 1790156 h 6464302"/>
              <a:gd name="connsiteX962" fmla="*/ 11716635 w 11965575"/>
              <a:gd name="connsiteY962" fmla="*/ 1788345 h 6464302"/>
              <a:gd name="connsiteX963" fmla="*/ 11718449 w 11965575"/>
              <a:gd name="connsiteY963" fmla="*/ 1803467 h 6464302"/>
              <a:gd name="connsiteX964" fmla="*/ 11708363 w 11965575"/>
              <a:gd name="connsiteY964" fmla="*/ 1821551 h 6464302"/>
              <a:gd name="connsiteX965" fmla="*/ 11704739 w 11965575"/>
              <a:gd name="connsiteY965" fmla="*/ 1829656 h 6464302"/>
              <a:gd name="connsiteX966" fmla="*/ 11713982 w 11965575"/>
              <a:gd name="connsiteY966" fmla="*/ 1830081 h 6464302"/>
              <a:gd name="connsiteX967" fmla="*/ 11724190 w 11965575"/>
              <a:gd name="connsiteY967" fmla="*/ 1825788 h 6464302"/>
              <a:gd name="connsiteX968" fmla="*/ 11733250 w 11965575"/>
              <a:gd name="connsiteY968" fmla="*/ 1824702 h 6464302"/>
              <a:gd name="connsiteX969" fmla="*/ 11794863 w 11965575"/>
              <a:gd name="connsiteY969" fmla="*/ 1840323 h 6464302"/>
              <a:gd name="connsiteX970" fmla="*/ 11826575 w 11965575"/>
              <a:gd name="connsiteY970" fmla="*/ 1836519 h 6464302"/>
              <a:gd name="connsiteX971" fmla="*/ 11845603 w 11965575"/>
              <a:gd name="connsiteY971" fmla="*/ 1841907 h 6464302"/>
              <a:gd name="connsiteX972" fmla="*/ 11836847 w 11965575"/>
              <a:gd name="connsiteY972" fmla="*/ 1858299 h 6464302"/>
              <a:gd name="connsiteX973" fmla="*/ 11828693 w 11965575"/>
              <a:gd name="connsiteY973" fmla="*/ 1866947 h 6464302"/>
              <a:gd name="connsiteX974" fmla="*/ 11822594 w 11965575"/>
              <a:gd name="connsiteY974" fmla="*/ 1879950 h 6464302"/>
              <a:gd name="connsiteX975" fmla="*/ 11838238 w 11965575"/>
              <a:gd name="connsiteY975" fmla="*/ 1882676 h 6464302"/>
              <a:gd name="connsiteX976" fmla="*/ 11877078 w 11965575"/>
              <a:gd name="connsiteY976" fmla="*/ 1887222 h 6464302"/>
              <a:gd name="connsiteX977" fmla="*/ 11933251 w 11965575"/>
              <a:gd name="connsiteY977" fmla="*/ 1857473 h 6464302"/>
              <a:gd name="connsiteX978" fmla="*/ 11955417 w 11965575"/>
              <a:gd name="connsiteY978" fmla="*/ 1837942 h 6464302"/>
              <a:gd name="connsiteX979" fmla="*/ 11965575 w 11965575"/>
              <a:gd name="connsiteY979" fmla="*/ 1922629 h 6464302"/>
              <a:gd name="connsiteX980" fmla="*/ 11948664 w 11965575"/>
              <a:gd name="connsiteY980" fmla="*/ 1947668 h 6464302"/>
              <a:gd name="connsiteX981" fmla="*/ 11954645 w 11965575"/>
              <a:gd name="connsiteY981" fmla="*/ 1959222 h 6464302"/>
              <a:gd name="connsiteX982" fmla="*/ 11939726 w 11965575"/>
              <a:gd name="connsiteY982" fmla="*/ 1962545 h 6464302"/>
              <a:gd name="connsiteX983" fmla="*/ 11928792 w 11965575"/>
              <a:gd name="connsiteY983" fmla="*/ 1960789 h 6464302"/>
              <a:gd name="connsiteX984" fmla="*/ 11914780 w 11965575"/>
              <a:gd name="connsiteY984" fmla="*/ 1971674 h 6464302"/>
              <a:gd name="connsiteX985" fmla="*/ 11902459 w 11965575"/>
              <a:gd name="connsiteY985" fmla="*/ 1983890 h 6464302"/>
              <a:gd name="connsiteX986" fmla="*/ 11870022 w 11965575"/>
              <a:gd name="connsiteY986" fmla="*/ 1981644 h 6464302"/>
              <a:gd name="connsiteX987" fmla="*/ 11839639 w 11965575"/>
              <a:gd name="connsiteY987" fmla="*/ 1983754 h 6464302"/>
              <a:gd name="connsiteX988" fmla="*/ 11830097 w 11965575"/>
              <a:gd name="connsiteY988" fmla="*/ 2006375 h 6464302"/>
              <a:gd name="connsiteX989" fmla="*/ 11825145 w 11965575"/>
              <a:gd name="connsiteY989" fmla="*/ 2016173 h 6464302"/>
              <a:gd name="connsiteX990" fmla="*/ 11789987 w 11965575"/>
              <a:gd name="connsiteY990" fmla="*/ 1991243 h 6464302"/>
              <a:gd name="connsiteX991" fmla="*/ 11780441 w 11965575"/>
              <a:gd name="connsiteY991" fmla="*/ 1975513 h 6464302"/>
              <a:gd name="connsiteX992" fmla="*/ 11746676 w 11965575"/>
              <a:gd name="connsiteY992" fmla="*/ 1974961 h 6464302"/>
              <a:gd name="connsiteX993" fmla="*/ 11744744 w 11965575"/>
              <a:gd name="connsiteY993" fmla="*/ 1984396 h 6464302"/>
              <a:gd name="connsiteX994" fmla="*/ 11743356 w 11965575"/>
              <a:gd name="connsiteY994" fmla="*/ 1998370 h 6464302"/>
              <a:gd name="connsiteX995" fmla="*/ 11728981 w 11965575"/>
              <a:gd name="connsiteY995" fmla="*/ 2006229 h 6464302"/>
              <a:gd name="connsiteX996" fmla="*/ 11683193 w 11965575"/>
              <a:gd name="connsiteY996" fmla="*/ 1994847 h 6464302"/>
              <a:gd name="connsiteX997" fmla="*/ 11656253 w 11965575"/>
              <a:gd name="connsiteY997" fmla="*/ 1987340 h 6464302"/>
              <a:gd name="connsiteX998" fmla="*/ 11584675 w 11965575"/>
              <a:gd name="connsiteY998" fmla="*/ 2003595 h 6464302"/>
              <a:gd name="connsiteX999" fmla="*/ 11563897 w 11965575"/>
              <a:gd name="connsiteY999" fmla="*/ 2009155 h 6464302"/>
              <a:gd name="connsiteX1000" fmla="*/ 11495879 w 11965575"/>
              <a:gd name="connsiteY1000" fmla="*/ 1991233 h 6464302"/>
              <a:gd name="connsiteX1001" fmla="*/ 11457947 w 11965575"/>
              <a:gd name="connsiteY1001" fmla="*/ 1994249 h 6464302"/>
              <a:gd name="connsiteX1002" fmla="*/ 11409506 w 11965575"/>
              <a:gd name="connsiteY1002" fmla="*/ 2024604 h 6464302"/>
              <a:gd name="connsiteX1003" fmla="*/ 11403221 w 11965575"/>
              <a:gd name="connsiteY1003" fmla="*/ 1997744 h 6464302"/>
              <a:gd name="connsiteX1004" fmla="*/ 11375554 w 11965575"/>
              <a:gd name="connsiteY1004" fmla="*/ 1984188 h 6464302"/>
              <a:gd name="connsiteX1005" fmla="*/ 11371690 w 11965575"/>
              <a:gd name="connsiteY1005" fmla="*/ 2003061 h 6464302"/>
              <a:gd name="connsiteX1006" fmla="*/ 11356349 w 11965575"/>
              <a:gd name="connsiteY1006" fmla="*/ 2015640 h 6464302"/>
              <a:gd name="connsiteX1007" fmla="*/ 11319563 w 11965575"/>
              <a:gd name="connsiteY1007" fmla="*/ 2015448 h 6464302"/>
              <a:gd name="connsiteX1008" fmla="*/ 11270334 w 11965575"/>
              <a:gd name="connsiteY1008" fmla="*/ 2013682 h 6464302"/>
              <a:gd name="connsiteX1009" fmla="*/ 11244843 w 11965575"/>
              <a:gd name="connsiteY1009" fmla="*/ 2018274 h 6464302"/>
              <a:gd name="connsiteX1010" fmla="*/ 11234213 w 11965575"/>
              <a:gd name="connsiteY1010" fmla="*/ 2031821 h 6464302"/>
              <a:gd name="connsiteX1011" fmla="*/ 11214705 w 11965575"/>
              <a:gd name="connsiteY1011" fmla="*/ 2047967 h 6464302"/>
              <a:gd name="connsiteX1012" fmla="*/ 11204615 w 11965575"/>
              <a:gd name="connsiteY1012" fmla="*/ 2027701 h 6464302"/>
              <a:gd name="connsiteX1013" fmla="*/ 11193319 w 11965575"/>
              <a:gd name="connsiteY1013" fmla="*/ 2022920 h 6464302"/>
              <a:gd name="connsiteX1014" fmla="*/ 11186495 w 11965575"/>
              <a:gd name="connsiteY1014" fmla="*/ 2029875 h 6464302"/>
              <a:gd name="connsiteX1015" fmla="*/ 11169583 w 11965575"/>
              <a:gd name="connsiteY1015" fmla="*/ 2054913 h 6464302"/>
              <a:gd name="connsiteX1016" fmla="*/ 11165720 w 11965575"/>
              <a:gd name="connsiteY1016" fmla="*/ 2073785 h 6464302"/>
              <a:gd name="connsiteX1017" fmla="*/ 11177016 w 11965575"/>
              <a:gd name="connsiteY1017" fmla="*/ 2078566 h 6464302"/>
              <a:gd name="connsiteX1018" fmla="*/ 11306162 w 11965575"/>
              <a:gd name="connsiteY1018" fmla="*/ 2095292 h 6464302"/>
              <a:gd name="connsiteX1019" fmla="*/ 11405468 w 11965575"/>
              <a:gd name="connsiteY1019" fmla="*/ 2118664 h 6464302"/>
              <a:gd name="connsiteX1020" fmla="*/ 11450897 w 11965575"/>
              <a:gd name="connsiteY1020" fmla="*/ 2165371 h 6464302"/>
              <a:gd name="connsiteX1021" fmla="*/ 11483575 w 11965575"/>
              <a:gd name="connsiteY1021" fmla="*/ 2156850 h 6464302"/>
              <a:gd name="connsiteX1022" fmla="*/ 11491973 w 11965575"/>
              <a:gd name="connsiteY1022" fmla="*/ 2175786 h 6464302"/>
              <a:gd name="connsiteX1023" fmla="*/ 11513962 w 11965575"/>
              <a:gd name="connsiteY1023" fmla="*/ 2193091 h 6464302"/>
              <a:gd name="connsiteX1024" fmla="*/ 11532142 w 11965575"/>
              <a:gd name="connsiteY1024" fmla="*/ 2178638 h 6464302"/>
              <a:gd name="connsiteX1025" fmla="*/ 11541139 w 11965575"/>
              <a:gd name="connsiteY1025" fmla="*/ 2151480 h 6464302"/>
              <a:gd name="connsiteX1026" fmla="*/ 11560834 w 11965575"/>
              <a:gd name="connsiteY1026" fmla="*/ 2175198 h 6464302"/>
              <a:gd name="connsiteX1027" fmla="*/ 11584152 w 11965575"/>
              <a:gd name="connsiteY1027" fmla="*/ 2190809 h 6464302"/>
              <a:gd name="connsiteX1028" fmla="*/ 11574674 w 11965575"/>
              <a:gd name="connsiteY1028" fmla="*/ 2239501 h 6464302"/>
              <a:gd name="connsiteX1029" fmla="*/ 11552929 w 11965575"/>
              <a:gd name="connsiteY1029" fmla="*/ 2249779 h 6464302"/>
              <a:gd name="connsiteX1030" fmla="*/ 11542054 w 11965575"/>
              <a:gd name="connsiteY1030" fmla="*/ 2235743 h 6464302"/>
              <a:gd name="connsiteX1031" fmla="*/ 11531906 w 11965575"/>
              <a:gd name="connsiteY1031" fmla="*/ 2227755 h 6464302"/>
              <a:gd name="connsiteX1032" fmla="*/ 11490467 w 11965575"/>
              <a:gd name="connsiteY1032" fmla="*/ 2214318 h 6464302"/>
              <a:gd name="connsiteX1033" fmla="*/ 11457064 w 11965575"/>
              <a:gd name="connsiteY1033" fmla="*/ 2216789 h 6464302"/>
              <a:gd name="connsiteX1034" fmla="*/ 11447460 w 11965575"/>
              <a:gd name="connsiteY1034" fmla="*/ 2213339 h 6464302"/>
              <a:gd name="connsiteX1035" fmla="*/ 11437129 w 11965575"/>
              <a:gd name="connsiteY1035" fmla="*/ 2203840 h 6464302"/>
              <a:gd name="connsiteX1036" fmla="*/ 11358605 w 11965575"/>
              <a:gd name="connsiteY1036" fmla="*/ 2213258 h 6464302"/>
              <a:gd name="connsiteX1037" fmla="*/ 11318195 w 11965575"/>
              <a:gd name="connsiteY1037" fmla="*/ 2221173 h 6464302"/>
              <a:gd name="connsiteX1038" fmla="*/ 11284308 w 11965575"/>
              <a:gd name="connsiteY1038" fmla="*/ 2206828 h 6464302"/>
              <a:gd name="connsiteX1039" fmla="*/ 11268481 w 11965575"/>
              <a:gd name="connsiteY1039" fmla="*/ 2202591 h 6464302"/>
              <a:gd name="connsiteX1040" fmla="*/ 11264617 w 11965575"/>
              <a:gd name="connsiteY1040" fmla="*/ 2221462 h 6464302"/>
              <a:gd name="connsiteX1041" fmla="*/ 11269633 w 11965575"/>
              <a:gd name="connsiteY1041" fmla="*/ 2237734 h 6464302"/>
              <a:gd name="connsiteX1042" fmla="*/ 11295549 w 11965575"/>
              <a:gd name="connsiteY1042" fmla="*/ 2262240 h 6464302"/>
              <a:gd name="connsiteX1043" fmla="*/ 11375283 w 11965575"/>
              <a:gd name="connsiteY1043" fmla="*/ 2275687 h 6464302"/>
              <a:gd name="connsiteX1044" fmla="*/ 11384589 w 11965575"/>
              <a:gd name="connsiteY1044" fmla="*/ 2302183 h 6464302"/>
              <a:gd name="connsiteX1045" fmla="*/ 11383441 w 11965575"/>
              <a:gd name="connsiteY1045" fmla="*/ 2305389 h 6464302"/>
              <a:gd name="connsiteX1046" fmla="*/ 11363089 w 11965575"/>
              <a:gd name="connsiteY1046" fmla="*/ 2340045 h 6464302"/>
              <a:gd name="connsiteX1047" fmla="*/ 11350645 w 11965575"/>
              <a:gd name="connsiteY1047" fmla="*/ 2338467 h 6464302"/>
              <a:gd name="connsiteX1048" fmla="*/ 11364717 w 11965575"/>
              <a:gd name="connsiteY1048" fmla="*/ 2315304 h 6464302"/>
              <a:gd name="connsiteX1049" fmla="*/ 11347984 w 11965575"/>
              <a:gd name="connsiteY1049" fmla="*/ 2303505 h 6464302"/>
              <a:gd name="connsiteX1050" fmla="*/ 11341703 w 11965575"/>
              <a:gd name="connsiteY1050" fmla="*/ 2314997 h 6464302"/>
              <a:gd name="connsiteX1051" fmla="*/ 11310055 w 11965575"/>
              <a:gd name="connsiteY1051" fmla="*/ 2344871 h 6464302"/>
              <a:gd name="connsiteX1052" fmla="*/ 11300135 w 11965575"/>
              <a:gd name="connsiteY1052" fmla="*/ 2346060 h 6464302"/>
              <a:gd name="connsiteX1053" fmla="*/ 11300726 w 11965575"/>
              <a:gd name="connsiteY1053" fmla="*/ 2347404 h 6464302"/>
              <a:gd name="connsiteX1054" fmla="*/ 11302805 w 11965575"/>
              <a:gd name="connsiteY1054" fmla="*/ 2355771 h 6464302"/>
              <a:gd name="connsiteX1055" fmla="*/ 11364857 w 11965575"/>
              <a:gd name="connsiteY1055" fmla="*/ 2397875 h 6464302"/>
              <a:gd name="connsiteX1056" fmla="*/ 11369057 w 11965575"/>
              <a:gd name="connsiteY1056" fmla="*/ 2405988 h 6464302"/>
              <a:gd name="connsiteX1057" fmla="*/ 11364519 w 11965575"/>
              <a:gd name="connsiteY1057" fmla="*/ 2412995 h 6464302"/>
              <a:gd name="connsiteX1058" fmla="*/ 11361934 w 11965575"/>
              <a:gd name="connsiteY1058" fmla="*/ 2427307 h 6464302"/>
              <a:gd name="connsiteX1059" fmla="*/ 11375845 w 11965575"/>
              <a:gd name="connsiteY1059" fmla="*/ 2426716 h 6464302"/>
              <a:gd name="connsiteX1060" fmla="*/ 11406593 w 11965575"/>
              <a:gd name="connsiteY1060" fmla="*/ 2423028 h 6464302"/>
              <a:gd name="connsiteX1061" fmla="*/ 11429409 w 11965575"/>
              <a:gd name="connsiteY1061" fmla="*/ 2415983 h 6464302"/>
              <a:gd name="connsiteX1062" fmla="*/ 11436195 w 11965575"/>
              <a:gd name="connsiteY1062" fmla="*/ 2409784 h 6464302"/>
              <a:gd name="connsiteX1063" fmla="*/ 11446797 w 11965575"/>
              <a:gd name="connsiteY1063" fmla="*/ 2408512 h 6464302"/>
              <a:gd name="connsiteX1064" fmla="*/ 11448071 w 11965575"/>
              <a:gd name="connsiteY1064" fmla="*/ 2419130 h 6464302"/>
              <a:gd name="connsiteX1065" fmla="*/ 11440989 w 11965575"/>
              <a:gd name="connsiteY1065" fmla="*/ 2431828 h 6464302"/>
              <a:gd name="connsiteX1066" fmla="*/ 11438445 w 11965575"/>
              <a:gd name="connsiteY1066" fmla="*/ 2437518 h 6464302"/>
              <a:gd name="connsiteX1067" fmla="*/ 11444934 w 11965575"/>
              <a:gd name="connsiteY1067" fmla="*/ 2437817 h 6464302"/>
              <a:gd name="connsiteX1068" fmla="*/ 11452102 w 11965575"/>
              <a:gd name="connsiteY1068" fmla="*/ 2434803 h 6464302"/>
              <a:gd name="connsiteX1069" fmla="*/ 11458463 w 11965575"/>
              <a:gd name="connsiteY1069" fmla="*/ 2434040 h 6464302"/>
              <a:gd name="connsiteX1070" fmla="*/ 11501724 w 11965575"/>
              <a:gd name="connsiteY1070" fmla="*/ 2445008 h 6464302"/>
              <a:gd name="connsiteX1071" fmla="*/ 11523989 w 11965575"/>
              <a:gd name="connsiteY1071" fmla="*/ 2442337 h 6464302"/>
              <a:gd name="connsiteX1072" fmla="*/ 11537349 w 11965575"/>
              <a:gd name="connsiteY1072" fmla="*/ 2446120 h 6464302"/>
              <a:gd name="connsiteX1073" fmla="*/ 11531201 w 11965575"/>
              <a:gd name="connsiteY1073" fmla="*/ 2457629 h 6464302"/>
              <a:gd name="connsiteX1074" fmla="*/ 11525476 w 11965575"/>
              <a:gd name="connsiteY1074" fmla="*/ 2463701 h 6464302"/>
              <a:gd name="connsiteX1075" fmla="*/ 11521194 w 11965575"/>
              <a:gd name="connsiteY1075" fmla="*/ 2472831 h 6464302"/>
              <a:gd name="connsiteX1076" fmla="*/ 11532178 w 11965575"/>
              <a:gd name="connsiteY1076" fmla="*/ 2474745 h 6464302"/>
              <a:gd name="connsiteX1077" fmla="*/ 11559449 w 11965575"/>
              <a:gd name="connsiteY1077" fmla="*/ 2477937 h 6464302"/>
              <a:gd name="connsiteX1078" fmla="*/ 11598890 w 11965575"/>
              <a:gd name="connsiteY1078" fmla="*/ 2457050 h 6464302"/>
              <a:gd name="connsiteX1079" fmla="*/ 11614453 w 11965575"/>
              <a:gd name="connsiteY1079" fmla="*/ 2443335 h 6464302"/>
              <a:gd name="connsiteX1080" fmla="*/ 11621585 w 11965575"/>
              <a:gd name="connsiteY1080" fmla="*/ 2502797 h 6464302"/>
              <a:gd name="connsiteX1081" fmla="*/ 11609711 w 11965575"/>
              <a:gd name="connsiteY1081" fmla="*/ 2520377 h 6464302"/>
              <a:gd name="connsiteX1082" fmla="*/ 11613911 w 11965575"/>
              <a:gd name="connsiteY1082" fmla="*/ 2528490 h 6464302"/>
              <a:gd name="connsiteX1083" fmla="*/ 11603435 w 11965575"/>
              <a:gd name="connsiteY1083" fmla="*/ 2530824 h 6464302"/>
              <a:gd name="connsiteX1084" fmla="*/ 11595759 w 11965575"/>
              <a:gd name="connsiteY1084" fmla="*/ 2529590 h 6464302"/>
              <a:gd name="connsiteX1085" fmla="*/ 11585920 w 11965575"/>
              <a:gd name="connsiteY1085" fmla="*/ 2537232 h 6464302"/>
              <a:gd name="connsiteX1086" fmla="*/ 11577269 w 11965575"/>
              <a:gd name="connsiteY1086" fmla="*/ 2545810 h 6464302"/>
              <a:gd name="connsiteX1087" fmla="*/ 11554494 w 11965575"/>
              <a:gd name="connsiteY1087" fmla="*/ 2544233 h 6464302"/>
              <a:gd name="connsiteX1088" fmla="*/ 11533162 w 11965575"/>
              <a:gd name="connsiteY1088" fmla="*/ 2545714 h 6464302"/>
              <a:gd name="connsiteX1089" fmla="*/ 11526462 w 11965575"/>
              <a:gd name="connsiteY1089" fmla="*/ 2561597 h 6464302"/>
              <a:gd name="connsiteX1090" fmla="*/ 11522985 w 11965575"/>
              <a:gd name="connsiteY1090" fmla="*/ 2568476 h 6464302"/>
              <a:gd name="connsiteX1091" fmla="*/ 11498300 w 11965575"/>
              <a:gd name="connsiteY1091" fmla="*/ 2550972 h 6464302"/>
              <a:gd name="connsiteX1092" fmla="*/ 11491597 w 11965575"/>
              <a:gd name="connsiteY1092" fmla="*/ 2539928 h 6464302"/>
              <a:gd name="connsiteX1093" fmla="*/ 11467890 w 11965575"/>
              <a:gd name="connsiteY1093" fmla="*/ 2539541 h 6464302"/>
              <a:gd name="connsiteX1094" fmla="*/ 11466533 w 11965575"/>
              <a:gd name="connsiteY1094" fmla="*/ 2546166 h 6464302"/>
              <a:gd name="connsiteX1095" fmla="*/ 11465559 w 11965575"/>
              <a:gd name="connsiteY1095" fmla="*/ 2555977 h 6464302"/>
              <a:gd name="connsiteX1096" fmla="*/ 11455466 w 11965575"/>
              <a:gd name="connsiteY1096" fmla="*/ 2561495 h 6464302"/>
              <a:gd name="connsiteX1097" fmla="*/ 11423317 w 11965575"/>
              <a:gd name="connsiteY1097" fmla="*/ 2553503 h 6464302"/>
              <a:gd name="connsiteX1098" fmla="*/ 11404401 w 11965575"/>
              <a:gd name="connsiteY1098" fmla="*/ 2548232 h 6464302"/>
              <a:gd name="connsiteX1099" fmla="*/ 11354145 w 11965575"/>
              <a:gd name="connsiteY1099" fmla="*/ 2559645 h 6464302"/>
              <a:gd name="connsiteX1100" fmla="*/ 11339555 w 11965575"/>
              <a:gd name="connsiteY1100" fmla="*/ 2563549 h 6464302"/>
              <a:gd name="connsiteX1101" fmla="*/ 11291799 w 11965575"/>
              <a:gd name="connsiteY1101" fmla="*/ 2550966 h 6464302"/>
              <a:gd name="connsiteX1102" fmla="*/ 11265165 w 11965575"/>
              <a:gd name="connsiteY1102" fmla="*/ 2553084 h 6464302"/>
              <a:gd name="connsiteX1103" fmla="*/ 11231153 w 11965575"/>
              <a:gd name="connsiteY1103" fmla="*/ 2574396 h 6464302"/>
              <a:gd name="connsiteX1104" fmla="*/ 11226740 w 11965575"/>
              <a:gd name="connsiteY1104" fmla="*/ 2555538 h 6464302"/>
              <a:gd name="connsiteX1105" fmla="*/ 11207315 w 11965575"/>
              <a:gd name="connsiteY1105" fmla="*/ 2546020 h 6464302"/>
              <a:gd name="connsiteX1106" fmla="*/ 11204602 w 11965575"/>
              <a:gd name="connsiteY1106" fmla="*/ 2559270 h 6464302"/>
              <a:gd name="connsiteX1107" fmla="*/ 11193830 w 11965575"/>
              <a:gd name="connsiteY1107" fmla="*/ 2568102 h 6464302"/>
              <a:gd name="connsiteX1108" fmla="*/ 11180740 w 11965575"/>
              <a:gd name="connsiteY1108" fmla="*/ 2568034 h 6464302"/>
              <a:gd name="connsiteX1109" fmla="*/ 11195649 w 11965575"/>
              <a:gd name="connsiteY1109" fmla="*/ 2580624 h 6464302"/>
              <a:gd name="connsiteX1110" fmla="*/ 11203361 w 11965575"/>
              <a:gd name="connsiteY1110" fmla="*/ 2582303 h 6464302"/>
              <a:gd name="connsiteX1111" fmla="*/ 11223468 w 11965575"/>
              <a:gd name="connsiteY1111" fmla="*/ 2579223 h 6464302"/>
              <a:gd name="connsiteX1112" fmla="*/ 11242899 w 11965575"/>
              <a:gd name="connsiteY1112" fmla="*/ 2586576 h 6464302"/>
              <a:gd name="connsiteX1113" fmla="*/ 11254759 w 11965575"/>
              <a:gd name="connsiteY1113" fmla="*/ 2598694 h 6464302"/>
              <a:gd name="connsiteX1114" fmla="*/ 11255706 w 11965575"/>
              <a:gd name="connsiteY1114" fmla="*/ 2597117 h 6464302"/>
              <a:gd name="connsiteX1115" fmla="*/ 11274029 w 11965575"/>
              <a:gd name="connsiteY1115" fmla="*/ 2615385 h 6464302"/>
              <a:gd name="connsiteX1116" fmla="*/ 11274306 w 11965575"/>
              <a:gd name="connsiteY1116" fmla="*/ 2617688 h 6464302"/>
              <a:gd name="connsiteX1117" fmla="*/ 11277827 w 11965575"/>
              <a:gd name="connsiteY1117" fmla="*/ 2621047 h 6464302"/>
              <a:gd name="connsiteX1118" fmla="*/ 11279840 w 11965575"/>
              <a:gd name="connsiteY1118" fmla="*/ 2618996 h 6464302"/>
              <a:gd name="connsiteX1119" fmla="*/ 11293752 w 11965575"/>
              <a:gd name="connsiteY1119" fmla="*/ 2618405 h 6464302"/>
              <a:gd name="connsiteX1120" fmla="*/ 11319328 w 11965575"/>
              <a:gd name="connsiteY1120" fmla="*/ 2643341 h 6464302"/>
              <a:gd name="connsiteX1121" fmla="*/ 11329030 w 11965575"/>
              <a:gd name="connsiteY1121" fmla="*/ 2652656 h 6464302"/>
              <a:gd name="connsiteX1122" fmla="*/ 11329959 w 11965575"/>
              <a:gd name="connsiteY1122" fmla="*/ 2638551 h 6464302"/>
              <a:gd name="connsiteX1123" fmla="*/ 11331587 w 11965575"/>
              <a:gd name="connsiteY1123" fmla="*/ 2613811 h 6464302"/>
              <a:gd name="connsiteX1124" fmla="*/ 11367407 w 11965575"/>
              <a:gd name="connsiteY1124" fmla="*/ 2618719 h 6464302"/>
              <a:gd name="connsiteX1125" fmla="*/ 11391569 w 11965575"/>
              <a:gd name="connsiteY1125" fmla="*/ 2615822 h 6464302"/>
              <a:gd name="connsiteX1126" fmla="*/ 11467136 w 11965575"/>
              <a:gd name="connsiteY1126" fmla="*/ 2632837 h 6464302"/>
              <a:gd name="connsiteX1127" fmla="*/ 11697280 w 11965575"/>
              <a:gd name="connsiteY1127" fmla="*/ 2674264 h 6464302"/>
              <a:gd name="connsiteX1128" fmla="*/ 11713469 w 11965575"/>
              <a:gd name="connsiteY1128" fmla="*/ 2681527 h 6464302"/>
              <a:gd name="connsiteX1129" fmla="*/ 11704712 w 11965575"/>
              <a:gd name="connsiteY1129" fmla="*/ 2697917 h 6464302"/>
              <a:gd name="connsiteX1130" fmla="*/ 11698612 w 11965575"/>
              <a:gd name="connsiteY1130" fmla="*/ 2710922 h 6464302"/>
              <a:gd name="connsiteX1131" fmla="*/ 11713655 w 11965575"/>
              <a:gd name="connsiteY1131" fmla="*/ 2721390 h 6464302"/>
              <a:gd name="connsiteX1132" fmla="*/ 11727245 w 11965575"/>
              <a:gd name="connsiteY1132" fmla="*/ 2719760 h 6464302"/>
              <a:gd name="connsiteX1133" fmla="*/ 11764638 w 11965575"/>
              <a:gd name="connsiteY1133" fmla="*/ 2750558 h 6464302"/>
              <a:gd name="connsiteX1134" fmla="*/ 11764339 w 11965575"/>
              <a:gd name="connsiteY1134" fmla="*/ 2773604 h 6464302"/>
              <a:gd name="connsiteX1135" fmla="*/ 11779199 w 11965575"/>
              <a:gd name="connsiteY1135" fmla="*/ 2782560 h 6464302"/>
              <a:gd name="connsiteX1136" fmla="*/ 11797316 w 11965575"/>
              <a:gd name="connsiteY1136" fmla="*/ 2742036 h 6464302"/>
              <a:gd name="connsiteX1137" fmla="*/ 11824139 w 11965575"/>
              <a:gd name="connsiteY1137" fmla="*/ 2774103 h 6464302"/>
              <a:gd name="connsiteX1138" fmla="*/ 11819372 w 11965575"/>
              <a:gd name="connsiteY1138" fmla="*/ 2823763 h 6464302"/>
              <a:gd name="connsiteX1139" fmla="*/ 11781257 w 11965575"/>
              <a:gd name="connsiteY1139" fmla="*/ 2825266 h 6464302"/>
              <a:gd name="connsiteX1140" fmla="*/ 11729611 w 11965575"/>
              <a:gd name="connsiteY1140" fmla="*/ 2816120 h 6464302"/>
              <a:gd name="connsiteX1141" fmla="*/ 11694879 w 11965575"/>
              <a:gd name="connsiteY1141" fmla="*/ 2820285 h 6464302"/>
              <a:gd name="connsiteX1142" fmla="*/ 11552202 w 11965575"/>
              <a:gd name="connsiteY1142" fmla="*/ 2792910 h 6464302"/>
              <a:gd name="connsiteX1143" fmla="*/ 11521578 w 11965575"/>
              <a:gd name="connsiteY1143" fmla="*/ 2805787 h 6464302"/>
              <a:gd name="connsiteX1144" fmla="*/ 11519647 w 11965575"/>
              <a:gd name="connsiteY1144" fmla="*/ 2815224 h 6464302"/>
              <a:gd name="connsiteX1145" fmla="*/ 11509861 w 11965575"/>
              <a:gd name="connsiteY1145" fmla="*/ 2810261 h 6464302"/>
              <a:gd name="connsiteX1146" fmla="*/ 11504423 w 11965575"/>
              <a:gd name="connsiteY1146" fmla="*/ 2803243 h 6464302"/>
              <a:gd name="connsiteX1147" fmla="*/ 11485577 w 11965575"/>
              <a:gd name="connsiteY1147" fmla="*/ 2799367 h 6464302"/>
              <a:gd name="connsiteX1148" fmla="*/ 11493250 w 11965575"/>
              <a:gd name="connsiteY1148" fmla="*/ 2812253 h 6464302"/>
              <a:gd name="connsiteX1149" fmla="*/ 11495122 w 11965575"/>
              <a:gd name="connsiteY1149" fmla="*/ 2815096 h 6464302"/>
              <a:gd name="connsiteX1150" fmla="*/ 11497902 w 11965575"/>
              <a:gd name="connsiteY1150" fmla="*/ 2825501 h 6464302"/>
              <a:gd name="connsiteX1151" fmla="*/ 11487513 w 11965575"/>
              <a:gd name="connsiteY1151" fmla="*/ 2828281 h 6464302"/>
              <a:gd name="connsiteX1152" fmla="*/ 11442333 w 11965575"/>
              <a:gd name="connsiteY1152" fmla="*/ 2847506 h 6464302"/>
              <a:gd name="connsiteX1153" fmla="*/ 11434542 w 11965575"/>
              <a:gd name="connsiteY1153" fmla="*/ 2859179 h 6464302"/>
              <a:gd name="connsiteX1154" fmla="*/ 11469881 w 11965575"/>
              <a:gd name="connsiteY1154" fmla="*/ 2885621 h 6464302"/>
              <a:gd name="connsiteX1155" fmla="*/ 11558917 w 11965575"/>
              <a:gd name="connsiteY1155" fmla="*/ 2887215 h 6464302"/>
              <a:gd name="connsiteX1156" fmla="*/ 11588937 w 11965575"/>
              <a:gd name="connsiteY1156" fmla="*/ 2882081 h 6464302"/>
              <a:gd name="connsiteX1157" fmla="*/ 11601744 w 11965575"/>
              <a:gd name="connsiteY1157" fmla="*/ 2886680 h 6464302"/>
              <a:gd name="connsiteX1158" fmla="*/ 11625605 w 11965575"/>
              <a:gd name="connsiteY1158" fmla="*/ 2906829 h 6464302"/>
              <a:gd name="connsiteX1159" fmla="*/ 11666500 w 11965575"/>
              <a:gd name="connsiteY1159" fmla="*/ 2915731 h 6464302"/>
              <a:gd name="connsiteX1160" fmla="*/ 11684502 w 11965575"/>
              <a:gd name="connsiteY1160" fmla="*/ 2938116 h 6464302"/>
              <a:gd name="connsiteX1161" fmla="*/ 11683899 w 11965575"/>
              <a:gd name="connsiteY1161" fmla="*/ 2945859 h 6464302"/>
              <a:gd name="connsiteX1162" fmla="*/ 11697612 w 11965575"/>
              <a:gd name="connsiteY1162" fmla="*/ 2958020 h 6464302"/>
              <a:gd name="connsiteX1163" fmla="*/ 11702202 w 11965575"/>
              <a:gd name="connsiteY1163" fmla="*/ 2945198 h 6464302"/>
              <a:gd name="connsiteX1164" fmla="*/ 11711139 w 11965575"/>
              <a:gd name="connsiteY1164" fmla="*/ 2930319 h 6464302"/>
              <a:gd name="connsiteX1165" fmla="*/ 11737237 w 11965575"/>
              <a:gd name="connsiteY1165" fmla="*/ 2956336 h 6464302"/>
              <a:gd name="connsiteX1166" fmla="*/ 11738688 w 11965575"/>
              <a:gd name="connsiteY1166" fmla="*/ 2968434 h 6464302"/>
              <a:gd name="connsiteX1167" fmla="*/ 11745513 w 11965575"/>
              <a:gd name="connsiteY1167" fmla="*/ 2961479 h 6464302"/>
              <a:gd name="connsiteX1168" fmla="*/ 11765326 w 11965575"/>
              <a:gd name="connsiteY1168" fmla="*/ 2960637 h 6464302"/>
              <a:gd name="connsiteX1169" fmla="*/ 11801753 w 11965575"/>
              <a:gd name="connsiteY1169" fmla="*/ 2996153 h 6464302"/>
              <a:gd name="connsiteX1170" fmla="*/ 11834920 w 11965575"/>
              <a:gd name="connsiteY1170" fmla="*/ 3042798 h 6464302"/>
              <a:gd name="connsiteX1171" fmla="*/ 11849358 w 11965575"/>
              <a:gd name="connsiteY1171" fmla="*/ 3061008 h 6464302"/>
              <a:gd name="connsiteX1172" fmla="*/ 11925655 w 11965575"/>
              <a:gd name="connsiteY1172" fmla="*/ 3122423 h 6464302"/>
              <a:gd name="connsiteX1173" fmla="*/ 11931215 w 11965575"/>
              <a:gd name="connsiteY1173" fmla="*/ 3143234 h 6464302"/>
              <a:gd name="connsiteX1174" fmla="*/ 11914423 w 11965575"/>
              <a:gd name="connsiteY1174" fmla="*/ 3143713 h 6464302"/>
              <a:gd name="connsiteX1175" fmla="*/ 11887241 w 11965575"/>
              <a:gd name="connsiteY1175" fmla="*/ 3146972 h 6464302"/>
              <a:gd name="connsiteX1176" fmla="*/ 11852268 w 11965575"/>
              <a:gd name="connsiteY1176" fmla="*/ 3161906 h 6464302"/>
              <a:gd name="connsiteX1177" fmla="*/ 11818861 w 11965575"/>
              <a:gd name="connsiteY1177" fmla="*/ 3126027 h 6464302"/>
              <a:gd name="connsiteX1178" fmla="*/ 11820068 w 11965575"/>
              <a:gd name="connsiteY1178" fmla="*/ 3110543 h 6464302"/>
              <a:gd name="connsiteX1179" fmla="*/ 11821214 w 11965575"/>
              <a:gd name="connsiteY1179" fmla="*/ 3107337 h 6464302"/>
              <a:gd name="connsiteX1180" fmla="*/ 11818376 w 11965575"/>
              <a:gd name="connsiteY1180" fmla="*/ 3109211 h 6464302"/>
              <a:gd name="connsiteX1181" fmla="*/ 11801585 w 11965575"/>
              <a:gd name="connsiteY1181" fmla="*/ 3109691 h 6464302"/>
              <a:gd name="connsiteX1182" fmla="*/ 11757854 w 11965575"/>
              <a:gd name="connsiteY1182" fmla="*/ 3141014 h 6464302"/>
              <a:gd name="connsiteX1183" fmla="*/ 11733816 w 11965575"/>
              <a:gd name="connsiteY1183" fmla="*/ 3157703 h 6464302"/>
              <a:gd name="connsiteX1184" fmla="*/ 11708988 w 11965575"/>
              <a:gd name="connsiteY1184" fmla="*/ 3142273 h 6464302"/>
              <a:gd name="connsiteX1185" fmla="*/ 11625082 w 11965575"/>
              <a:gd name="connsiteY1185" fmla="*/ 3094043 h 6464302"/>
              <a:gd name="connsiteX1186" fmla="*/ 11604969 w 11965575"/>
              <a:gd name="connsiteY1186" fmla="*/ 3117932 h 6464302"/>
              <a:gd name="connsiteX1187" fmla="*/ 11595006 w 11965575"/>
              <a:gd name="connsiteY1187" fmla="*/ 3149807 h 6464302"/>
              <a:gd name="connsiteX1188" fmla="*/ 11559849 w 11965575"/>
              <a:gd name="connsiteY1188" fmla="*/ 3124878 h 6464302"/>
              <a:gd name="connsiteX1189" fmla="*/ 11526203 w 11965575"/>
              <a:gd name="connsiteY1189" fmla="*/ 3126325 h 6464302"/>
              <a:gd name="connsiteX1190" fmla="*/ 11522814 w 11965575"/>
              <a:gd name="connsiteY1190" fmla="*/ 3123943 h 6464302"/>
              <a:gd name="connsiteX1191" fmla="*/ 11518932 w 11965575"/>
              <a:gd name="connsiteY1191" fmla="*/ 3135508 h 6464302"/>
              <a:gd name="connsiteX1192" fmla="*/ 11505281 w 11965575"/>
              <a:gd name="connsiteY1192" fmla="*/ 3140511 h 6464302"/>
              <a:gd name="connsiteX1193" fmla="*/ 11493896 w 11965575"/>
              <a:gd name="connsiteY1193" fmla="*/ 3137084 h 6464302"/>
              <a:gd name="connsiteX1194" fmla="*/ 11489119 w 11965575"/>
              <a:gd name="connsiteY1194" fmla="*/ 3160973 h 6464302"/>
              <a:gd name="connsiteX1195" fmla="*/ 11480122 w 11965575"/>
              <a:gd name="connsiteY1195" fmla="*/ 3188130 h 6464302"/>
              <a:gd name="connsiteX1196" fmla="*/ 11474082 w 11965575"/>
              <a:gd name="connsiteY1196" fmla="*/ 3188855 h 6464302"/>
              <a:gd name="connsiteX1197" fmla="*/ 11450764 w 11965575"/>
              <a:gd name="connsiteY1197" fmla="*/ 3173244 h 6464302"/>
              <a:gd name="connsiteX1198" fmla="*/ 11432761 w 11965575"/>
              <a:gd name="connsiteY1198" fmla="*/ 3150858 h 6464302"/>
              <a:gd name="connsiteX1199" fmla="*/ 11427398 w 11965575"/>
              <a:gd name="connsiteY1199" fmla="*/ 3133285 h 6464302"/>
              <a:gd name="connsiteX1200" fmla="*/ 11427128 w 11965575"/>
              <a:gd name="connsiteY1200" fmla="*/ 3133090 h 6464302"/>
              <a:gd name="connsiteX1201" fmla="*/ 11379796 w 11965575"/>
              <a:gd name="connsiteY1201" fmla="*/ 3133346 h 6464302"/>
              <a:gd name="connsiteX1202" fmla="*/ 11377886 w 11965575"/>
              <a:gd name="connsiteY1202" fmla="*/ 3132842 h 6464302"/>
              <a:gd name="connsiteX1203" fmla="*/ 11372370 w 11965575"/>
              <a:gd name="connsiteY1203" fmla="*/ 3135858 h 6464302"/>
              <a:gd name="connsiteX1204" fmla="*/ 11370360 w 11965575"/>
              <a:gd name="connsiteY1204" fmla="*/ 3130854 h 6464302"/>
              <a:gd name="connsiteX1205" fmla="*/ 11354996 w 11965575"/>
              <a:gd name="connsiteY1205" fmla="*/ 3126795 h 6464302"/>
              <a:gd name="connsiteX1206" fmla="*/ 11336070 w 11965575"/>
              <a:gd name="connsiteY1206" fmla="*/ 3116433 h 6464302"/>
              <a:gd name="connsiteX1207" fmla="*/ 11320293 w 11965575"/>
              <a:gd name="connsiteY1207" fmla="*/ 3118326 h 6464302"/>
              <a:gd name="connsiteX1208" fmla="*/ 11315312 w 11965575"/>
              <a:gd name="connsiteY1208" fmla="*/ 3113976 h 6464302"/>
              <a:gd name="connsiteX1209" fmla="*/ 11309842 w 11965575"/>
              <a:gd name="connsiteY1209" fmla="*/ 3122888 h 6464302"/>
              <a:gd name="connsiteX1210" fmla="*/ 11308486 w 11965575"/>
              <a:gd name="connsiteY1210" fmla="*/ 3129513 h 6464302"/>
              <a:gd name="connsiteX1211" fmla="*/ 11301615 w 11965575"/>
              <a:gd name="connsiteY1211" fmla="*/ 3126028 h 6464302"/>
              <a:gd name="connsiteX1212" fmla="*/ 11297797 w 11965575"/>
              <a:gd name="connsiteY1212" fmla="*/ 3121100 h 6464302"/>
              <a:gd name="connsiteX1213" fmla="*/ 11284565 w 11965575"/>
              <a:gd name="connsiteY1213" fmla="*/ 3118379 h 6464302"/>
              <a:gd name="connsiteX1214" fmla="*/ 11289952 w 11965575"/>
              <a:gd name="connsiteY1214" fmla="*/ 3127427 h 6464302"/>
              <a:gd name="connsiteX1215" fmla="*/ 11291267 w 11965575"/>
              <a:gd name="connsiteY1215" fmla="*/ 3129423 h 6464302"/>
              <a:gd name="connsiteX1216" fmla="*/ 11293219 w 11965575"/>
              <a:gd name="connsiteY1216" fmla="*/ 3136729 h 6464302"/>
              <a:gd name="connsiteX1217" fmla="*/ 11285924 w 11965575"/>
              <a:gd name="connsiteY1217" fmla="*/ 3138681 h 6464302"/>
              <a:gd name="connsiteX1218" fmla="*/ 11267661 w 11965575"/>
              <a:gd name="connsiteY1218" fmla="*/ 3138852 h 6464302"/>
              <a:gd name="connsiteX1219" fmla="*/ 11255773 w 11965575"/>
              <a:gd name="connsiteY1219" fmla="*/ 3150624 h 6464302"/>
              <a:gd name="connsiteX1220" fmla="*/ 11272165 w 11965575"/>
              <a:gd name="connsiteY1220" fmla="*/ 3176830 h 6464302"/>
              <a:gd name="connsiteX1221" fmla="*/ 11272465 w 11965575"/>
              <a:gd name="connsiteY1221" fmla="*/ 3178692 h 6464302"/>
              <a:gd name="connsiteX1222" fmla="*/ 11273544 w 11965575"/>
              <a:gd name="connsiteY1222" fmla="*/ 3178940 h 6464302"/>
              <a:gd name="connsiteX1223" fmla="*/ 11336059 w 11965575"/>
              <a:gd name="connsiteY1223" fmla="*/ 3180060 h 6464302"/>
              <a:gd name="connsiteX1224" fmla="*/ 11357137 w 11965575"/>
              <a:gd name="connsiteY1224" fmla="*/ 3176455 h 6464302"/>
              <a:gd name="connsiteX1225" fmla="*/ 11366129 w 11965575"/>
              <a:gd name="connsiteY1225" fmla="*/ 3179684 h 6464302"/>
              <a:gd name="connsiteX1226" fmla="*/ 11382882 w 11965575"/>
              <a:gd name="connsiteY1226" fmla="*/ 3193832 h 6464302"/>
              <a:gd name="connsiteX1227" fmla="*/ 11411596 w 11965575"/>
              <a:gd name="connsiteY1227" fmla="*/ 3200082 h 6464302"/>
              <a:gd name="connsiteX1228" fmla="*/ 11424236 w 11965575"/>
              <a:gd name="connsiteY1228" fmla="*/ 3215799 h 6464302"/>
              <a:gd name="connsiteX1229" fmla="*/ 11423812 w 11965575"/>
              <a:gd name="connsiteY1229" fmla="*/ 3221235 h 6464302"/>
              <a:gd name="connsiteX1230" fmla="*/ 11433441 w 11965575"/>
              <a:gd name="connsiteY1230" fmla="*/ 3229774 h 6464302"/>
              <a:gd name="connsiteX1231" fmla="*/ 11436663 w 11965575"/>
              <a:gd name="connsiteY1231" fmla="*/ 3220771 h 6464302"/>
              <a:gd name="connsiteX1232" fmla="*/ 11442939 w 11965575"/>
              <a:gd name="connsiteY1232" fmla="*/ 3210324 h 6464302"/>
              <a:gd name="connsiteX1233" fmla="*/ 11461262 w 11965575"/>
              <a:gd name="connsiteY1233" fmla="*/ 3228592 h 6464302"/>
              <a:gd name="connsiteX1234" fmla="*/ 11462281 w 11965575"/>
              <a:gd name="connsiteY1234" fmla="*/ 3237086 h 6464302"/>
              <a:gd name="connsiteX1235" fmla="*/ 11467073 w 11965575"/>
              <a:gd name="connsiteY1235" fmla="*/ 3232203 h 6464302"/>
              <a:gd name="connsiteX1236" fmla="*/ 11480985 w 11965575"/>
              <a:gd name="connsiteY1236" fmla="*/ 3231612 h 6464302"/>
              <a:gd name="connsiteX1237" fmla="*/ 11506561 w 11965575"/>
              <a:gd name="connsiteY1237" fmla="*/ 3256548 h 6464302"/>
              <a:gd name="connsiteX1238" fmla="*/ 11529848 w 11965575"/>
              <a:gd name="connsiteY1238" fmla="*/ 3289299 h 6464302"/>
              <a:gd name="connsiteX1239" fmla="*/ 11539986 w 11965575"/>
              <a:gd name="connsiteY1239" fmla="*/ 3302085 h 6464302"/>
              <a:gd name="connsiteX1240" fmla="*/ 11593556 w 11965575"/>
              <a:gd name="connsiteY1240" fmla="*/ 3345206 h 6464302"/>
              <a:gd name="connsiteX1241" fmla="*/ 11597460 w 11965575"/>
              <a:gd name="connsiteY1241" fmla="*/ 3359818 h 6464302"/>
              <a:gd name="connsiteX1242" fmla="*/ 11585669 w 11965575"/>
              <a:gd name="connsiteY1242" fmla="*/ 3360154 h 6464302"/>
              <a:gd name="connsiteX1243" fmla="*/ 11566584 w 11965575"/>
              <a:gd name="connsiteY1243" fmla="*/ 3362442 h 6464302"/>
              <a:gd name="connsiteX1244" fmla="*/ 11542029 w 11965575"/>
              <a:gd name="connsiteY1244" fmla="*/ 3372928 h 6464302"/>
              <a:gd name="connsiteX1245" fmla="*/ 11518573 w 11965575"/>
              <a:gd name="connsiteY1245" fmla="*/ 3347737 h 6464302"/>
              <a:gd name="connsiteX1246" fmla="*/ 11519421 w 11965575"/>
              <a:gd name="connsiteY1246" fmla="*/ 3336865 h 6464302"/>
              <a:gd name="connsiteX1247" fmla="*/ 11520225 w 11965575"/>
              <a:gd name="connsiteY1247" fmla="*/ 3334613 h 6464302"/>
              <a:gd name="connsiteX1248" fmla="*/ 11518233 w 11965575"/>
              <a:gd name="connsiteY1248" fmla="*/ 3335929 h 6464302"/>
              <a:gd name="connsiteX1249" fmla="*/ 11506443 w 11965575"/>
              <a:gd name="connsiteY1249" fmla="*/ 3336267 h 6464302"/>
              <a:gd name="connsiteX1250" fmla="*/ 11475738 w 11965575"/>
              <a:gd name="connsiteY1250" fmla="*/ 3358259 h 6464302"/>
              <a:gd name="connsiteX1251" fmla="*/ 11458861 w 11965575"/>
              <a:gd name="connsiteY1251" fmla="*/ 3369978 h 6464302"/>
              <a:gd name="connsiteX1252" fmla="*/ 11441428 w 11965575"/>
              <a:gd name="connsiteY1252" fmla="*/ 3359143 h 6464302"/>
              <a:gd name="connsiteX1253" fmla="*/ 11382515 w 11965575"/>
              <a:gd name="connsiteY1253" fmla="*/ 3325280 h 6464302"/>
              <a:gd name="connsiteX1254" fmla="*/ 11368394 w 11965575"/>
              <a:gd name="connsiteY1254" fmla="*/ 3342053 h 6464302"/>
              <a:gd name="connsiteX1255" fmla="*/ 11361398 w 11965575"/>
              <a:gd name="connsiteY1255" fmla="*/ 3364433 h 6464302"/>
              <a:gd name="connsiteX1256" fmla="*/ 11336713 w 11965575"/>
              <a:gd name="connsiteY1256" fmla="*/ 3346929 h 6464302"/>
              <a:gd name="connsiteX1257" fmla="*/ 11306134 w 11965575"/>
              <a:gd name="connsiteY1257" fmla="*/ 3343057 h 6464302"/>
              <a:gd name="connsiteX1258" fmla="*/ 11303886 w 11965575"/>
              <a:gd name="connsiteY1258" fmla="*/ 3342249 h 6464302"/>
              <a:gd name="connsiteX1259" fmla="*/ 11295714 w 11965575"/>
              <a:gd name="connsiteY1259" fmla="*/ 3356824 h 6464302"/>
              <a:gd name="connsiteX1260" fmla="*/ 11326110 w 11965575"/>
              <a:gd name="connsiteY1260" fmla="*/ 3360004 h 6464302"/>
              <a:gd name="connsiteX1261" fmla="*/ 11345864 w 11965575"/>
              <a:gd name="connsiteY1261" fmla="*/ 3371441 h 6464302"/>
              <a:gd name="connsiteX1262" fmla="*/ 11394431 w 11965575"/>
              <a:gd name="connsiteY1262" fmla="*/ 3393229 h 6464302"/>
              <a:gd name="connsiteX1263" fmla="*/ 11405001 w 11965575"/>
              <a:gd name="connsiteY1263" fmla="*/ 3391961 h 6464302"/>
              <a:gd name="connsiteX1264" fmla="*/ 11394494 w 11965575"/>
              <a:gd name="connsiteY1264" fmla="*/ 3419299 h 6464302"/>
              <a:gd name="connsiteX1265" fmla="*/ 11363630 w 11965575"/>
              <a:gd name="connsiteY1265" fmla="*/ 3442944 h 6464302"/>
              <a:gd name="connsiteX1266" fmla="*/ 11337777 w 11965575"/>
              <a:gd name="connsiteY1266" fmla="*/ 3444510 h 6464302"/>
              <a:gd name="connsiteX1267" fmla="*/ 11313312 w 11965575"/>
              <a:gd name="connsiteY1267" fmla="*/ 3432104 h 6464302"/>
              <a:gd name="connsiteX1268" fmla="*/ 11311136 w 11965575"/>
              <a:gd name="connsiteY1268" fmla="*/ 3413957 h 6464302"/>
              <a:gd name="connsiteX1269" fmla="*/ 11299295 w 11965575"/>
              <a:gd name="connsiteY1269" fmla="*/ 3404639 h 6464302"/>
              <a:gd name="connsiteX1270" fmla="*/ 11262028 w 11965575"/>
              <a:gd name="connsiteY1270" fmla="*/ 3425982 h 6464302"/>
              <a:gd name="connsiteX1271" fmla="*/ 11253512 w 11965575"/>
              <a:gd name="connsiteY1271" fmla="*/ 3431606 h 6464302"/>
              <a:gd name="connsiteX1272" fmla="*/ 11247893 w 11965575"/>
              <a:gd name="connsiteY1272" fmla="*/ 3423076 h 6464302"/>
              <a:gd name="connsiteX1273" fmla="*/ 11246987 w 11965575"/>
              <a:gd name="connsiteY1273" fmla="*/ 3415514 h 6464302"/>
              <a:gd name="connsiteX1274" fmla="*/ 11232126 w 11965575"/>
              <a:gd name="connsiteY1274" fmla="*/ 3406559 h 6464302"/>
              <a:gd name="connsiteX1275" fmla="*/ 11213098 w 11965575"/>
              <a:gd name="connsiteY1275" fmla="*/ 3401171 h 6464302"/>
              <a:gd name="connsiteX1276" fmla="*/ 11212613 w 11965575"/>
              <a:gd name="connsiteY1276" fmla="*/ 3384355 h 6464302"/>
              <a:gd name="connsiteX1277" fmla="*/ 11230916 w 11965575"/>
              <a:gd name="connsiteY1277" fmla="*/ 3383694 h 6464302"/>
              <a:gd name="connsiteX1278" fmla="*/ 11242815 w 11965575"/>
              <a:gd name="connsiteY1278" fmla="*/ 3380732 h 6464302"/>
              <a:gd name="connsiteX1279" fmla="*/ 11239672 w 11965575"/>
              <a:gd name="connsiteY1279" fmla="*/ 3367303 h 6464302"/>
              <a:gd name="connsiteX1280" fmla="*/ 11203190 w 11965575"/>
              <a:gd name="connsiteY1280" fmla="*/ 3382416 h 6464302"/>
              <a:gd name="connsiteX1281" fmla="*/ 11171600 w 11965575"/>
              <a:gd name="connsiteY1281" fmla="*/ 3400012 h 6464302"/>
              <a:gd name="connsiteX1282" fmla="*/ 11136531 w 11965575"/>
              <a:gd name="connsiteY1282" fmla="*/ 3394633 h 6464302"/>
              <a:gd name="connsiteX1283" fmla="*/ 11138404 w 11965575"/>
              <a:gd name="connsiteY1283" fmla="*/ 3406257 h 6464302"/>
              <a:gd name="connsiteX1284" fmla="*/ 11114059 w 11965575"/>
              <a:gd name="connsiteY1284" fmla="*/ 3400560 h 6464302"/>
              <a:gd name="connsiteX1285" fmla="*/ 11084413 w 11965575"/>
              <a:gd name="connsiteY1285" fmla="*/ 3395500 h 6464302"/>
              <a:gd name="connsiteX1286" fmla="*/ 11058371 w 11965575"/>
              <a:gd name="connsiteY1286" fmla="*/ 3384620 h 6464302"/>
              <a:gd name="connsiteX1287" fmla="*/ 11018561 w 11965575"/>
              <a:gd name="connsiteY1287" fmla="*/ 3368796 h 6464302"/>
              <a:gd name="connsiteX1288" fmla="*/ 10980075 w 11965575"/>
              <a:gd name="connsiteY1288" fmla="*/ 3348907 h 6464302"/>
              <a:gd name="connsiteX1289" fmla="*/ 10970069 w 11965575"/>
              <a:gd name="connsiteY1289" fmla="*/ 3352564 h 6464302"/>
              <a:gd name="connsiteX1290" fmla="*/ 10969643 w 11965575"/>
              <a:gd name="connsiteY1290" fmla="*/ 3353256 h 6464302"/>
              <a:gd name="connsiteX1291" fmla="*/ 10963919 w 11965575"/>
              <a:gd name="connsiteY1291" fmla="*/ 3359328 h 6464302"/>
              <a:gd name="connsiteX1292" fmla="*/ 10961764 w 11965575"/>
              <a:gd name="connsiteY1292" fmla="*/ 3355598 h 6464302"/>
              <a:gd name="connsiteX1293" fmla="*/ 10960310 w 11965575"/>
              <a:gd name="connsiteY1293" fmla="*/ 3356130 h 6464302"/>
              <a:gd name="connsiteX1294" fmla="*/ 10935416 w 11965575"/>
              <a:gd name="connsiteY1294" fmla="*/ 3359307 h 6464302"/>
              <a:gd name="connsiteX1295" fmla="*/ 10929135 w 11965575"/>
              <a:gd name="connsiteY1295" fmla="*/ 3370798 h 6464302"/>
              <a:gd name="connsiteX1296" fmla="*/ 10924125 w 11965575"/>
              <a:gd name="connsiteY1296" fmla="*/ 3392876 h 6464302"/>
              <a:gd name="connsiteX1297" fmla="*/ 10965019 w 11965575"/>
              <a:gd name="connsiteY1297" fmla="*/ 3401778 h 6464302"/>
              <a:gd name="connsiteX1298" fmla="*/ 11000780 w 11965575"/>
              <a:gd name="connsiteY1298" fmla="*/ 3418964 h 6464302"/>
              <a:gd name="connsiteX1299" fmla="*/ 10951369 w 11965575"/>
              <a:gd name="connsiteY1299" fmla="*/ 3415686 h 6464302"/>
              <a:gd name="connsiteX1300" fmla="*/ 10914342 w 11965575"/>
              <a:gd name="connsiteY1300" fmla="*/ 3426264 h 6464302"/>
              <a:gd name="connsiteX1301" fmla="*/ 10894530 w 11965575"/>
              <a:gd name="connsiteY1301" fmla="*/ 3427106 h 6464302"/>
              <a:gd name="connsiteX1302" fmla="*/ 10892476 w 11965575"/>
              <a:gd name="connsiteY1302" fmla="*/ 3422750 h 6464302"/>
              <a:gd name="connsiteX1303" fmla="*/ 10838611 w 11965575"/>
              <a:gd name="connsiteY1303" fmla="*/ 3402892 h 6464302"/>
              <a:gd name="connsiteX1304" fmla="*/ 10822180 w 11965575"/>
              <a:gd name="connsiteY1304" fmla="*/ 3421871 h 6464302"/>
              <a:gd name="connsiteX1305" fmla="*/ 10830753 w 11965575"/>
              <a:gd name="connsiteY1305" fmla="*/ 3423768 h 6464302"/>
              <a:gd name="connsiteX1306" fmla="*/ 10868840 w 11965575"/>
              <a:gd name="connsiteY1306" fmla="*/ 3436434 h 6464302"/>
              <a:gd name="connsiteX1307" fmla="*/ 10908411 w 11965575"/>
              <a:gd name="connsiteY1307" fmla="*/ 3443535 h 6464302"/>
              <a:gd name="connsiteX1308" fmla="*/ 10941152 w 11965575"/>
              <a:gd name="connsiteY1308" fmla="*/ 3438532 h 6464302"/>
              <a:gd name="connsiteX1309" fmla="*/ 10969018 w 11965575"/>
              <a:gd name="connsiteY1309" fmla="*/ 3455654 h 6464302"/>
              <a:gd name="connsiteX1310" fmla="*/ 10996543 w 11965575"/>
              <a:gd name="connsiteY1310" fmla="*/ 3460969 h 6464302"/>
              <a:gd name="connsiteX1311" fmla="*/ 11036327 w 11965575"/>
              <a:gd name="connsiteY1311" fmla="*/ 3478816 h 6464302"/>
              <a:gd name="connsiteX1312" fmla="*/ 11111864 w 11965575"/>
              <a:gd name="connsiteY1312" fmla="*/ 3498838 h 6464302"/>
              <a:gd name="connsiteX1313" fmla="*/ 11172599 w 11965575"/>
              <a:gd name="connsiteY1313" fmla="*/ 3512018 h 6464302"/>
              <a:gd name="connsiteX1314" fmla="*/ 11186468 w 11965575"/>
              <a:gd name="connsiteY1314" fmla="*/ 3520049 h 6464302"/>
              <a:gd name="connsiteX1315" fmla="*/ 11220569 w 11965575"/>
              <a:gd name="connsiteY1315" fmla="*/ 3535347 h 6464302"/>
              <a:gd name="connsiteX1316" fmla="*/ 11227990 w 11965575"/>
              <a:gd name="connsiteY1316" fmla="*/ 3534457 h 6464302"/>
              <a:gd name="connsiteX1317" fmla="*/ 11220613 w 11965575"/>
              <a:gd name="connsiteY1317" fmla="*/ 3553651 h 6464302"/>
              <a:gd name="connsiteX1318" fmla="*/ 11198943 w 11965575"/>
              <a:gd name="connsiteY1318" fmla="*/ 3570253 h 6464302"/>
              <a:gd name="connsiteX1319" fmla="*/ 11180790 w 11965575"/>
              <a:gd name="connsiteY1319" fmla="*/ 3571353 h 6464302"/>
              <a:gd name="connsiteX1320" fmla="*/ 11163613 w 11965575"/>
              <a:gd name="connsiteY1320" fmla="*/ 3562642 h 6464302"/>
              <a:gd name="connsiteX1321" fmla="*/ 11162085 w 11965575"/>
              <a:gd name="connsiteY1321" fmla="*/ 3549900 h 6464302"/>
              <a:gd name="connsiteX1322" fmla="*/ 11153771 w 11965575"/>
              <a:gd name="connsiteY1322" fmla="*/ 3543358 h 6464302"/>
              <a:gd name="connsiteX1323" fmla="*/ 11127605 w 11965575"/>
              <a:gd name="connsiteY1323" fmla="*/ 3558344 h 6464302"/>
              <a:gd name="connsiteX1324" fmla="*/ 11121626 w 11965575"/>
              <a:gd name="connsiteY1324" fmla="*/ 3562292 h 6464302"/>
              <a:gd name="connsiteX1325" fmla="*/ 11117680 w 11965575"/>
              <a:gd name="connsiteY1325" fmla="*/ 3556303 h 6464302"/>
              <a:gd name="connsiteX1326" fmla="*/ 11117044 w 11965575"/>
              <a:gd name="connsiteY1326" fmla="*/ 3550994 h 6464302"/>
              <a:gd name="connsiteX1327" fmla="*/ 11106610 w 11965575"/>
              <a:gd name="connsiteY1327" fmla="*/ 3544706 h 6464302"/>
              <a:gd name="connsiteX1328" fmla="*/ 11093250 w 11965575"/>
              <a:gd name="connsiteY1328" fmla="*/ 3540923 h 6464302"/>
              <a:gd name="connsiteX1329" fmla="*/ 11092909 w 11965575"/>
              <a:gd name="connsiteY1329" fmla="*/ 3529116 h 6464302"/>
              <a:gd name="connsiteX1330" fmla="*/ 11105760 w 11965575"/>
              <a:gd name="connsiteY1330" fmla="*/ 3528652 h 6464302"/>
              <a:gd name="connsiteX1331" fmla="*/ 11114115 w 11965575"/>
              <a:gd name="connsiteY1331" fmla="*/ 3526572 h 6464302"/>
              <a:gd name="connsiteX1332" fmla="*/ 11111908 w 11965575"/>
              <a:gd name="connsiteY1332" fmla="*/ 3517143 h 6464302"/>
              <a:gd name="connsiteX1333" fmla="*/ 11086293 w 11965575"/>
              <a:gd name="connsiteY1333" fmla="*/ 3527755 h 6464302"/>
              <a:gd name="connsiteX1334" fmla="*/ 11064113 w 11965575"/>
              <a:gd name="connsiteY1334" fmla="*/ 3540109 h 6464302"/>
              <a:gd name="connsiteX1335" fmla="*/ 11003633 w 11965575"/>
              <a:gd name="connsiteY1335" fmla="*/ 3529052 h 6464302"/>
              <a:gd name="connsiteX1336" fmla="*/ 10999179 w 11965575"/>
              <a:gd name="connsiteY1336" fmla="*/ 3518816 h 6464302"/>
              <a:gd name="connsiteX1337" fmla="*/ 11002443 w 11965575"/>
              <a:gd name="connsiteY1337" fmla="*/ 3501191 h 6464302"/>
              <a:gd name="connsiteX1338" fmla="*/ 10992687 w 11965575"/>
              <a:gd name="connsiteY1338" fmla="*/ 3491590 h 6464302"/>
              <a:gd name="connsiteX1339" fmla="*/ 10986835 w 11965575"/>
              <a:gd name="connsiteY1339" fmla="*/ 3496600 h 6464302"/>
              <a:gd name="connsiteX1340" fmla="*/ 10972545 w 11965575"/>
              <a:gd name="connsiteY1340" fmla="*/ 3520933 h 6464302"/>
              <a:gd name="connsiteX1341" fmla="*/ 10970975 w 11965575"/>
              <a:gd name="connsiteY1341" fmla="*/ 3516813 h 6464302"/>
              <a:gd name="connsiteX1342" fmla="*/ 10957489 w 11965575"/>
              <a:gd name="connsiteY1342" fmla="*/ 3511968 h 6464302"/>
              <a:gd name="connsiteX1343" fmla="*/ 10950872 w 11965575"/>
              <a:gd name="connsiteY1343" fmla="*/ 3510607 h 6464302"/>
              <a:gd name="connsiteX1344" fmla="*/ 10932761 w 11965575"/>
              <a:gd name="connsiteY1344" fmla="*/ 3503086 h 6464302"/>
              <a:gd name="connsiteX1345" fmla="*/ 10898282 w 11965575"/>
              <a:gd name="connsiteY1345" fmla="*/ 3511529 h 6464302"/>
              <a:gd name="connsiteX1346" fmla="*/ 10893872 w 11965575"/>
              <a:gd name="connsiteY1346" fmla="*/ 3519597 h 6464302"/>
              <a:gd name="connsiteX1347" fmla="*/ 10890354 w 11965575"/>
              <a:gd name="connsiteY1347" fmla="*/ 3535099 h 6464302"/>
              <a:gd name="connsiteX1348" fmla="*/ 10919066 w 11965575"/>
              <a:gd name="connsiteY1348" fmla="*/ 3541349 h 6464302"/>
              <a:gd name="connsiteX1349" fmla="*/ 10944175 w 11965575"/>
              <a:gd name="connsiteY1349" fmla="*/ 3553416 h 6464302"/>
              <a:gd name="connsiteX1350" fmla="*/ 10909483 w 11965575"/>
              <a:gd name="connsiteY1350" fmla="*/ 3551115 h 6464302"/>
              <a:gd name="connsiteX1351" fmla="*/ 10883485 w 11965575"/>
              <a:gd name="connsiteY1351" fmla="*/ 3558541 h 6464302"/>
              <a:gd name="connsiteX1352" fmla="*/ 10869574 w 11965575"/>
              <a:gd name="connsiteY1352" fmla="*/ 3559132 h 6464302"/>
              <a:gd name="connsiteX1353" fmla="*/ 10868132 w 11965575"/>
              <a:gd name="connsiteY1353" fmla="*/ 3556074 h 6464302"/>
              <a:gd name="connsiteX1354" fmla="*/ 10817663 w 11965575"/>
              <a:gd name="connsiteY1354" fmla="*/ 3556742 h 6464302"/>
              <a:gd name="connsiteX1355" fmla="*/ 10790140 w 11965575"/>
              <a:gd name="connsiteY1355" fmla="*/ 3578353 h 6464302"/>
              <a:gd name="connsiteX1356" fmla="*/ 10754260 w 11965575"/>
              <a:gd name="connsiteY1356" fmla="*/ 3575117 h 6464302"/>
              <a:gd name="connsiteX1357" fmla="*/ 10709005 w 11965575"/>
              <a:gd name="connsiteY1357" fmla="*/ 3565465 h 6464302"/>
              <a:gd name="connsiteX1358" fmla="*/ 10674991 w 11965575"/>
              <a:gd name="connsiteY1358" fmla="*/ 3559851 h 6464302"/>
              <a:gd name="connsiteX1359" fmla="*/ 10648908 w 11965575"/>
              <a:gd name="connsiteY1359" fmla="*/ 3557594 h 6464302"/>
              <a:gd name="connsiteX1360" fmla="*/ 10626684 w 11965575"/>
              <a:gd name="connsiteY1360" fmla="*/ 3551642 h 6464302"/>
              <a:gd name="connsiteX1361" fmla="*/ 10606109 w 11965575"/>
              <a:gd name="connsiteY1361" fmla="*/ 3505642 h 6464302"/>
              <a:gd name="connsiteX1362" fmla="*/ 10598474 w 11965575"/>
              <a:gd name="connsiteY1362" fmla="*/ 3495786 h 6464302"/>
              <a:gd name="connsiteX1363" fmla="*/ 10587448 w 11965575"/>
              <a:gd name="connsiteY1363" fmla="*/ 3502494 h 6464302"/>
              <a:gd name="connsiteX1364" fmla="*/ 10582105 w 11965575"/>
              <a:gd name="connsiteY1364" fmla="*/ 3511752 h 6464302"/>
              <a:gd name="connsiteX1365" fmla="*/ 10551825 w 11965575"/>
              <a:gd name="connsiteY1365" fmla="*/ 3528308 h 6464302"/>
              <a:gd name="connsiteX1366" fmla="*/ 10536386 w 11965575"/>
              <a:gd name="connsiteY1366" fmla="*/ 3516158 h 6464302"/>
              <a:gd name="connsiteX1367" fmla="*/ 10514461 w 11965575"/>
              <a:gd name="connsiteY1367" fmla="*/ 3530636 h 6464302"/>
              <a:gd name="connsiteX1368" fmla="*/ 10479345 w 11965575"/>
              <a:gd name="connsiteY1368" fmla="*/ 3533770 h 6464302"/>
              <a:gd name="connsiteX1369" fmla="*/ 10410806 w 11965575"/>
              <a:gd name="connsiteY1369" fmla="*/ 3518294 h 6464302"/>
              <a:gd name="connsiteX1370" fmla="*/ 10399694 w 11965575"/>
              <a:gd name="connsiteY1370" fmla="*/ 3515319 h 6464302"/>
              <a:gd name="connsiteX1371" fmla="*/ 10374629 w 11965575"/>
              <a:gd name="connsiteY1371" fmla="*/ 3521557 h 6464302"/>
              <a:gd name="connsiteX1372" fmla="*/ 10367717 w 11965575"/>
              <a:gd name="connsiteY1372" fmla="*/ 3526693 h 6464302"/>
              <a:gd name="connsiteX1373" fmla="*/ 10357369 w 11965575"/>
              <a:gd name="connsiteY1373" fmla="*/ 3530089 h 6464302"/>
              <a:gd name="connsiteX1374" fmla="*/ 10342439 w 11965575"/>
              <a:gd name="connsiteY1374" fmla="*/ 3522185 h 6464302"/>
              <a:gd name="connsiteX1375" fmla="*/ 10329121 w 11965575"/>
              <a:gd name="connsiteY1375" fmla="*/ 3509781 h 6464302"/>
              <a:gd name="connsiteX1376" fmla="*/ 10314573 w 11965575"/>
              <a:gd name="connsiteY1376" fmla="*/ 3505063 h 6464302"/>
              <a:gd name="connsiteX1377" fmla="*/ 10293537 w 11965575"/>
              <a:gd name="connsiteY1377" fmla="*/ 3500047 h 6464302"/>
              <a:gd name="connsiteX1378" fmla="*/ 10283994 w 11965575"/>
              <a:gd name="connsiteY1378" fmla="*/ 3501192 h 6464302"/>
              <a:gd name="connsiteX1379" fmla="*/ 10239081 w 11965575"/>
              <a:gd name="connsiteY1379" fmla="*/ 3503346 h 6464302"/>
              <a:gd name="connsiteX1380" fmla="*/ 10222753 w 11965575"/>
              <a:gd name="connsiteY1380" fmla="*/ 3510690 h 6464302"/>
              <a:gd name="connsiteX1381" fmla="*/ 10235944 w 11965575"/>
              <a:gd name="connsiteY1381" fmla="*/ 3522033 h 6464302"/>
              <a:gd name="connsiteX1382" fmla="*/ 10239380 w 11965575"/>
              <a:gd name="connsiteY1382" fmla="*/ 3523775 h 6464302"/>
              <a:gd name="connsiteX1383" fmla="*/ 10249393 w 11965575"/>
              <a:gd name="connsiteY1383" fmla="*/ 3562427 h 6464302"/>
              <a:gd name="connsiteX1384" fmla="*/ 10231069 w 11965575"/>
              <a:gd name="connsiteY1384" fmla="*/ 3544160 h 6464302"/>
              <a:gd name="connsiteX1385" fmla="*/ 10206260 w 11965575"/>
              <a:gd name="connsiteY1385" fmla="*/ 3552520 h 6464302"/>
              <a:gd name="connsiteX1386" fmla="*/ 10200449 w 11965575"/>
              <a:gd name="connsiteY1386" fmla="*/ 3548909 h 6464302"/>
              <a:gd name="connsiteX1387" fmla="*/ 10201806 w 11965575"/>
              <a:gd name="connsiteY1387" fmla="*/ 3542284 h 6464302"/>
              <a:gd name="connsiteX1388" fmla="*/ 10200659 w 11965575"/>
              <a:gd name="connsiteY1388" fmla="*/ 3532728 h 6464302"/>
              <a:gd name="connsiteX1389" fmla="*/ 10194425 w 11965575"/>
              <a:gd name="connsiteY1389" fmla="*/ 3534553 h 6464302"/>
              <a:gd name="connsiteX1390" fmla="*/ 10185179 w 11965575"/>
              <a:gd name="connsiteY1390" fmla="*/ 3529199 h 6464302"/>
              <a:gd name="connsiteX1391" fmla="*/ 10183354 w 11965575"/>
              <a:gd name="connsiteY1391" fmla="*/ 3522955 h 6464302"/>
              <a:gd name="connsiteX1392" fmla="*/ 10129748 w 11965575"/>
              <a:gd name="connsiteY1392" fmla="*/ 3542310 h 6464302"/>
              <a:gd name="connsiteX1393" fmla="*/ 10127500 w 11965575"/>
              <a:gd name="connsiteY1393" fmla="*/ 3541502 h 6464302"/>
              <a:gd name="connsiteX1394" fmla="*/ 10055867 w 11965575"/>
              <a:gd name="connsiteY1394" fmla="*/ 3536091 h 6464302"/>
              <a:gd name="connsiteX1395" fmla="*/ 10037884 w 11965575"/>
              <a:gd name="connsiteY1395" fmla="*/ 3529631 h 6464302"/>
              <a:gd name="connsiteX1396" fmla="*/ 10017271 w 11965575"/>
              <a:gd name="connsiteY1396" fmla="*/ 3519178 h 6464302"/>
              <a:gd name="connsiteX1397" fmla="*/ 9976344 w 11965575"/>
              <a:gd name="connsiteY1397" fmla="*/ 3518702 h 6464302"/>
              <a:gd name="connsiteX1398" fmla="*/ 9968584 w 11965575"/>
              <a:gd name="connsiteY1398" fmla="*/ 3534712 h 6464302"/>
              <a:gd name="connsiteX1399" fmla="*/ 9970663 w 11965575"/>
              <a:gd name="connsiteY1399" fmla="*/ 3543079 h 6464302"/>
              <a:gd name="connsiteX1400" fmla="*/ 9968460 w 11965575"/>
              <a:gd name="connsiteY1400" fmla="*/ 3560576 h 6464302"/>
              <a:gd name="connsiteX1401" fmla="*/ 9966298 w 11965575"/>
              <a:gd name="connsiteY1401" fmla="*/ 3569453 h 6464302"/>
              <a:gd name="connsiteX1402" fmla="*/ 9958112 w 11965575"/>
              <a:gd name="connsiteY1402" fmla="*/ 3563971 h 6464302"/>
              <a:gd name="connsiteX1403" fmla="*/ 9945768 w 11965575"/>
              <a:gd name="connsiteY1403" fmla="*/ 3541757 h 6464302"/>
              <a:gd name="connsiteX1404" fmla="*/ 9902548 w 11965575"/>
              <a:gd name="connsiteY1404" fmla="*/ 3522167 h 6464302"/>
              <a:gd name="connsiteX1405" fmla="*/ 9874049 w 11965575"/>
              <a:gd name="connsiteY1405" fmla="*/ 3526662 h 6464302"/>
              <a:gd name="connsiteX1406" fmla="*/ 9851061 w 11965575"/>
              <a:gd name="connsiteY1406" fmla="*/ 3514340 h 6464302"/>
              <a:gd name="connsiteX1407" fmla="*/ 9847116 w 11965575"/>
              <a:gd name="connsiteY1407" fmla="*/ 3508351 h 6464302"/>
              <a:gd name="connsiteX1408" fmla="*/ 9836261 w 11965575"/>
              <a:gd name="connsiteY1408" fmla="*/ 3534426 h 6464302"/>
              <a:gd name="connsiteX1409" fmla="*/ 9824598 w 11965575"/>
              <a:gd name="connsiteY1409" fmla="*/ 3535824 h 6464302"/>
              <a:gd name="connsiteX1410" fmla="*/ 9806064 w 11965575"/>
              <a:gd name="connsiteY1410" fmla="*/ 3533739 h 6464302"/>
              <a:gd name="connsiteX1411" fmla="*/ 9781127 w 11965575"/>
              <a:gd name="connsiteY1411" fmla="*/ 3541038 h 6464302"/>
              <a:gd name="connsiteX1412" fmla="*/ 9740114 w 11965575"/>
              <a:gd name="connsiteY1412" fmla="*/ 3530878 h 6464302"/>
              <a:gd name="connsiteX1413" fmla="*/ 9713057 w 11965575"/>
              <a:gd name="connsiteY1413" fmla="*/ 3538431 h 6464302"/>
              <a:gd name="connsiteX1414" fmla="*/ 9682987 w 11965575"/>
              <a:gd name="connsiteY1414" fmla="*/ 3538806 h 6464302"/>
              <a:gd name="connsiteX1415" fmla="*/ 9665895 w 11965575"/>
              <a:gd name="connsiteY1415" fmla="*/ 3539779 h 6464302"/>
              <a:gd name="connsiteX1416" fmla="*/ 9663902 w 11965575"/>
              <a:gd name="connsiteY1416" fmla="*/ 3541095 h 6464302"/>
              <a:gd name="connsiteX1417" fmla="*/ 9651984 w 11965575"/>
              <a:gd name="connsiteY1417" fmla="*/ 3540370 h 6464302"/>
              <a:gd name="connsiteX1418" fmla="*/ 9647657 w 11965575"/>
              <a:gd name="connsiteY1418" fmla="*/ 3531196 h 6464302"/>
              <a:gd name="connsiteX1419" fmla="*/ 9623864 w 11965575"/>
              <a:gd name="connsiteY1419" fmla="*/ 3521124 h 6464302"/>
              <a:gd name="connsiteX1420" fmla="*/ 9597723 w 11965575"/>
              <a:gd name="connsiteY1420" fmla="*/ 3530722 h 6464302"/>
              <a:gd name="connsiteX1421" fmla="*/ 9596634 w 11965575"/>
              <a:gd name="connsiteY1421" fmla="*/ 3531276 h 6464302"/>
              <a:gd name="connsiteX1422" fmla="*/ 9598140 w 11965575"/>
              <a:gd name="connsiteY1422" fmla="*/ 3540924 h 6464302"/>
              <a:gd name="connsiteX1423" fmla="*/ 9590658 w 11965575"/>
              <a:gd name="connsiteY1423" fmla="*/ 3552898 h 6464302"/>
              <a:gd name="connsiteX1424" fmla="*/ 9593643 w 11965575"/>
              <a:gd name="connsiteY1424" fmla="*/ 3558195 h 6464302"/>
              <a:gd name="connsiteX1425" fmla="*/ 9586731 w 11965575"/>
              <a:gd name="connsiteY1425" fmla="*/ 3559994 h 6464302"/>
              <a:gd name="connsiteX1426" fmla="*/ 9581596 w 11965575"/>
              <a:gd name="connsiteY1426" fmla="*/ 3559356 h 6464302"/>
              <a:gd name="connsiteX1427" fmla="*/ 9575232 w 11965575"/>
              <a:gd name="connsiteY1427" fmla="*/ 3564671 h 6464302"/>
              <a:gd name="connsiteX1428" fmla="*/ 9569681 w 11965575"/>
              <a:gd name="connsiteY1428" fmla="*/ 3570580 h 6464302"/>
              <a:gd name="connsiteX1429" fmla="*/ 9554496 w 11965575"/>
              <a:gd name="connsiteY1429" fmla="*/ 3570070 h 6464302"/>
              <a:gd name="connsiteX1430" fmla="*/ 9540342 w 11965575"/>
              <a:gd name="connsiteY1430" fmla="*/ 3571560 h 6464302"/>
              <a:gd name="connsiteX1431" fmla="*/ 9536262 w 11965575"/>
              <a:gd name="connsiteY1431" fmla="*/ 3582282 h 6464302"/>
              <a:gd name="connsiteX1432" fmla="*/ 9534112 w 11965575"/>
              <a:gd name="connsiteY1432" fmla="*/ 3586939 h 6464302"/>
              <a:gd name="connsiteX1433" fmla="*/ 9517280 w 11965575"/>
              <a:gd name="connsiteY1433" fmla="*/ 3575881 h 6464302"/>
              <a:gd name="connsiteX1434" fmla="*/ 9512561 w 11965575"/>
              <a:gd name="connsiteY1434" fmla="*/ 3568694 h 6464302"/>
              <a:gd name="connsiteX1435" fmla="*/ 9504729 w 11965575"/>
              <a:gd name="connsiteY1435" fmla="*/ 3567486 h 6464302"/>
              <a:gd name="connsiteX1436" fmla="*/ 9500383 w 11965575"/>
              <a:gd name="connsiteY1436" fmla="*/ 3568312 h 6464302"/>
              <a:gd name="connsiteX1437" fmla="*/ 9499529 w 11965575"/>
              <a:gd name="connsiteY1437" fmla="*/ 3570638 h 6464302"/>
              <a:gd name="connsiteX1438" fmla="*/ 9495688 w 11965575"/>
              <a:gd name="connsiteY1438" fmla="*/ 3571603 h 6464302"/>
              <a:gd name="connsiteX1439" fmla="*/ 9496037 w 11965575"/>
              <a:gd name="connsiteY1439" fmla="*/ 3573435 h 6464302"/>
              <a:gd name="connsiteX1440" fmla="*/ 9495621 w 11965575"/>
              <a:gd name="connsiteY1440" fmla="*/ 3579983 h 6464302"/>
              <a:gd name="connsiteX1441" fmla="*/ 9489039 w 11965575"/>
              <a:gd name="connsiteY1441" fmla="*/ 3583892 h 6464302"/>
              <a:gd name="connsiteX1442" fmla="*/ 9478590 w 11965575"/>
              <a:gd name="connsiteY1442" fmla="*/ 3578590 h 6464302"/>
              <a:gd name="connsiteX1443" fmla="*/ 9468918 w 11965575"/>
              <a:gd name="connsiteY1443" fmla="*/ 3579239 h 6464302"/>
              <a:gd name="connsiteX1444" fmla="*/ 9466969 w 11965575"/>
              <a:gd name="connsiteY1444" fmla="*/ 3586122 h 6464302"/>
              <a:gd name="connsiteX1445" fmla="*/ 9466525 w 11965575"/>
              <a:gd name="connsiteY1445" fmla="*/ 3599234 h 6464302"/>
              <a:gd name="connsiteX1446" fmla="*/ 9457617 w 11965575"/>
              <a:gd name="connsiteY1446" fmla="*/ 3578761 h 6464302"/>
              <a:gd name="connsiteX1447" fmla="*/ 9457934 w 11965575"/>
              <a:gd name="connsiteY1447" fmla="*/ 3577610 h 6464302"/>
              <a:gd name="connsiteX1448" fmla="*/ 9454761 w 11965575"/>
              <a:gd name="connsiteY1448" fmla="*/ 3576278 h 6464302"/>
              <a:gd name="connsiteX1449" fmla="*/ 9444160 w 11965575"/>
              <a:gd name="connsiteY1449" fmla="*/ 3570797 h 6464302"/>
              <a:gd name="connsiteX1450" fmla="*/ 9437644 w 11965575"/>
              <a:gd name="connsiteY1450" fmla="*/ 3570453 h 6464302"/>
              <a:gd name="connsiteX1451" fmla="*/ 9436453 w 11965575"/>
              <a:gd name="connsiteY1451" fmla="*/ 3572683 h 6464302"/>
              <a:gd name="connsiteX1452" fmla="*/ 9417412 w 11965575"/>
              <a:gd name="connsiteY1452" fmla="*/ 3593277 h 6464302"/>
              <a:gd name="connsiteX1453" fmla="*/ 9413130 w 11965575"/>
              <a:gd name="connsiteY1453" fmla="*/ 3602407 h 6464302"/>
              <a:gd name="connsiteX1454" fmla="*/ 9408255 w 11965575"/>
              <a:gd name="connsiteY1454" fmla="*/ 3624534 h 6464302"/>
              <a:gd name="connsiteX1455" fmla="*/ 9404055 w 11965575"/>
              <a:gd name="connsiteY1455" fmla="*/ 3616421 h 6464302"/>
              <a:gd name="connsiteX1456" fmla="*/ 9379965 w 11965575"/>
              <a:gd name="connsiteY1456" fmla="*/ 3612847 h 6464302"/>
              <a:gd name="connsiteX1457" fmla="*/ 9349854 w 11965575"/>
              <a:gd name="connsiteY1457" fmla="*/ 3621844 h 6464302"/>
              <a:gd name="connsiteX1458" fmla="*/ 9325891 w 11965575"/>
              <a:gd name="connsiteY1458" fmla="*/ 3619332 h 6464302"/>
              <a:gd name="connsiteX1459" fmla="*/ 9290053 w 11965575"/>
              <a:gd name="connsiteY1459" fmla="*/ 3614206 h 6464302"/>
              <a:gd name="connsiteX1460" fmla="*/ 9257830 w 11965575"/>
              <a:gd name="connsiteY1460" fmla="*/ 3604864 h 6464302"/>
              <a:gd name="connsiteX1461" fmla="*/ 9254497 w 11965575"/>
              <a:gd name="connsiteY1461" fmla="*/ 3609528 h 6464302"/>
              <a:gd name="connsiteX1462" fmla="*/ 9249565 w 11965575"/>
              <a:gd name="connsiteY1462" fmla="*/ 3611918 h 6464302"/>
              <a:gd name="connsiteX1463" fmla="*/ 9244517 w 11965575"/>
              <a:gd name="connsiteY1463" fmla="*/ 3602622 h 6464302"/>
              <a:gd name="connsiteX1464" fmla="*/ 9239163 w 11965575"/>
              <a:gd name="connsiteY1464" fmla="*/ 3600576 h 6464302"/>
              <a:gd name="connsiteX1465" fmla="*/ 9236091 w 11965575"/>
              <a:gd name="connsiteY1465" fmla="*/ 3603938 h 6464302"/>
              <a:gd name="connsiteX1466" fmla="*/ 9228609 w 11965575"/>
              <a:gd name="connsiteY1466" fmla="*/ 3615911 h 6464302"/>
              <a:gd name="connsiteX1467" fmla="*/ 9227118 w 11965575"/>
              <a:gd name="connsiteY1467" fmla="*/ 3624788 h 6464302"/>
              <a:gd name="connsiteX1468" fmla="*/ 9232473 w 11965575"/>
              <a:gd name="connsiteY1468" fmla="*/ 3626834 h 6464302"/>
              <a:gd name="connsiteX1469" fmla="*/ 9293061 w 11965575"/>
              <a:gd name="connsiteY1469" fmla="*/ 3632501 h 6464302"/>
              <a:gd name="connsiteX1470" fmla="*/ 9339825 w 11965575"/>
              <a:gd name="connsiteY1470" fmla="*/ 3641768 h 6464302"/>
              <a:gd name="connsiteX1471" fmla="*/ 9361816 w 11965575"/>
              <a:gd name="connsiteY1471" fmla="*/ 3662826 h 6464302"/>
              <a:gd name="connsiteX1472" fmla="*/ 9376935 w 11965575"/>
              <a:gd name="connsiteY1472" fmla="*/ 3658304 h 6464302"/>
              <a:gd name="connsiteX1473" fmla="*/ 9381170 w 11965575"/>
              <a:gd name="connsiteY1473" fmla="*/ 3667008 h 6464302"/>
              <a:gd name="connsiteX1474" fmla="*/ 9391726 w 11965575"/>
              <a:gd name="connsiteY1474" fmla="*/ 3674725 h 6464302"/>
              <a:gd name="connsiteX1475" fmla="*/ 9399977 w 11965575"/>
              <a:gd name="connsiteY1475" fmla="*/ 3667673 h 6464302"/>
              <a:gd name="connsiteX1476" fmla="*/ 9403727 w 11965575"/>
              <a:gd name="connsiteY1476" fmla="*/ 3654842 h 6464302"/>
              <a:gd name="connsiteX1477" fmla="*/ 9413319 w 11965575"/>
              <a:gd name="connsiteY1477" fmla="*/ 3665590 h 6464302"/>
              <a:gd name="connsiteX1478" fmla="*/ 9424467 w 11965575"/>
              <a:gd name="connsiteY1478" fmla="*/ 3672494 h 6464302"/>
              <a:gd name="connsiteX1479" fmla="*/ 9420849 w 11965575"/>
              <a:gd name="connsiteY1479" fmla="*/ 3695390 h 6464302"/>
              <a:gd name="connsiteX1480" fmla="*/ 9410864 w 11965575"/>
              <a:gd name="connsiteY1480" fmla="*/ 3700551 h 6464302"/>
              <a:gd name="connsiteX1481" fmla="*/ 9405553 w 11965575"/>
              <a:gd name="connsiteY1481" fmla="*/ 3694176 h 6464302"/>
              <a:gd name="connsiteX1482" fmla="*/ 9400682 w 11965575"/>
              <a:gd name="connsiteY1482" fmla="*/ 3690615 h 6464302"/>
              <a:gd name="connsiteX1483" fmla="*/ 9381107 w 11965575"/>
              <a:gd name="connsiteY1483" fmla="*/ 3685027 h 6464302"/>
              <a:gd name="connsiteX1484" fmla="*/ 9365549 w 11965575"/>
              <a:gd name="connsiteY1484" fmla="*/ 3686736 h 6464302"/>
              <a:gd name="connsiteX1485" fmla="*/ 9361006 w 11965575"/>
              <a:gd name="connsiteY1485" fmla="*/ 3685284 h 6464302"/>
              <a:gd name="connsiteX1486" fmla="*/ 9356024 w 11965575"/>
              <a:gd name="connsiteY1486" fmla="*/ 3681020 h 6464302"/>
              <a:gd name="connsiteX1487" fmla="*/ 9319510 w 11965575"/>
              <a:gd name="connsiteY1487" fmla="*/ 3686721 h 6464302"/>
              <a:gd name="connsiteX1488" fmla="*/ 9300769 w 11965575"/>
              <a:gd name="connsiteY1488" fmla="*/ 3691087 h 6464302"/>
              <a:gd name="connsiteX1489" fmla="*/ 9284707 w 11965575"/>
              <a:gd name="connsiteY1489" fmla="*/ 3684952 h 6464302"/>
              <a:gd name="connsiteX1490" fmla="*/ 9277245 w 11965575"/>
              <a:gd name="connsiteY1490" fmla="*/ 3683235 h 6464302"/>
              <a:gd name="connsiteX1491" fmla="*/ 9275754 w 11965575"/>
              <a:gd name="connsiteY1491" fmla="*/ 3692112 h 6464302"/>
              <a:gd name="connsiteX1492" fmla="*/ 9278366 w 11965575"/>
              <a:gd name="connsiteY1492" fmla="*/ 3699628 h 6464302"/>
              <a:gd name="connsiteX1493" fmla="*/ 9290875 w 11965575"/>
              <a:gd name="connsiteY1493" fmla="*/ 3710641 h 6464302"/>
              <a:gd name="connsiteX1494" fmla="*/ 9328335 w 11965575"/>
              <a:gd name="connsiteY1494" fmla="*/ 3715598 h 6464302"/>
              <a:gd name="connsiteX1495" fmla="*/ 9333120 w 11965575"/>
              <a:gd name="connsiteY1495" fmla="*/ 3727817 h 6464302"/>
              <a:gd name="connsiteX1496" fmla="*/ 9332637 w 11965575"/>
              <a:gd name="connsiteY1496" fmla="*/ 3729333 h 6464302"/>
              <a:gd name="connsiteX1497" fmla="*/ 9323708 w 11965575"/>
              <a:gd name="connsiteY1497" fmla="*/ 3745855 h 6464302"/>
              <a:gd name="connsiteX1498" fmla="*/ 9317870 w 11965575"/>
              <a:gd name="connsiteY1498" fmla="*/ 3745326 h 6464302"/>
              <a:gd name="connsiteX1499" fmla="*/ 9324057 w 11965575"/>
              <a:gd name="connsiteY1499" fmla="*/ 3734275 h 6464302"/>
              <a:gd name="connsiteX1500" fmla="*/ 9316047 w 11965575"/>
              <a:gd name="connsiteY1500" fmla="*/ 3729042 h 6464302"/>
              <a:gd name="connsiteX1501" fmla="*/ 9313305 w 11965575"/>
              <a:gd name="connsiteY1501" fmla="*/ 3734513 h 6464302"/>
              <a:gd name="connsiteX1502" fmla="*/ 9299021 w 11965575"/>
              <a:gd name="connsiteY1502" fmla="*/ 3748989 h 6464302"/>
              <a:gd name="connsiteX1503" fmla="*/ 9268827 w 11965575"/>
              <a:gd name="connsiteY1503" fmla="*/ 3753704 h 6464302"/>
              <a:gd name="connsiteX1504" fmla="*/ 9252586 w 11965575"/>
              <a:gd name="connsiteY1504" fmla="*/ 3741833 h 6464302"/>
              <a:gd name="connsiteX1505" fmla="*/ 9252257 w 11965575"/>
              <a:gd name="connsiteY1505" fmla="*/ 3739723 h 6464302"/>
              <a:gd name="connsiteX1506" fmla="*/ 9250566 w 11965575"/>
              <a:gd name="connsiteY1506" fmla="*/ 3733504 h 6464302"/>
              <a:gd name="connsiteX1507" fmla="*/ 9241767 w 11965575"/>
              <a:gd name="connsiteY1507" fmla="*/ 3737038 h 6464302"/>
              <a:gd name="connsiteX1508" fmla="*/ 9239464 w 11965575"/>
              <a:gd name="connsiteY1508" fmla="*/ 3745322 h 6464302"/>
              <a:gd name="connsiteX1509" fmla="*/ 9229963 w 11965575"/>
              <a:gd name="connsiteY1509" fmla="*/ 3748967 h 6464302"/>
              <a:gd name="connsiteX1510" fmla="*/ 9227943 w 11965575"/>
              <a:gd name="connsiteY1510" fmla="*/ 3740638 h 6464302"/>
              <a:gd name="connsiteX1511" fmla="*/ 9229501 w 11965575"/>
              <a:gd name="connsiteY1511" fmla="*/ 3736793 h 6464302"/>
              <a:gd name="connsiteX1512" fmla="*/ 9228732 w 11965575"/>
              <a:gd name="connsiteY1512" fmla="*/ 3731870 h 6464302"/>
              <a:gd name="connsiteX1513" fmla="*/ 9224738 w 11965575"/>
              <a:gd name="connsiteY1513" fmla="*/ 3733935 h 6464302"/>
              <a:gd name="connsiteX1514" fmla="*/ 9219736 w 11965575"/>
              <a:gd name="connsiteY1514" fmla="*/ 3743360 h 6464302"/>
              <a:gd name="connsiteX1515" fmla="*/ 9202357 w 11965575"/>
              <a:gd name="connsiteY1515" fmla="*/ 3751836 h 6464302"/>
              <a:gd name="connsiteX1516" fmla="*/ 9188620 w 11965575"/>
              <a:gd name="connsiteY1516" fmla="*/ 3746778 h 6464302"/>
              <a:gd name="connsiteX1517" fmla="*/ 9179711 w 11965575"/>
              <a:gd name="connsiteY1517" fmla="*/ 3749609 h 6464302"/>
              <a:gd name="connsiteX1518" fmla="*/ 9168389 w 11965575"/>
              <a:gd name="connsiteY1518" fmla="*/ 3760021 h 6464302"/>
              <a:gd name="connsiteX1519" fmla="*/ 9157526 w 11965575"/>
              <a:gd name="connsiteY1519" fmla="*/ 3759556 h 6464302"/>
              <a:gd name="connsiteX1520" fmla="*/ 9096346 w 11965575"/>
              <a:gd name="connsiteY1520" fmla="*/ 3754702 h 6464302"/>
              <a:gd name="connsiteX1521" fmla="*/ 9086888 w 11965575"/>
              <a:gd name="connsiteY1521" fmla="*/ 3754018 h 6464302"/>
              <a:gd name="connsiteX1522" fmla="*/ 9063539 w 11965575"/>
              <a:gd name="connsiteY1522" fmla="*/ 3751900 h 6464302"/>
              <a:gd name="connsiteX1523" fmla="*/ 9032402 w 11965575"/>
              <a:gd name="connsiteY1523" fmla="*/ 3769008 h 6464302"/>
              <a:gd name="connsiteX1524" fmla="*/ 9017722 w 11965575"/>
              <a:gd name="connsiteY1524" fmla="*/ 3776343 h 6464302"/>
              <a:gd name="connsiteX1525" fmla="*/ 8960864 w 11965575"/>
              <a:gd name="connsiteY1525" fmla="*/ 3771534 h 6464302"/>
              <a:gd name="connsiteX1526" fmla="*/ 8951253 w 11965575"/>
              <a:gd name="connsiteY1526" fmla="*/ 3774475 h 6464302"/>
              <a:gd name="connsiteX1527" fmla="*/ 8947590 w 11965575"/>
              <a:gd name="connsiteY1527" fmla="*/ 3778649 h 6464302"/>
              <a:gd name="connsiteX1528" fmla="*/ 8946142 w 11965575"/>
              <a:gd name="connsiteY1528" fmla="*/ 3783197 h 6464302"/>
              <a:gd name="connsiteX1529" fmla="*/ 8955557 w 11965575"/>
              <a:gd name="connsiteY1529" fmla="*/ 3788210 h 6464302"/>
              <a:gd name="connsiteX1530" fmla="*/ 8963194 w 11965575"/>
              <a:gd name="connsiteY1530" fmla="*/ 3795662 h 6464302"/>
              <a:gd name="connsiteX1531" fmla="*/ 8955689 w 11965575"/>
              <a:gd name="connsiteY1531" fmla="*/ 3798275 h 6464302"/>
              <a:gd name="connsiteX1532" fmla="*/ 8941665 w 11965575"/>
              <a:gd name="connsiteY1532" fmla="*/ 3786777 h 6464302"/>
              <a:gd name="connsiteX1533" fmla="*/ 8892795 w 11965575"/>
              <a:gd name="connsiteY1533" fmla="*/ 3777840 h 6464302"/>
              <a:gd name="connsiteX1534" fmla="*/ 8878488 w 11965575"/>
              <a:gd name="connsiteY1534" fmla="*/ 3782955 h 6464302"/>
              <a:gd name="connsiteX1535" fmla="*/ 8872914 w 11965575"/>
              <a:gd name="connsiteY1535" fmla="*/ 3779503 h 6464302"/>
              <a:gd name="connsiteX1536" fmla="*/ 8862797 w 11965575"/>
              <a:gd name="connsiteY1536" fmla="*/ 3774600 h 6464302"/>
              <a:gd name="connsiteX1537" fmla="*/ 8828236 w 11965575"/>
              <a:gd name="connsiteY1537" fmla="*/ 3783598 h 6464302"/>
              <a:gd name="connsiteX1538" fmla="*/ 8779720 w 11965575"/>
              <a:gd name="connsiteY1538" fmla="*/ 3809182 h 6464302"/>
              <a:gd name="connsiteX1539" fmla="*/ 8778798 w 11965575"/>
              <a:gd name="connsiteY1539" fmla="*/ 3807885 h 6464302"/>
              <a:gd name="connsiteX1540" fmla="*/ 8780509 w 11965575"/>
              <a:gd name="connsiteY1540" fmla="*/ 3800414 h 6464302"/>
              <a:gd name="connsiteX1541" fmla="*/ 8772542 w 11965575"/>
              <a:gd name="connsiteY1541" fmla="*/ 3790853 h 6464302"/>
              <a:gd name="connsiteX1542" fmla="*/ 8763218 w 11965575"/>
              <a:gd name="connsiteY1542" fmla="*/ 3800233 h 6464302"/>
              <a:gd name="connsiteX1543" fmla="*/ 8761397 w 11965575"/>
              <a:gd name="connsiteY1543" fmla="*/ 3807001 h 6464302"/>
              <a:gd name="connsiteX1544" fmla="*/ 8752026 w 11965575"/>
              <a:gd name="connsiteY1544" fmla="*/ 3797658 h 6464302"/>
              <a:gd name="connsiteX1545" fmla="*/ 8748119 w 11965575"/>
              <a:gd name="connsiteY1545" fmla="*/ 3791065 h 6464302"/>
              <a:gd name="connsiteX1546" fmla="*/ 8719349 w 11965575"/>
              <a:gd name="connsiteY1546" fmla="*/ 3781869 h 6464302"/>
              <a:gd name="connsiteX1547" fmla="*/ 8696879 w 11965575"/>
              <a:gd name="connsiteY1547" fmla="*/ 3785378 h 6464302"/>
              <a:gd name="connsiteX1548" fmla="*/ 8688891 w 11965575"/>
              <a:gd name="connsiteY1548" fmla="*/ 3789507 h 6464302"/>
              <a:gd name="connsiteX1549" fmla="*/ 8671709 w 11965575"/>
              <a:gd name="connsiteY1549" fmla="*/ 3790028 h 6464302"/>
              <a:gd name="connsiteX1550" fmla="*/ 8661483 w 11965575"/>
              <a:gd name="connsiteY1550" fmla="*/ 3784422 h 6464302"/>
              <a:gd name="connsiteX1551" fmla="*/ 8653099 w 11965575"/>
              <a:gd name="connsiteY1551" fmla="*/ 3781408 h 6464302"/>
              <a:gd name="connsiteX1552" fmla="*/ 8642194 w 11965575"/>
              <a:gd name="connsiteY1552" fmla="*/ 3785272 h 6464302"/>
              <a:gd name="connsiteX1553" fmla="*/ 8629863 w 11965575"/>
              <a:gd name="connsiteY1553" fmla="*/ 3803046 h 6464302"/>
              <a:gd name="connsiteX1554" fmla="*/ 8629777 w 11965575"/>
              <a:gd name="connsiteY1554" fmla="*/ 3811703 h 6464302"/>
              <a:gd name="connsiteX1555" fmla="*/ 8591789 w 11965575"/>
              <a:gd name="connsiteY1555" fmla="*/ 3789541 h 6464302"/>
              <a:gd name="connsiteX1556" fmla="*/ 8580401 w 11965575"/>
              <a:gd name="connsiteY1556" fmla="*/ 3794920 h 6464302"/>
              <a:gd name="connsiteX1557" fmla="*/ 8578536 w 11965575"/>
              <a:gd name="connsiteY1557" fmla="*/ 3806017 h 6464302"/>
              <a:gd name="connsiteX1558" fmla="*/ 8586480 w 11965575"/>
              <a:gd name="connsiteY1558" fmla="*/ 3806217 h 6464302"/>
              <a:gd name="connsiteX1559" fmla="*/ 8593239 w 11965575"/>
              <a:gd name="connsiteY1559" fmla="*/ 3808043 h 6464302"/>
              <a:gd name="connsiteX1560" fmla="*/ 8590936 w 11965575"/>
              <a:gd name="connsiteY1560" fmla="*/ 3816327 h 6464302"/>
              <a:gd name="connsiteX1561" fmla="*/ 8582137 w 11965575"/>
              <a:gd name="connsiteY1561" fmla="*/ 3819862 h 6464302"/>
              <a:gd name="connsiteX1562" fmla="*/ 8573447 w 11965575"/>
              <a:gd name="connsiteY1562" fmla="*/ 3824100 h 6464302"/>
              <a:gd name="connsiteX1563" fmla="*/ 8588590 w 11965575"/>
              <a:gd name="connsiteY1563" fmla="*/ 3828940 h 6464302"/>
              <a:gd name="connsiteX1564" fmla="*/ 8631776 w 11965575"/>
              <a:gd name="connsiteY1564" fmla="*/ 3833722 h 6464302"/>
              <a:gd name="connsiteX1565" fmla="*/ 8658832 w 11965575"/>
              <a:gd name="connsiteY1565" fmla="*/ 3827336 h 6464302"/>
              <a:gd name="connsiteX1566" fmla="*/ 8667479 w 11965575"/>
              <a:gd name="connsiteY1566" fmla="*/ 3827428 h 6464302"/>
              <a:gd name="connsiteX1567" fmla="*/ 8687010 w 11965575"/>
              <a:gd name="connsiteY1567" fmla="*/ 3837344 h 6464302"/>
              <a:gd name="connsiteX1568" fmla="*/ 8697433 w 11965575"/>
              <a:gd name="connsiteY1568" fmla="*/ 3834996 h 6464302"/>
              <a:gd name="connsiteX1569" fmla="*/ 8719355 w 11965575"/>
              <a:gd name="connsiteY1569" fmla="*/ 3827972 h 6464302"/>
              <a:gd name="connsiteX1570" fmla="*/ 8740707 w 11965575"/>
              <a:gd name="connsiteY1570" fmla="*/ 3831121 h 6464302"/>
              <a:gd name="connsiteX1571" fmla="*/ 8748474 w 11965575"/>
              <a:gd name="connsiteY1571" fmla="*/ 3825586 h 6464302"/>
              <a:gd name="connsiteX1572" fmla="*/ 8753213 w 11965575"/>
              <a:gd name="connsiteY1572" fmla="*/ 3819083 h 6464302"/>
              <a:gd name="connsiteX1573" fmla="*/ 8762475 w 11965575"/>
              <a:gd name="connsiteY1573" fmla="*/ 3827723 h 6464302"/>
              <a:gd name="connsiteX1574" fmla="*/ 8773469 w 11965575"/>
              <a:gd name="connsiteY1574" fmla="*/ 3838251 h 6464302"/>
              <a:gd name="connsiteX1575" fmla="*/ 8791507 w 11965575"/>
              <a:gd name="connsiteY1575" fmla="*/ 3833995 h 6464302"/>
              <a:gd name="connsiteX1576" fmla="*/ 8817818 w 11965575"/>
              <a:gd name="connsiteY1576" fmla="*/ 3832048 h 6464302"/>
              <a:gd name="connsiteX1577" fmla="*/ 8826487 w 11965575"/>
              <a:gd name="connsiteY1577" fmla="*/ 3841500 h 6464302"/>
              <a:gd name="connsiteX1578" fmla="*/ 8834936 w 11965575"/>
              <a:gd name="connsiteY1578" fmla="*/ 3849545 h 6464302"/>
              <a:gd name="connsiteX1579" fmla="*/ 8885583 w 11965575"/>
              <a:gd name="connsiteY1579" fmla="*/ 3856044 h 6464302"/>
              <a:gd name="connsiteX1580" fmla="*/ 8911279 w 11965575"/>
              <a:gd name="connsiteY1580" fmla="*/ 3845549 h 6464302"/>
              <a:gd name="connsiteX1581" fmla="*/ 8912684 w 11965575"/>
              <a:gd name="connsiteY1581" fmla="*/ 3845330 h 6464302"/>
              <a:gd name="connsiteX1582" fmla="*/ 8917512 w 11965575"/>
              <a:gd name="connsiteY1582" fmla="*/ 3853220 h 6464302"/>
              <a:gd name="connsiteX1583" fmla="*/ 8924731 w 11965575"/>
              <a:gd name="connsiteY1583" fmla="*/ 3844169 h 6464302"/>
              <a:gd name="connsiteX1584" fmla="*/ 8926399 w 11965575"/>
              <a:gd name="connsiteY1584" fmla="*/ 3841027 h 6464302"/>
              <a:gd name="connsiteX1585" fmla="*/ 8930412 w 11965575"/>
              <a:gd name="connsiteY1585" fmla="*/ 3825273 h 6464302"/>
              <a:gd name="connsiteX1586" fmla="*/ 8937697 w 11965575"/>
              <a:gd name="connsiteY1586" fmla="*/ 3821254 h 6464302"/>
              <a:gd name="connsiteX1587" fmla="*/ 8942196 w 11965575"/>
              <a:gd name="connsiteY1587" fmla="*/ 3827035 h 6464302"/>
              <a:gd name="connsiteX1588" fmla="*/ 8946259 w 11965575"/>
              <a:gd name="connsiteY1588" fmla="*/ 3853054 h 6464302"/>
              <a:gd name="connsiteX1589" fmla="*/ 8953720 w 11965575"/>
              <a:gd name="connsiteY1589" fmla="*/ 3854770 h 6464302"/>
              <a:gd name="connsiteX1590" fmla="*/ 8975685 w 11965575"/>
              <a:gd name="connsiteY1590" fmla="*/ 3843417 h 6464302"/>
              <a:gd name="connsiteX1591" fmla="*/ 8981522 w 11965575"/>
              <a:gd name="connsiteY1591" fmla="*/ 3843946 h 6464302"/>
              <a:gd name="connsiteX1592" fmla="*/ 9002940 w 11965575"/>
              <a:gd name="connsiteY1592" fmla="*/ 3852128 h 6464302"/>
              <a:gd name="connsiteX1593" fmla="*/ 9022033 w 11965575"/>
              <a:gd name="connsiteY1593" fmla="*/ 3859232 h 6464302"/>
              <a:gd name="connsiteX1594" fmla="*/ 9028792 w 11965575"/>
              <a:gd name="connsiteY1594" fmla="*/ 3861058 h 6464302"/>
              <a:gd name="connsiteX1595" fmla="*/ 9064561 w 11965575"/>
              <a:gd name="connsiteY1595" fmla="*/ 3859795 h 6464302"/>
              <a:gd name="connsiteX1596" fmla="*/ 9075905 w 11965575"/>
              <a:gd name="connsiteY1596" fmla="*/ 3858744 h 6464302"/>
              <a:gd name="connsiteX1597" fmla="*/ 9103620 w 11965575"/>
              <a:gd name="connsiteY1597" fmla="*/ 3856578 h 6464302"/>
              <a:gd name="connsiteX1598" fmla="*/ 9110862 w 11965575"/>
              <a:gd name="connsiteY1598" fmla="*/ 3856888 h 6464302"/>
              <a:gd name="connsiteX1599" fmla="*/ 9151570 w 11965575"/>
              <a:gd name="connsiteY1599" fmla="*/ 3864219 h 6464302"/>
              <a:gd name="connsiteX1600" fmla="*/ 9169870 w 11965575"/>
              <a:gd name="connsiteY1600" fmla="*/ 3857039 h 6464302"/>
              <a:gd name="connsiteX1601" fmla="*/ 9199428 w 11965575"/>
              <a:gd name="connsiteY1601" fmla="*/ 3857466 h 6464302"/>
              <a:gd name="connsiteX1602" fmla="*/ 9227190 w 11965575"/>
              <a:gd name="connsiteY1602" fmla="*/ 3874022 h 6464302"/>
              <a:gd name="connsiteX1603" fmla="*/ 9228441 w 11965575"/>
              <a:gd name="connsiteY1603" fmla="*/ 3877429 h 6464302"/>
              <a:gd name="connsiteX1604" fmla="*/ 9236495 w 11965575"/>
              <a:gd name="connsiteY1604" fmla="*/ 3878332 h 6464302"/>
              <a:gd name="connsiteX1605" fmla="*/ 9244305 w 11965575"/>
              <a:gd name="connsiteY1605" fmla="*/ 3868468 h 6464302"/>
              <a:gd name="connsiteX1606" fmla="*/ 9279921 w 11965575"/>
              <a:gd name="connsiteY1606" fmla="*/ 3870831 h 6464302"/>
              <a:gd name="connsiteX1607" fmla="*/ 9295789 w 11965575"/>
              <a:gd name="connsiteY1607" fmla="*/ 3884922 h 6464302"/>
              <a:gd name="connsiteX1608" fmla="*/ 9312841 w 11965575"/>
              <a:gd name="connsiteY1608" fmla="*/ 3897387 h 6464302"/>
              <a:gd name="connsiteX1609" fmla="*/ 9313541 w 11965575"/>
              <a:gd name="connsiteY1609" fmla="*/ 3874227 h 6464302"/>
              <a:gd name="connsiteX1610" fmla="*/ 9330349 w 11965575"/>
              <a:gd name="connsiteY1610" fmla="*/ 3875925 h 6464302"/>
              <a:gd name="connsiteX1611" fmla="*/ 9341585 w 11965575"/>
              <a:gd name="connsiteY1611" fmla="*/ 3874170 h 6464302"/>
              <a:gd name="connsiteX1612" fmla="*/ 9377156 w 11965575"/>
              <a:gd name="connsiteY1612" fmla="*/ 3880862 h 6464302"/>
              <a:gd name="connsiteX1613" fmla="*/ 9485321 w 11965575"/>
              <a:gd name="connsiteY1613" fmla="*/ 3896390 h 6464302"/>
              <a:gd name="connsiteX1614" fmla="*/ 9493002 w 11965575"/>
              <a:gd name="connsiteY1614" fmla="*/ 3899512 h 6464302"/>
              <a:gd name="connsiteX1615" fmla="*/ 9489184 w 11965575"/>
              <a:gd name="connsiteY1615" fmla="*/ 3907312 h 6464302"/>
              <a:gd name="connsiteX1616" fmla="*/ 9486551 w 11965575"/>
              <a:gd name="connsiteY1616" fmla="*/ 3913486 h 6464302"/>
              <a:gd name="connsiteX1617" fmla="*/ 9493750 w 11965575"/>
              <a:gd name="connsiteY1617" fmla="*/ 3918125 h 6464302"/>
              <a:gd name="connsiteX1618" fmla="*/ 9500069 w 11965575"/>
              <a:gd name="connsiteY1618" fmla="*/ 3917138 h 6464302"/>
              <a:gd name="connsiteX1619" fmla="*/ 9518043 w 11965575"/>
              <a:gd name="connsiteY1619" fmla="*/ 3930900 h 6464302"/>
              <a:gd name="connsiteX1620" fmla="*/ 9518286 w 11965575"/>
              <a:gd name="connsiteY1620" fmla="*/ 3941668 h 6464302"/>
              <a:gd name="connsiteX1621" fmla="*/ 9525375 w 11965575"/>
              <a:gd name="connsiteY1621" fmla="*/ 3945604 h 6464302"/>
              <a:gd name="connsiteX1622" fmla="*/ 9533163 w 11965575"/>
              <a:gd name="connsiteY1622" fmla="*/ 3926378 h 6464302"/>
              <a:gd name="connsiteX1623" fmla="*/ 9546221 w 11965575"/>
              <a:gd name="connsiteY1623" fmla="*/ 3940908 h 6464302"/>
              <a:gd name="connsiteX1624" fmla="*/ 9544819 w 11965575"/>
              <a:gd name="connsiteY1624" fmla="*/ 3964178 h 6464302"/>
              <a:gd name="connsiteX1625" fmla="*/ 9527045 w 11965575"/>
              <a:gd name="connsiteY1625" fmla="*/ 3965513 h 6464302"/>
              <a:gd name="connsiteX1626" fmla="*/ 9502774 w 11965575"/>
              <a:gd name="connsiteY1626" fmla="*/ 3962099 h 6464302"/>
              <a:gd name="connsiteX1627" fmla="*/ 9486623 w 11965575"/>
              <a:gd name="connsiteY1627" fmla="*/ 3964621 h 6464302"/>
              <a:gd name="connsiteX1628" fmla="*/ 9419539 w 11965575"/>
              <a:gd name="connsiteY1628" fmla="*/ 3954205 h 6464302"/>
              <a:gd name="connsiteX1629" fmla="*/ 9405451 w 11965575"/>
              <a:gd name="connsiteY1629" fmla="*/ 3960726 h 6464302"/>
              <a:gd name="connsiteX1630" fmla="*/ 9404706 w 11965575"/>
              <a:gd name="connsiteY1630" fmla="*/ 3965165 h 6464302"/>
              <a:gd name="connsiteX1631" fmla="*/ 9400054 w 11965575"/>
              <a:gd name="connsiteY1631" fmla="*/ 3963010 h 6464302"/>
              <a:gd name="connsiteX1632" fmla="*/ 9397398 w 11965575"/>
              <a:gd name="connsiteY1632" fmla="*/ 3959823 h 6464302"/>
              <a:gd name="connsiteX1633" fmla="*/ 9388532 w 11965575"/>
              <a:gd name="connsiteY1633" fmla="*/ 3958326 h 6464302"/>
              <a:gd name="connsiteX1634" fmla="*/ 9392329 w 11965575"/>
              <a:gd name="connsiteY1634" fmla="*/ 3964216 h 6464302"/>
              <a:gd name="connsiteX1635" fmla="*/ 9393251 w 11965575"/>
              <a:gd name="connsiteY1635" fmla="*/ 3965513 h 6464302"/>
              <a:gd name="connsiteX1636" fmla="*/ 9394722 w 11965575"/>
              <a:gd name="connsiteY1636" fmla="*/ 3970326 h 6464302"/>
              <a:gd name="connsiteX1637" fmla="*/ 9389916 w 11965575"/>
              <a:gd name="connsiteY1637" fmla="*/ 3971796 h 6464302"/>
              <a:gd name="connsiteX1638" fmla="*/ 9369136 w 11965575"/>
              <a:gd name="connsiteY1638" fmla="*/ 3981524 h 6464302"/>
              <a:gd name="connsiteX1639" fmla="*/ 9365692 w 11965575"/>
              <a:gd name="connsiteY1639" fmla="*/ 3987104 h 6464302"/>
              <a:gd name="connsiteX1640" fmla="*/ 9382634 w 11965575"/>
              <a:gd name="connsiteY1640" fmla="*/ 3998867 h 6464302"/>
              <a:gd name="connsiteX1641" fmla="*/ 9424240 w 11965575"/>
              <a:gd name="connsiteY1641" fmla="*/ 3998133 h 6464302"/>
              <a:gd name="connsiteX1642" fmla="*/ 9438174 w 11965575"/>
              <a:gd name="connsiteY1642" fmla="*/ 3995237 h 6464302"/>
              <a:gd name="connsiteX1643" fmla="*/ 9444231 w 11965575"/>
              <a:gd name="connsiteY1643" fmla="*/ 3997173 h 6464302"/>
              <a:gd name="connsiteX1644" fmla="*/ 9455709 w 11965575"/>
              <a:gd name="connsiteY1644" fmla="*/ 4006186 h 6464302"/>
              <a:gd name="connsiteX1645" fmla="*/ 9474954 w 11965575"/>
              <a:gd name="connsiteY1645" fmla="*/ 4009664 h 6464302"/>
              <a:gd name="connsiteX1646" fmla="*/ 9483733 w 11965575"/>
              <a:gd name="connsiteY1646" fmla="*/ 4019820 h 6464302"/>
              <a:gd name="connsiteX1647" fmla="*/ 9483580 w 11965575"/>
              <a:gd name="connsiteY1647" fmla="*/ 4023445 h 6464302"/>
              <a:gd name="connsiteX1648" fmla="*/ 9490185 w 11965575"/>
              <a:gd name="connsiteY1648" fmla="*/ 4028897 h 6464302"/>
              <a:gd name="connsiteX1649" fmla="*/ 9492116 w 11965575"/>
              <a:gd name="connsiteY1649" fmla="*/ 4022833 h 6464302"/>
              <a:gd name="connsiteX1650" fmla="*/ 9496043 w 11965575"/>
              <a:gd name="connsiteY1650" fmla="*/ 4015736 h 6464302"/>
              <a:gd name="connsiteX1651" fmla="*/ 9508663 w 11965575"/>
              <a:gd name="connsiteY1651" fmla="*/ 4027453 h 6464302"/>
              <a:gd name="connsiteX1652" fmla="*/ 9509541 w 11965575"/>
              <a:gd name="connsiteY1652" fmla="*/ 4033079 h 6464302"/>
              <a:gd name="connsiteX1653" fmla="*/ 9512612 w 11965575"/>
              <a:gd name="connsiteY1653" fmla="*/ 4029718 h 6464302"/>
              <a:gd name="connsiteX1654" fmla="*/ 9521851 w 11965575"/>
              <a:gd name="connsiteY1654" fmla="*/ 4028995 h 6464302"/>
              <a:gd name="connsiteX1655" fmla="*/ 9539452 w 11965575"/>
              <a:gd name="connsiteY1655" fmla="*/ 4044977 h 6464302"/>
              <a:gd name="connsiteX1656" fmla="*/ 9555715 w 11965575"/>
              <a:gd name="connsiteY1656" fmla="*/ 4066210 h 6464302"/>
              <a:gd name="connsiteX1657" fmla="*/ 9562759 w 11965575"/>
              <a:gd name="connsiteY1657" fmla="*/ 4074474 h 6464302"/>
              <a:gd name="connsiteX1658" fmla="*/ 9599409 w 11965575"/>
              <a:gd name="connsiteY1658" fmla="*/ 4101888 h 6464302"/>
              <a:gd name="connsiteX1659" fmla="*/ 9602351 w 11965575"/>
              <a:gd name="connsiteY1659" fmla="*/ 4111514 h 6464302"/>
              <a:gd name="connsiteX1660" fmla="*/ 9594518 w 11965575"/>
              <a:gd name="connsiteY1660" fmla="*/ 4112017 h 6464302"/>
              <a:gd name="connsiteX1661" fmla="*/ 9581878 w 11965575"/>
              <a:gd name="connsiteY1661" fmla="*/ 4113990 h 6464302"/>
              <a:gd name="connsiteX1662" fmla="*/ 9565794 w 11965575"/>
              <a:gd name="connsiteY1662" fmla="*/ 4121544 h 6464302"/>
              <a:gd name="connsiteX1663" fmla="*/ 9549596 w 11965575"/>
              <a:gd name="connsiteY1663" fmla="*/ 4105344 h 6464302"/>
              <a:gd name="connsiteX1664" fmla="*/ 9549903 w 11965575"/>
              <a:gd name="connsiteY1664" fmla="*/ 4098092 h 6464302"/>
              <a:gd name="connsiteX1665" fmla="*/ 9550386 w 11965575"/>
              <a:gd name="connsiteY1665" fmla="*/ 4096576 h 6464302"/>
              <a:gd name="connsiteX1666" fmla="*/ 9549091 w 11965575"/>
              <a:gd name="connsiteY1666" fmla="*/ 4097499 h 6464302"/>
              <a:gd name="connsiteX1667" fmla="*/ 9541257 w 11965575"/>
              <a:gd name="connsiteY1667" fmla="*/ 4098002 h 6464302"/>
              <a:gd name="connsiteX1668" fmla="*/ 9521355 w 11965575"/>
              <a:gd name="connsiteY1668" fmla="*/ 4113356 h 6464302"/>
              <a:gd name="connsiteX1669" fmla="*/ 9510406 w 11965575"/>
              <a:gd name="connsiteY1669" fmla="*/ 4121548 h 6464302"/>
              <a:gd name="connsiteX1670" fmla="*/ 9498556 w 11965575"/>
              <a:gd name="connsiteY1670" fmla="*/ 4114754 h 6464302"/>
              <a:gd name="connsiteX1671" fmla="*/ 9458571 w 11965575"/>
              <a:gd name="connsiteY1671" fmla="*/ 4093624 h 6464302"/>
              <a:gd name="connsiteX1672" fmla="*/ 9449575 w 11965575"/>
              <a:gd name="connsiteY1672" fmla="*/ 4105113 h 6464302"/>
              <a:gd name="connsiteX1673" fmla="*/ 9445452 w 11965575"/>
              <a:gd name="connsiteY1673" fmla="*/ 4120164 h 6464302"/>
              <a:gd name="connsiteX1674" fmla="*/ 9428620 w 11965575"/>
              <a:gd name="connsiteY1674" fmla="*/ 4109105 h 6464302"/>
              <a:gd name="connsiteX1675" fmla="*/ 9408189 w 11965575"/>
              <a:gd name="connsiteY1675" fmla="*/ 4107253 h 6464302"/>
              <a:gd name="connsiteX1676" fmla="*/ 9406675 w 11965575"/>
              <a:gd name="connsiteY1676" fmla="*/ 4106769 h 6464302"/>
              <a:gd name="connsiteX1677" fmla="*/ 9396188 w 11965575"/>
              <a:gd name="connsiteY1677" fmla="*/ 4127135 h 6464302"/>
              <a:gd name="connsiteX1678" fmla="*/ 9392437 w 11965575"/>
              <a:gd name="connsiteY1678" fmla="*/ 4139968 h 6464302"/>
              <a:gd name="connsiteX1679" fmla="*/ 9389628 w 11965575"/>
              <a:gd name="connsiteY1679" fmla="*/ 4140406 h 6464302"/>
              <a:gd name="connsiteX1680" fmla="*/ 9378480 w 11965575"/>
              <a:gd name="connsiteY1680" fmla="*/ 4133503 h 6464302"/>
              <a:gd name="connsiteX1681" fmla="*/ 9369701 w 11965575"/>
              <a:gd name="connsiteY1681" fmla="*/ 4123347 h 6464302"/>
              <a:gd name="connsiteX1682" fmla="*/ 9359781 w 11965575"/>
              <a:gd name="connsiteY1682" fmla="*/ 4110489 h 6464302"/>
              <a:gd name="connsiteX1683" fmla="*/ 9345364 w 11965575"/>
              <a:gd name="connsiteY1683" fmla="*/ 4114901 h 6464302"/>
              <a:gd name="connsiteX1684" fmla="*/ 9339308 w 11965575"/>
              <a:gd name="connsiteY1684" fmla="*/ 4112965 h 6464302"/>
              <a:gd name="connsiteX1685" fmla="*/ 9329081 w 11965575"/>
              <a:gd name="connsiteY1685" fmla="*/ 4107358 h 6464302"/>
              <a:gd name="connsiteX1686" fmla="*/ 9324977 w 11965575"/>
              <a:gd name="connsiteY1686" fmla="*/ 4108720 h 6464302"/>
              <a:gd name="connsiteX1687" fmla="*/ 9309945 w 11965575"/>
              <a:gd name="connsiteY1687" fmla="*/ 4104583 h 6464302"/>
              <a:gd name="connsiteX1688" fmla="*/ 9292147 w 11965575"/>
              <a:gd name="connsiteY1688" fmla="*/ 4096557 h 6464302"/>
              <a:gd name="connsiteX1689" fmla="*/ 9284007 w 11965575"/>
              <a:gd name="connsiteY1689" fmla="*/ 4104311 h 6464302"/>
              <a:gd name="connsiteX1690" fmla="*/ 9283700 w 11965575"/>
              <a:gd name="connsiteY1690" fmla="*/ 4111563 h 6464302"/>
              <a:gd name="connsiteX1691" fmla="*/ 9286599 w 11965575"/>
              <a:gd name="connsiteY1691" fmla="*/ 4125517 h 6464302"/>
              <a:gd name="connsiteX1692" fmla="*/ 9298122 w 11965575"/>
              <a:gd name="connsiteY1692" fmla="*/ 4153253 h 6464302"/>
              <a:gd name="connsiteX1693" fmla="*/ 9281796 w 11965575"/>
              <a:gd name="connsiteY1693" fmla="*/ 4150039 h 6464302"/>
              <a:gd name="connsiteX1694" fmla="*/ 9261958 w 11965575"/>
              <a:gd name="connsiteY1694" fmla="*/ 4147374 h 6464302"/>
              <a:gd name="connsiteX1695" fmla="*/ 9244380 w 11965575"/>
              <a:gd name="connsiteY1695" fmla="*/ 4140754 h 6464302"/>
              <a:gd name="connsiteX1696" fmla="*/ 9191317 w 11965575"/>
              <a:gd name="connsiteY1696" fmla="*/ 4118783 h 6464302"/>
              <a:gd name="connsiteX1697" fmla="*/ 9184624 w 11965575"/>
              <a:gd name="connsiteY1697" fmla="*/ 4121989 h 6464302"/>
              <a:gd name="connsiteX1698" fmla="*/ 9180960 w 11965575"/>
              <a:gd name="connsiteY1698" fmla="*/ 4126164 h 6464302"/>
              <a:gd name="connsiteX1699" fmla="*/ 9178085 w 11965575"/>
              <a:gd name="connsiteY1699" fmla="*/ 4121570 h 6464302"/>
              <a:gd name="connsiteX1700" fmla="*/ 9172773 w 11965575"/>
              <a:gd name="connsiteY1700" fmla="*/ 4115196 h 6464302"/>
              <a:gd name="connsiteX1701" fmla="*/ 9162284 w 11965575"/>
              <a:gd name="connsiteY1701" fmla="*/ 4112511 h 6464302"/>
              <a:gd name="connsiteX1702" fmla="*/ 9157456 w 11965575"/>
              <a:gd name="connsiteY1702" fmla="*/ 4104621 h 6464302"/>
              <a:gd name="connsiteX1703" fmla="*/ 9150893 w 11965575"/>
              <a:gd name="connsiteY1703" fmla="*/ 4094840 h 6464302"/>
              <a:gd name="connsiteX1704" fmla="*/ 9144640 w 11965575"/>
              <a:gd name="connsiteY1704" fmla="*/ 4100859 h 6464302"/>
              <a:gd name="connsiteX1705" fmla="*/ 9142270 w 11965575"/>
              <a:gd name="connsiteY1705" fmla="*/ 4104111 h 6464302"/>
              <a:gd name="connsiteX1706" fmla="*/ 9136300 w 11965575"/>
              <a:gd name="connsiteY1706" fmla="*/ 4093517 h 6464302"/>
              <a:gd name="connsiteX1707" fmla="*/ 9129212 w 11965575"/>
              <a:gd name="connsiteY1707" fmla="*/ 4089582 h 6464302"/>
              <a:gd name="connsiteX1708" fmla="*/ 9125877 w 11965575"/>
              <a:gd name="connsiteY1708" fmla="*/ 4095865 h 6464302"/>
              <a:gd name="connsiteX1709" fmla="*/ 9099656 w 11965575"/>
              <a:gd name="connsiteY1709" fmla="*/ 4112205 h 6464302"/>
              <a:gd name="connsiteX1710" fmla="*/ 9091273 w 11965575"/>
              <a:gd name="connsiteY1710" fmla="*/ 4109192 h 6464302"/>
              <a:gd name="connsiteX1711" fmla="*/ 9059520 w 11965575"/>
              <a:gd name="connsiteY1711" fmla="*/ 4117752 h 6464302"/>
              <a:gd name="connsiteX1712" fmla="*/ 9058929 w 11965575"/>
              <a:gd name="connsiteY1712" fmla="*/ 4118564 h 6464302"/>
              <a:gd name="connsiteX1713" fmla="*/ 9049097 w 11965575"/>
              <a:gd name="connsiteY1713" fmla="*/ 4120099 h 6464302"/>
              <a:gd name="connsiteX1714" fmla="*/ 9046332 w 11965575"/>
              <a:gd name="connsiteY1714" fmla="*/ 4116209 h 6464302"/>
              <a:gd name="connsiteX1715" fmla="*/ 9052585 w 11965575"/>
              <a:gd name="connsiteY1715" fmla="*/ 4110190 h 6464302"/>
              <a:gd name="connsiteX1716" fmla="*/ 9057061 w 11965575"/>
              <a:gd name="connsiteY1716" fmla="*/ 4106609 h 6464302"/>
              <a:gd name="connsiteX1717" fmla="*/ 9052299 w 11965575"/>
              <a:gd name="connsiteY1717" fmla="*/ 4103751 h 6464302"/>
              <a:gd name="connsiteX1718" fmla="*/ 9041217 w 11965575"/>
              <a:gd name="connsiteY1718" fmla="*/ 4101880 h 6464302"/>
              <a:gd name="connsiteX1719" fmla="*/ 9028072 w 11965575"/>
              <a:gd name="connsiteY1719" fmla="*/ 4096008 h 6464302"/>
              <a:gd name="connsiteX1720" fmla="*/ 9020128 w 11965575"/>
              <a:gd name="connsiteY1720" fmla="*/ 4095808 h 6464302"/>
              <a:gd name="connsiteX1721" fmla="*/ 8996560 w 11965575"/>
              <a:gd name="connsiteY1721" fmla="*/ 4092284 h 6464302"/>
              <a:gd name="connsiteX1722" fmla="*/ 8985937 w 11965575"/>
              <a:gd name="connsiteY1722" fmla="*/ 4079536 h 6464302"/>
              <a:gd name="connsiteX1723" fmla="*/ 8969435 w 11965575"/>
              <a:gd name="connsiteY1723" fmla="*/ 4070587 h 6464302"/>
              <a:gd name="connsiteX1724" fmla="*/ 8956489 w 11965575"/>
              <a:gd name="connsiteY1724" fmla="*/ 4079811 h 6464302"/>
              <a:gd name="connsiteX1725" fmla="*/ 8952596 w 11965575"/>
              <a:gd name="connsiteY1725" fmla="*/ 4085693 h 6464302"/>
              <a:gd name="connsiteX1726" fmla="*/ 8956262 w 11965575"/>
              <a:gd name="connsiteY1726" fmla="*/ 4094107 h 6464302"/>
              <a:gd name="connsiteX1727" fmla="*/ 8957514 w 11965575"/>
              <a:gd name="connsiteY1727" fmla="*/ 4102120 h 6464302"/>
              <a:gd name="connsiteX1728" fmla="*/ 8961888 w 11965575"/>
              <a:gd name="connsiteY1728" fmla="*/ 4097333 h 6464302"/>
              <a:gd name="connsiteX1729" fmla="*/ 8975046 w 11965575"/>
              <a:gd name="connsiteY1729" fmla="*/ 4096304 h 6464302"/>
              <a:gd name="connsiteX1730" fmla="*/ 9000113 w 11965575"/>
              <a:gd name="connsiteY1730" fmla="*/ 4119066 h 6464302"/>
              <a:gd name="connsiteX1731" fmla="*/ 9023276 w 11965575"/>
              <a:gd name="connsiteY1731" fmla="*/ 4149306 h 6464302"/>
              <a:gd name="connsiteX1732" fmla="*/ 9031231 w 11965575"/>
              <a:gd name="connsiteY1732" fmla="*/ 4158639 h 6464302"/>
              <a:gd name="connsiteX1733" fmla="*/ 9059372 w 11965575"/>
              <a:gd name="connsiteY1733" fmla="*/ 4167480 h 6464302"/>
              <a:gd name="connsiteX1734" fmla="*/ 9079101 w 11965575"/>
              <a:gd name="connsiteY1734" fmla="*/ 4169442 h 6464302"/>
              <a:gd name="connsiteX1735" fmla="*/ 9093912 w 11965575"/>
              <a:gd name="connsiteY1735" fmla="*/ 4172171 h 6464302"/>
              <a:gd name="connsiteX1736" fmla="*/ 9119544 w 11965575"/>
              <a:gd name="connsiteY1736" fmla="*/ 4179695 h 6464302"/>
              <a:gd name="connsiteX1737" fmla="*/ 9146032 w 11965575"/>
              <a:gd name="connsiteY1737" fmla="*/ 4183483 h 6464302"/>
              <a:gd name="connsiteX1738" fmla="*/ 9167689 w 11965575"/>
              <a:gd name="connsiteY1738" fmla="*/ 4179381 h 6464302"/>
              <a:gd name="connsiteX1739" fmla="*/ 9186629 w 11965575"/>
              <a:gd name="connsiteY1739" fmla="*/ 4190111 h 6464302"/>
              <a:gd name="connsiteX1740" fmla="*/ 9205062 w 11965575"/>
              <a:gd name="connsiteY1740" fmla="*/ 4192995 h 6464302"/>
              <a:gd name="connsiteX1741" fmla="*/ 9231945 w 11965575"/>
              <a:gd name="connsiteY1741" fmla="*/ 4203926 h 6464302"/>
              <a:gd name="connsiteX1742" fmla="*/ 9282659 w 11965575"/>
              <a:gd name="connsiteY1742" fmla="*/ 4215457 h 6464302"/>
              <a:gd name="connsiteX1743" fmla="*/ 9323366 w 11965575"/>
              <a:gd name="connsiteY1743" fmla="*/ 4222788 h 6464302"/>
              <a:gd name="connsiteX1744" fmla="*/ 9332781 w 11965575"/>
              <a:gd name="connsiteY1744" fmla="*/ 4227802 h 6464302"/>
              <a:gd name="connsiteX1745" fmla="*/ 9355823 w 11965575"/>
              <a:gd name="connsiteY1745" fmla="*/ 4237170 h 6464302"/>
              <a:gd name="connsiteX1746" fmla="*/ 9360739 w 11965575"/>
              <a:gd name="connsiteY1746" fmla="*/ 4236403 h 6464302"/>
              <a:gd name="connsiteX1747" fmla="*/ 9356286 w 11965575"/>
              <a:gd name="connsiteY1747" fmla="*/ 4249344 h 6464302"/>
              <a:gd name="connsiteX1748" fmla="*/ 9342264 w 11965575"/>
              <a:gd name="connsiteY1748" fmla="*/ 4260898 h 6464302"/>
              <a:gd name="connsiteX1749" fmla="*/ 9330217 w 11965575"/>
              <a:gd name="connsiteY1749" fmla="*/ 4262059 h 6464302"/>
              <a:gd name="connsiteX1750" fmla="*/ 9318586 w 11965575"/>
              <a:gd name="connsiteY1750" fmla="*/ 4256672 h 6464302"/>
              <a:gd name="connsiteX1751" fmla="*/ 9317269 w 11965575"/>
              <a:gd name="connsiteY1751" fmla="*/ 4248233 h 6464302"/>
              <a:gd name="connsiteX1752" fmla="*/ 9311585 w 11965575"/>
              <a:gd name="connsiteY1752" fmla="*/ 4244078 h 6464302"/>
              <a:gd name="connsiteX1753" fmla="*/ 9294535 w 11965575"/>
              <a:gd name="connsiteY1753" fmla="*/ 4254664 h 6464302"/>
              <a:gd name="connsiteX1754" fmla="*/ 9290651 w 11965575"/>
              <a:gd name="connsiteY1754" fmla="*/ 4257431 h 6464302"/>
              <a:gd name="connsiteX1755" fmla="*/ 9287886 w 11965575"/>
              <a:gd name="connsiteY1755" fmla="*/ 4253541 h 6464302"/>
              <a:gd name="connsiteX1756" fmla="*/ 9287337 w 11965575"/>
              <a:gd name="connsiteY1756" fmla="*/ 4250025 h 6464302"/>
              <a:gd name="connsiteX1757" fmla="*/ 9280249 w 11965575"/>
              <a:gd name="connsiteY1757" fmla="*/ 4246089 h 6464302"/>
              <a:gd name="connsiteX1758" fmla="*/ 9271273 w 11965575"/>
              <a:gd name="connsiteY1758" fmla="*/ 4243889 h 6464302"/>
              <a:gd name="connsiteX1759" fmla="*/ 9270767 w 11965575"/>
              <a:gd name="connsiteY1759" fmla="*/ 4236044 h 6464302"/>
              <a:gd name="connsiteX1760" fmla="*/ 9279304 w 11965575"/>
              <a:gd name="connsiteY1760" fmla="*/ 4235431 h 6464302"/>
              <a:gd name="connsiteX1761" fmla="*/ 9284812 w 11965575"/>
              <a:gd name="connsiteY1761" fmla="*/ 4233851 h 6464302"/>
              <a:gd name="connsiteX1762" fmla="*/ 9283121 w 11965575"/>
              <a:gd name="connsiteY1762" fmla="*/ 4227632 h 6464302"/>
              <a:gd name="connsiteX1763" fmla="*/ 9266335 w 11965575"/>
              <a:gd name="connsiteY1763" fmla="*/ 4235295 h 6464302"/>
              <a:gd name="connsiteX1764" fmla="*/ 9251874 w 11965575"/>
              <a:gd name="connsiteY1764" fmla="*/ 4244036 h 6464302"/>
              <a:gd name="connsiteX1765" fmla="*/ 9211387 w 11965575"/>
              <a:gd name="connsiteY1765" fmla="*/ 4238112 h 6464302"/>
              <a:gd name="connsiteX1766" fmla="*/ 9208182 w 11965575"/>
              <a:gd name="connsiteY1766" fmla="*/ 4231408 h 6464302"/>
              <a:gd name="connsiteX1767" fmla="*/ 9209937 w 11965575"/>
              <a:gd name="connsiteY1767" fmla="*/ 4219608 h 6464302"/>
              <a:gd name="connsiteX1768" fmla="*/ 9203221 w 11965575"/>
              <a:gd name="connsiteY1768" fmla="*/ 4213454 h 6464302"/>
              <a:gd name="connsiteX1769" fmla="*/ 9199447 w 11965575"/>
              <a:gd name="connsiteY1769" fmla="*/ 4216925 h 6464302"/>
              <a:gd name="connsiteX1770" fmla="*/ 9190518 w 11965575"/>
              <a:gd name="connsiteY1770" fmla="*/ 4233446 h 6464302"/>
              <a:gd name="connsiteX1771" fmla="*/ 9189376 w 11965575"/>
              <a:gd name="connsiteY1771" fmla="*/ 4230743 h 6464302"/>
              <a:gd name="connsiteX1772" fmla="*/ 9180291 w 11965575"/>
              <a:gd name="connsiteY1772" fmla="*/ 4227840 h 6464302"/>
              <a:gd name="connsiteX1773" fmla="*/ 9175858 w 11965575"/>
              <a:gd name="connsiteY1773" fmla="*/ 4227091 h 6464302"/>
              <a:gd name="connsiteX1774" fmla="*/ 9163635 w 11965575"/>
              <a:gd name="connsiteY1774" fmla="*/ 4222516 h 6464302"/>
              <a:gd name="connsiteX1775" fmla="*/ 9140901 w 11965575"/>
              <a:gd name="connsiteY1775" fmla="*/ 4228947 h 6464302"/>
              <a:gd name="connsiteX1776" fmla="*/ 9138159 w 11965575"/>
              <a:gd name="connsiteY1776" fmla="*/ 4234418 h 6464302"/>
              <a:gd name="connsiteX1777" fmla="*/ 9136185 w 11965575"/>
              <a:gd name="connsiteY1777" fmla="*/ 4244811 h 6464302"/>
              <a:gd name="connsiteX1778" fmla="*/ 9155431 w 11965575"/>
              <a:gd name="connsiteY1778" fmla="*/ 4248289 h 6464302"/>
              <a:gd name="connsiteX1779" fmla="*/ 9172416 w 11965575"/>
              <a:gd name="connsiteY1779" fmla="*/ 4255722 h 6464302"/>
              <a:gd name="connsiteX1780" fmla="*/ 9149287 w 11965575"/>
              <a:gd name="connsiteY1780" fmla="*/ 4255012 h 6464302"/>
              <a:gd name="connsiteX1781" fmla="*/ 9132171 w 11965575"/>
              <a:gd name="connsiteY1781" fmla="*/ 4260565 h 6464302"/>
              <a:gd name="connsiteX1782" fmla="*/ 9122933 w 11965575"/>
              <a:gd name="connsiteY1782" fmla="*/ 4261287 h 6464302"/>
              <a:gd name="connsiteX1783" fmla="*/ 9121902 w 11965575"/>
              <a:gd name="connsiteY1783" fmla="*/ 4259287 h 6464302"/>
              <a:gd name="connsiteX1784" fmla="*/ 9088349 w 11965575"/>
              <a:gd name="connsiteY1784" fmla="*/ 4260924 h 6464302"/>
              <a:gd name="connsiteX1785" fmla="*/ 9070554 w 11965575"/>
              <a:gd name="connsiteY1785" fmla="*/ 4275949 h 6464302"/>
              <a:gd name="connsiteX1786" fmla="*/ 9046613 w 11965575"/>
              <a:gd name="connsiteY1786" fmla="*/ 4274644 h 6464302"/>
              <a:gd name="connsiteX1787" fmla="*/ 9016285 w 11965575"/>
              <a:gd name="connsiteY1787" fmla="*/ 4269294 h 6464302"/>
              <a:gd name="connsiteX1788" fmla="*/ 8993529 w 11965575"/>
              <a:gd name="connsiteY1788" fmla="*/ 4266364 h 6464302"/>
              <a:gd name="connsiteX1789" fmla="*/ 8976128 w 11965575"/>
              <a:gd name="connsiteY1789" fmla="*/ 4265480 h 6464302"/>
              <a:gd name="connsiteX1790" fmla="*/ 8961204 w 11965575"/>
              <a:gd name="connsiteY1790" fmla="*/ 4262047 h 6464302"/>
              <a:gd name="connsiteX1791" fmla="*/ 8946433 w 11965575"/>
              <a:gd name="connsiteY1791" fmla="*/ 4231937 h 6464302"/>
              <a:gd name="connsiteX1792" fmla="*/ 8941122 w 11965575"/>
              <a:gd name="connsiteY1792" fmla="*/ 4225563 h 6464302"/>
              <a:gd name="connsiteX1793" fmla="*/ 8933947 w 11965575"/>
              <a:gd name="connsiteY1793" fmla="*/ 4230284 h 6464302"/>
              <a:gd name="connsiteX1794" fmla="*/ 8930612 w 11965575"/>
              <a:gd name="connsiteY1794" fmla="*/ 4236569 h 6464302"/>
              <a:gd name="connsiteX1795" fmla="*/ 8910864 w 11965575"/>
              <a:gd name="connsiteY1795" fmla="*/ 4248297 h 6464302"/>
              <a:gd name="connsiteX1796" fmla="*/ 8900308 w 11965575"/>
              <a:gd name="connsiteY1796" fmla="*/ 4240579 h 6464302"/>
              <a:gd name="connsiteX1797" fmla="*/ 8886068 w 11965575"/>
              <a:gd name="connsiteY1797" fmla="*/ 4250727 h 6464302"/>
              <a:gd name="connsiteX1798" fmla="*/ 8862784 w 11965575"/>
              <a:gd name="connsiteY1798" fmla="*/ 4253642 h 6464302"/>
              <a:gd name="connsiteX1799" fmla="*/ 8816833 w 11965575"/>
              <a:gd name="connsiteY1799" fmla="*/ 4244969 h 6464302"/>
              <a:gd name="connsiteX1800" fmla="*/ 8809372 w 11965575"/>
              <a:gd name="connsiteY1800" fmla="*/ 4243252 h 6464302"/>
              <a:gd name="connsiteX1801" fmla="*/ 8792848 w 11965575"/>
              <a:gd name="connsiteY1801" fmla="*/ 4247994 h 6464302"/>
              <a:gd name="connsiteX1802" fmla="*/ 8792509 w 11965575"/>
              <a:gd name="connsiteY1802" fmla="*/ 4248265 h 6464302"/>
              <a:gd name="connsiteX1803" fmla="*/ 8790729 w 11965575"/>
              <a:gd name="connsiteY1803" fmla="*/ 4254356 h 6464302"/>
              <a:gd name="connsiteX1804" fmla="*/ 8786728 w 11965575"/>
              <a:gd name="connsiteY1804" fmla="*/ 4254980 h 6464302"/>
              <a:gd name="connsiteX1805" fmla="*/ 8784839 w 11965575"/>
              <a:gd name="connsiteY1805" fmla="*/ 4252874 h 6464302"/>
              <a:gd name="connsiteX1806" fmla="*/ 8781569 w 11965575"/>
              <a:gd name="connsiteY1806" fmla="*/ 4254076 h 6464302"/>
              <a:gd name="connsiteX1807" fmla="*/ 8771453 w 11965575"/>
              <a:gd name="connsiteY1807" fmla="*/ 4249173 h 6464302"/>
              <a:gd name="connsiteX1808" fmla="*/ 8762302 w 11965575"/>
              <a:gd name="connsiteY1808" fmla="*/ 4241237 h 6464302"/>
              <a:gd name="connsiteX1809" fmla="*/ 8752514 w 11965575"/>
              <a:gd name="connsiteY1809" fmla="*/ 4238443 h 6464302"/>
              <a:gd name="connsiteX1810" fmla="*/ 8738403 w 11965575"/>
              <a:gd name="connsiteY1810" fmla="*/ 4235604 h 6464302"/>
              <a:gd name="connsiteX1811" fmla="*/ 8732084 w 11965575"/>
              <a:gd name="connsiteY1811" fmla="*/ 4236591 h 6464302"/>
              <a:gd name="connsiteX1812" fmla="*/ 8702262 w 11965575"/>
              <a:gd name="connsiteY1812" fmla="*/ 4239086 h 6464302"/>
              <a:gd name="connsiteX1813" fmla="*/ 8691576 w 11965575"/>
              <a:gd name="connsiteY1813" fmla="*/ 4244356 h 6464302"/>
              <a:gd name="connsiteX1814" fmla="*/ 8700618 w 11965575"/>
              <a:gd name="connsiteY1814" fmla="*/ 4251589 h 6464302"/>
              <a:gd name="connsiteX1815" fmla="*/ 8702944 w 11965575"/>
              <a:gd name="connsiteY1815" fmla="*/ 4252666 h 6464302"/>
              <a:gd name="connsiteX1816" fmla="*/ 8710517 w 11965575"/>
              <a:gd name="connsiteY1816" fmla="*/ 4278137 h 6464302"/>
              <a:gd name="connsiteX1817" fmla="*/ 8697899 w 11965575"/>
              <a:gd name="connsiteY1817" fmla="*/ 4266421 h 6464302"/>
              <a:gd name="connsiteX1818" fmla="*/ 8681594 w 11965575"/>
              <a:gd name="connsiteY1818" fmla="*/ 4272568 h 6464302"/>
              <a:gd name="connsiteX1819" fmla="*/ 8677645 w 11965575"/>
              <a:gd name="connsiteY1819" fmla="*/ 4270303 h 6464302"/>
              <a:gd name="connsiteX1820" fmla="*/ 8678390 w 11965575"/>
              <a:gd name="connsiteY1820" fmla="*/ 4265865 h 6464302"/>
              <a:gd name="connsiteX1821" fmla="*/ 8677402 w 11965575"/>
              <a:gd name="connsiteY1821" fmla="*/ 4259536 h 6464302"/>
              <a:gd name="connsiteX1822" fmla="*/ 8673298 w 11965575"/>
              <a:gd name="connsiteY1822" fmla="*/ 4260897 h 6464302"/>
              <a:gd name="connsiteX1823" fmla="*/ 8667022 w 11965575"/>
              <a:gd name="connsiteY1823" fmla="*/ 4257555 h 6464302"/>
              <a:gd name="connsiteX1824" fmla="*/ 8665661 w 11965575"/>
              <a:gd name="connsiteY1824" fmla="*/ 4253445 h 6464302"/>
              <a:gd name="connsiteX1825" fmla="*/ 8654926 w 11965575"/>
              <a:gd name="connsiteY1825" fmla="*/ 4265810 h 6464302"/>
              <a:gd name="connsiteX1826" fmla="*/ 8656403 w 11965575"/>
              <a:gd name="connsiteY1826" fmla="*/ 4273277 h 6464302"/>
              <a:gd name="connsiteX1827" fmla="*/ 8633150 w 11965575"/>
              <a:gd name="connsiteY1827" fmla="*/ 4268700 h 6464302"/>
              <a:gd name="connsiteX1828" fmla="*/ 8604896 w 11965575"/>
              <a:gd name="connsiteY1828" fmla="*/ 4264904 h 6464302"/>
              <a:gd name="connsiteX1829" fmla="*/ 8600246 w 11965575"/>
              <a:gd name="connsiteY1829" fmla="*/ 4263153 h 6464302"/>
              <a:gd name="connsiteX1830" fmla="*/ 8581177 w 11965575"/>
              <a:gd name="connsiteY1830" fmla="*/ 4265196 h 6464302"/>
              <a:gd name="connsiteX1831" fmla="*/ 8569064 w 11965575"/>
              <a:gd name="connsiteY1831" fmla="*/ 4261324 h 6464302"/>
              <a:gd name="connsiteX1832" fmla="*/ 8555107 w 11965575"/>
              <a:gd name="connsiteY1832" fmla="*/ 4254859 h 6464302"/>
              <a:gd name="connsiteX1833" fmla="*/ 8527874 w 11965575"/>
              <a:gd name="connsiteY1833" fmla="*/ 4255509 h 6464302"/>
              <a:gd name="connsiteX1834" fmla="*/ 8523092 w 11965575"/>
              <a:gd name="connsiteY1834" fmla="*/ 4266341 h 6464302"/>
              <a:gd name="connsiteX1835" fmla="*/ 8524673 w 11965575"/>
              <a:gd name="connsiteY1835" fmla="*/ 4271857 h 6464302"/>
              <a:gd name="connsiteX1836" fmla="*/ 8523620 w 11965575"/>
              <a:gd name="connsiteY1836" fmla="*/ 4283547 h 6464302"/>
              <a:gd name="connsiteX1837" fmla="*/ 8522392 w 11965575"/>
              <a:gd name="connsiteY1837" fmla="*/ 4289502 h 6464302"/>
              <a:gd name="connsiteX1838" fmla="*/ 8516818 w 11965575"/>
              <a:gd name="connsiteY1838" fmla="*/ 4286050 h 6464302"/>
              <a:gd name="connsiteX1839" fmla="*/ 8508083 w 11965575"/>
              <a:gd name="connsiteY1839" fmla="*/ 4271566 h 6464302"/>
              <a:gd name="connsiteX1840" fmla="*/ 8478873 w 11965575"/>
              <a:gd name="connsiteY1840" fmla="*/ 4259558 h 6464302"/>
              <a:gd name="connsiteX1841" fmla="*/ 8460024 w 11965575"/>
              <a:gd name="connsiteY1841" fmla="*/ 4263222 h 6464302"/>
              <a:gd name="connsiteX1842" fmla="*/ 8444443 w 11965575"/>
              <a:gd name="connsiteY1842" fmla="*/ 4255570 h 6464302"/>
              <a:gd name="connsiteX1843" fmla="*/ 8441677 w 11965575"/>
              <a:gd name="connsiteY1843" fmla="*/ 4251680 h 6464302"/>
              <a:gd name="connsiteX1844" fmla="*/ 8435074 w 11965575"/>
              <a:gd name="connsiteY1844" fmla="*/ 4269278 h 6464302"/>
              <a:gd name="connsiteX1845" fmla="*/ 8427349 w 11965575"/>
              <a:gd name="connsiteY1845" fmla="*/ 4270485 h 6464302"/>
              <a:gd name="connsiteX1846" fmla="*/ 8414973 w 11965575"/>
              <a:gd name="connsiteY1846" fmla="*/ 4269535 h 6464302"/>
              <a:gd name="connsiteX1847" fmla="*/ 8398559 w 11965575"/>
              <a:gd name="connsiteY1847" fmla="*/ 4274979 h 6464302"/>
              <a:gd name="connsiteX1848" fmla="*/ 8371041 w 11965575"/>
              <a:gd name="connsiteY1848" fmla="*/ 4269191 h 6464302"/>
              <a:gd name="connsiteX1849" fmla="*/ 8353223 w 11965575"/>
              <a:gd name="connsiteY1849" fmla="*/ 4274855 h 6464302"/>
              <a:gd name="connsiteX1850" fmla="*/ 8333232 w 11965575"/>
              <a:gd name="connsiteY1850" fmla="*/ 4275815 h 6464302"/>
              <a:gd name="connsiteX1851" fmla="*/ 8321887 w 11965575"/>
              <a:gd name="connsiteY1851" fmla="*/ 4276866 h 6464302"/>
              <a:gd name="connsiteX1852" fmla="*/ 8320593 w 11965575"/>
              <a:gd name="connsiteY1852" fmla="*/ 4277789 h 6464302"/>
              <a:gd name="connsiteX1853" fmla="*/ 8312649 w 11965575"/>
              <a:gd name="connsiteY1853" fmla="*/ 4277589 h 6464302"/>
              <a:gd name="connsiteX1854" fmla="*/ 8309554 w 11965575"/>
              <a:gd name="connsiteY1854" fmla="*/ 4271588 h 6464302"/>
              <a:gd name="connsiteX1855" fmla="*/ 8293490 w 11965575"/>
              <a:gd name="connsiteY1855" fmla="*/ 4265452 h 6464302"/>
              <a:gd name="connsiteX1856" fmla="*/ 8276331 w 11965575"/>
              <a:gd name="connsiteY1856" fmla="*/ 4272454 h 6464302"/>
              <a:gd name="connsiteX1857" fmla="*/ 8264411 w 11965575"/>
              <a:gd name="connsiteY1857" fmla="*/ 4279055 h 6464302"/>
              <a:gd name="connsiteX1858" fmla="*/ 8272733 w 11965575"/>
              <a:gd name="connsiteY1858" fmla="*/ 4279832 h 6464302"/>
              <a:gd name="connsiteX1859" fmla="*/ 8316364 w 11965575"/>
              <a:gd name="connsiteY1859" fmla="*/ 4293539 h 6464302"/>
              <a:gd name="connsiteX1860" fmla="*/ 8344462 w 11965575"/>
              <a:gd name="connsiteY1860" fmla="*/ 4296334 h 6464302"/>
              <a:gd name="connsiteX1861" fmla="*/ 8365558 w 11965575"/>
              <a:gd name="connsiteY1861" fmla="*/ 4300221 h 6464302"/>
              <a:gd name="connsiteX1862" fmla="*/ 8402064 w 11965575"/>
              <a:gd name="connsiteY1862" fmla="*/ 4310937 h 6464302"/>
              <a:gd name="connsiteX1863" fmla="*/ 8439788 w 11965575"/>
              <a:gd name="connsiteY1863" fmla="*/ 4316332 h 6464302"/>
              <a:gd name="connsiteX1864" fmla="*/ 8470634 w 11965575"/>
              <a:gd name="connsiteY1864" fmla="*/ 4310490 h 6464302"/>
              <a:gd name="connsiteX1865" fmla="*/ 8497609 w 11965575"/>
              <a:gd name="connsiteY1865" fmla="*/ 4325772 h 6464302"/>
              <a:gd name="connsiteX1866" fmla="*/ 8523861 w 11965575"/>
              <a:gd name="connsiteY1866" fmla="*/ 4329880 h 6464302"/>
              <a:gd name="connsiteX1867" fmla="*/ 8562149 w 11965575"/>
              <a:gd name="connsiteY1867" fmla="*/ 4345448 h 6464302"/>
              <a:gd name="connsiteX1868" fmla="*/ 8634379 w 11965575"/>
              <a:gd name="connsiteY1868" fmla="*/ 4361871 h 6464302"/>
              <a:gd name="connsiteX1869" fmla="*/ 8692355 w 11965575"/>
              <a:gd name="connsiteY1869" fmla="*/ 4372312 h 6464302"/>
              <a:gd name="connsiteX1870" fmla="*/ 8705764 w 11965575"/>
              <a:gd name="connsiteY1870" fmla="*/ 4379453 h 6464302"/>
              <a:gd name="connsiteX1871" fmla="*/ 8738582 w 11965575"/>
              <a:gd name="connsiteY1871" fmla="*/ 4392796 h 6464302"/>
              <a:gd name="connsiteX1872" fmla="*/ 8745583 w 11965575"/>
              <a:gd name="connsiteY1872" fmla="*/ 4391703 h 6464302"/>
              <a:gd name="connsiteX1873" fmla="*/ 8739240 w 11965575"/>
              <a:gd name="connsiteY1873" fmla="*/ 4410134 h 6464302"/>
              <a:gd name="connsiteX1874" fmla="*/ 8719270 w 11965575"/>
              <a:gd name="connsiteY1874" fmla="*/ 4426589 h 6464302"/>
              <a:gd name="connsiteX1875" fmla="*/ 8702113 w 11965575"/>
              <a:gd name="connsiteY1875" fmla="*/ 4428243 h 6464302"/>
              <a:gd name="connsiteX1876" fmla="*/ 8685547 w 11965575"/>
              <a:gd name="connsiteY1876" fmla="*/ 4420570 h 6464302"/>
              <a:gd name="connsiteX1877" fmla="*/ 8683672 w 11965575"/>
              <a:gd name="connsiteY1877" fmla="*/ 4408551 h 6464302"/>
              <a:gd name="connsiteX1878" fmla="*/ 8675576 w 11965575"/>
              <a:gd name="connsiteY1878" fmla="*/ 4402633 h 6464302"/>
              <a:gd name="connsiteX1879" fmla="*/ 8651293 w 11965575"/>
              <a:gd name="connsiteY1879" fmla="*/ 4417710 h 6464302"/>
              <a:gd name="connsiteX1880" fmla="*/ 8645762 w 11965575"/>
              <a:gd name="connsiteY1880" fmla="*/ 4421652 h 6464302"/>
              <a:gd name="connsiteX1881" fmla="*/ 8641822 w 11965575"/>
              <a:gd name="connsiteY1881" fmla="*/ 4416111 h 6464302"/>
              <a:gd name="connsiteX1882" fmla="*/ 8641041 w 11965575"/>
              <a:gd name="connsiteY1882" fmla="*/ 4411103 h 6464302"/>
              <a:gd name="connsiteX1883" fmla="*/ 8630945 w 11965575"/>
              <a:gd name="connsiteY1883" fmla="*/ 4405498 h 6464302"/>
              <a:gd name="connsiteX1884" fmla="*/ 8618162 w 11965575"/>
              <a:gd name="connsiteY1884" fmla="*/ 4402364 h 6464302"/>
              <a:gd name="connsiteX1885" fmla="*/ 8617443 w 11965575"/>
              <a:gd name="connsiteY1885" fmla="*/ 4391191 h 6464302"/>
              <a:gd name="connsiteX1886" fmla="*/ 8629600 w 11965575"/>
              <a:gd name="connsiteY1886" fmla="*/ 4390318 h 6464302"/>
              <a:gd name="connsiteX1887" fmla="*/ 8637445 w 11965575"/>
              <a:gd name="connsiteY1887" fmla="*/ 4388068 h 6464302"/>
              <a:gd name="connsiteX1888" fmla="*/ 8635036 w 11965575"/>
              <a:gd name="connsiteY1888" fmla="*/ 4379211 h 6464302"/>
              <a:gd name="connsiteX1889" fmla="*/ 8611129 w 11965575"/>
              <a:gd name="connsiteY1889" fmla="*/ 4390125 h 6464302"/>
              <a:gd name="connsiteX1890" fmla="*/ 8590534 w 11965575"/>
              <a:gd name="connsiteY1890" fmla="*/ 4402574 h 6464302"/>
              <a:gd name="connsiteX1891" fmla="*/ 8532870 w 11965575"/>
              <a:gd name="connsiteY1891" fmla="*/ 4394136 h 6464302"/>
              <a:gd name="connsiteX1892" fmla="*/ 8528306 w 11965575"/>
              <a:gd name="connsiteY1892" fmla="*/ 4384589 h 6464302"/>
              <a:gd name="connsiteX1893" fmla="*/ 8530805 w 11965575"/>
              <a:gd name="connsiteY1893" fmla="*/ 4367783 h 6464302"/>
              <a:gd name="connsiteX1894" fmla="*/ 8521240 w 11965575"/>
              <a:gd name="connsiteY1894" fmla="*/ 4359017 h 6464302"/>
              <a:gd name="connsiteX1895" fmla="*/ 8515864 w 11965575"/>
              <a:gd name="connsiteY1895" fmla="*/ 4363961 h 6464302"/>
              <a:gd name="connsiteX1896" fmla="*/ 8503147 w 11965575"/>
              <a:gd name="connsiteY1896" fmla="*/ 4387491 h 6464302"/>
              <a:gd name="connsiteX1897" fmla="*/ 8501522 w 11965575"/>
              <a:gd name="connsiteY1897" fmla="*/ 4383641 h 6464302"/>
              <a:gd name="connsiteX1898" fmla="*/ 8488582 w 11965575"/>
              <a:gd name="connsiteY1898" fmla="*/ 4379507 h 6464302"/>
              <a:gd name="connsiteX1899" fmla="*/ 8482269 w 11965575"/>
              <a:gd name="connsiteY1899" fmla="*/ 4378440 h 6464302"/>
              <a:gd name="connsiteX1900" fmla="*/ 8464860 w 11965575"/>
              <a:gd name="connsiteY1900" fmla="*/ 4371925 h 6464302"/>
              <a:gd name="connsiteX1901" fmla="*/ 8432482 w 11965575"/>
              <a:gd name="connsiteY1901" fmla="*/ 4381084 h 6464302"/>
              <a:gd name="connsiteX1902" fmla="*/ 8428575 w 11965575"/>
              <a:gd name="connsiteY1902" fmla="*/ 4388876 h 6464302"/>
              <a:gd name="connsiteX1903" fmla="*/ 8425765 w 11965575"/>
              <a:gd name="connsiteY1903" fmla="*/ 4403677 h 6464302"/>
              <a:gd name="connsiteX1904" fmla="*/ 8453175 w 11965575"/>
              <a:gd name="connsiteY1904" fmla="*/ 4408631 h 6464302"/>
              <a:gd name="connsiteX1905" fmla="*/ 8477366 w 11965575"/>
              <a:gd name="connsiteY1905" fmla="*/ 4419218 h 6464302"/>
              <a:gd name="connsiteX1906" fmla="*/ 8444425 w 11965575"/>
              <a:gd name="connsiteY1906" fmla="*/ 4418206 h 6464302"/>
              <a:gd name="connsiteX1907" fmla="*/ 8420048 w 11965575"/>
              <a:gd name="connsiteY1907" fmla="*/ 4426116 h 6464302"/>
              <a:gd name="connsiteX1908" fmla="*/ 8406891 w 11965575"/>
              <a:gd name="connsiteY1908" fmla="*/ 4427144 h 6464302"/>
              <a:gd name="connsiteX1909" fmla="*/ 8405421 w 11965575"/>
              <a:gd name="connsiteY1909" fmla="*/ 4424296 h 6464302"/>
              <a:gd name="connsiteX1910" fmla="*/ 8357634 w 11965575"/>
              <a:gd name="connsiteY1910" fmla="*/ 4426627 h 6464302"/>
              <a:gd name="connsiteX1911" fmla="*/ 8332290 w 11965575"/>
              <a:gd name="connsiteY1911" fmla="*/ 4448026 h 6464302"/>
              <a:gd name="connsiteX1912" fmla="*/ 8298192 w 11965575"/>
              <a:gd name="connsiteY1912" fmla="*/ 4446168 h 6464302"/>
              <a:gd name="connsiteX1913" fmla="*/ 8254998 w 11965575"/>
              <a:gd name="connsiteY1913" fmla="*/ 4438548 h 6464302"/>
              <a:gd name="connsiteX1914" fmla="*/ 8222587 w 11965575"/>
              <a:gd name="connsiteY1914" fmla="*/ 4434375 h 6464302"/>
              <a:gd name="connsiteX1915" fmla="*/ 8197804 w 11965575"/>
              <a:gd name="connsiteY1915" fmla="*/ 4433116 h 6464302"/>
              <a:gd name="connsiteX1916" fmla="*/ 8176549 w 11965575"/>
              <a:gd name="connsiteY1916" fmla="*/ 4428227 h 6464302"/>
              <a:gd name="connsiteX1917" fmla="*/ 8155511 w 11965575"/>
              <a:gd name="connsiteY1917" fmla="*/ 4385343 h 6464302"/>
              <a:gd name="connsiteX1918" fmla="*/ 8147947 w 11965575"/>
              <a:gd name="connsiteY1918" fmla="*/ 4376263 h 6464302"/>
              <a:gd name="connsiteX1919" fmla="*/ 8137728 w 11965575"/>
              <a:gd name="connsiteY1919" fmla="*/ 4382989 h 6464302"/>
              <a:gd name="connsiteX1920" fmla="*/ 8132978 w 11965575"/>
              <a:gd name="connsiteY1920" fmla="*/ 4391939 h 6464302"/>
              <a:gd name="connsiteX1921" fmla="*/ 8104852 w 11965575"/>
              <a:gd name="connsiteY1921" fmla="*/ 4408642 h 6464302"/>
              <a:gd name="connsiteX1922" fmla="*/ 8089818 w 11965575"/>
              <a:gd name="connsiteY1922" fmla="*/ 4397651 h 6464302"/>
              <a:gd name="connsiteX1923" fmla="*/ 8069537 w 11965575"/>
              <a:gd name="connsiteY1923" fmla="*/ 4412104 h 6464302"/>
              <a:gd name="connsiteX1924" fmla="*/ 8036376 w 11965575"/>
              <a:gd name="connsiteY1924" fmla="*/ 4416255 h 6464302"/>
              <a:gd name="connsiteX1925" fmla="*/ 7970930 w 11965575"/>
              <a:gd name="connsiteY1925" fmla="*/ 4403903 h 6464302"/>
              <a:gd name="connsiteX1926" fmla="*/ 7960303 w 11965575"/>
              <a:gd name="connsiteY1926" fmla="*/ 4401458 h 6464302"/>
              <a:gd name="connsiteX1927" fmla="*/ 7936770 w 11965575"/>
              <a:gd name="connsiteY1927" fmla="*/ 4408211 h 6464302"/>
              <a:gd name="connsiteX1928" fmla="*/ 7930394 w 11965575"/>
              <a:gd name="connsiteY1928" fmla="*/ 4413310 h 6464302"/>
              <a:gd name="connsiteX1929" fmla="*/ 7920706 w 11965575"/>
              <a:gd name="connsiteY1929" fmla="*/ 4416874 h 6464302"/>
              <a:gd name="connsiteX1930" fmla="*/ 7906297 w 11965575"/>
              <a:gd name="connsiteY1930" fmla="*/ 4409890 h 6464302"/>
              <a:gd name="connsiteX1931" fmla="*/ 7893264 w 11965575"/>
              <a:gd name="connsiteY1931" fmla="*/ 4398588 h 6464302"/>
              <a:gd name="connsiteX1932" fmla="*/ 7879325 w 11965575"/>
              <a:gd name="connsiteY1932" fmla="*/ 4394608 h 6464302"/>
              <a:gd name="connsiteX1933" fmla="*/ 7859228 w 11965575"/>
              <a:gd name="connsiteY1933" fmla="*/ 4390565 h 6464302"/>
              <a:gd name="connsiteX1934" fmla="*/ 7850228 w 11965575"/>
              <a:gd name="connsiteY1934" fmla="*/ 4391970 h 6464302"/>
              <a:gd name="connsiteX1935" fmla="*/ 7807752 w 11965575"/>
              <a:gd name="connsiteY1935" fmla="*/ 4395524 h 6464302"/>
              <a:gd name="connsiteX1936" fmla="*/ 7792534 w 11965575"/>
              <a:gd name="connsiteY1936" fmla="*/ 4403030 h 6464302"/>
              <a:gd name="connsiteX1937" fmla="*/ 7805411 w 11965575"/>
              <a:gd name="connsiteY1937" fmla="*/ 4413332 h 6464302"/>
              <a:gd name="connsiteX1938" fmla="*/ 7808724 w 11965575"/>
              <a:gd name="connsiteY1938" fmla="*/ 4414865 h 6464302"/>
              <a:gd name="connsiteX1939" fmla="*/ 7819510 w 11965575"/>
              <a:gd name="connsiteY1939" fmla="*/ 4451143 h 6464302"/>
              <a:gd name="connsiteX1940" fmla="*/ 7801539 w 11965575"/>
              <a:gd name="connsiteY1940" fmla="*/ 4434456 h 6464302"/>
              <a:gd name="connsiteX1941" fmla="*/ 7778318 w 11965575"/>
              <a:gd name="connsiteY1941" fmla="*/ 4443211 h 6464302"/>
              <a:gd name="connsiteX1942" fmla="*/ 7772692 w 11965575"/>
              <a:gd name="connsiteY1942" fmla="*/ 4439985 h 6464302"/>
              <a:gd name="connsiteX1943" fmla="*/ 7773754 w 11965575"/>
              <a:gd name="connsiteY1943" fmla="*/ 4433664 h 6464302"/>
              <a:gd name="connsiteX1944" fmla="*/ 7772345 w 11965575"/>
              <a:gd name="connsiteY1944" fmla="*/ 4424650 h 6464302"/>
              <a:gd name="connsiteX1945" fmla="*/ 7766502 w 11965575"/>
              <a:gd name="connsiteY1945" fmla="*/ 4426589 h 6464302"/>
              <a:gd name="connsiteX1946" fmla="*/ 7757564 w 11965575"/>
              <a:gd name="connsiteY1946" fmla="*/ 4421829 h 6464302"/>
              <a:gd name="connsiteX1947" fmla="*/ 7755624 w 11965575"/>
              <a:gd name="connsiteY1947" fmla="*/ 4415975 h 6464302"/>
              <a:gd name="connsiteX1948" fmla="*/ 7705496 w 11965575"/>
              <a:gd name="connsiteY1948" fmla="*/ 4436114 h 6464302"/>
              <a:gd name="connsiteX1949" fmla="*/ 7703340 w 11965575"/>
              <a:gd name="connsiteY1949" fmla="*/ 4435424 h 6464302"/>
              <a:gd name="connsiteX1950" fmla="*/ 7635300 w 11965575"/>
              <a:gd name="connsiteY1950" fmla="*/ 4432710 h 6464302"/>
              <a:gd name="connsiteX1951" fmla="*/ 7618047 w 11965575"/>
              <a:gd name="connsiteY1951" fmla="*/ 4427196 h 6464302"/>
              <a:gd name="connsiteX1952" fmla="*/ 7598169 w 11965575"/>
              <a:gd name="connsiteY1952" fmla="*/ 4417989 h 6464302"/>
              <a:gd name="connsiteX1953" fmla="*/ 7564101 w 11965575"/>
              <a:gd name="connsiteY1953" fmla="*/ 4418803 h 6464302"/>
              <a:gd name="connsiteX1954" fmla="*/ 7584440 w 11965575"/>
              <a:gd name="connsiteY1954" fmla="*/ 4437004 h 6464302"/>
              <a:gd name="connsiteX1955" fmla="*/ 7731090 w 11965575"/>
              <a:gd name="connsiteY1955" fmla="*/ 4535972 h 6464302"/>
              <a:gd name="connsiteX1956" fmla="*/ 7775183 w 11965575"/>
              <a:gd name="connsiteY1956" fmla="*/ 4566166 h 6464302"/>
              <a:gd name="connsiteX1957" fmla="*/ 7776507 w 11965575"/>
              <a:gd name="connsiteY1957" fmla="*/ 4608890 h 6464302"/>
              <a:gd name="connsiteX1958" fmla="*/ 7759774 w 11965575"/>
              <a:gd name="connsiteY1958" fmla="*/ 4621480 h 6464302"/>
              <a:gd name="connsiteX1959" fmla="*/ 7679678 w 11965575"/>
              <a:gd name="connsiteY1959" fmla="*/ 4639055 h 6464302"/>
              <a:gd name="connsiteX1960" fmla="*/ 7665239 w 11965575"/>
              <a:gd name="connsiteY1960" fmla="*/ 4658486 h 6464302"/>
              <a:gd name="connsiteX1961" fmla="*/ 7668499 w 11965575"/>
              <a:gd name="connsiteY1961" fmla="*/ 4670361 h 6464302"/>
              <a:gd name="connsiteX1962" fmla="*/ 7653095 w 11965575"/>
              <a:gd name="connsiteY1962" fmla="*/ 4684757 h 6464302"/>
              <a:gd name="connsiteX1963" fmla="*/ 7624884 w 11965575"/>
              <a:gd name="connsiteY1963" fmla="*/ 4704062 h 6464302"/>
              <a:gd name="connsiteX1964" fmla="*/ 7602474 w 11965575"/>
              <a:gd name="connsiteY1964" fmla="*/ 4712651 h 6464302"/>
              <a:gd name="connsiteX1965" fmla="*/ 7587677 w 11965575"/>
              <a:gd name="connsiteY1965" fmla="*/ 4694391 h 6464302"/>
              <a:gd name="connsiteX1966" fmla="*/ 7574630 w 11965575"/>
              <a:gd name="connsiteY1966" fmla="*/ 4687810 h 6464302"/>
              <a:gd name="connsiteX1967" fmla="*/ 7572997 w 11965575"/>
              <a:gd name="connsiteY1967" fmla="*/ 4702332 h 6464302"/>
              <a:gd name="connsiteX1968" fmla="*/ 7589785 w 11965575"/>
              <a:gd name="connsiteY1968" fmla="*/ 4743762 h 6464302"/>
              <a:gd name="connsiteX1969" fmla="*/ 7527147 w 11965575"/>
              <a:gd name="connsiteY1969" fmla="*/ 4742294 h 6464302"/>
              <a:gd name="connsiteX1970" fmla="*/ 7503772 w 11965575"/>
              <a:gd name="connsiteY1970" fmla="*/ 4704931 h 6464302"/>
              <a:gd name="connsiteX1971" fmla="*/ 7503714 w 11965575"/>
              <a:gd name="connsiteY1971" fmla="*/ 4691830 h 6464302"/>
              <a:gd name="connsiteX1972" fmla="*/ 7495380 w 11965575"/>
              <a:gd name="connsiteY1972" fmla="*/ 4684216 h 6464302"/>
              <a:gd name="connsiteX1973" fmla="*/ 7486922 w 11965575"/>
              <a:gd name="connsiteY1973" fmla="*/ 4691317 h 6464302"/>
              <a:gd name="connsiteX1974" fmla="*/ 7501957 w 11965575"/>
              <a:gd name="connsiteY1974" fmla="*/ 4761985 h 6464302"/>
              <a:gd name="connsiteX1975" fmla="*/ 7521764 w 11965575"/>
              <a:gd name="connsiteY1975" fmla="*/ 4803803 h 6464302"/>
              <a:gd name="connsiteX1976" fmla="*/ 7578418 w 11965575"/>
              <a:gd name="connsiteY1976" fmla="*/ 4858519 h 6464302"/>
              <a:gd name="connsiteX1977" fmla="*/ 7615807 w 11965575"/>
              <a:gd name="connsiteY1977" fmla="*/ 4866576 h 6464302"/>
              <a:gd name="connsiteX1978" fmla="*/ 7741865 w 11965575"/>
              <a:gd name="connsiteY1978" fmla="*/ 4917080 h 6464302"/>
              <a:gd name="connsiteX1979" fmla="*/ 7763246 w 11965575"/>
              <a:gd name="connsiteY1979" fmla="*/ 4931274 h 6464302"/>
              <a:gd name="connsiteX1980" fmla="*/ 7786257 w 11965575"/>
              <a:gd name="connsiteY1980" fmla="*/ 4971864 h 6464302"/>
              <a:gd name="connsiteX1981" fmla="*/ 7824307 w 11965575"/>
              <a:gd name="connsiteY1981" fmla="*/ 5001285 h 6464302"/>
              <a:gd name="connsiteX1982" fmla="*/ 7867557 w 11965575"/>
              <a:gd name="connsiteY1982" fmla="*/ 5011729 h 6464302"/>
              <a:gd name="connsiteX1983" fmla="*/ 7911225 w 11965575"/>
              <a:gd name="connsiteY1983" fmla="*/ 5032049 h 6464302"/>
              <a:gd name="connsiteX1984" fmla="*/ 7936834 w 11965575"/>
              <a:gd name="connsiteY1984" fmla="*/ 5063151 h 6464302"/>
              <a:gd name="connsiteX1985" fmla="*/ 7971802 w 11965575"/>
              <a:gd name="connsiteY1985" fmla="*/ 5120002 h 6464302"/>
              <a:gd name="connsiteX1986" fmla="*/ 7977543 w 11965575"/>
              <a:gd name="connsiteY1986" fmla="*/ 5096185 h 6464302"/>
              <a:gd name="connsiteX1987" fmla="*/ 8013358 w 11965575"/>
              <a:gd name="connsiteY1987" fmla="*/ 5131867 h 6464302"/>
              <a:gd name="connsiteX1988" fmla="*/ 8039144 w 11965575"/>
              <a:gd name="connsiteY1988" fmla="*/ 5202274 h 6464302"/>
              <a:gd name="connsiteX1989" fmla="*/ 8013038 w 11965575"/>
              <a:gd name="connsiteY1989" fmla="*/ 5311870 h 6464302"/>
              <a:gd name="connsiteX1990" fmla="*/ 7940968 w 11965575"/>
              <a:gd name="connsiteY1990" fmla="*/ 5394307 h 6464302"/>
              <a:gd name="connsiteX1991" fmla="*/ 7921038 w 11965575"/>
              <a:gd name="connsiteY1991" fmla="*/ 5367204 h 6464302"/>
              <a:gd name="connsiteX1992" fmla="*/ 7893857 w 11965575"/>
              <a:gd name="connsiteY1992" fmla="*/ 5363727 h 6464302"/>
              <a:gd name="connsiteX1993" fmla="*/ 7856684 w 11965575"/>
              <a:gd name="connsiteY1993" fmla="*/ 5385898 h 6464302"/>
              <a:gd name="connsiteX1994" fmla="*/ 7855100 w 11965575"/>
              <a:gd name="connsiteY1994" fmla="*/ 5385154 h 6464302"/>
              <a:gd name="connsiteX1995" fmla="*/ 7866360 w 11965575"/>
              <a:gd name="connsiteY1995" fmla="*/ 5395632 h 6464302"/>
              <a:gd name="connsiteX1996" fmla="*/ 7896234 w 11965575"/>
              <a:gd name="connsiteY1996" fmla="*/ 5422502 h 6464302"/>
              <a:gd name="connsiteX1997" fmla="*/ 7937860 w 11965575"/>
              <a:gd name="connsiteY1997" fmla="*/ 5460087 h 6464302"/>
              <a:gd name="connsiteX1998" fmla="*/ 7981672 w 11965575"/>
              <a:gd name="connsiteY1998" fmla="*/ 5517742 h 6464302"/>
              <a:gd name="connsiteX1999" fmla="*/ 8035575 w 11965575"/>
              <a:gd name="connsiteY1999" fmla="*/ 5604445 h 6464302"/>
              <a:gd name="connsiteX2000" fmla="*/ 8043757 w 11965575"/>
              <a:gd name="connsiteY2000" fmla="*/ 5660542 h 6464302"/>
              <a:gd name="connsiteX2001" fmla="*/ 8044412 w 11965575"/>
              <a:gd name="connsiteY2001" fmla="*/ 5677071 h 6464302"/>
              <a:gd name="connsiteX2002" fmla="*/ 8039161 w 11965575"/>
              <a:gd name="connsiteY2002" fmla="*/ 5684954 h 6464302"/>
              <a:gd name="connsiteX2003" fmla="*/ 7970903 w 11965575"/>
              <a:gd name="connsiteY2003" fmla="*/ 5682340 h 6464302"/>
              <a:gd name="connsiteX2004" fmla="*/ 7977090 w 11965575"/>
              <a:gd name="connsiteY2004" fmla="*/ 5703075 h 6464302"/>
              <a:gd name="connsiteX2005" fmla="*/ 7981151 w 11965575"/>
              <a:gd name="connsiteY2005" fmla="*/ 5710319 h 6464302"/>
              <a:gd name="connsiteX2006" fmla="*/ 7982118 w 11965575"/>
              <a:gd name="connsiteY2006" fmla="*/ 5724711 h 6464302"/>
              <a:gd name="connsiteX2007" fmla="*/ 7969961 w 11965575"/>
              <a:gd name="connsiteY2007" fmla="*/ 5723781 h 6464302"/>
              <a:gd name="connsiteX2008" fmla="*/ 7879800 w 11965575"/>
              <a:gd name="connsiteY2008" fmla="*/ 5674825 h 6464302"/>
              <a:gd name="connsiteX2009" fmla="*/ 7804986 w 11965575"/>
              <a:gd name="connsiteY2009" fmla="*/ 5612006 h 6464302"/>
              <a:gd name="connsiteX2010" fmla="*/ 7794298 w 11965575"/>
              <a:gd name="connsiteY2010" fmla="*/ 5608036 h 6464302"/>
              <a:gd name="connsiteX2011" fmla="*/ 7788108 w 11965575"/>
              <a:gd name="connsiteY2011" fmla="*/ 5622330 h 6464302"/>
              <a:gd name="connsiteX2012" fmla="*/ 7792417 w 11965575"/>
              <a:gd name="connsiteY2012" fmla="*/ 5655889 h 6464302"/>
              <a:gd name="connsiteX2013" fmla="*/ 7798635 w 11965575"/>
              <a:gd name="connsiteY2013" fmla="*/ 5662398 h 6464302"/>
              <a:gd name="connsiteX2014" fmla="*/ 7875669 w 11965575"/>
              <a:gd name="connsiteY2014" fmla="*/ 5731060 h 6464302"/>
              <a:gd name="connsiteX2015" fmla="*/ 7896325 w 11965575"/>
              <a:gd name="connsiteY2015" fmla="*/ 5750922 h 6464302"/>
              <a:gd name="connsiteX2016" fmla="*/ 7991672 w 11965575"/>
              <a:gd name="connsiteY2016" fmla="*/ 5820446 h 6464302"/>
              <a:gd name="connsiteX2017" fmla="*/ 8020329 w 11965575"/>
              <a:gd name="connsiteY2017" fmla="*/ 5841640 h 6464302"/>
              <a:gd name="connsiteX2018" fmla="*/ 8020263 w 11965575"/>
              <a:gd name="connsiteY2018" fmla="*/ 5870091 h 6464302"/>
              <a:gd name="connsiteX2019" fmla="*/ 8008856 w 11965575"/>
              <a:gd name="connsiteY2019" fmla="*/ 5878042 h 6464302"/>
              <a:gd name="connsiteX2020" fmla="*/ 7955191 w 11965575"/>
              <a:gd name="connsiteY2020" fmla="*/ 5887712 h 6464302"/>
              <a:gd name="connsiteX2021" fmla="*/ 7945158 w 11965575"/>
              <a:gd name="connsiteY2021" fmla="*/ 5900271 h 6464302"/>
              <a:gd name="connsiteX2022" fmla="*/ 7947064 w 11965575"/>
              <a:gd name="connsiteY2022" fmla="*/ 5908251 h 6464302"/>
              <a:gd name="connsiteX2023" fmla="*/ 7936499 w 11965575"/>
              <a:gd name="connsiteY2023" fmla="*/ 5917438 h 6464302"/>
              <a:gd name="connsiteX2024" fmla="*/ 7917308 w 11965575"/>
              <a:gd name="connsiteY2024" fmla="*/ 5929566 h 6464302"/>
              <a:gd name="connsiteX2025" fmla="*/ 7902212 w 11965575"/>
              <a:gd name="connsiteY2025" fmla="*/ 5934714 h 6464302"/>
              <a:gd name="connsiteX2026" fmla="*/ 7892775 w 11965575"/>
              <a:gd name="connsiteY2026" fmla="*/ 5922196 h 6464302"/>
              <a:gd name="connsiteX2027" fmla="*/ 7884245 w 11965575"/>
              <a:gd name="connsiteY2027" fmla="*/ 5917491 h 6464302"/>
              <a:gd name="connsiteX2028" fmla="*/ 7882837 w 11965575"/>
              <a:gd name="connsiteY2028" fmla="*/ 5927108 h 6464302"/>
              <a:gd name="connsiteX2029" fmla="*/ 7893084 w 11965575"/>
              <a:gd name="connsiteY2029" fmla="*/ 5955087 h 6464302"/>
              <a:gd name="connsiteX2030" fmla="*/ 7851455 w 11965575"/>
              <a:gd name="connsiteY2030" fmla="*/ 5952531 h 6464302"/>
              <a:gd name="connsiteX2031" fmla="*/ 7836737 w 11965575"/>
              <a:gd name="connsiteY2031" fmla="*/ 5927090 h 6464302"/>
              <a:gd name="connsiteX2032" fmla="*/ 7836989 w 11965575"/>
              <a:gd name="connsiteY2032" fmla="*/ 5918376 h 6464302"/>
              <a:gd name="connsiteX2033" fmla="*/ 7831613 w 11965575"/>
              <a:gd name="connsiteY2033" fmla="*/ 5913100 h 6464302"/>
              <a:gd name="connsiteX2034" fmla="*/ 7825832 w 11965575"/>
              <a:gd name="connsiteY2034" fmla="*/ 5917611 h 6464302"/>
              <a:gd name="connsiteX2035" fmla="*/ 7834264 w 11965575"/>
              <a:gd name="connsiteY2035" fmla="*/ 5964993 h 6464302"/>
              <a:gd name="connsiteX2036" fmla="*/ 7846513 w 11965575"/>
              <a:gd name="connsiteY2036" fmla="*/ 5993305 h 6464302"/>
              <a:gd name="connsiteX2037" fmla="*/ 7882983 w 11965575"/>
              <a:gd name="connsiteY2037" fmla="*/ 6031127 h 6464302"/>
              <a:gd name="connsiteX2038" fmla="*/ 7907671 w 11965575"/>
              <a:gd name="connsiteY2038" fmla="*/ 6037430 h 6464302"/>
              <a:gd name="connsiteX2039" fmla="*/ 7990395 w 11965575"/>
              <a:gd name="connsiteY2039" fmla="*/ 6074199 h 6464302"/>
              <a:gd name="connsiteX2040" fmla="*/ 8004302 w 11965575"/>
              <a:gd name="connsiteY2040" fmla="*/ 6084180 h 6464302"/>
              <a:gd name="connsiteX2041" fmla="*/ 8018708 w 11965575"/>
              <a:gd name="connsiteY2041" fmla="*/ 6111757 h 6464302"/>
              <a:gd name="connsiteX2042" fmla="*/ 8043364 w 11965575"/>
              <a:gd name="connsiteY2042" fmla="*/ 6132284 h 6464302"/>
              <a:gd name="connsiteX2043" fmla="*/ 8071898 w 11965575"/>
              <a:gd name="connsiteY2043" fmla="*/ 6140322 h 6464302"/>
              <a:gd name="connsiteX2044" fmla="*/ 8100494 w 11965575"/>
              <a:gd name="connsiteY2044" fmla="*/ 6154938 h 6464302"/>
              <a:gd name="connsiteX2045" fmla="*/ 8116837 w 11965575"/>
              <a:gd name="connsiteY2045" fmla="*/ 6176271 h 6464302"/>
              <a:gd name="connsiteX2046" fmla="*/ 8138836 w 11965575"/>
              <a:gd name="connsiteY2046" fmla="*/ 6214965 h 6464302"/>
              <a:gd name="connsiteX2047" fmla="*/ 8143182 w 11965575"/>
              <a:gd name="connsiteY2047" fmla="*/ 6199269 h 6464302"/>
              <a:gd name="connsiteX2048" fmla="*/ 8166213 w 11965575"/>
              <a:gd name="connsiteY2048" fmla="*/ 6223906 h 6464302"/>
              <a:gd name="connsiteX2049" fmla="*/ 8181804 w 11965575"/>
              <a:gd name="connsiteY2049" fmla="*/ 6271384 h 6464302"/>
              <a:gd name="connsiteX2050" fmla="*/ 8162013 w 11965575"/>
              <a:gd name="connsiteY2050" fmla="*/ 6343620 h 6464302"/>
              <a:gd name="connsiteX2051" fmla="*/ 8112252 w 11965575"/>
              <a:gd name="connsiteY2051" fmla="*/ 6396633 h 6464302"/>
              <a:gd name="connsiteX2052" fmla="*/ 8099596 w 11965575"/>
              <a:gd name="connsiteY2052" fmla="*/ 6378104 h 6464302"/>
              <a:gd name="connsiteX2053" fmla="*/ 8081593 w 11965575"/>
              <a:gd name="connsiteY2053" fmla="*/ 6375105 h 6464302"/>
              <a:gd name="connsiteX2054" fmla="*/ 8045557 w 11965575"/>
              <a:gd name="connsiteY2054" fmla="*/ 6383332 h 6464302"/>
              <a:gd name="connsiteX2055" fmla="*/ 8008648 w 11965575"/>
              <a:gd name="connsiteY2055" fmla="*/ 6369520 h 6464302"/>
              <a:gd name="connsiteX2056" fmla="*/ 7982085 w 11965575"/>
              <a:gd name="connsiteY2056" fmla="*/ 6341013 h 6464302"/>
              <a:gd name="connsiteX2057" fmla="*/ 7971274 w 11965575"/>
              <a:gd name="connsiteY2057" fmla="*/ 6323886 h 6464302"/>
              <a:gd name="connsiteX2058" fmla="*/ 7976521 w 11965575"/>
              <a:gd name="connsiteY2058" fmla="*/ 6351032 h 6464302"/>
              <a:gd name="connsiteX2059" fmla="*/ 7992301 w 11965575"/>
              <a:gd name="connsiteY2059" fmla="*/ 6383217 h 6464302"/>
              <a:gd name="connsiteX2060" fmla="*/ 7991643 w 11965575"/>
              <a:gd name="connsiteY2060" fmla="*/ 6401717 h 6464302"/>
              <a:gd name="connsiteX2061" fmla="*/ 7975641 w 11965575"/>
              <a:gd name="connsiteY2061" fmla="*/ 6399051 h 6464302"/>
              <a:gd name="connsiteX2062" fmla="*/ 7948453 w 11965575"/>
              <a:gd name="connsiteY2062" fmla="*/ 6374818 h 6464302"/>
              <a:gd name="connsiteX2063" fmla="*/ 7922326 w 11965575"/>
              <a:gd name="connsiteY2063" fmla="*/ 6357329 h 6464302"/>
              <a:gd name="connsiteX2064" fmla="*/ 7920482 w 11965575"/>
              <a:gd name="connsiteY2064" fmla="*/ 6355928 h 6464302"/>
              <a:gd name="connsiteX2065" fmla="*/ 7917482 w 11965575"/>
              <a:gd name="connsiteY2065" fmla="*/ 6355428 h 6464302"/>
              <a:gd name="connsiteX2066" fmla="*/ 7919326 w 11965575"/>
              <a:gd name="connsiteY2066" fmla="*/ 6356829 h 6464302"/>
              <a:gd name="connsiteX2067" fmla="*/ 7920014 w 11965575"/>
              <a:gd name="connsiteY2067" fmla="*/ 6359133 h 6464302"/>
              <a:gd name="connsiteX2068" fmla="*/ 7935263 w 11965575"/>
              <a:gd name="connsiteY2068" fmla="*/ 6387945 h 6464302"/>
              <a:gd name="connsiteX2069" fmla="*/ 7938542 w 11965575"/>
              <a:gd name="connsiteY2069" fmla="*/ 6400534 h 6464302"/>
              <a:gd name="connsiteX2070" fmla="*/ 7932291 w 11965575"/>
              <a:gd name="connsiteY2070" fmla="*/ 6408249 h 6464302"/>
              <a:gd name="connsiteX2071" fmla="*/ 7923603 w 11965575"/>
              <a:gd name="connsiteY2071" fmla="*/ 6404613 h 6464302"/>
              <a:gd name="connsiteX2072" fmla="*/ 7921915 w 11965575"/>
              <a:gd name="connsiteY2072" fmla="*/ 6402143 h 6464302"/>
              <a:gd name="connsiteX2073" fmla="*/ 7892480 w 11965575"/>
              <a:gd name="connsiteY2073" fmla="*/ 6351262 h 6464302"/>
              <a:gd name="connsiteX2074" fmla="*/ 7874634 w 11965575"/>
              <a:gd name="connsiteY2074" fmla="*/ 6347194 h 6464302"/>
              <a:gd name="connsiteX2075" fmla="*/ 7866260 w 11965575"/>
              <a:gd name="connsiteY2075" fmla="*/ 6341420 h 6464302"/>
              <a:gd name="connsiteX2076" fmla="*/ 7852292 w 11965575"/>
              <a:gd name="connsiteY2076" fmla="*/ 6324862 h 6464302"/>
              <a:gd name="connsiteX2077" fmla="*/ 7822009 w 11965575"/>
              <a:gd name="connsiteY2077" fmla="*/ 6307776 h 6464302"/>
              <a:gd name="connsiteX2078" fmla="*/ 7768599 w 11965575"/>
              <a:gd name="connsiteY2078" fmla="*/ 6273700 h 6464302"/>
              <a:gd name="connsiteX2079" fmla="*/ 7766599 w 11965575"/>
              <a:gd name="connsiteY2079" fmla="*/ 6273368 h 6464302"/>
              <a:gd name="connsiteX2080" fmla="*/ 7767442 w 11965575"/>
              <a:gd name="connsiteY2080" fmla="*/ 6274602 h 6464302"/>
              <a:gd name="connsiteX2081" fmla="*/ 7765253 w 11965575"/>
              <a:gd name="connsiteY2081" fmla="*/ 6289563 h 6464302"/>
              <a:gd name="connsiteX2082" fmla="*/ 7774719 w 11965575"/>
              <a:gd name="connsiteY2082" fmla="*/ 6322885 h 6464302"/>
              <a:gd name="connsiteX2083" fmla="*/ 7788033 w 11965575"/>
              <a:gd name="connsiteY2083" fmla="*/ 6322915 h 6464302"/>
              <a:gd name="connsiteX2084" fmla="*/ 7801694 w 11965575"/>
              <a:gd name="connsiteY2084" fmla="*/ 6306582 h 6464302"/>
              <a:gd name="connsiteX2085" fmla="*/ 7818288 w 11965575"/>
              <a:gd name="connsiteY2085" fmla="*/ 6319197 h 6464302"/>
              <a:gd name="connsiteX2086" fmla="*/ 7825849 w 11965575"/>
              <a:gd name="connsiteY2086" fmla="*/ 6344540 h 6464302"/>
              <a:gd name="connsiteX2087" fmla="*/ 7820034 w 11965575"/>
              <a:gd name="connsiteY2087" fmla="*/ 6363276 h 6464302"/>
              <a:gd name="connsiteX2088" fmla="*/ 7800999 w 11965575"/>
              <a:gd name="connsiteY2088" fmla="*/ 6374336 h 6464302"/>
              <a:gd name="connsiteX2089" fmla="*/ 7786310 w 11965575"/>
              <a:gd name="connsiteY2089" fmla="*/ 6369699 h 6464302"/>
              <a:gd name="connsiteX2090" fmla="*/ 7766494 w 11965575"/>
              <a:gd name="connsiteY2090" fmla="*/ 6386102 h 6464302"/>
              <a:gd name="connsiteX2091" fmla="*/ 7753991 w 11965575"/>
              <a:gd name="connsiteY2091" fmla="*/ 6401533 h 6464302"/>
              <a:gd name="connsiteX2092" fmla="*/ 7710485 w 11965575"/>
              <a:gd name="connsiteY2092" fmla="*/ 6411801 h 6464302"/>
              <a:gd name="connsiteX2093" fmla="*/ 7699450 w 11965575"/>
              <a:gd name="connsiteY2093" fmla="*/ 6424194 h 6464302"/>
              <a:gd name="connsiteX2094" fmla="*/ 7704480 w 11965575"/>
              <a:gd name="connsiteY2094" fmla="*/ 6445830 h 6464302"/>
              <a:gd name="connsiteX2095" fmla="*/ 7646914 w 11965575"/>
              <a:gd name="connsiteY2095" fmla="*/ 6412157 h 6464302"/>
              <a:gd name="connsiteX2096" fmla="*/ 7611663 w 11965575"/>
              <a:gd name="connsiteY2096" fmla="*/ 6380012 h 6464302"/>
              <a:gd name="connsiteX2097" fmla="*/ 7609662 w 11965575"/>
              <a:gd name="connsiteY2097" fmla="*/ 6379679 h 6464302"/>
              <a:gd name="connsiteX2098" fmla="*/ 7582190 w 11965575"/>
              <a:gd name="connsiteY2098" fmla="*/ 6378386 h 6464302"/>
              <a:gd name="connsiteX2099" fmla="*/ 7572066 w 11965575"/>
              <a:gd name="connsiteY2099" fmla="*/ 6363563 h 6464302"/>
              <a:gd name="connsiteX2100" fmla="*/ 7565596 w 11965575"/>
              <a:gd name="connsiteY2100" fmla="*/ 6365770 h 6464302"/>
              <a:gd name="connsiteX2101" fmla="*/ 7573064 w 11965575"/>
              <a:gd name="connsiteY2101" fmla="*/ 6398759 h 6464302"/>
              <a:gd name="connsiteX2102" fmla="*/ 7591250 w 11965575"/>
              <a:gd name="connsiteY2102" fmla="*/ 6421493 h 6464302"/>
              <a:gd name="connsiteX2103" fmla="*/ 7560935 w 11965575"/>
              <a:gd name="connsiteY2103" fmla="*/ 6418632 h 6464302"/>
              <a:gd name="connsiteX2104" fmla="*/ 7566964 w 11965575"/>
              <a:gd name="connsiteY2104" fmla="*/ 6440436 h 6464302"/>
              <a:gd name="connsiteX2105" fmla="*/ 7571463 w 11965575"/>
              <a:gd name="connsiteY2105" fmla="*/ 6458700 h 6464302"/>
              <a:gd name="connsiteX2106" fmla="*/ 7563680 w 11965575"/>
              <a:gd name="connsiteY2106" fmla="*/ 6462877 h 6464302"/>
              <a:gd name="connsiteX2107" fmla="*/ 7543275 w 11965575"/>
              <a:gd name="connsiteY2107" fmla="*/ 6434300 h 6464302"/>
              <a:gd name="connsiteX2108" fmla="*/ 7529963 w 11965575"/>
              <a:gd name="connsiteY2108" fmla="*/ 6399242 h 6464302"/>
              <a:gd name="connsiteX2109" fmla="*/ 7529305 w 11965575"/>
              <a:gd name="connsiteY2109" fmla="*/ 6417742 h 6464302"/>
              <a:gd name="connsiteX2110" fmla="*/ 7522742 w 11965575"/>
              <a:gd name="connsiteY2110" fmla="*/ 6427594 h 6464302"/>
              <a:gd name="connsiteX2111" fmla="*/ 7510835 w 11965575"/>
              <a:gd name="connsiteY2111" fmla="*/ 6417948 h 6464302"/>
              <a:gd name="connsiteX2112" fmla="*/ 7512744 w 11965575"/>
              <a:gd name="connsiteY2112" fmla="*/ 6390899 h 6464302"/>
              <a:gd name="connsiteX2113" fmla="*/ 7511214 w 11965575"/>
              <a:gd name="connsiteY2113" fmla="*/ 6387360 h 6464302"/>
              <a:gd name="connsiteX2114" fmla="*/ 7496618 w 11965575"/>
              <a:gd name="connsiteY2114" fmla="*/ 6375077 h 6464302"/>
              <a:gd name="connsiteX2115" fmla="*/ 7481461 w 11965575"/>
              <a:gd name="connsiteY2115" fmla="*/ 6373646 h 6464302"/>
              <a:gd name="connsiteX2116" fmla="*/ 7468460 w 11965575"/>
              <a:gd name="connsiteY2116" fmla="*/ 6371480 h 6464302"/>
              <a:gd name="connsiteX2117" fmla="*/ 7442490 w 11965575"/>
              <a:gd name="connsiteY2117" fmla="*/ 6352924 h 6464302"/>
              <a:gd name="connsiteX2118" fmla="*/ 7427801 w 11965575"/>
              <a:gd name="connsiteY2118" fmla="*/ 6348286 h 6464302"/>
              <a:gd name="connsiteX2119" fmla="*/ 7403613 w 11965575"/>
              <a:gd name="connsiteY2119" fmla="*/ 6324554 h 6464302"/>
              <a:gd name="connsiteX2120" fmla="*/ 7336174 w 11965575"/>
              <a:gd name="connsiteY2120" fmla="*/ 6267342 h 6464302"/>
              <a:gd name="connsiteX2121" fmla="*/ 7323016 w 11965575"/>
              <a:gd name="connsiteY2121" fmla="*/ 6266244 h 6464302"/>
              <a:gd name="connsiteX2122" fmla="*/ 7301140 w 11965575"/>
              <a:gd name="connsiteY2122" fmla="*/ 6240706 h 6464302"/>
              <a:gd name="connsiteX2123" fmla="*/ 7280953 w 11965575"/>
              <a:gd name="connsiteY2123" fmla="*/ 6217638 h 6464302"/>
              <a:gd name="connsiteX2124" fmla="*/ 7265419 w 11965575"/>
              <a:gd name="connsiteY2124" fmla="*/ 6211766 h 6464302"/>
              <a:gd name="connsiteX2125" fmla="*/ 7259108 w 11965575"/>
              <a:gd name="connsiteY2125" fmla="*/ 6212905 h 6464302"/>
              <a:gd name="connsiteX2126" fmla="*/ 7245420 w 11965575"/>
              <a:gd name="connsiteY2126" fmla="*/ 6208434 h 6464302"/>
              <a:gd name="connsiteX2127" fmla="*/ 7236294 w 11965575"/>
              <a:gd name="connsiteY2127" fmla="*/ 6193778 h 6464302"/>
              <a:gd name="connsiteX2128" fmla="*/ 7225824 w 11965575"/>
              <a:gd name="connsiteY2128" fmla="*/ 6195318 h 6464302"/>
              <a:gd name="connsiteX2129" fmla="*/ 7225321 w 11965575"/>
              <a:gd name="connsiteY2129" fmla="*/ 6212749 h 6464302"/>
              <a:gd name="connsiteX2130" fmla="*/ 7226508 w 11965575"/>
              <a:gd name="connsiteY2130" fmla="*/ 6232652 h 6464302"/>
              <a:gd name="connsiteX2131" fmla="*/ 7222256 w 11965575"/>
              <a:gd name="connsiteY2131" fmla="*/ 6240700 h 6464302"/>
              <a:gd name="connsiteX2132" fmla="*/ 7215569 w 11965575"/>
              <a:gd name="connsiteY2132" fmla="*/ 6237397 h 6464302"/>
              <a:gd name="connsiteX2133" fmla="*/ 7155631 w 11965575"/>
              <a:gd name="connsiteY2133" fmla="*/ 6163920 h 6464302"/>
              <a:gd name="connsiteX2134" fmla="*/ 7109474 w 11965575"/>
              <a:gd name="connsiteY2134" fmla="*/ 6122295 h 6464302"/>
              <a:gd name="connsiteX2135" fmla="*/ 7102630 w 11965575"/>
              <a:gd name="connsiteY2135" fmla="*/ 6120060 h 6464302"/>
              <a:gd name="connsiteX2136" fmla="*/ 7103691 w 11965575"/>
              <a:gd name="connsiteY2136" fmla="*/ 6126805 h 6464302"/>
              <a:gd name="connsiteX2137" fmla="*/ 7103816 w 11965575"/>
              <a:gd name="connsiteY2137" fmla="*/ 6139963 h 6464302"/>
              <a:gd name="connsiteX2138" fmla="*/ 7092971 w 11965575"/>
              <a:gd name="connsiteY2138" fmla="*/ 6137061 h 6464302"/>
              <a:gd name="connsiteX2139" fmla="*/ 7078064 w 11965575"/>
              <a:gd name="connsiteY2139" fmla="*/ 6126914 h 6464302"/>
              <a:gd name="connsiteX2140" fmla="*/ 7066749 w 11965575"/>
              <a:gd name="connsiteY2140" fmla="*/ 6127219 h 6464302"/>
              <a:gd name="connsiteX2141" fmla="*/ 7066874 w 11965575"/>
              <a:gd name="connsiteY2141" fmla="*/ 6140376 h 6464302"/>
              <a:gd name="connsiteX2142" fmla="*/ 7076373 w 11965575"/>
              <a:gd name="connsiteY2142" fmla="*/ 6159473 h 6464302"/>
              <a:gd name="connsiteX2143" fmla="*/ 7069276 w 11965575"/>
              <a:gd name="connsiteY2143" fmla="*/ 6165954 h 6464302"/>
              <a:gd name="connsiteX2144" fmla="*/ 7016869 w 11965575"/>
              <a:gd name="connsiteY2144" fmla="*/ 6132045 h 6464302"/>
              <a:gd name="connsiteX2145" fmla="*/ 6982461 w 11965575"/>
              <a:gd name="connsiteY2145" fmla="*/ 6101135 h 6464302"/>
              <a:gd name="connsiteX2146" fmla="*/ 6980024 w 11965575"/>
              <a:gd name="connsiteY2146" fmla="*/ 6089783 h 6464302"/>
              <a:gd name="connsiteX2147" fmla="*/ 6987902 w 11965575"/>
              <a:gd name="connsiteY2147" fmla="*/ 6077959 h 6464302"/>
              <a:gd name="connsiteX2148" fmla="*/ 6951586 w 11965575"/>
              <a:gd name="connsiteY2148" fmla="*/ 6074098 h 6464302"/>
              <a:gd name="connsiteX2149" fmla="*/ 6927020 w 11965575"/>
              <a:gd name="connsiteY2149" fmla="*/ 6080952 h 6464302"/>
              <a:gd name="connsiteX2150" fmla="*/ 6918549 w 11965575"/>
              <a:gd name="connsiteY2150" fmla="*/ 6082825 h 6464302"/>
              <a:gd name="connsiteX2151" fmla="*/ 6889485 w 11965575"/>
              <a:gd name="connsiteY2151" fmla="*/ 6071415 h 6464302"/>
              <a:gd name="connsiteX2152" fmla="*/ 6850575 w 11965575"/>
              <a:gd name="connsiteY2152" fmla="*/ 6057271 h 6464302"/>
              <a:gd name="connsiteX2153" fmla="*/ 6834322 w 11965575"/>
              <a:gd name="connsiteY2153" fmla="*/ 6063320 h 6464302"/>
              <a:gd name="connsiteX2154" fmla="*/ 6828071 w 11965575"/>
              <a:gd name="connsiteY2154" fmla="*/ 6071036 h 6464302"/>
              <a:gd name="connsiteX2155" fmla="*/ 6818009 w 11965575"/>
              <a:gd name="connsiteY2155" fmla="*/ 6062791 h 6464302"/>
              <a:gd name="connsiteX2156" fmla="*/ 6817319 w 11965575"/>
              <a:gd name="connsiteY2156" fmla="*/ 6060487 h 6464302"/>
              <a:gd name="connsiteX2157" fmla="*/ 6795882 w 11965575"/>
              <a:gd name="connsiteY2157" fmla="*/ 6045969 h 6464302"/>
              <a:gd name="connsiteX2158" fmla="*/ 6787507 w 11965575"/>
              <a:gd name="connsiteY2158" fmla="*/ 6040195 h 6464302"/>
              <a:gd name="connsiteX2159" fmla="*/ 6751222 w 11965575"/>
              <a:gd name="connsiteY2159" fmla="*/ 6022108 h 6464302"/>
              <a:gd name="connsiteX2160" fmla="*/ 6704000 w 11965575"/>
              <a:gd name="connsiteY2160" fmla="*/ 6008768 h 6464302"/>
              <a:gd name="connsiteX2161" fmla="*/ 6688999 w 11965575"/>
              <a:gd name="connsiteY2161" fmla="*/ 6006269 h 6464302"/>
              <a:gd name="connsiteX2162" fmla="*/ 6672120 w 11965575"/>
              <a:gd name="connsiteY2162" fmla="*/ 6016593 h 6464302"/>
              <a:gd name="connsiteX2163" fmla="*/ 6680091 w 11965575"/>
              <a:gd name="connsiteY2163" fmla="*/ 5997122 h 6464302"/>
              <a:gd name="connsiteX2164" fmla="*/ 6672124 w 11965575"/>
              <a:gd name="connsiteY2164" fmla="*/ 5981564 h 6464302"/>
              <a:gd name="connsiteX2165" fmla="*/ 6671208 w 11965575"/>
              <a:gd name="connsiteY2165" fmla="*/ 5981167 h 6464302"/>
              <a:gd name="connsiteX2166" fmla="*/ 6657649 w 11965575"/>
              <a:gd name="connsiteY2166" fmla="*/ 5988745 h 6464302"/>
              <a:gd name="connsiteX2167" fmla="*/ 6642917 w 11965575"/>
              <a:gd name="connsiteY2167" fmla="*/ 5988509 h 6464302"/>
              <a:gd name="connsiteX2168" fmla="*/ 6642463 w 11965575"/>
              <a:gd name="connsiteY2168" fmla="*/ 5995233 h 6464302"/>
              <a:gd name="connsiteX2169" fmla="*/ 6637538 w 11965575"/>
              <a:gd name="connsiteY2169" fmla="*/ 5988644 h 6464302"/>
              <a:gd name="connsiteX2170" fmla="*/ 6630181 w 11965575"/>
              <a:gd name="connsiteY2170" fmla="*/ 5989532 h 6464302"/>
              <a:gd name="connsiteX2171" fmla="*/ 6630097 w 11965575"/>
              <a:gd name="connsiteY2171" fmla="*/ 5999740 h 6464302"/>
              <a:gd name="connsiteX2172" fmla="*/ 6634231 w 11965575"/>
              <a:gd name="connsiteY2172" fmla="*/ 6019453 h 6464302"/>
              <a:gd name="connsiteX2173" fmla="*/ 6586923 w 11965575"/>
              <a:gd name="connsiteY2173" fmla="*/ 5988773 h 6464302"/>
              <a:gd name="connsiteX2174" fmla="*/ 6572829 w 11965575"/>
              <a:gd name="connsiteY2174" fmla="*/ 5979724 h 6464302"/>
              <a:gd name="connsiteX2175" fmla="*/ 6569929 w 11965575"/>
              <a:gd name="connsiteY2175" fmla="*/ 5982465 h 6464302"/>
              <a:gd name="connsiteX2176" fmla="*/ 6565923 w 11965575"/>
              <a:gd name="connsiteY2176" fmla="*/ 5979198 h 6464302"/>
              <a:gd name="connsiteX2177" fmla="*/ 6556800 w 11965575"/>
              <a:gd name="connsiteY2177" fmla="*/ 5964541 h 6464302"/>
              <a:gd name="connsiteX2178" fmla="*/ 6551738 w 11965575"/>
              <a:gd name="connsiteY2178" fmla="*/ 5963135 h 6464302"/>
              <a:gd name="connsiteX2179" fmla="*/ 6546658 w 11965575"/>
              <a:gd name="connsiteY2179" fmla="*/ 5967528 h 6464302"/>
              <a:gd name="connsiteX2180" fmla="*/ 6546392 w 11965575"/>
              <a:gd name="connsiteY2180" fmla="*/ 5972660 h 6464302"/>
              <a:gd name="connsiteX2181" fmla="*/ 6548985 w 11965575"/>
              <a:gd name="connsiteY2181" fmla="*/ 5982943 h 6464302"/>
              <a:gd name="connsiteX2182" fmla="*/ 6558859 w 11965575"/>
              <a:gd name="connsiteY2182" fmla="*/ 6006482 h 6464302"/>
              <a:gd name="connsiteX2183" fmla="*/ 6529871 w 11965575"/>
              <a:gd name="connsiteY2183" fmla="*/ 6003295 h 6464302"/>
              <a:gd name="connsiteX2184" fmla="*/ 6518101 w 11965575"/>
              <a:gd name="connsiteY2184" fmla="*/ 6002037 h 6464302"/>
              <a:gd name="connsiteX2185" fmla="*/ 6521219 w 11965575"/>
              <a:gd name="connsiteY2185" fmla="*/ 6014538 h 6464302"/>
              <a:gd name="connsiteX2186" fmla="*/ 6524917 w 11965575"/>
              <a:gd name="connsiteY2186" fmla="*/ 6031179 h 6464302"/>
              <a:gd name="connsiteX2187" fmla="*/ 6518520 w 11965575"/>
              <a:gd name="connsiteY2187" fmla="*/ 6034985 h 6464302"/>
              <a:gd name="connsiteX2188" fmla="*/ 6501751 w 11965575"/>
              <a:gd name="connsiteY2188" fmla="*/ 6008947 h 6464302"/>
              <a:gd name="connsiteX2189" fmla="*/ 6498254 w 11965575"/>
              <a:gd name="connsiteY2189" fmla="*/ 5998736 h 6464302"/>
              <a:gd name="connsiteX2190" fmla="*/ 6492694 w 11965575"/>
              <a:gd name="connsiteY2190" fmla="*/ 5996554 h 6464302"/>
              <a:gd name="connsiteX2191" fmla="*/ 6489910 w 11965575"/>
              <a:gd name="connsiteY2191" fmla="*/ 5994462 h 6464302"/>
              <a:gd name="connsiteX2192" fmla="*/ 6484877 w 11965575"/>
              <a:gd name="connsiteY2192" fmla="*/ 6002838 h 6464302"/>
              <a:gd name="connsiteX2193" fmla="*/ 6475091 w 11965575"/>
              <a:gd name="connsiteY2193" fmla="*/ 5994050 h 6464302"/>
              <a:gd name="connsiteX2194" fmla="*/ 6475706 w 11965575"/>
              <a:gd name="connsiteY2194" fmla="*/ 5984397 h 6464302"/>
              <a:gd name="connsiteX2195" fmla="*/ 6455631 w 11965575"/>
              <a:gd name="connsiteY2195" fmla="*/ 5983812 h 6464302"/>
              <a:gd name="connsiteX2196" fmla="*/ 6434660 w 11965575"/>
              <a:gd name="connsiteY2196" fmla="*/ 5966087 h 6464302"/>
              <a:gd name="connsiteX2197" fmla="*/ 6422005 w 11965575"/>
              <a:gd name="connsiteY2197" fmla="*/ 5947559 h 6464302"/>
              <a:gd name="connsiteX2198" fmla="*/ 6392594 w 11965575"/>
              <a:gd name="connsiteY2198" fmla="*/ 5952511 h 6464302"/>
              <a:gd name="connsiteX2199" fmla="*/ 6384499 w 11965575"/>
              <a:gd name="connsiteY2199" fmla="*/ 5958825 h 6464302"/>
              <a:gd name="connsiteX2200" fmla="*/ 6359340 w 11965575"/>
              <a:gd name="connsiteY2200" fmla="*/ 5955728 h 6464302"/>
              <a:gd name="connsiteX2201" fmla="*/ 6338651 w 11965575"/>
              <a:gd name="connsiteY2201" fmla="*/ 5950092 h 6464302"/>
              <a:gd name="connsiteX2202" fmla="*/ 6308866 w 11965575"/>
              <a:gd name="connsiteY2202" fmla="*/ 5950604 h 6464302"/>
              <a:gd name="connsiteX2203" fmla="*/ 6281549 w 11965575"/>
              <a:gd name="connsiteY2203" fmla="*/ 5948243 h 6464302"/>
              <a:gd name="connsiteX2204" fmla="*/ 6257017 w 11965575"/>
              <a:gd name="connsiteY2204" fmla="*/ 5940872 h 6464302"/>
              <a:gd name="connsiteX2205" fmla="*/ 6229923 w 11965575"/>
              <a:gd name="connsiteY2205" fmla="*/ 5908990 h 6464302"/>
              <a:gd name="connsiteX2206" fmla="*/ 6218236 w 11965575"/>
              <a:gd name="connsiteY2206" fmla="*/ 5904853 h 6464302"/>
              <a:gd name="connsiteX2207" fmla="*/ 6215045 w 11965575"/>
              <a:gd name="connsiteY2207" fmla="*/ 5919648 h 6464302"/>
              <a:gd name="connsiteX2208" fmla="*/ 6221952 w 11965575"/>
              <a:gd name="connsiteY2208" fmla="*/ 5928461 h 6464302"/>
              <a:gd name="connsiteX2209" fmla="*/ 6201418 w 11965575"/>
              <a:gd name="connsiteY2209" fmla="*/ 5921756 h 6464302"/>
              <a:gd name="connsiteX2210" fmla="*/ 6192105 w 11965575"/>
              <a:gd name="connsiteY2210" fmla="*/ 5922394 h 6464302"/>
              <a:gd name="connsiteX2211" fmla="*/ 6165539 w 11965575"/>
              <a:gd name="connsiteY2211" fmla="*/ 5928915 h 6464302"/>
              <a:gd name="connsiteX2212" fmla="*/ 6150163 w 11965575"/>
              <a:gd name="connsiteY2212" fmla="*/ 5921974 h 6464302"/>
              <a:gd name="connsiteX2213" fmla="*/ 6121192 w 11965575"/>
              <a:gd name="connsiteY2213" fmla="*/ 5902918 h 6464302"/>
              <a:gd name="connsiteX2214" fmla="*/ 6095437 w 11965575"/>
              <a:gd name="connsiteY2214" fmla="*/ 5924899 h 6464302"/>
              <a:gd name="connsiteX2215" fmla="*/ 6081465 w 11965575"/>
              <a:gd name="connsiteY2215" fmla="*/ 5943370 h 6464302"/>
              <a:gd name="connsiteX2216" fmla="*/ 6079123 w 11965575"/>
              <a:gd name="connsiteY2216" fmla="*/ 5924371 h 6464302"/>
              <a:gd name="connsiteX2217" fmla="*/ 6071467 w 11965575"/>
              <a:gd name="connsiteY2217" fmla="*/ 5906675 h 6464302"/>
              <a:gd name="connsiteX2218" fmla="*/ 6031212 w 11965575"/>
              <a:gd name="connsiteY2218" fmla="*/ 5908726 h 6464302"/>
              <a:gd name="connsiteX2219" fmla="*/ 6022648 w 11965575"/>
              <a:gd name="connsiteY2219" fmla="*/ 5918247 h 6464302"/>
              <a:gd name="connsiteX2220" fmla="*/ 6011083 w 11965575"/>
              <a:gd name="connsiteY2220" fmla="*/ 5927266 h 6464302"/>
              <a:gd name="connsiteX2221" fmla="*/ 5990455 w 11965575"/>
              <a:gd name="connsiteY2221" fmla="*/ 5928208 h 6464302"/>
              <a:gd name="connsiteX2222" fmla="*/ 5944796 w 11965575"/>
              <a:gd name="connsiteY2222" fmla="*/ 5904182 h 6464302"/>
              <a:gd name="connsiteX2223" fmla="*/ 5929326 w 11965575"/>
              <a:gd name="connsiteY2223" fmla="*/ 5904888 h 6464302"/>
              <a:gd name="connsiteX2224" fmla="*/ 5919012 w 11965575"/>
              <a:gd name="connsiteY2224" fmla="*/ 5905360 h 6464302"/>
              <a:gd name="connsiteX2225" fmla="*/ 5885572 w 11965575"/>
              <a:gd name="connsiteY2225" fmla="*/ 5888842 h 6464302"/>
              <a:gd name="connsiteX2226" fmla="*/ 5847507 w 11965575"/>
              <a:gd name="connsiteY2226" fmla="*/ 5875932 h 6464302"/>
              <a:gd name="connsiteX2227" fmla="*/ 5843194 w 11965575"/>
              <a:gd name="connsiteY2227" fmla="*/ 5877403 h 6464302"/>
              <a:gd name="connsiteX2228" fmla="*/ 5829099 w 11965575"/>
              <a:gd name="connsiteY2228" fmla="*/ 5882718 h 6464302"/>
              <a:gd name="connsiteX2229" fmla="*/ 5803782 w 11965575"/>
              <a:gd name="connsiteY2229" fmla="*/ 5880689 h 6464302"/>
              <a:gd name="connsiteX2230" fmla="*/ 5782969 w 11965575"/>
              <a:gd name="connsiteY2230" fmla="*/ 5861897 h 6464302"/>
              <a:gd name="connsiteX2231" fmla="*/ 5763905 w 11965575"/>
              <a:gd name="connsiteY2231" fmla="*/ 5852153 h 6464302"/>
              <a:gd name="connsiteX2232" fmla="*/ 5713929 w 11965575"/>
              <a:gd name="connsiteY2232" fmla="*/ 5864626 h 6464302"/>
              <a:gd name="connsiteX2233" fmla="*/ 5681926 w 11965575"/>
              <a:gd name="connsiteY2233" fmla="*/ 5859294 h 6464302"/>
              <a:gd name="connsiteX2234" fmla="*/ 5664641 w 11965575"/>
              <a:gd name="connsiteY2234" fmla="*/ 5879403 h 6464302"/>
              <a:gd name="connsiteX2235" fmla="*/ 5667390 w 11965575"/>
              <a:gd name="connsiteY2235" fmla="*/ 5888619 h 6464302"/>
              <a:gd name="connsiteX2236" fmla="*/ 5634139 w 11965575"/>
              <a:gd name="connsiteY2236" fmla="*/ 5856806 h 6464302"/>
              <a:gd name="connsiteX2237" fmla="*/ 5623636 w 11965575"/>
              <a:gd name="connsiteY2237" fmla="*/ 5872572 h 6464302"/>
              <a:gd name="connsiteX2238" fmla="*/ 5609104 w 11965575"/>
              <a:gd name="connsiteY2238" fmla="*/ 5866867 h 6464302"/>
              <a:gd name="connsiteX2239" fmla="*/ 5594790 w 11965575"/>
              <a:gd name="connsiteY2239" fmla="*/ 5866671 h 6464302"/>
              <a:gd name="connsiteX2240" fmla="*/ 5572693 w 11965575"/>
              <a:gd name="connsiteY2240" fmla="*/ 5870653 h 6464302"/>
              <a:gd name="connsiteX2241" fmla="*/ 5555066 w 11965575"/>
              <a:gd name="connsiteY2241" fmla="*/ 5872095 h 6464302"/>
              <a:gd name="connsiteX2242" fmla="*/ 5518157 w 11965575"/>
              <a:gd name="connsiteY2242" fmla="*/ 5858284 h 6464302"/>
              <a:gd name="connsiteX2243" fmla="*/ 5500624 w 11965575"/>
              <a:gd name="connsiteY2243" fmla="*/ 5852078 h 6464302"/>
              <a:gd name="connsiteX2244" fmla="*/ 5492936 w 11965575"/>
              <a:gd name="connsiteY2244" fmla="*/ 5848609 h 6464302"/>
              <a:gd name="connsiteX2245" fmla="*/ 5507004 w 11965575"/>
              <a:gd name="connsiteY2245" fmla="*/ 5822490 h 6464302"/>
              <a:gd name="connsiteX2246" fmla="*/ 5531694 w 11965575"/>
              <a:gd name="connsiteY2246" fmla="*/ 5828793 h 6464302"/>
              <a:gd name="connsiteX2247" fmla="*/ 5535380 w 11965575"/>
              <a:gd name="connsiteY2247" fmla="*/ 5831596 h 6464302"/>
              <a:gd name="connsiteX2248" fmla="*/ 5540945 w 11965575"/>
              <a:gd name="connsiteY2248" fmla="*/ 5821577 h 6464302"/>
              <a:gd name="connsiteX2249" fmla="*/ 5538570 w 11965575"/>
              <a:gd name="connsiteY2249" fmla="*/ 5816803 h 6464302"/>
              <a:gd name="connsiteX2250" fmla="*/ 5486627 w 11965575"/>
              <a:gd name="connsiteY2250" fmla="*/ 5814717 h 6464302"/>
              <a:gd name="connsiteX2251" fmla="*/ 5475469 w 11965575"/>
              <a:gd name="connsiteY2251" fmla="*/ 5813953 h 6464302"/>
              <a:gd name="connsiteX2252" fmla="*/ 5463937 w 11965575"/>
              <a:gd name="connsiteY2252" fmla="*/ 5808747 h 6464302"/>
              <a:gd name="connsiteX2253" fmla="*/ 5439712 w 11965575"/>
              <a:gd name="connsiteY2253" fmla="*/ 5834269 h 6464302"/>
              <a:gd name="connsiteX2254" fmla="*/ 5444681 w 11965575"/>
              <a:gd name="connsiteY2254" fmla="*/ 5849326 h 6464302"/>
              <a:gd name="connsiteX2255" fmla="*/ 5438804 w 11965575"/>
              <a:gd name="connsiteY2255" fmla="*/ 5861483 h 6464302"/>
              <a:gd name="connsiteX2256" fmla="*/ 5430585 w 11965575"/>
              <a:gd name="connsiteY2256" fmla="*/ 5854641 h 6464302"/>
              <a:gd name="connsiteX2257" fmla="*/ 5415365 w 11965575"/>
              <a:gd name="connsiteY2257" fmla="*/ 5846633 h 6464302"/>
              <a:gd name="connsiteX2258" fmla="*/ 5393049 w 11965575"/>
              <a:gd name="connsiteY2258" fmla="*/ 5845104 h 6464302"/>
              <a:gd name="connsiteX2259" fmla="*/ 5358857 w 11965575"/>
              <a:gd name="connsiteY2259" fmla="*/ 5854733 h 6464302"/>
              <a:gd name="connsiteX2260" fmla="*/ 5331105 w 11965575"/>
              <a:gd name="connsiteY2260" fmla="*/ 5841352 h 6464302"/>
              <a:gd name="connsiteX2261" fmla="*/ 5313572 w 11965575"/>
              <a:gd name="connsiteY2261" fmla="*/ 5835148 h 6464302"/>
              <a:gd name="connsiteX2262" fmla="*/ 5242377 w 11965575"/>
              <a:gd name="connsiteY2262" fmla="*/ 5838611 h 6464302"/>
              <a:gd name="connsiteX2263" fmla="*/ 5214842 w 11965575"/>
              <a:gd name="connsiteY2263" fmla="*/ 5830741 h 6464302"/>
              <a:gd name="connsiteX2264" fmla="*/ 5186061 w 11965575"/>
              <a:gd name="connsiteY2264" fmla="*/ 5796390 h 6464302"/>
              <a:gd name="connsiteX2265" fmla="*/ 5182780 w 11965575"/>
              <a:gd name="connsiteY2265" fmla="*/ 5783802 h 6464302"/>
              <a:gd name="connsiteX2266" fmla="*/ 5163874 w 11965575"/>
              <a:gd name="connsiteY2266" fmla="*/ 5772989 h 6464302"/>
              <a:gd name="connsiteX2267" fmla="*/ 5153807 w 11965575"/>
              <a:gd name="connsiteY2267" fmla="*/ 5799774 h 6464302"/>
              <a:gd name="connsiteX2268" fmla="*/ 5167212 w 11965575"/>
              <a:gd name="connsiteY2268" fmla="*/ 5827185 h 6464302"/>
              <a:gd name="connsiteX2269" fmla="*/ 5169805 w 11965575"/>
              <a:gd name="connsiteY2269" fmla="*/ 5837468 h 6464302"/>
              <a:gd name="connsiteX2270" fmla="*/ 5160927 w 11965575"/>
              <a:gd name="connsiteY2270" fmla="*/ 5849126 h 6464302"/>
              <a:gd name="connsiteX2271" fmla="*/ 5150240 w 11965575"/>
              <a:gd name="connsiteY2271" fmla="*/ 5845156 h 6464302"/>
              <a:gd name="connsiteX2272" fmla="*/ 5063452 w 11965575"/>
              <a:gd name="connsiteY2272" fmla="*/ 5801142 h 6464302"/>
              <a:gd name="connsiteX2273" fmla="*/ 5081109 w 11965575"/>
              <a:gd name="connsiteY2273" fmla="*/ 5820502 h 6464302"/>
              <a:gd name="connsiteX2274" fmla="*/ 5093921 w 11965575"/>
              <a:gd name="connsiteY2274" fmla="*/ 5837963 h 6464302"/>
              <a:gd name="connsiteX2275" fmla="*/ 5086417 w 11965575"/>
              <a:gd name="connsiteY2275" fmla="*/ 5854228 h 6464302"/>
              <a:gd name="connsiteX2276" fmla="*/ 5018971 w 11965575"/>
              <a:gd name="connsiteY2276" fmla="*/ 5867074 h 6464302"/>
              <a:gd name="connsiteX2277" fmla="*/ 4996187 w 11965575"/>
              <a:gd name="connsiteY2277" fmla="*/ 5868752 h 6464302"/>
              <a:gd name="connsiteX2278" fmla="*/ 4967966 w 11965575"/>
              <a:gd name="connsiteY2278" fmla="*/ 5858577 h 6464302"/>
              <a:gd name="connsiteX2279" fmla="*/ 4945026 w 11965575"/>
              <a:gd name="connsiteY2279" fmla="*/ 5861324 h 6464302"/>
              <a:gd name="connsiteX2280" fmla="*/ 4940775 w 11965575"/>
              <a:gd name="connsiteY2280" fmla="*/ 5869373 h 6464302"/>
              <a:gd name="connsiteX2281" fmla="*/ 4936902 w 11965575"/>
              <a:gd name="connsiteY2281" fmla="*/ 5846835 h 6464302"/>
              <a:gd name="connsiteX2282" fmla="*/ 4933151 w 11965575"/>
              <a:gd name="connsiteY2282" fmla="*/ 5837451 h 6464302"/>
              <a:gd name="connsiteX2283" fmla="*/ 4915808 w 11965575"/>
              <a:gd name="connsiteY2283" fmla="*/ 5815953 h 6464302"/>
              <a:gd name="connsiteX2284" fmla="*/ 4910372 w 11965575"/>
              <a:gd name="connsiteY2284" fmla="*/ 5804100 h 6464302"/>
              <a:gd name="connsiteX2285" fmla="*/ 4874149 w 11965575"/>
              <a:gd name="connsiteY2285" fmla="*/ 5792593 h 6464302"/>
              <a:gd name="connsiteX2286" fmla="*/ 4895556 w 11965575"/>
              <a:gd name="connsiteY2286" fmla="*/ 5821336 h 6464302"/>
              <a:gd name="connsiteX2287" fmla="*/ 4886427 w 11965575"/>
              <a:gd name="connsiteY2287" fmla="*/ 5841709 h 6464302"/>
              <a:gd name="connsiteX2288" fmla="*/ 4883866 w 11965575"/>
              <a:gd name="connsiteY2288" fmla="*/ 5817200 h 6464302"/>
              <a:gd name="connsiteX2289" fmla="*/ 4862866 w 11965575"/>
              <a:gd name="connsiteY2289" fmla="*/ 5813702 h 6464302"/>
              <a:gd name="connsiteX2290" fmla="*/ 4853958 w 11965575"/>
              <a:gd name="connsiteY2290" fmla="*/ 5804555 h 6464302"/>
              <a:gd name="connsiteX2291" fmla="*/ 4835458 w 11965575"/>
              <a:gd name="connsiteY2291" fmla="*/ 5783958 h 6464302"/>
              <a:gd name="connsiteX2292" fmla="*/ 4810924 w 11965575"/>
              <a:gd name="connsiteY2292" fmla="*/ 5776586 h 6464302"/>
              <a:gd name="connsiteX2293" fmla="*/ 4800298 w 11965575"/>
              <a:gd name="connsiteY2293" fmla="*/ 5779195 h 6464302"/>
              <a:gd name="connsiteX2294" fmla="*/ 4787672 w 11965575"/>
              <a:gd name="connsiteY2294" fmla="*/ 5781470 h 6464302"/>
              <a:gd name="connsiteX2295" fmla="*/ 4740012 w 11965575"/>
              <a:gd name="connsiteY2295" fmla="*/ 5757110 h 6464302"/>
              <a:gd name="connsiteX2296" fmla="*/ 4717133 w 11965575"/>
              <a:gd name="connsiteY2296" fmla="*/ 5766434 h 6464302"/>
              <a:gd name="connsiteX2297" fmla="*/ 4712726 w 11965575"/>
              <a:gd name="connsiteY2297" fmla="*/ 5775553 h 6464302"/>
              <a:gd name="connsiteX2298" fmla="*/ 4701412 w 11965575"/>
              <a:gd name="connsiteY2298" fmla="*/ 5775857 h 6464302"/>
              <a:gd name="connsiteX2299" fmla="*/ 4699568 w 11965575"/>
              <a:gd name="connsiteY2299" fmla="*/ 5774455 h 6464302"/>
              <a:gd name="connsiteX2300" fmla="*/ 4683410 w 11965575"/>
              <a:gd name="connsiteY2300" fmla="*/ 5772858 h 6464302"/>
              <a:gd name="connsiteX2301" fmla="*/ 4654939 w 11965575"/>
              <a:gd name="connsiteY2301" fmla="*/ 5771399 h 6464302"/>
              <a:gd name="connsiteX2302" fmla="*/ 4629561 w 11965575"/>
              <a:gd name="connsiteY2302" fmla="*/ 5762792 h 6464302"/>
              <a:gd name="connsiteX2303" fmla="*/ 4590369 w 11965575"/>
              <a:gd name="connsiteY2303" fmla="*/ 5771588 h 6464302"/>
              <a:gd name="connsiteX2304" fmla="*/ 4566991 w 11965575"/>
              <a:gd name="connsiteY2304" fmla="*/ 5763315 h 6464302"/>
              <a:gd name="connsiteX2305" fmla="*/ 4549364 w 11965575"/>
              <a:gd name="connsiteY2305" fmla="*/ 5764757 h 6464302"/>
              <a:gd name="connsiteX2306" fmla="*/ 4538364 w 11965575"/>
              <a:gd name="connsiteY2306" fmla="*/ 5762924 h 6464302"/>
              <a:gd name="connsiteX2307" fmla="*/ 4528958 w 11965575"/>
              <a:gd name="connsiteY2307" fmla="*/ 5736181 h 6464302"/>
              <a:gd name="connsiteX2308" fmla="*/ 4525019 w 11965575"/>
              <a:gd name="connsiteY2308" fmla="*/ 5742092 h 6464302"/>
              <a:gd name="connsiteX2309" fmla="*/ 4502828 w 11965575"/>
              <a:gd name="connsiteY2309" fmla="*/ 5753721 h 6464302"/>
              <a:gd name="connsiteX2310" fmla="*/ 4475981 w 11965575"/>
              <a:gd name="connsiteY2310" fmla="*/ 5748153 h 6464302"/>
              <a:gd name="connsiteX2311" fmla="*/ 4434381 w 11965575"/>
              <a:gd name="connsiteY2311" fmla="*/ 5766401 h 6464302"/>
              <a:gd name="connsiteX2312" fmla="*/ 4421940 w 11965575"/>
              <a:gd name="connsiteY2312" fmla="*/ 5788411 h 6464302"/>
              <a:gd name="connsiteX2313" fmla="*/ 4414000 w 11965575"/>
              <a:gd name="connsiteY2313" fmla="*/ 5793657 h 6464302"/>
              <a:gd name="connsiteX2314" fmla="*/ 4412251 w 11965575"/>
              <a:gd name="connsiteY2314" fmla="*/ 5784608 h 6464302"/>
              <a:gd name="connsiteX2315" fmla="*/ 4410752 w 11965575"/>
              <a:gd name="connsiteY2315" fmla="*/ 5766843 h 6464302"/>
              <a:gd name="connsiteX2316" fmla="*/ 4413004 w 11965575"/>
              <a:gd name="connsiteY2316" fmla="*/ 5758460 h 6464302"/>
              <a:gd name="connsiteX2317" fmla="*/ 4406193 w 11965575"/>
              <a:gd name="connsiteY2317" fmla="*/ 5742000 h 6464302"/>
              <a:gd name="connsiteX2318" fmla="*/ 4367407 w 11965575"/>
              <a:gd name="connsiteY2318" fmla="*/ 5741012 h 6464302"/>
              <a:gd name="connsiteX2319" fmla="*/ 4347529 w 11965575"/>
              <a:gd name="connsiteY2319" fmla="*/ 5750836 h 6464302"/>
              <a:gd name="connsiteX2320" fmla="*/ 4330276 w 11965575"/>
              <a:gd name="connsiteY2320" fmla="*/ 5756720 h 6464302"/>
              <a:gd name="connsiteX2321" fmla="*/ 4262236 w 11965575"/>
              <a:gd name="connsiteY2321" fmla="*/ 5759616 h 6464302"/>
              <a:gd name="connsiteX2322" fmla="*/ 4260079 w 11965575"/>
              <a:gd name="connsiteY2322" fmla="*/ 5760351 h 6464302"/>
              <a:gd name="connsiteX2323" fmla="*/ 4209952 w 11965575"/>
              <a:gd name="connsiteY2323" fmla="*/ 5738864 h 6464302"/>
              <a:gd name="connsiteX2324" fmla="*/ 4208012 w 11965575"/>
              <a:gd name="connsiteY2324" fmla="*/ 5745109 h 6464302"/>
              <a:gd name="connsiteX2325" fmla="*/ 4199074 w 11965575"/>
              <a:gd name="connsiteY2325" fmla="*/ 5750188 h 6464302"/>
              <a:gd name="connsiteX2326" fmla="*/ 4193229 w 11965575"/>
              <a:gd name="connsiteY2326" fmla="*/ 5748119 h 6464302"/>
              <a:gd name="connsiteX2327" fmla="*/ 4191822 w 11965575"/>
              <a:gd name="connsiteY2327" fmla="*/ 5757737 h 6464302"/>
              <a:gd name="connsiteX2328" fmla="*/ 4192884 w 11965575"/>
              <a:gd name="connsiteY2328" fmla="*/ 5764481 h 6464302"/>
              <a:gd name="connsiteX2329" fmla="*/ 4187258 w 11965575"/>
              <a:gd name="connsiteY2329" fmla="*/ 5767924 h 6464302"/>
              <a:gd name="connsiteX2330" fmla="*/ 4164037 w 11965575"/>
              <a:gd name="connsiteY2330" fmla="*/ 5758582 h 6464302"/>
              <a:gd name="connsiteX2331" fmla="*/ 4146066 w 11965575"/>
              <a:gd name="connsiteY2331" fmla="*/ 5776387 h 6464302"/>
              <a:gd name="connsiteX2332" fmla="*/ 4156851 w 11965575"/>
              <a:gd name="connsiteY2332" fmla="*/ 5737680 h 6464302"/>
              <a:gd name="connsiteX2333" fmla="*/ 4160164 w 11965575"/>
              <a:gd name="connsiteY2333" fmla="*/ 5736043 h 6464302"/>
              <a:gd name="connsiteX2334" fmla="*/ 4173042 w 11965575"/>
              <a:gd name="connsiteY2334" fmla="*/ 5725052 h 6464302"/>
              <a:gd name="connsiteX2335" fmla="*/ 4157822 w 11965575"/>
              <a:gd name="connsiteY2335" fmla="*/ 5717043 h 6464302"/>
              <a:gd name="connsiteX2336" fmla="*/ 4115348 w 11965575"/>
              <a:gd name="connsiteY2336" fmla="*/ 5713251 h 6464302"/>
              <a:gd name="connsiteX2337" fmla="*/ 4106348 w 11965575"/>
              <a:gd name="connsiteY2337" fmla="*/ 5711751 h 6464302"/>
              <a:gd name="connsiteX2338" fmla="*/ 4086251 w 11965575"/>
              <a:gd name="connsiteY2338" fmla="*/ 5716066 h 6464302"/>
              <a:gd name="connsiteX2339" fmla="*/ 4072311 w 11965575"/>
              <a:gd name="connsiteY2339" fmla="*/ 5720312 h 6464302"/>
              <a:gd name="connsiteX2340" fmla="*/ 4059277 w 11965575"/>
              <a:gd name="connsiteY2340" fmla="*/ 5732371 h 6464302"/>
              <a:gd name="connsiteX2341" fmla="*/ 4044869 w 11965575"/>
              <a:gd name="connsiteY2341" fmla="*/ 5739823 h 6464302"/>
              <a:gd name="connsiteX2342" fmla="*/ 4035181 w 11965575"/>
              <a:gd name="connsiteY2342" fmla="*/ 5736020 h 6464302"/>
              <a:gd name="connsiteX2343" fmla="*/ 4028805 w 11965575"/>
              <a:gd name="connsiteY2343" fmla="*/ 5730579 h 6464302"/>
              <a:gd name="connsiteX2344" fmla="*/ 4005272 w 11965575"/>
              <a:gd name="connsiteY2344" fmla="*/ 5723374 h 6464302"/>
              <a:gd name="connsiteX2345" fmla="*/ 3994645 w 11965575"/>
              <a:gd name="connsiteY2345" fmla="*/ 5725983 h 6464302"/>
              <a:gd name="connsiteX2346" fmla="*/ 3929199 w 11965575"/>
              <a:gd name="connsiteY2346" fmla="*/ 5739163 h 6464302"/>
              <a:gd name="connsiteX2347" fmla="*/ 3896038 w 11965575"/>
              <a:gd name="connsiteY2347" fmla="*/ 5734733 h 6464302"/>
              <a:gd name="connsiteX2348" fmla="*/ 3875757 w 11965575"/>
              <a:gd name="connsiteY2348" fmla="*/ 5719312 h 6464302"/>
              <a:gd name="connsiteX2349" fmla="*/ 3860723 w 11965575"/>
              <a:gd name="connsiteY2349" fmla="*/ 5731040 h 6464302"/>
              <a:gd name="connsiteX2350" fmla="*/ 3832596 w 11965575"/>
              <a:gd name="connsiteY2350" fmla="*/ 5713218 h 6464302"/>
              <a:gd name="connsiteX2351" fmla="*/ 3827847 w 11965575"/>
              <a:gd name="connsiteY2351" fmla="*/ 5703668 h 6464302"/>
              <a:gd name="connsiteX2352" fmla="*/ 3817627 w 11965575"/>
              <a:gd name="connsiteY2352" fmla="*/ 5696492 h 6464302"/>
              <a:gd name="connsiteX2353" fmla="*/ 3810063 w 11965575"/>
              <a:gd name="connsiteY2353" fmla="*/ 5706180 h 6464302"/>
              <a:gd name="connsiteX2354" fmla="*/ 3789025 w 11965575"/>
              <a:gd name="connsiteY2354" fmla="*/ 5751936 h 6464302"/>
              <a:gd name="connsiteX2355" fmla="*/ 3767771 w 11965575"/>
              <a:gd name="connsiteY2355" fmla="*/ 5757152 h 6464302"/>
              <a:gd name="connsiteX2356" fmla="*/ 3742987 w 11965575"/>
              <a:gd name="connsiteY2356" fmla="*/ 5758496 h 6464302"/>
              <a:gd name="connsiteX2357" fmla="*/ 3710576 w 11965575"/>
              <a:gd name="connsiteY2357" fmla="*/ 5762948 h 6464302"/>
              <a:gd name="connsiteX2358" fmla="*/ 3667383 w 11965575"/>
              <a:gd name="connsiteY2358" fmla="*/ 5771079 h 6464302"/>
              <a:gd name="connsiteX2359" fmla="*/ 3633286 w 11965575"/>
              <a:gd name="connsiteY2359" fmla="*/ 5773061 h 6464302"/>
              <a:gd name="connsiteX2360" fmla="*/ 3607941 w 11965575"/>
              <a:gd name="connsiteY2360" fmla="*/ 5750228 h 6464302"/>
              <a:gd name="connsiteX2361" fmla="*/ 3560154 w 11965575"/>
              <a:gd name="connsiteY2361" fmla="*/ 5747742 h 6464302"/>
              <a:gd name="connsiteX2362" fmla="*/ 3558684 w 11965575"/>
              <a:gd name="connsiteY2362" fmla="*/ 5750780 h 6464302"/>
              <a:gd name="connsiteX2363" fmla="*/ 3545528 w 11965575"/>
              <a:gd name="connsiteY2363" fmla="*/ 5749683 h 6464302"/>
              <a:gd name="connsiteX2364" fmla="*/ 3521150 w 11965575"/>
              <a:gd name="connsiteY2364" fmla="*/ 5741244 h 6464302"/>
              <a:gd name="connsiteX2365" fmla="*/ 3488209 w 11965575"/>
              <a:gd name="connsiteY2365" fmla="*/ 5742324 h 6464302"/>
              <a:gd name="connsiteX2366" fmla="*/ 3512400 w 11965575"/>
              <a:gd name="connsiteY2366" fmla="*/ 5731028 h 6464302"/>
              <a:gd name="connsiteX2367" fmla="*/ 3539810 w 11965575"/>
              <a:gd name="connsiteY2367" fmla="*/ 5725742 h 6464302"/>
              <a:gd name="connsiteX2368" fmla="*/ 3537000 w 11965575"/>
              <a:gd name="connsiteY2368" fmla="*/ 5709949 h 6464302"/>
              <a:gd name="connsiteX2369" fmla="*/ 3533094 w 11965575"/>
              <a:gd name="connsiteY2369" fmla="*/ 5701636 h 6464302"/>
              <a:gd name="connsiteX2370" fmla="*/ 3500715 w 11965575"/>
              <a:gd name="connsiteY2370" fmla="*/ 5691863 h 6464302"/>
              <a:gd name="connsiteX2371" fmla="*/ 3483306 w 11965575"/>
              <a:gd name="connsiteY2371" fmla="*/ 5698815 h 6464302"/>
              <a:gd name="connsiteX2372" fmla="*/ 3476992 w 11965575"/>
              <a:gd name="connsiteY2372" fmla="*/ 5699953 h 6464302"/>
              <a:gd name="connsiteX2373" fmla="*/ 3464054 w 11965575"/>
              <a:gd name="connsiteY2373" fmla="*/ 5704364 h 6464302"/>
              <a:gd name="connsiteX2374" fmla="*/ 3462428 w 11965575"/>
              <a:gd name="connsiteY2374" fmla="*/ 5708472 h 6464302"/>
              <a:gd name="connsiteX2375" fmla="*/ 3449710 w 11965575"/>
              <a:gd name="connsiteY2375" fmla="*/ 5683366 h 6464302"/>
              <a:gd name="connsiteX2376" fmla="*/ 3444335 w 11965575"/>
              <a:gd name="connsiteY2376" fmla="*/ 5678091 h 6464302"/>
              <a:gd name="connsiteX2377" fmla="*/ 3434770 w 11965575"/>
              <a:gd name="connsiteY2377" fmla="*/ 5687444 h 6464302"/>
              <a:gd name="connsiteX2378" fmla="*/ 3437270 w 11965575"/>
              <a:gd name="connsiteY2378" fmla="*/ 5705375 h 6464302"/>
              <a:gd name="connsiteX2379" fmla="*/ 3432705 w 11965575"/>
              <a:gd name="connsiteY2379" fmla="*/ 5715562 h 6464302"/>
              <a:gd name="connsiteX2380" fmla="*/ 3375041 w 11965575"/>
              <a:gd name="connsiteY2380" fmla="*/ 5724565 h 6464302"/>
              <a:gd name="connsiteX2381" fmla="*/ 3354446 w 11965575"/>
              <a:gd name="connsiteY2381" fmla="*/ 5711282 h 6464302"/>
              <a:gd name="connsiteX2382" fmla="*/ 3330538 w 11965575"/>
              <a:gd name="connsiteY2382" fmla="*/ 5699637 h 6464302"/>
              <a:gd name="connsiteX2383" fmla="*/ 3328130 w 11965575"/>
              <a:gd name="connsiteY2383" fmla="*/ 5709087 h 6464302"/>
              <a:gd name="connsiteX2384" fmla="*/ 3335975 w 11965575"/>
              <a:gd name="connsiteY2384" fmla="*/ 5711489 h 6464302"/>
              <a:gd name="connsiteX2385" fmla="*/ 3348132 w 11965575"/>
              <a:gd name="connsiteY2385" fmla="*/ 5712420 h 6464302"/>
              <a:gd name="connsiteX2386" fmla="*/ 3347413 w 11965575"/>
              <a:gd name="connsiteY2386" fmla="*/ 5724342 h 6464302"/>
              <a:gd name="connsiteX2387" fmla="*/ 3334630 w 11965575"/>
              <a:gd name="connsiteY2387" fmla="*/ 5727685 h 6464302"/>
              <a:gd name="connsiteX2388" fmla="*/ 3324534 w 11965575"/>
              <a:gd name="connsiteY2388" fmla="*/ 5733666 h 6464302"/>
              <a:gd name="connsiteX2389" fmla="*/ 3323752 w 11965575"/>
              <a:gd name="connsiteY2389" fmla="*/ 5739009 h 6464302"/>
              <a:gd name="connsiteX2390" fmla="*/ 3319813 w 11965575"/>
              <a:gd name="connsiteY2390" fmla="*/ 5744920 h 6464302"/>
              <a:gd name="connsiteX2391" fmla="*/ 3314282 w 11965575"/>
              <a:gd name="connsiteY2391" fmla="*/ 5740715 h 6464302"/>
              <a:gd name="connsiteX2392" fmla="*/ 3289999 w 11965575"/>
              <a:gd name="connsiteY2392" fmla="*/ 5724628 h 6464302"/>
              <a:gd name="connsiteX2393" fmla="*/ 3281904 w 11965575"/>
              <a:gd name="connsiteY2393" fmla="*/ 5730943 h 6464302"/>
              <a:gd name="connsiteX2394" fmla="*/ 3280028 w 11965575"/>
              <a:gd name="connsiteY2394" fmla="*/ 5743767 h 6464302"/>
              <a:gd name="connsiteX2395" fmla="*/ 3263462 w 11965575"/>
              <a:gd name="connsiteY2395" fmla="*/ 5751953 h 6464302"/>
              <a:gd name="connsiteX2396" fmla="*/ 3246304 w 11965575"/>
              <a:gd name="connsiteY2396" fmla="*/ 5750189 h 6464302"/>
              <a:gd name="connsiteX2397" fmla="*/ 3226334 w 11965575"/>
              <a:gd name="connsiteY2397" fmla="*/ 5732632 h 6464302"/>
              <a:gd name="connsiteX2398" fmla="*/ 3219992 w 11965575"/>
              <a:gd name="connsiteY2398" fmla="*/ 5712966 h 6464302"/>
              <a:gd name="connsiteX2399" fmla="*/ 3226993 w 11965575"/>
              <a:gd name="connsiteY2399" fmla="*/ 5714132 h 6464302"/>
              <a:gd name="connsiteX2400" fmla="*/ 3259810 w 11965575"/>
              <a:gd name="connsiteY2400" fmla="*/ 5699895 h 6464302"/>
              <a:gd name="connsiteX2401" fmla="*/ 3273220 w 11965575"/>
              <a:gd name="connsiteY2401" fmla="*/ 5692277 h 6464302"/>
              <a:gd name="connsiteX2402" fmla="*/ 3331196 w 11965575"/>
              <a:gd name="connsiteY2402" fmla="*/ 5681136 h 6464302"/>
              <a:gd name="connsiteX2403" fmla="*/ 3403426 w 11965575"/>
              <a:gd name="connsiteY2403" fmla="*/ 5663613 h 6464302"/>
              <a:gd name="connsiteX2404" fmla="*/ 3441714 w 11965575"/>
              <a:gd name="connsiteY2404" fmla="*/ 5647003 h 6464302"/>
              <a:gd name="connsiteX2405" fmla="*/ 3467966 w 11965575"/>
              <a:gd name="connsiteY2405" fmla="*/ 5642620 h 6464302"/>
              <a:gd name="connsiteX2406" fmla="*/ 3494940 w 11965575"/>
              <a:gd name="connsiteY2406" fmla="*/ 5626314 h 6464302"/>
              <a:gd name="connsiteX2407" fmla="*/ 3525787 w 11965575"/>
              <a:gd name="connsiteY2407" fmla="*/ 5632547 h 6464302"/>
              <a:gd name="connsiteX2408" fmla="*/ 3563511 w 11965575"/>
              <a:gd name="connsiteY2408" fmla="*/ 5626791 h 6464302"/>
              <a:gd name="connsiteX2409" fmla="*/ 3600017 w 11965575"/>
              <a:gd name="connsiteY2409" fmla="*/ 5615357 h 6464302"/>
              <a:gd name="connsiteX2410" fmla="*/ 3621112 w 11965575"/>
              <a:gd name="connsiteY2410" fmla="*/ 5611210 h 6464302"/>
              <a:gd name="connsiteX2411" fmla="*/ 3649211 w 11965575"/>
              <a:gd name="connsiteY2411" fmla="*/ 5608228 h 6464302"/>
              <a:gd name="connsiteX2412" fmla="*/ 3738066 w 11965575"/>
              <a:gd name="connsiteY2412" fmla="*/ 5589096 h 6464302"/>
              <a:gd name="connsiteX2413" fmla="*/ 3792512 w 11965575"/>
              <a:gd name="connsiteY2413" fmla="*/ 5574082 h 6464302"/>
              <a:gd name="connsiteX2414" fmla="*/ 3798171 w 11965575"/>
              <a:gd name="connsiteY2414" fmla="*/ 5556417 h 6464302"/>
              <a:gd name="connsiteX2415" fmla="*/ 3799265 w 11965575"/>
              <a:gd name="connsiteY2415" fmla="*/ 5548936 h 6464302"/>
              <a:gd name="connsiteX2416" fmla="*/ 3806830 w 11965575"/>
              <a:gd name="connsiteY2416" fmla="*/ 5539249 h 6464302"/>
              <a:gd name="connsiteX2417" fmla="*/ 3836520 w 11965575"/>
              <a:gd name="connsiteY2417" fmla="*/ 5546385 h 6464302"/>
              <a:gd name="connsiteX2418" fmla="*/ 3838895 w 11965575"/>
              <a:gd name="connsiteY2418" fmla="*/ 5551159 h 6464302"/>
              <a:gd name="connsiteX2419" fmla="*/ 3848336 w 11965575"/>
              <a:gd name="connsiteY2419" fmla="*/ 5528649 h 6464302"/>
              <a:gd name="connsiteX2420" fmla="*/ 3855617 w 11965575"/>
              <a:gd name="connsiteY2420" fmla="*/ 5541903 h 6464302"/>
              <a:gd name="connsiteX2421" fmla="*/ 3883776 w 11965575"/>
              <a:gd name="connsiteY2421" fmla="*/ 5545500 h 6464302"/>
              <a:gd name="connsiteX2422" fmla="*/ 3899593 w 11965575"/>
              <a:gd name="connsiteY2422" fmla="*/ 5528431 h 6464302"/>
              <a:gd name="connsiteX2423" fmla="*/ 3927001 w 11965575"/>
              <a:gd name="connsiteY2423" fmla="*/ 5523144 h 6464302"/>
              <a:gd name="connsiteX2424" fmla="*/ 3944473 w 11965575"/>
              <a:gd name="connsiteY2424" fmla="*/ 5522771 h 6464302"/>
              <a:gd name="connsiteX2425" fmla="*/ 3965006 w 11965575"/>
              <a:gd name="connsiteY2425" fmla="*/ 5529476 h 6464302"/>
              <a:gd name="connsiteX2426" fmla="*/ 3976727 w 11965575"/>
              <a:gd name="connsiteY2426" fmla="*/ 5519387 h 6464302"/>
              <a:gd name="connsiteX2427" fmla="*/ 3990947 w 11965575"/>
              <a:gd name="connsiteY2427" fmla="*/ 5527230 h 6464302"/>
              <a:gd name="connsiteX2428" fmla="*/ 4006261 w 11965575"/>
              <a:gd name="connsiteY2428" fmla="*/ 5527591 h 6464302"/>
              <a:gd name="connsiteX2429" fmla="*/ 4033017 w 11965575"/>
              <a:gd name="connsiteY2429" fmla="*/ 5505776 h 6464302"/>
              <a:gd name="connsiteX2430" fmla="*/ 4044862 w 11965575"/>
              <a:gd name="connsiteY2430" fmla="*/ 5508844 h 6464302"/>
              <a:gd name="connsiteX2431" fmla="*/ 4063239 w 11965575"/>
              <a:gd name="connsiteY2431" fmla="*/ 5516284 h 6464302"/>
              <a:gd name="connsiteX2432" fmla="*/ 4085648 w 11965575"/>
              <a:gd name="connsiteY2432" fmla="*/ 5510166 h 6464302"/>
              <a:gd name="connsiteX2433" fmla="*/ 4091368 w 11965575"/>
              <a:gd name="connsiteY2433" fmla="*/ 5499077 h 6464302"/>
              <a:gd name="connsiteX2434" fmla="*/ 4089681 w 11965575"/>
              <a:gd name="connsiteY2434" fmla="*/ 5496607 h 6464302"/>
              <a:gd name="connsiteX2435" fmla="*/ 4072461 w 11965575"/>
              <a:gd name="connsiteY2435" fmla="*/ 5488265 h 6464302"/>
              <a:gd name="connsiteX2436" fmla="*/ 4081119 w 11965575"/>
              <a:gd name="connsiteY2436" fmla="*/ 5471098 h 6464302"/>
              <a:gd name="connsiteX2437" fmla="*/ 4060649 w 11965575"/>
              <a:gd name="connsiteY2437" fmla="*/ 5470971 h 6464302"/>
              <a:gd name="connsiteX2438" fmla="*/ 4044117 w 11965575"/>
              <a:gd name="connsiteY2438" fmla="*/ 5464933 h 6464302"/>
              <a:gd name="connsiteX2439" fmla="*/ 4037210 w 11965575"/>
              <a:gd name="connsiteY2439" fmla="*/ 5456119 h 6464302"/>
              <a:gd name="connsiteX2440" fmla="*/ 4014956 w 11965575"/>
              <a:gd name="connsiteY2440" fmla="*/ 5461169 h 6464302"/>
              <a:gd name="connsiteX2441" fmla="*/ 4009018 w 11965575"/>
              <a:gd name="connsiteY2441" fmla="*/ 5466749 h 6464302"/>
              <a:gd name="connsiteX2442" fmla="*/ 4013335 w 11965575"/>
              <a:gd name="connsiteY2442" fmla="*/ 5430249 h 6464302"/>
              <a:gd name="connsiteX2443" fmla="*/ 4020430 w 11965575"/>
              <a:gd name="connsiteY2443" fmla="*/ 5423767 h 6464302"/>
              <a:gd name="connsiteX2444" fmla="*/ 4025649 w 11965575"/>
              <a:gd name="connsiteY2444" fmla="*/ 5430111 h 6464302"/>
              <a:gd name="connsiteX2445" fmla="*/ 4031711 w 11965575"/>
              <a:gd name="connsiteY2445" fmla="*/ 5437689 h 6464302"/>
              <a:gd name="connsiteX2446" fmla="*/ 4036276 w 11965575"/>
              <a:gd name="connsiteY2446" fmla="*/ 5427501 h 6464302"/>
              <a:gd name="connsiteX2447" fmla="*/ 4012211 w 11965575"/>
              <a:gd name="connsiteY2447" fmla="*/ 5416925 h 6464302"/>
              <a:gd name="connsiteX2448" fmla="*/ 4000366 w 11965575"/>
              <a:gd name="connsiteY2448" fmla="*/ 5413857 h 6464302"/>
              <a:gd name="connsiteX2449" fmla="*/ 3977928 w 11965575"/>
              <a:gd name="connsiteY2449" fmla="*/ 5399172 h 6464302"/>
              <a:gd name="connsiteX2450" fmla="*/ 3959144 w 11965575"/>
              <a:gd name="connsiteY2450" fmla="*/ 5401516 h 6464302"/>
              <a:gd name="connsiteX2451" fmla="*/ 3939545 w 11965575"/>
              <a:gd name="connsiteY2451" fmla="*/ 5423429 h 6464302"/>
              <a:gd name="connsiteX2452" fmla="*/ 3937480 w 11965575"/>
              <a:gd name="connsiteY2452" fmla="*/ 5451547 h 6464302"/>
              <a:gd name="connsiteX2453" fmla="*/ 3873626 w 11965575"/>
              <a:gd name="connsiteY2453" fmla="*/ 5474844 h 6464302"/>
              <a:gd name="connsiteX2454" fmla="*/ 3856720 w 11965575"/>
              <a:gd name="connsiteY2454" fmla="*/ 5464365 h 6464302"/>
              <a:gd name="connsiteX2455" fmla="*/ 3843467 w 11965575"/>
              <a:gd name="connsiteY2455" fmla="*/ 5470913 h 6464302"/>
              <a:gd name="connsiteX2456" fmla="*/ 3842684 w 11965575"/>
              <a:gd name="connsiteY2456" fmla="*/ 5476257 h 6464302"/>
              <a:gd name="connsiteX2457" fmla="*/ 3829276 w 11965575"/>
              <a:gd name="connsiteY2457" fmla="*/ 5483875 h 6464302"/>
              <a:gd name="connsiteX2458" fmla="*/ 3817806 w 11965575"/>
              <a:gd name="connsiteY2458" fmla="*/ 5485249 h 6464302"/>
              <a:gd name="connsiteX2459" fmla="*/ 3795741 w 11965575"/>
              <a:gd name="connsiteY2459" fmla="*/ 5475005 h 6464302"/>
              <a:gd name="connsiteX2460" fmla="*/ 3777303 w 11965575"/>
              <a:gd name="connsiteY2460" fmla="*/ 5460987 h 6464302"/>
              <a:gd name="connsiteX2461" fmla="*/ 3753800 w 11965575"/>
              <a:gd name="connsiteY2461" fmla="*/ 5474586 h 6464302"/>
              <a:gd name="connsiteX2462" fmla="*/ 3738670 w 11965575"/>
              <a:gd name="connsiteY2462" fmla="*/ 5493959 h 6464302"/>
              <a:gd name="connsiteX2463" fmla="*/ 3705104 w 11965575"/>
              <a:gd name="connsiteY2463" fmla="*/ 5499314 h 6464302"/>
              <a:gd name="connsiteX2464" fmla="*/ 3693790 w 11965575"/>
              <a:gd name="connsiteY2464" fmla="*/ 5499618 h 6464302"/>
              <a:gd name="connsiteX2465" fmla="*/ 3675068 w 11965575"/>
              <a:gd name="connsiteY2465" fmla="*/ 5508541 h 6464302"/>
              <a:gd name="connsiteX2466" fmla="*/ 3659284 w 11965575"/>
              <a:gd name="connsiteY2466" fmla="*/ 5511385 h 6464302"/>
              <a:gd name="connsiteX2467" fmla="*/ 3652502 w 11965575"/>
              <a:gd name="connsiteY2467" fmla="*/ 5515728 h 6464302"/>
              <a:gd name="connsiteX2468" fmla="*/ 3658877 w 11965575"/>
              <a:gd name="connsiteY2468" fmla="*/ 5521169 h 6464302"/>
              <a:gd name="connsiteX2469" fmla="*/ 3667784 w 11965575"/>
              <a:gd name="connsiteY2469" fmla="*/ 5530316 h 6464302"/>
              <a:gd name="connsiteX2470" fmla="*/ 3663845 w 11965575"/>
              <a:gd name="connsiteY2470" fmla="*/ 5536227 h 6464302"/>
              <a:gd name="connsiteX2471" fmla="*/ 3649842 w 11965575"/>
              <a:gd name="connsiteY2471" fmla="*/ 5533894 h 6464302"/>
              <a:gd name="connsiteX2472" fmla="*/ 3649000 w 11965575"/>
              <a:gd name="connsiteY2472" fmla="*/ 5532660 h 6464302"/>
              <a:gd name="connsiteX2473" fmla="*/ 3603777 w 11965575"/>
              <a:gd name="connsiteY2473" fmla="*/ 5519652 h 6464302"/>
              <a:gd name="connsiteX2474" fmla="*/ 3591838 w 11965575"/>
              <a:gd name="connsiteY2474" fmla="*/ 5524231 h 6464302"/>
              <a:gd name="connsiteX2475" fmla="*/ 3554492 w 11965575"/>
              <a:gd name="connsiteY2475" fmla="*/ 5499400 h 6464302"/>
              <a:gd name="connsiteX2476" fmla="*/ 3549742 w 11965575"/>
              <a:gd name="connsiteY2476" fmla="*/ 5489852 h 6464302"/>
              <a:gd name="connsiteX2477" fmla="*/ 3539646 w 11965575"/>
              <a:gd name="connsiteY2477" fmla="*/ 5495832 h 6464302"/>
              <a:gd name="connsiteX2478" fmla="*/ 3531144 w 11965575"/>
              <a:gd name="connsiteY2478" fmla="*/ 5511931 h 6464302"/>
              <a:gd name="connsiteX2479" fmla="*/ 3527769 w 11965575"/>
              <a:gd name="connsiteY2479" fmla="*/ 5506990 h 6464302"/>
              <a:gd name="connsiteX2480" fmla="*/ 3518863 w 11965575"/>
              <a:gd name="connsiteY2480" fmla="*/ 5497843 h 6464302"/>
              <a:gd name="connsiteX2481" fmla="*/ 3509516 w 11965575"/>
              <a:gd name="connsiteY2481" fmla="*/ 5512706 h 6464302"/>
              <a:gd name="connsiteX2482" fmla="*/ 3502640 w 11965575"/>
              <a:gd name="connsiteY2482" fmla="*/ 5524697 h 6464302"/>
              <a:gd name="connsiteX2483" fmla="*/ 3487700 w 11965575"/>
              <a:gd name="connsiteY2483" fmla="*/ 5528776 h 6464302"/>
              <a:gd name="connsiteX2484" fmla="*/ 3480135 w 11965575"/>
              <a:gd name="connsiteY2484" fmla="*/ 5538462 h 6464302"/>
              <a:gd name="connsiteX2485" fmla="*/ 3476040 w 11965575"/>
              <a:gd name="connsiteY2485" fmla="*/ 5545444 h 6464302"/>
              <a:gd name="connsiteX2486" fmla="*/ 3470822 w 11965575"/>
              <a:gd name="connsiteY2486" fmla="*/ 5539100 h 6464302"/>
              <a:gd name="connsiteX2487" fmla="*/ 3461290 w 11965575"/>
              <a:gd name="connsiteY2487" fmla="*/ 5534228 h 6464302"/>
              <a:gd name="connsiteX2488" fmla="*/ 3385714 w 11965575"/>
              <a:gd name="connsiteY2488" fmla="*/ 5567614 h 6464302"/>
              <a:gd name="connsiteX2489" fmla="*/ 3360680 w 11965575"/>
              <a:gd name="connsiteY2489" fmla="*/ 5577675 h 6464302"/>
              <a:gd name="connsiteX2490" fmla="*/ 3332426 w 11965575"/>
              <a:gd name="connsiteY2490" fmla="*/ 5581725 h 6464302"/>
              <a:gd name="connsiteX2491" fmla="*/ 3309172 w 11965575"/>
              <a:gd name="connsiteY2491" fmla="*/ 5586608 h 6464302"/>
              <a:gd name="connsiteX2492" fmla="*/ 3325584 w 11965575"/>
              <a:gd name="connsiteY2492" fmla="*/ 5544461 h 6464302"/>
              <a:gd name="connsiteX2493" fmla="*/ 3329714 w 11965575"/>
              <a:gd name="connsiteY2493" fmla="*/ 5523255 h 6464302"/>
              <a:gd name="connsiteX2494" fmla="*/ 3329276 w 11965575"/>
              <a:gd name="connsiteY2494" fmla="*/ 5512236 h 6464302"/>
              <a:gd name="connsiteX2495" fmla="*/ 3317682 w 11965575"/>
              <a:gd name="connsiteY2495" fmla="*/ 5500452 h 6464302"/>
              <a:gd name="connsiteX2496" fmla="*/ 3292334 w 11965575"/>
              <a:gd name="connsiteY2496" fmla="*/ 5512649 h 6464302"/>
              <a:gd name="connsiteX2497" fmla="*/ 3270925 w 11965575"/>
              <a:gd name="connsiteY2497" fmla="*/ 5518935 h 6464302"/>
              <a:gd name="connsiteX2498" fmla="*/ 3265080 w 11965575"/>
              <a:gd name="connsiteY2498" fmla="*/ 5516866 h 6464302"/>
              <a:gd name="connsiteX2499" fmla="*/ 3250515 w 11965575"/>
              <a:gd name="connsiteY2499" fmla="*/ 5525386 h 6464302"/>
              <a:gd name="connsiteX2500" fmla="*/ 3241889 w 11965575"/>
              <a:gd name="connsiteY2500" fmla="*/ 5528328 h 6464302"/>
              <a:gd name="connsiteX2501" fmla="*/ 3221356 w 11965575"/>
              <a:gd name="connsiteY2501" fmla="*/ 5521623 h 6464302"/>
              <a:gd name="connsiteX2502" fmla="*/ 3207228 w 11965575"/>
              <a:gd name="connsiteY2502" fmla="*/ 5541163 h 6464302"/>
              <a:gd name="connsiteX2503" fmla="*/ 3194724 w 11965575"/>
              <a:gd name="connsiteY2503" fmla="*/ 5556595 h 6464302"/>
              <a:gd name="connsiteX2504" fmla="*/ 3178846 w 11965575"/>
              <a:gd name="connsiteY2504" fmla="*/ 5567087 h 6464302"/>
              <a:gd name="connsiteX2505" fmla="*/ 3174846 w 11965575"/>
              <a:gd name="connsiteY2505" fmla="*/ 5566420 h 6464302"/>
              <a:gd name="connsiteX2506" fmla="*/ 3169504 w 11965575"/>
              <a:gd name="connsiteY2506" fmla="*/ 5546920 h 6464302"/>
              <a:gd name="connsiteX2507" fmla="*/ 3154567 w 11965575"/>
              <a:gd name="connsiteY2507" fmla="*/ 5515970 h 6464302"/>
              <a:gd name="connsiteX2508" fmla="*/ 3152411 w 11965575"/>
              <a:gd name="connsiteY2508" fmla="*/ 5516706 h 6464302"/>
              <a:gd name="connsiteX2509" fmla="*/ 3123314 w 11965575"/>
              <a:gd name="connsiteY2509" fmla="*/ 5519520 h 6464302"/>
              <a:gd name="connsiteX2510" fmla="*/ 3099340 w 11965575"/>
              <a:gd name="connsiteY2510" fmla="*/ 5536326 h 6464302"/>
              <a:gd name="connsiteX2511" fmla="*/ 3093467 w 11965575"/>
              <a:gd name="connsiteY2511" fmla="*/ 5513454 h 6464302"/>
              <a:gd name="connsiteX2512" fmla="*/ 3080654 w 11965575"/>
              <a:gd name="connsiteY2512" fmla="*/ 5495994 h 6464302"/>
              <a:gd name="connsiteX2513" fmla="*/ 3023707 w 11965575"/>
              <a:gd name="connsiteY2513" fmla="*/ 5528104 h 6464302"/>
              <a:gd name="connsiteX2514" fmla="*/ 3006829 w 11965575"/>
              <a:gd name="connsiteY2514" fmla="*/ 5538429 h 6464302"/>
              <a:gd name="connsiteX2515" fmla="*/ 2991235 w 11965575"/>
              <a:gd name="connsiteY2515" fmla="*/ 5525980 h 6464302"/>
              <a:gd name="connsiteX2516" fmla="*/ 2962890 w 11965575"/>
              <a:gd name="connsiteY2516" fmla="*/ 5502647 h 6464302"/>
              <a:gd name="connsiteX2517" fmla="*/ 2951732 w 11965575"/>
              <a:gd name="connsiteY2517" fmla="*/ 5501883 h 6464302"/>
              <a:gd name="connsiteX2518" fmla="*/ 2949888 w 11965575"/>
              <a:gd name="connsiteY2518" fmla="*/ 5500481 h 6464302"/>
              <a:gd name="connsiteX2519" fmla="*/ 2950576 w 11965575"/>
              <a:gd name="connsiteY2519" fmla="*/ 5502785 h 6464302"/>
              <a:gd name="connsiteX2520" fmla="*/ 2951013 w 11965575"/>
              <a:gd name="connsiteY2520" fmla="*/ 5513805 h 6464302"/>
              <a:gd name="connsiteX2521" fmla="*/ 2927944 w 11965575"/>
              <a:gd name="connsiteY2521" fmla="*/ 5538424 h 6464302"/>
              <a:gd name="connsiteX2522" fmla="*/ 2905037 w 11965575"/>
              <a:gd name="connsiteY2522" fmla="*/ 5526944 h 6464302"/>
              <a:gd name="connsiteX2523" fmla="*/ 2887034 w 11965575"/>
              <a:gd name="connsiteY2523" fmla="*/ 5523945 h 6464302"/>
              <a:gd name="connsiteX2524" fmla="*/ 2875878 w 11965575"/>
              <a:gd name="connsiteY2524" fmla="*/ 5523181 h 6464302"/>
              <a:gd name="connsiteX2525" fmla="*/ 2880068 w 11965575"/>
              <a:gd name="connsiteY2525" fmla="*/ 5508553 h 6464302"/>
              <a:gd name="connsiteX2526" fmla="*/ 2932266 w 11965575"/>
              <a:gd name="connsiteY2526" fmla="*/ 5466894 h 6464302"/>
              <a:gd name="connsiteX2527" fmla="*/ 2942298 w 11965575"/>
              <a:gd name="connsiteY2527" fmla="*/ 5454335 h 6464302"/>
              <a:gd name="connsiteX2528" fmla="*/ 2965462 w 11965575"/>
              <a:gd name="connsiteY2528" fmla="*/ 5422070 h 6464302"/>
              <a:gd name="connsiteX2529" fmla="*/ 2990529 w 11965575"/>
              <a:gd name="connsiteY2529" fmla="*/ 5397783 h 6464302"/>
              <a:gd name="connsiteX2530" fmla="*/ 3003687 w 11965575"/>
              <a:gd name="connsiteY2530" fmla="*/ 5398881 h 6464302"/>
              <a:gd name="connsiteX2531" fmla="*/ 3008062 w 11965575"/>
              <a:gd name="connsiteY2531" fmla="*/ 5403989 h 6464302"/>
              <a:gd name="connsiteX2532" fmla="*/ 3009312 w 11965575"/>
              <a:gd name="connsiteY2532" fmla="*/ 5395439 h 6464302"/>
              <a:gd name="connsiteX2533" fmla="*/ 3014702 w 11965575"/>
              <a:gd name="connsiteY2533" fmla="*/ 5382243 h 6464302"/>
              <a:gd name="connsiteX2534" fmla="*/ 3027133 w 11965575"/>
              <a:gd name="connsiteY2534" fmla="*/ 5377691 h 6464302"/>
              <a:gd name="connsiteX2535" fmla="*/ 3026329 w 11965575"/>
              <a:gd name="connsiteY2535" fmla="*/ 5377013 h 6464302"/>
              <a:gd name="connsiteX2536" fmla="*/ 3006374 w 11965575"/>
              <a:gd name="connsiteY2536" fmla="*/ 5362356 h 6464302"/>
              <a:gd name="connsiteX2537" fmla="*/ 2999720 w 11965575"/>
              <a:gd name="connsiteY2537" fmla="*/ 5368109 h 6464302"/>
              <a:gd name="connsiteX2538" fmla="*/ 2998179 w 11965575"/>
              <a:gd name="connsiteY2538" fmla="*/ 5379793 h 6464302"/>
              <a:gd name="connsiteX2539" fmla="*/ 2984566 w 11965575"/>
              <a:gd name="connsiteY2539" fmla="*/ 5387251 h 6464302"/>
              <a:gd name="connsiteX2540" fmla="*/ 2970465 w 11965575"/>
              <a:gd name="connsiteY2540" fmla="*/ 5385644 h 6464302"/>
              <a:gd name="connsiteX2541" fmla="*/ 2954054 w 11965575"/>
              <a:gd name="connsiteY2541" fmla="*/ 5369648 h 6464302"/>
              <a:gd name="connsiteX2542" fmla="*/ 2948841 w 11965575"/>
              <a:gd name="connsiteY2542" fmla="*/ 5351730 h 6464302"/>
              <a:gd name="connsiteX2543" fmla="*/ 2954595 w 11965575"/>
              <a:gd name="connsiteY2543" fmla="*/ 5352792 h 6464302"/>
              <a:gd name="connsiteX2544" fmla="*/ 2981564 w 11965575"/>
              <a:gd name="connsiteY2544" fmla="*/ 5339821 h 6464302"/>
              <a:gd name="connsiteX2545" fmla="*/ 2992584 w 11965575"/>
              <a:gd name="connsiteY2545" fmla="*/ 5332879 h 6464302"/>
              <a:gd name="connsiteX2546" fmla="*/ 3040230 w 11965575"/>
              <a:gd name="connsiteY2546" fmla="*/ 5322729 h 6464302"/>
              <a:gd name="connsiteX2547" fmla="*/ 3099588 w 11965575"/>
              <a:gd name="connsiteY2547" fmla="*/ 5306763 h 6464302"/>
              <a:gd name="connsiteX2548" fmla="*/ 3131054 w 11965575"/>
              <a:gd name="connsiteY2548" fmla="*/ 5291630 h 6464302"/>
              <a:gd name="connsiteX2549" fmla="*/ 3152629 w 11965575"/>
              <a:gd name="connsiteY2549" fmla="*/ 5287636 h 6464302"/>
              <a:gd name="connsiteX2550" fmla="*/ 3152903 w 11965575"/>
              <a:gd name="connsiteY2550" fmla="*/ 5287617 h 6464302"/>
              <a:gd name="connsiteX2551" fmla="*/ 3149384 w 11965575"/>
              <a:gd name="connsiteY2551" fmla="*/ 5280982 h 6464302"/>
              <a:gd name="connsiteX2552" fmla="*/ 3136246 w 11965575"/>
              <a:gd name="connsiteY2552" fmla="*/ 5284129 h 6464302"/>
              <a:gd name="connsiteX2553" fmla="*/ 3040702 w 11965575"/>
              <a:gd name="connsiteY2553" fmla="*/ 5299958 h 6464302"/>
              <a:gd name="connsiteX2554" fmla="*/ 3017700 w 11965575"/>
              <a:gd name="connsiteY2554" fmla="*/ 5296126 h 6464302"/>
              <a:gd name="connsiteX2555" fmla="*/ 2983132 w 11965575"/>
              <a:gd name="connsiteY2555" fmla="*/ 5301313 h 6464302"/>
              <a:gd name="connsiteX2556" fmla="*/ 2957816 w 11965575"/>
              <a:gd name="connsiteY2556" fmla="*/ 5299286 h 6464302"/>
              <a:gd name="connsiteX2557" fmla="*/ 2955820 w 11965575"/>
              <a:gd name="connsiteY2557" fmla="*/ 5263923 h 6464302"/>
              <a:gd name="connsiteX2558" fmla="*/ 2974418 w 11965575"/>
              <a:gd name="connsiteY2558" fmla="*/ 5241844 h 6464302"/>
              <a:gd name="connsiteX2559" fmla="*/ 2985510 w 11965575"/>
              <a:gd name="connsiteY2559" fmla="*/ 5271059 h 6464302"/>
              <a:gd name="connsiteX2560" fmla="*/ 2995606 w 11965575"/>
              <a:gd name="connsiteY2560" fmla="*/ 5265078 h 6464302"/>
              <a:gd name="connsiteX2561" fmla="*/ 2995952 w 11965575"/>
              <a:gd name="connsiteY2561" fmla="*/ 5248715 h 6464302"/>
              <a:gd name="connsiteX2562" fmla="*/ 3021551 w 11965575"/>
              <a:gd name="connsiteY2562" fmla="*/ 5227802 h 6464302"/>
              <a:gd name="connsiteX2563" fmla="*/ 3023546 w 11965575"/>
              <a:gd name="connsiteY2563" fmla="*/ 5228135 h 6464302"/>
              <a:gd name="connsiteX2564" fmla="*/ 3025629 w 11965575"/>
              <a:gd name="connsiteY2564" fmla="*/ 5215681 h 6464302"/>
              <a:gd name="connsiteX2565" fmla="*/ 3032683 w 11965575"/>
              <a:gd name="connsiteY2565" fmla="*/ 5203339 h 6464302"/>
              <a:gd name="connsiteX2566" fmla="*/ 3031618 w 11965575"/>
              <a:gd name="connsiteY2566" fmla="*/ 5201017 h 6464302"/>
              <a:gd name="connsiteX2567" fmla="*/ 3035822 w 11965575"/>
              <a:gd name="connsiteY2567" fmla="*/ 5196792 h 6464302"/>
              <a:gd name="connsiteX2568" fmla="*/ 3035866 w 11965575"/>
              <a:gd name="connsiteY2568" fmla="*/ 5196788 h 6464302"/>
              <a:gd name="connsiteX2569" fmla="*/ 3039011 w 11965575"/>
              <a:gd name="connsiteY2569" fmla="*/ 5178881 h 6464302"/>
              <a:gd name="connsiteX2570" fmla="*/ 3038652 w 11965575"/>
              <a:gd name="connsiteY2570" fmla="*/ 5168842 h 6464302"/>
              <a:gd name="connsiteX2571" fmla="*/ 3029124 w 11965575"/>
              <a:gd name="connsiteY2571" fmla="*/ 5158105 h 6464302"/>
              <a:gd name="connsiteX2572" fmla="*/ 3008293 w 11965575"/>
              <a:gd name="connsiteY2572" fmla="*/ 5169218 h 6464302"/>
              <a:gd name="connsiteX2573" fmla="*/ 2990698 w 11965575"/>
              <a:gd name="connsiteY2573" fmla="*/ 5174945 h 6464302"/>
              <a:gd name="connsiteX2574" fmla="*/ 2985896 w 11965575"/>
              <a:gd name="connsiteY2574" fmla="*/ 5173060 h 6464302"/>
              <a:gd name="connsiteX2575" fmla="*/ 2973925 w 11965575"/>
              <a:gd name="connsiteY2575" fmla="*/ 5180823 h 6464302"/>
              <a:gd name="connsiteX2576" fmla="*/ 2966836 w 11965575"/>
              <a:gd name="connsiteY2576" fmla="*/ 5183504 h 6464302"/>
              <a:gd name="connsiteX2577" fmla="*/ 2949962 w 11965575"/>
              <a:gd name="connsiteY2577" fmla="*/ 5177394 h 6464302"/>
              <a:gd name="connsiteX2578" fmla="*/ 2938351 w 11965575"/>
              <a:gd name="connsiteY2578" fmla="*/ 5195198 h 6464302"/>
              <a:gd name="connsiteX2579" fmla="*/ 2928076 w 11965575"/>
              <a:gd name="connsiteY2579" fmla="*/ 5209258 h 6464302"/>
              <a:gd name="connsiteX2580" fmla="*/ 2915028 w 11965575"/>
              <a:gd name="connsiteY2580" fmla="*/ 5218817 h 6464302"/>
              <a:gd name="connsiteX2581" fmla="*/ 2911740 w 11965575"/>
              <a:gd name="connsiteY2581" fmla="*/ 5218210 h 6464302"/>
              <a:gd name="connsiteX2582" fmla="*/ 2907350 w 11965575"/>
              <a:gd name="connsiteY2582" fmla="*/ 5200443 h 6464302"/>
              <a:gd name="connsiteX2583" fmla="*/ 2895074 w 11965575"/>
              <a:gd name="connsiteY2583" fmla="*/ 5172244 h 6464302"/>
              <a:gd name="connsiteX2584" fmla="*/ 2893303 w 11965575"/>
              <a:gd name="connsiteY2584" fmla="*/ 5172914 h 6464302"/>
              <a:gd name="connsiteX2585" fmla="*/ 2869390 w 11965575"/>
              <a:gd name="connsiteY2585" fmla="*/ 5175478 h 6464302"/>
              <a:gd name="connsiteX2586" fmla="*/ 2849689 w 11965575"/>
              <a:gd name="connsiteY2586" fmla="*/ 5190791 h 6464302"/>
              <a:gd name="connsiteX2587" fmla="*/ 2844862 w 11965575"/>
              <a:gd name="connsiteY2587" fmla="*/ 5169952 h 6464302"/>
              <a:gd name="connsiteX2588" fmla="*/ 2834332 w 11965575"/>
              <a:gd name="connsiteY2588" fmla="*/ 5154044 h 6464302"/>
              <a:gd name="connsiteX2589" fmla="*/ 2787532 w 11965575"/>
              <a:gd name="connsiteY2589" fmla="*/ 5183300 h 6464302"/>
              <a:gd name="connsiteX2590" fmla="*/ 2773662 w 11965575"/>
              <a:gd name="connsiteY2590" fmla="*/ 5192707 h 6464302"/>
              <a:gd name="connsiteX2591" fmla="*/ 2760847 w 11965575"/>
              <a:gd name="connsiteY2591" fmla="*/ 5181364 h 6464302"/>
              <a:gd name="connsiteX2592" fmla="*/ 2737552 w 11965575"/>
              <a:gd name="connsiteY2592" fmla="*/ 5160105 h 6464302"/>
              <a:gd name="connsiteX2593" fmla="*/ 2728383 w 11965575"/>
              <a:gd name="connsiteY2593" fmla="*/ 5159409 h 6464302"/>
              <a:gd name="connsiteX2594" fmla="*/ 2726868 w 11965575"/>
              <a:gd name="connsiteY2594" fmla="*/ 5158132 h 6464302"/>
              <a:gd name="connsiteX2595" fmla="*/ 2727432 w 11965575"/>
              <a:gd name="connsiteY2595" fmla="*/ 5160231 h 6464302"/>
              <a:gd name="connsiteX2596" fmla="*/ 2727792 w 11965575"/>
              <a:gd name="connsiteY2596" fmla="*/ 5170271 h 6464302"/>
              <a:gd name="connsiteX2597" fmla="*/ 2708834 w 11965575"/>
              <a:gd name="connsiteY2597" fmla="*/ 5192702 h 6464302"/>
              <a:gd name="connsiteX2598" fmla="*/ 2690008 w 11965575"/>
              <a:gd name="connsiteY2598" fmla="*/ 5182243 h 6464302"/>
              <a:gd name="connsiteX2599" fmla="*/ 2675214 w 11965575"/>
              <a:gd name="connsiteY2599" fmla="*/ 5179510 h 6464302"/>
              <a:gd name="connsiteX2600" fmla="*/ 2666046 w 11965575"/>
              <a:gd name="connsiteY2600" fmla="*/ 5178814 h 6464302"/>
              <a:gd name="connsiteX2601" fmla="*/ 2669488 w 11965575"/>
              <a:gd name="connsiteY2601" fmla="*/ 5165486 h 6464302"/>
              <a:gd name="connsiteX2602" fmla="*/ 2712386 w 11965575"/>
              <a:gd name="connsiteY2602" fmla="*/ 5127530 h 6464302"/>
              <a:gd name="connsiteX2603" fmla="*/ 2720630 w 11965575"/>
              <a:gd name="connsiteY2603" fmla="*/ 5116088 h 6464302"/>
              <a:gd name="connsiteX2604" fmla="*/ 2739666 w 11965575"/>
              <a:gd name="connsiteY2604" fmla="*/ 5086690 h 6464302"/>
              <a:gd name="connsiteX2605" fmla="*/ 2760266 w 11965575"/>
              <a:gd name="connsiteY2605" fmla="*/ 5064562 h 6464302"/>
              <a:gd name="connsiteX2606" fmla="*/ 2771080 w 11965575"/>
              <a:gd name="connsiteY2606" fmla="*/ 5065563 h 6464302"/>
              <a:gd name="connsiteX2607" fmla="*/ 2774675 w 11965575"/>
              <a:gd name="connsiteY2607" fmla="*/ 5070216 h 6464302"/>
              <a:gd name="connsiteX2608" fmla="*/ 2775703 w 11965575"/>
              <a:gd name="connsiteY2608" fmla="*/ 5062427 h 6464302"/>
              <a:gd name="connsiteX2609" fmla="*/ 2790474 w 11965575"/>
              <a:gd name="connsiteY2609" fmla="*/ 5046204 h 6464302"/>
              <a:gd name="connsiteX2610" fmla="*/ 2795070 w 11965575"/>
              <a:gd name="connsiteY2610" fmla="*/ 5056030 h 6464302"/>
              <a:gd name="connsiteX2611" fmla="*/ 2797330 w 11965575"/>
              <a:gd name="connsiteY2611" fmla="*/ 5064426 h 6464302"/>
              <a:gd name="connsiteX2612" fmla="*/ 2805062 w 11965575"/>
              <a:gd name="connsiteY2612" fmla="*/ 5056878 h 6464302"/>
              <a:gd name="connsiteX2613" fmla="*/ 2804882 w 11965575"/>
              <a:gd name="connsiteY2613" fmla="*/ 5051858 h 6464302"/>
              <a:gd name="connsiteX2614" fmla="*/ 2815158 w 11965575"/>
              <a:gd name="connsiteY2614" fmla="*/ 5037798 h 6464302"/>
              <a:gd name="connsiteX2615" fmla="*/ 2837683 w 11965575"/>
              <a:gd name="connsiteY2615" fmla="*/ 5032982 h 6464302"/>
              <a:gd name="connsiteX2616" fmla="*/ 2851118 w 11965575"/>
              <a:gd name="connsiteY2616" fmla="*/ 5020502 h 6464302"/>
              <a:gd name="connsiteX2617" fmla="*/ 2858206 w 11965575"/>
              <a:gd name="connsiteY2617" fmla="*/ 5017822 h 6464302"/>
              <a:gd name="connsiteX2618" fmla="*/ 2874516 w 11965575"/>
              <a:gd name="connsiteY2618" fmla="*/ 5021832 h 6464302"/>
              <a:gd name="connsiteX2619" fmla="*/ 2923214 w 11965575"/>
              <a:gd name="connsiteY2619" fmla="*/ 5022847 h 6464302"/>
              <a:gd name="connsiteX2620" fmla="*/ 2943044 w 11965575"/>
              <a:gd name="connsiteY2620" fmla="*/ 5006562 h 6464302"/>
              <a:gd name="connsiteX2621" fmla="*/ 2939012 w 11965575"/>
              <a:gd name="connsiteY2621" fmla="*/ 4998836 h 6464302"/>
              <a:gd name="connsiteX2622" fmla="*/ 2914690 w 11965575"/>
              <a:gd name="connsiteY2622" fmla="*/ 4985367 h 6464302"/>
              <a:gd name="connsiteX2623" fmla="*/ 2909065 w 11965575"/>
              <a:gd name="connsiteY2623" fmla="*/ 4983331 h 6464302"/>
              <a:gd name="connsiteX2624" fmla="*/ 2910787 w 11965575"/>
              <a:gd name="connsiteY2624" fmla="*/ 4976668 h 6464302"/>
              <a:gd name="connsiteX2625" fmla="*/ 2911866 w 11965575"/>
              <a:gd name="connsiteY2625" fmla="*/ 4974871 h 6464302"/>
              <a:gd name="connsiteX2626" fmla="*/ 2916310 w 11965575"/>
              <a:gd name="connsiteY2626" fmla="*/ 4966716 h 6464302"/>
              <a:gd name="connsiteX2627" fmla="*/ 2905933 w 11965575"/>
              <a:gd name="connsiteY2627" fmla="*/ 4968789 h 6464302"/>
              <a:gd name="connsiteX2628" fmla="*/ 2902825 w 11965575"/>
              <a:gd name="connsiteY2628" fmla="*/ 4973202 h 6464302"/>
              <a:gd name="connsiteX2629" fmla="*/ 2897379 w 11965575"/>
              <a:gd name="connsiteY2629" fmla="*/ 4976185 h 6464302"/>
              <a:gd name="connsiteX2630" fmla="*/ 2896507 w 11965575"/>
              <a:gd name="connsiteY2630" fmla="*/ 4970040 h 6464302"/>
              <a:gd name="connsiteX2631" fmla="*/ 2880018 w 11965575"/>
              <a:gd name="connsiteY2631" fmla="*/ 4961011 h 6464302"/>
              <a:gd name="connsiteX2632" fmla="*/ 2801499 w 11965575"/>
              <a:gd name="connsiteY2632" fmla="*/ 4975432 h 6464302"/>
              <a:gd name="connsiteX2633" fmla="*/ 2782596 w 11965575"/>
              <a:gd name="connsiteY2633" fmla="*/ 4971940 h 6464302"/>
              <a:gd name="connsiteX2634" fmla="*/ 2754188 w 11965575"/>
              <a:gd name="connsiteY2634" fmla="*/ 4976667 h 6464302"/>
              <a:gd name="connsiteX2635" fmla="*/ 2733384 w 11965575"/>
              <a:gd name="connsiteY2635" fmla="*/ 4974820 h 6464302"/>
              <a:gd name="connsiteX2636" fmla="*/ 2731742 w 11965575"/>
              <a:gd name="connsiteY2636" fmla="*/ 4942600 h 6464302"/>
              <a:gd name="connsiteX2637" fmla="*/ 2747026 w 11965575"/>
              <a:gd name="connsiteY2637" fmla="*/ 4922484 h 6464302"/>
              <a:gd name="connsiteX2638" fmla="*/ 2756142 w 11965575"/>
              <a:gd name="connsiteY2638" fmla="*/ 4949102 h 6464302"/>
              <a:gd name="connsiteX2639" fmla="*/ 2764439 w 11965575"/>
              <a:gd name="connsiteY2639" fmla="*/ 4943653 h 6464302"/>
              <a:gd name="connsiteX2640" fmla="*/ 2764724 w 11965575"/>
              <a:gd name="connsiteY2640" fmla="*/ 4928744 h 6464302"/>
              <a:gd name="connsiteX2641" fmla="*/ 2785761 w 11965575"/>
              <a:gd name="connsiteY2641" fmla="*/ 4909690 h 6464302"/>
              <a:gd name="connsiteX2642" fmla="*/ 2793158 w 11965575"/>
              <a:gd name="connsiteY2642" fmla="*/ 4911056 h 6464302"/>
              <a:gd name="connsiteX2643" fmla="*/ 2801583 w 11965575"/>
              <a:gd name="connsiteY2643" fmla="*/ 4904633 h 6464302"/>
              <a:gd name="connsiteX2644" fmla="*/ 2798502 w 11965575"/>
              <a:gd name="connsiteY2644" fmla="*/ 4896085 h 6464302"/>
              <a:gd name="connsiteX2645" fmla="*/ 2794034 w 11965575"/>
              <a:gd name="connsiteY2645" fmla="*/ 4885286 h 6464302"/>
              <a:gd name="connsiteX2646" fmla="*/ 2803023 w 11965575"/>
              <a:gd name="connsiteY2646" fmla="*/ 4880963 h 6464302"/>
              <a:gd name="connsiteX2647" fmla="*/ 2929625 w 11965575"/>
              <a:gd name="connsiteY2647" fmla="*/ 4859463 h 6464302"/>
              <a:gd name="connsiteX2648" fmla="*/ 2971260 w 11965575"/>
              <a:gd name="connsiteY2648" fmla="*/ 4850198 h 6464302"/>
              <a:gd name="connsiteX2649" fmla="*/ 2984410 w 11965575"/>
              <a:gd name="connsiteY2649" fmla="*/ 4852627 h 6464302"/>
              <a:gd name="connsiteX2650" fmla="*/ 3004084 w 11965575"/>
              <a:gd name="connsiteY2650" fmla="*/ 4850277 h 6464302"/>
              <a:gd name="connsiteX2651" fmla="*/ 3004904 w 11965575"/>
              <a:gd name="connsiteY2651" fmla="*/ 4882344 h 6464302"/>
              <a:gd name="connsiteX2652" fmla="*/ 3024862 w 11965575"/>
              <a:gd name="connsiteY2652" fmla="*/ 4865085 h 6464302"/>
              <a:gd name="connsiteX2653" fmla="*/ 3043434 w 11965575"/>
              <a:gd name="connsiteY2653" fmla="*/ 4845575 h 6464302"/>
              <a:gd name="connsiteX2654" fmla="*/ 3085121 w 11965575"/>
              <a:gd name="connsiteY2654" fmla="*/ 4842304 h 6464302"/>
              <a:gd name="connsiteX2655" fmla="*/ 3094263 w 11965575"/>
              <a:gd name="connsiteY2655" fmla="*/ 4855961 h 6464302"/>
              <a:gd name="connsiteX2656" fmla="*/ 3103690 w 11965575"/>
              <a:gd name="connsiteY2656" fmla="*/ 4854710 h 6464302"/>
              <a:gd name="connsiteX2657" fmla="*/ 3105154 w 11965575"/>
              <a:gd name="connsiteY2657" fmla="*/ 4849993 h 6464302"/>
              <a:gd name="connsiteX2658" fmla="*/ 3137648 w 11965575"/>
              <a:gd name="connsiteY2658" fmla="*/ 4827071 h 6464302"/>
              <a:gd name="connsiteX2659" fmla="*/ 3172244 w 11965575"/>
              <a:gd name="connsiteY2659" fmla="*/ 4826479 h 6464302"/>
              <a:gd name="connsiteX2660" fmla="*/ 3193664 w 11965575"/>
              <a:gd name="connsiteY2660" fmla="*/ 4836420 h 6464302"/>
              <a:gd name="connsiteX2661" fmla="*/ 3196909 w 11965575"/>
              <a:gd name="connsiteY2661" fmla="*/ 4834506 h 6464302"/>
              <a:gd name="connsiteX2662" fmla="*/ 3196925 w 11965575"/>
              <a:gd name="connsiteY2662" fmla="*/ 4834471 h 6464302"/>
              <a:gd name="connsiteX2663" fmla="*/ 3197053 w 11965575"/>
              <a:gd name="connsiteY2663" fmla="*/ 4834421 h 6464302"/>
              <a:gd name="connsiteX2664" fmla="*/ 3216034 w 11965575"/>
              <a:gd name="connsiteY2664" fmla="*/ 4823222 h 6464302"/>
              <a:gd name="connsiteX2665" fmla="*/ 3234064 w 11965575"/>
              <a:gd name="connsiteY2665" fmla="*/ 4825396 h 6464302"/>
              <a:gd name="connsiteX2666" fmla="*/ 3249778 w 11965575"/>
              <a:gd name="connsiteY2666" fmla="*/ 4809341 h 6464302"/>
              <a:gd name="connsiteX2667" fmla="*/ 3316382 w 11965575"/>
              <a:gd name="connsiteY2667" fmla="*/ 4795259 h 6464302"/>
              <a:gd name="connsiteX2668" fmla="*/ 3402674 w 11965575"/>
              <a:gd name="connsiteY2668" fmla="*/ 4786647 h 6464302"/>
              <a:gd name="connsiteX2669" fmla="*/ 3410300 w 11965575"/>
              <a:gd name="connsiteY2669" fmla="*/ 4783539 h 6464302"/>
              <a:gd name="connsiteX2670" fmla="*/ 3408176 w 11965575"/>
              <a:gd name="connsiteY2670" fmla="*/ 4770049 h 6464302"/>
              <a:gd name="connsiteX2671" fmla="*/ 3397521 w 11965575"/>
              <a:gd name="connsiteY2671" fmla="*/ 4751853 h 6464302"/>
              <a:gd name="connsiteX2672" fmla="*/ 3393145 w 11965575"/>
              <a:gd name="connsiteY2672" fmla="*/ 4746746 h 6464302"/>
              <a:gd name="connsiteX2673" fmla="*/ 3385519 w 11965575"/>
              <a:gd name="connsiteY2673" fmla="*/ 4749854 h 6464302"/>
              <a:gd name="connsiteX2674" fmla="*/ 3378330 w 11965575"/>
              <a:gd name="connsiteY2674" fmla="*/ 4763981 h 6464302"/>
              <a:gd name="connsiteX2675" fmla="*/ 3371306 w 11965575"/>
              <a:gd name="connsiteY2675" fmla="*/ 4760348 h 6464302"/>
              <a:gd name="connsiteX2676" fmla="*/ 3366560 w 11965575"/>
              <a:gd name="connsiteY2676" fmla="*/ 4753261 h 6464302"/>
              <a:gd name="connsiteX2677" fmla="*/ 3320665 w 11965575"/>
              <a:gd name="connsiteY2677" fmla="*/ 4767458 h 6464302"/>
              <a:gd name="connsiteX2678" fmla="*/ 3269622 w 11965575"/>
              <a:gd name="connsiteY2678" fmla="*/ 4775248 h 6464302"/>
              <a:gd name="connsiteX2679" fmla="*/ 3235494 w 11965575"/>
              <a:gd name="connsiteY2679" fmla="*/ 4779064 h 6464302"/>
              <a:gd name="connsiteX2680" fmla="*/ 3192608 w 11965575"/>
              <a:gd name="connsiteY2680" fmla="*/ 4765393 h 6464302"/>
              <a:gd name="connsiteX2681" fmla="*/ 3158298 w 11965575"/>
              <a:gd name="connsiteY2681" fmla="*/ 4770823 h 6464302"/>
              <a:gd name="connsiteX2682" fmla="*/ 3152317 w 11965575"/>
              <a:gd name="connsiteY2682" fmla="*/ 4783152 h 6464302"/>
              <a:gd name="connsiteX2683" fmla="*/ 3145374 w 11965575"/>
              <a:gd name="connsiteY2683" fmla="*/ 4749527 h 6464302"/>
              <a:gd name="connsiteX2684" fmla="*/ 3139275 w 11965575"/>
              <a:gd name="connsiteY2684" fmla="*/ 4735653 h 6464302"/>
              <a:gd name="connsiteX2685" fmla="*/ 3112156 w 11965575"/>
              <a:gd name="connsiteY2685" fmla="*/ 4704358 h 6464302"/>
              <a:gd name="connsiteX2686" fmla="*/ 3110460 w 11965575"/>
              <a:gd name="connsiteY2686" fmla="*/ 4700969 h 6464302"/>
              <a:gd name="connsiteX2687" fmla="*/ 3101180 w 11965575"/>
              <a:gd name="connsiteY2687" fmla="*/ 4701492 h 6464302"/>
              <a:gd name="connsiteX2688" fmla="*/ 3086082 w 11965575"/>
              <a:gd name="connsiteY2688" fmla="*/ 4709821 h 6464302"/>
              <a:gd name="connsiteX2689" fmla="*/ 3081562 w 11965575"/>
              <a:gd name="connsiteY2689" fmla="*/ 4711845 h 6464302"/>
              <a:gd name="connsiteX2690" fmla="*/ 3082014 w 11965575"/>
              <a:gd name="connsiteY2690" fmla="*/ 4713595 h 6464302"/>
              <a:gd name="connsiteX2691" fmla="*/ 3069326 w 11965575"/>
              <a:gd name="connsiteY2691" fmla="*/ 4744706 h 6464302"/>
              <a:gd name="connsiteX2692" fmla="*/ 3068694 w 11965575"/>
              <a:gd name="connsiteY2692" fmla="*/ 4724780 h 6464302"/>
              <a:gd name="connsiteX2693" fmla="*/ 3065919 w 11965575"/>
              <a:gd name="connsiteY2693" fmla="*/ 4714321 h 6464302"/>
              <a:gd name="connsiteX2694" fmla="*/ 3052144 w 11965575"/>
              <a:gd name="connsiteY2694" fmla="*/ 4713335 h 6464302"/>
              <a:gd name="connsiteX2695" fmla="*/ 3037262 w 11965575"/>
              <a:gd name="connsiteY2695" fmla="*/ 4721392 h 6464302"/>
              <a:gd name="connsiteX2696" fmla="*/ 3027886 w 11965575"/>
              <a:gd name="connsiteY2696" fmla="*/ 4715452 h 6464302"/>
              <a:gd name="connsiteX2697" fmla="*/ 3027294 w 11965575"/>
              <a:gd name="connsiteY2697" fmla="*/ 4705500 h 6464302"/>
              <a:gd name="connsiteX2698" fmla="*/ 3027791 w 11965575"/>
              <a:gd name="connsiteY2698" fmla="*/ 4702717 h 6464302"/>
              <a:gd name="connsiteX2699" fmla="*/ 3022320 w 11965575"/>
              <a:gd name="connsiteY2699" fmla="*/ 4701250 h 6464302"/>
              <a:gd name="connsiteX2700" fmla="*/ 3021104 w 11965575"/>
              <a:gd name="connsiteY2700" fmla="*/ 4697716 h 6464302"/>
              <a:gd name="connsiteX2701" fmla="*/ 3014914 w 11965575"/>
              <a:gd name="connsiteY2701" fmla="*/ 4696460 h 6464302"/>
              <a:gd name="connsiteX2702" fmla="*/ 3003760 w 11965575"/>
              <a:gd name="connsiteY2702" fmla="*/ 4698296 h 6464302"/>
              <a:gd name="connsiteX2703" fmla="*/ 2997039 w 11965575"/>
              <a:gd name="connsiteY2703" fmla="*/ 4709218 h 6464302"/>
              <a:gd name="connsiteX2704" fmla="*/ 2973066 w 11965575"/>
              <a:gd name="connsiteY2704" fmla="*/ 4726022 h 6464302"/>
              <a:gd name="connsiteX2705" fmla="*/ 2970004 w 11965575"/>
              <a:gd name="connsiteY2705" fmla="*/ 4718945 h 6464302"/>
              <a:gd name="connsiteX2706" fmla="*/ 2964192 w 11965575"/>
              <a:gd name="connsiteY2706" fmla="*/ 4702651 h 6464302"/>
              <a:gd name="connsiteX2707" fmla="*/ 2944034 w 11965575"/>
              <a:gd name="connsiteY2707" fmla="*/ 4700387 h 6464302"/>
              <a:gd name="connsiteX2708" fmla="*/ 2922407 w 11965575"/>
              <a:gd name="connsiteY2708" fmla="*/ 4701163 h 6464302"/>
              <a:gd name="connsiteX2709" fmla="*/ 2914501 w 11965575"/>
              <a:gd name="connsiteY2709" fmla="*/ 4692183 h 6464302"/>
              <a:gd name="connsiteX2710" fmla="*/ 2905438 w 11965575"/>
              <a:gd name="connsiteY2710" fmla="*/ 4684105 h 6464302"/>
              <a:gd name="connsiteX2711" fmla="*/ 2898124 w 11965575"/>
              <a:gd name="connsiteY2711" fmla="*/ 4685076 h 6464302"/>
              <a:gd name="connsiteX2712" fmla="*/ 2888280 w 11965575"/>
              <a:gd name="connsiteY2712" fmla="*/ 4682341 h 6464302"/>
              <a:gd name="connsiteX2713" fmla="*/ 2892531 w 11965575"/>
              <a:gd name="connsiteY2713" fmla="*/ 4674292 h 6464302"/>
              <a:gd name="connsiteX2714" fmla="*/ 2881876 w 11965575"/>
              <a:gd name="connsiteY2714" fmla="*/ 4656097 h 6464302"/>
              <a:gd name="connsiteX2715" fmla="*/ 2884021 w 11965575"/>
              <a:gd name="connsiteY2715" fmla="*/ 4641435 h 6464302"/>
              <a:gd name="connsiteX2716" fmla="*/ 2882469 w 11965575"/>
              <a:gd name="connsiteY2716" fmla="*/ 4640593 h 6464302"/>
              <a:gd name="connsiteX2717" fmla="*/ 2845238 w 11965575"/>
              <a:gd name="connsiteY2717" fmla="*/ 4626008 h 6464302"/>
              <a:gd name="connsiteX2718" fmla="*/ 2811350 w 11965575"/>
              <a:gd name="connsiteY2718" fmla="*/ 4641313 h 6464302"/>
              <a:gd name="connsiteX2719" fmla="*/ 2805188 w 11965575"/>
              <a:gd name="connsiteY2719" fmla="*/ 4655255 h 6464302"/>
              <a:gd name="connsiteX2720" fmla="*/ 2788214 w 11965575"/>
              <a:gd name="connsiteY2720" fmla="*/ 4656357 h 6464302"/>
              <a:gd name="connsiteX2721" fmla="*/ 2785376 w 11965575"/>
              <a:gd name="connsiteY2721" fmla="*/ 4654356 h 6464302"/>
              <a:gd name="connsiteX2722" fmla="*/ 2761032 w 11965575"/>
              <a:gd name="connsiteY2722" fmla="*/ 4652878 h 6464302"/>
              <a:gd name="connsiteX2723" fmla="*/ 2718206 w 11965575"/>
              <a:gd name="connsiteY2723" fmla="*/ 4652309 h 6464302"/>
              <a:gd name="connsiteX2724" fmla="*/ 2679670 w 11965575"/>
              <a:gd name="connsiteY2724" fmla="*/ 4640829 h 6464302"/>
              <a:gd name="connsiteX2725" fmla="*/ 2621257 w 11965575"/>
              <a:gd name="connsiteY2725" fmla="*/ 4656270 h 6464302"/>
              <a:gd name="connsiteX2726" fmla="*/ 2585740 w 11965575"/>
              <a:gd name="connsiteY2726" fmla="*/ 4645177 h 6464302"/>
              <a:gd name="connsiteX2727" fmla="*/ 2559344 w 11965575"/>
              <a:gd name="connsiteY2727" fmla="*/ 4648347 h 6464302"/>
              <a:gd name="connsiteX2728" fmla="*/ 2542733 w 11965575"/>
              <a:gd name="connsiteY2728" fmla="*/ 4646222 h 6464302"/>
              <a:gd name="connsiteX2729" fmla="*/ 2527274 w 11965575"/>
              <a:gd name="connsiteY2729" fmla="*/ 4606597 h 6464302"/>
              <a:gd name="connsiteX2730" fmla="*/ 2521655 w 11965575"/>
              <a:gd name="connsiteY2730" fmla="*/ 4615699 h 6464302"/>
              <a:gd name="connsiteX2731" fmla="*/ 2488914 w 11965575"/>
              <a:gd name="connsiteY2731" fmla="*/ 4634424 h 6464302"/>
              <a:gd name="connsiteX2732" fmla="*/ 2448324 w 11965575"/>
              <a:gd name="connsiteY2732" fmla="*/ 4627593 h 6464302"/>
              <a:gd name="connsiteX2733" fmla="*/ 2386768 w 11965575"/>
              <a:gd name="connsiteY2733" fmla="*/ 4657362 h 6464302"/>
              <a:gd name="connsiteX2734" fmla="*/ 2369188 w 11965575"/>
              <a:gd name="connsiteY2734" fmla="*/ 4691120 h 6464302"/>
              <a:gd name="connsiteX2735" fmla="*/ 2357529 w 11965575"/>
              <a:gd name="connsiteY2735" fmla="*/ 4699449 h 6464302"/>
              <a:gd name="connsiteX2736" fmla="*/ 2354450 w 11965575"/>
              <a:gd name="connsiteY2736" fmla="*/ 4685960 h 6464302"/>
              <a:gd name="connsiteX2737" fmla="*/ 2351312 w 11965575"/>
              <a:gd name="connsiteY2737" fmla="*/ 4659371 h 6464302"/>
              <a:gd name="connsiteX2738" fmla="*/ 2354272 w 11965575"/>
              <a:gd name="connsiteY2738" fmla="*/ 4646656 h 6464302"/>
              <a:gd name="connsiteX2739" fmla="*/ 2343221 w 11965575"/>
              <a:gd name="connsiteY2739" fmla="*/ 4622327 h 6464302"/>
              <a:gd name="connsiteX2740" fmla="*/ 2284931 w 11965575"/>
              <a:gd name="connsiteY2740" fmla="*/ 4623051 h 6464302"/>
              <a:gd name="connsiteX2741" fmla="*/ 2255573 w 11965575"/>
              <a:gd name="connsiteY2741" fmla="*/ 4638936 h 6464302"/>
              <a:gd name="connsiteX2742" fmla="*/ 2229960 w 11965575"/>
              <a:gd name="connsiteY2742" fmla="*/ 4648752 h 6464302"/>
              <a:gd name="connsiteX2743" fmla="*/ 2127938 w 11965575"/>
              <a:gd name="connsiteY2743" fmla="*/ 4656975 h 6464302"/>
              <a:gd name="connsiteX2744" fmla="*/ 2124736 w 11965575"/>
              <a:gd name="connsiteY2744" fmla="*/ 4658202 h 6464302"/>
              <a:gd name="connsiteX2745" fmla="*/ 2048388 w 11965575"/>
              <a:gd name="connsiteY2745" fmla="*/ 4628790 h 6464302"/>
              <a:gd name="connsiteX2746" fmla="*/ 2045790 w 11965575"/>
              <a:gd name="connsiteY2746" fmla="*/ 4638278 h 6464302"/>
              <a:gd name="connsiteX2747" fmla="*/ 2032621 w 11965575"/>
              <a:gd name="connsiteY2747" fmla="*/ 4646414 h 6464302"/>
              <a:gd name="connsiteX2748" fmla="*/ 2023742 w 11965575"/>
              <a:gd name="connsiteY2748" fmla="*/ 4643641 h 6464302"/>
              <a:gd name="connsiteX2749" fmla="*/ 2022109 w 11965575"/>
              <a:gd name="connsiteY2749" fmla="*/ 4658163 h 6464302"/>
              <a:gd name="connsiteX2750" fmla="*/ 2024042 w 11965575"/>
              <a:gd name="connsiteY2750" fmla="*/ 4668231 h 6464302"/>
              <a:gd name="connsiteX2751" fmla="*/ 2015765 w 11965575"/>
              <a:gd name="connsiteY2751" fmla="*/ 4673718 h 6464302"/>
              <a:gd name="connsiteX2752" fmla="*/ 1980430 w 11965575"/>
              <a:gd name="connsiteY2752" fmla="*/ 4661013 h 6464302"/>
              <a:gd name="connsiteX2753" fmla="*/ 1954333 w 11965575"/>
              <a:gd name="connsiteY2753" fmla="*/ 4688772 h 6464302"/>
              <a:gd name="connsiteX2754" fmla="*/ 1968594 w 11965575"/>
              <a:gd name="connsiteY2754" fmla="*/ 4630037 h 6464302"/>
              <a:gd name="connsiteX2755" fmla="*/ 1973488 w 11965575"/>
              <a:gd name="connsiteY2755" fmla="*/ 4627390 h 6464302"/>
              <a:gd name="connsiteX2756" fmla="*/ 1992275 w 11965575"/>
              <a:gd name="connsiteY2756" fmla="*/ 4610152 h 6464302"/>
              <a:gd name="connsiteX2757" fmla="*/ 1969020 w 11965575"/>
              <a:gd name="connsiteY2757" fmla="*/ 4598992 h 6464302"/>
              <a:gd name="connsiteX2758" fmla="*/ 1905053 w 11965575"/>
              <a:gd name="connsiteY2758" fmla="*/ 4595718 h 6464302"/>
              <a:gd name="connsiteX2759" fmla="*/ 1891462 w 11965575"/>
              <a:gd name="connsiteY2759" fmla="*/ 4593978 h 6464302"/>
              <a:gd name="connsiteX2760" fmla="*/ 1861501 w 11965575"/>
              <a:gd name="connsiteY2760" fmla="*/ 4601601 h 6464302"/>
              <a:gd name="connsiteX2761" fmla="*/ 1840782 w 11965575"/>
              <a:gd name="connsiteY2761" fmla="*/ 4608771 h 6464302"/>
              <a:gd name="connsiteX2762" fmla="*/ 1821812 w 11965575"/>
              <a:gd name="connsiteY2762" fmla="*/ 4627620 h 6464302"/>
              <a:gd name="connsiteX2763" fmla="*/ 1800549 w 11965575"/>
              <a:gd name="connsiteY2763" fmla="*/ 4639631 h 6464302"/>
              <a:gd name="connsiteX2764" fmla="*/ 1785811 w 11965575"/>
              <a:gd name="connsiteY2764" fmla="*/ 4634471 h 6464302"/>
              <a:gd name="connsiteX2765" fmla="*/ 1775966 w 11965575"/>
              <a:gd name="connsiteY2765" fmla="*/ 4626665 h 6464302"/>
              <a:gd name="connsiteX2766" fmla="*/ 1740268 w 11965575"/>
              <a:gd name="connsiteY2766" fmla="*/ 4617186 h 6464302"/>
              <a:gd name="connsiteX2767" fmla="*/ 1724442 w 11965575"/>
              <a:gd name="connsiteY2767" fmla="*/ 4621708 h 6464302"/>
              <a:gd name="connsiteX2768" fmla="*/ 1626826 w 11965575"/>
              <a:gd name="connsiteY2768" fmla="*/ 4645226 h 6464302"/>
              <a:gd name="connsiteX2769" fmla="*/ 1576812 w 11965575"/>
              <a:gd name="connsiteY2769" fmla="*/ 4640462 h 6464302"/>
              <a:gd name="connsiteX2770" fmla="*/ 1545586 w 11965575"/>
              <a:gd name="connsiteY2770" fmla="*/ 4618462 h 6464302"/>
              <a:gd name="connsiteX2771" fmla="*/ 1523596 w 11965575"/>
              <a:gd name="connsiteY2771" fmla="*/ 4636925 h 6464302"/>
              <a:gd name="connsiteX2772" fmla="*/ 1480471 w 11965575"/>
              <a:gd name="connsiteY2772" fmla="*/ 4611766 h 6464302"/>
              <a:gd name="connsiteX2773" fmla="*/ 1472861 w 11965575"/>
              <a:gd name="connsiteY2773" fmla="*/ 4597697 h 6464302"/>
              <a:gd name="connsiteX2774" fmla="*/ 1457158 w 11965575"/>
              <a:gd name="connsiteY2774" fmla="*/ 4587504 h 6464302"/>
              <a:gd name="connsiteX2775" fmla="*/ 1446283 w 11965575"/>
              <a:gd name="connsiteY2775" fmla="*/ 4602481 h 6464302"/>
              <a:gd name="connsiteX2776" fmla="*/ 1416980 w 11965575"/>
              <a:gd name="connsiteY2776" fmla="*/ 4672384 h 6464302"/>
              <a:gd name="connsiteX2777" fmla="*/ 1385328 w 11965575"/>
              <a:gd name="connsiteY2777" fmla="*/ 4681429 h 6464302"/>
              <a:gd name="connsiteX2778" fmla="*/ 1348178 w 11965575"/>
              <a:gd name="connsiteY2778" fmla="*/ 4684859 h 6464302"/>
              <a:gd name="connsiteX2779" fmla="*/ 1299734 w 11965575"/>
              <a:gd name="connsiteY2779" fmla="*/ 4693390 h 6464302"/>
              <a:gd name="connsiteX2780" fmla="*/ 1235281 w 11965575"/>
              <a:gd name="connsiteY2780" fmla="*/ 4708057 h 6464302"/>
              <a:gd name="connsiteX2781" fmla="*/ 1184178 w 11965575"/>
              <a:gd name="connsiteY2781" fmla="*/ 4712974 h 6464302"/>
              <a:gd name="connsiteX2782" fmla="*/ 1144980 w 11965575"/>
              <a:gd name="connsiteY2782" fmla="*/ 4680134 h 6464302"/>
              <a:gd name="connsiteX2783" fmla="*/ 1073098 w 11965575"/>
              <a:gd name="connsiteY2783" fmla="*/ 4679119 h 6464302"/>
              <a:gd name="connsiteX2784" fmla="*/ 1071045 w 11965575"/>
              <a:gd name="connsiteY2784" fmla="*/ 4683766 h 6464302"/>
              <a:gd name="connsiteX2785" fmla="*/ 1051232 w 11965575"/>
              <a:gd name="connsiteY2785" fmla="*/ 4682868 h 6464302"/>
              <a:gd name="connsiteX2786" fmla="*/ 1014206 w 11965575"/>
              <a:gd name="connsiteY2786" fmla="*/ 4671582 h 6464302"/>
              <a:gd name="connsiteX2787" fmla="*/ 964795 w 11965575"/>
              <a:gd name="connsiteY2787" fmla="*/ 4675080 h 6464302"/>
              <a:gd name="connsiteX2788" fmla="*/ 1000556 w 11965575"/>
              <a:gd name="connsiteY2788" fmla="*/ 4656742 h 6464302"/>
              <a:gd name="connsiteX2789" fmla="*/ 1041450 w 11965575"/>
              <a:gd name="connsiteY2789" fmla="*/ 4647244 h 6464302"/>
              <a:gd name="connsiteX2790" fmla="*/ 1036440 w 11965575"/>
              <a:gd name="connsiteY2790" fmla="*/ 4623688 h 6464302"/>
              <a:gd name="connsiteX2791" fmla="*/ 1030159 w 11965575"/>
              <a:gd name="connsiteY2791" fmla="*/ 4611427 h 6464302"/>
              <a:gd name="connsiteX2792" fmla="*/ 981051 w 11965575"/>
              <a:gd name="connsiteY2792" fmla="*/ 4598596 h 6464302"/>
              <a:gd name="connsiteX2793" fmla="*/ 955258 w 11965575"/>
              <a:gd name="connsiteY2793" fmla="*/ 4610025 h 6464302"/>
              <a:gd name="connsiteX2794" fmla="*/ 945834 w 11965575"/>
              <a:gd name="connsiteY2794" fmla="*/ 4612094 h 6464302"/>
              <a:gd name="connsiteX2795" fmla="*/ 926626 w 11965575"/>
              <a:gd name="connsiteY2795" fmla="*/ 4619456 h 6464302"/>
              <a:gd name="connsiteX2796" fmla="*/ 924390 w 11965575"/>
              <a:gd name="connsiteY2796" fmla="*/ 4625717 h 6464302"/>
              <a:gd name="connsiteX2797" fmla="*/ 904037 w 11965575"/>
              <a:gd name="connsiteY2797" fmla="*/ 4588740 h 6464302"/>
              <a:gd name="connsiteX2798" fmla="*/ 895702 w 11965575"/>
              <a:gd name="connsiteY2798" fmla="*/ 4581127 h 6464302"/>
              <a:gd name="connsiteX2799" fmla="*/ 881807 w 11965575"/>
              <a:gd name="connsiteY2799" fmla="*/ 4595716 h 6464302"/>
              <a:gd name="connsiteX2800" fmla="*/ 886456 w 11965575"/>
              <a:gd name="connsiteY2800" fmla="*/ 4622500 h 6464302"/>
              <a:gd name="connsiteX2801" fmla="*/ 880112 w 11965575"/>
              <a:gd name="connsiteY2801" fmla="*/ 4638055 h 6464302"/>
              <a:gd name="connsiteX2802" fmla="*/ 793974 w 11965575"/>
              <a:gd name="connsiteY2802" fmla="*/ 4654858 h 6464302"/>
              <a:gd name="connsiteX2803" fmla="*/ 762385 w 11965575"/>
              <a:gd name="connsiteY2803" fmla="*/ 4636084 h 6464302"/>
              <a:gd name="connsiteX2804" fmla="*/ 725902 w 11965575"/>
              <a:gd name="connsiteY2804" fmla="*/ 4619958 h 6464302"/>
              <a:gd name="connsiteX2805" fmla="*/ 722760 w 11965575"/>
              <a:gd name="connsiteY2805" fmla="*/ 4634287 h 6464302"/>
              <a:gd name="connsiteX2806" fmla="*/ 734659 w 11965575"/>
              <a:gd name="connsiteY2806" fmla="*/ 4637447 h 6464302"/>
              <a:gd name="connsiteX2807" fmla="*/ 752962 w 11965575"/>
              <a:gd name="connsiteY2807" fmla="*/ 4638152 h 6464302"/>
              <a:gd name="connsiteX2808" fmla="*/ 752476 w 11965575"/>
              <a:gd name="connsiteY2808" fmla="*/ 4656095 h 6464302"/>
              <a:gd name="connsiteX2809" fmla="*/ 733449 w 11965575"/>
              <a:gd name="connsiteY2809" fmla="*/ 4661844 h 6464302"/>
              <a:gd name="connsiteX2810" fmla="*/ 718588 w 11965575"/>
              <a:gd name="connsiteY2810" fmla="*/ 4671399 h 6464302"/>
              <a:gd name="connsiteX2811" fmla="*/ 717682 w 11965575"/>
              <a:gd name="connsiteY2811" fmla="*/ 4679467 h 6464302"/>
              <a:gd name="connsiteX2812" fmla="*/ 712062 w 11965575"/>
              <a:gd name="connsiteY2812" fmla="*/ 4688569 h 6464302"/>
              <a:gd name="connsiteX2813" fmla="*/ 703546 w 11965575"/>
              <a:gd name="connsiteY2813" fmla="*/ 4682568 h 6464302"/>
              <a:gd name="connsiteX2814" fmla="*/ 666280 w 11965575"/>
              <a:gd name="connsiteY2814" fmla="*/ 4659795 h 6464302"/>
              <a:gd name="connsiteX2815" fmla="*/ 654439 w 11965575"/>
              <a:gd name="connsiteY2815" fmla="*/ 4669737 h 6464302"/>
              <a:gd name="connsiteX2816" fmla="*/ 652262 w 11965575"/>
              <a:gd name="connsiteY2816" fmla="*/ 4689099 h 6464302"/>
              <a:gd name="connsiteX2817" fmla="*/ 627798 w 11965575"/>
              <a:gd name="connsiteY2817" fmla="*/ 4702336 h 6464302"/>
              <a:gd name="connsiteX2818" fmla="*/ 601944 w 11965575"/>
              <a:gd name="connsiteY2818" fmla="*/ 4700665 h 6464302"/>
              <a:gd name="connsiteX2819" fmla="*/ 571081 w 11965575"/>
              <a:gd name="connsiteY2819" fmla="*/ 4675437 h 6464302"/>
              <a:gd name="connsiteX2820" fmla="*/ 560574 w 11965575"/>
              <a:gd name="connsiteY2820" fmla="*/ 4646268 h 6464302"/>
              <a:gd name="connsiteX2821" fmla="*/ 571144 w 11965575"/>
              <a:gd name="connsiteY2821" fmla="*/ 4647621 h 6464302"/>
              <a:gd name="connsiteX2822" fmla="*/ 619711 w 11965575"/>
              <a:gd name="connsiteY2822" fmla="*/ 4624374 h 6464302"/>
              <a:gd name="connsiteX2823" fmla="*/ 639464 w 11965575"/>
              <a:gd name="connsiteY2823" fmla="*/ 4612170 h 6464302"/>
              <a:gd name="connsiteX2824" fmla="*/ 725965 w 11965575"/>
              <a:gd name="connsiteY2824" fmla="*/ 4592142 h 6464302"/>
              <a:gd name="connsiteX2825" fmla="*/ 833548 w 11965575"/>
              <a:gd name="connsiteY2825" fmla="*/ 4561716 h 6464302"/>
              <a:gd name="connsiteX2826" fmla="*/ 890210 w 11965575"/>
              <a:gd name="connsiteY2826" fmla="*/ 4534594 h 6464302"/>
              <a:gd name="connsiteX2827" fmla="*/ 929413 w 11965575"/>
              <a:gd name="connsiteY2827" fmla="*/ 4526517 h 6464302"/>
              <a:gd name="connsiteX2828" fmla="*/ 969101 w 11965575"/>
              <a:gd name="connsiteY2828" fmla="*/ 4500498 h 6464302"/>
              <a:gd name="connsiteX2829" fmla="*/ 1015732 w 11965575"/>
              <a:gd name="connsiteY2829" fmla="*/ 4508102 h 6464302"/>
              <a:gd name="connsiteX2830" fmla="*/ 1072090 w 11965575"/>
              <a:gd name="connsiteY2830" fmla="*/ 4497310 h 6464302"/>
              <a:gd name="connsiteX2831" fmla="*/ 1126336 w 11965575"/>
              <a:gd name="connsiteY2831" fmla="*/ 4478063 h 6464302"/>
              <a:gd name="connsiteX2832" fmla="*/ 1157806 w 11965575"/>
              <a:gd name="connsiteY2832" fmla="*/ 4470633 h 6464302"/>
              <a:gd name="connsiteX2833" fmla="*/ 1199848 w 11965575"/>
              <a:gd name="connsiteY2833" fmla="*/ 4464554 h 6464302"/>
              <a:gd name="connsiteX2834" fmla="*/ 1264634 w 11965575"/>
              <a:gd name="connsiteY2834" fmla="*/ 4440110 h 6464302"/>
              <a:gd name="connsiteX2835" fmla="*/ 1273080 w 11965575"/>
              <a:gd name="connsiteY2835" fmla="*/ 4438944 h 6464302"/>
              <a:gd name="connsiteX2836" fmla="*/ 1257433 w 11965575"/>
              <a:gd name="connsiteY2836" fmla="*/ 4429257 h 6464302"/>
              <a:gd name="connsiteX2837" fmla="*/ 1243579 w 11965575"/>
              <a:gd name="connsiteY2837" fmla="*/ 4410701 h 6464302"/>
              <a:gd name="connsiteX2838" fmla="*/ 1184506 w 11965575"/>
              <a:gd name="connsiteY2838" fmla="*/ 4409777 h 6464302"/>
              <a:gd name="connsiteX2839" fmla="*/ 1182818 w 11965575"/>
              <a:gd name="connsiteY2839" fmla="*/ 4414011 h 6464302"/>
              <a:gd name="connsiteX2840" fmla="*/ 1166536 w 11965575"/>
              <a:gd name="connsiteY2840" fmla="*/ 4413192 h 6464302"/>
              <a:gd name="connsiteX2841" fmla="*/ 1136108 w 11965575"/>
              <a:gd name="connsiteY2841" fmla="*/ 4402910 h 6464302"/>
              <a:gd name="connsiteX2842" fmla="*/ 1095502 w 11965575"/>
              <a:gd name="connsiteY2842" fmla="*/ 4406097 h 6464302"/>
              <a:gd name="connsiteX2843" fmla="*/ 1124890 w 11965575"/>
              <a:gd name="connsiteY2843" fmla="*/ 4389389 h 6464302"/>
              <a:gd name="connsiteX2844" fmla="*/ 1158498 w 11965575"/>
              <a:gd name="connsiteY2844" fmla="*/ 4380735 h 6464302"/>
              <a:gd name="connsiteX2845" fmla="*/ 1154380 w 11965575"/>
              <a:gd name="connsiteY2845" fmla="*/ 4359272 h 6464302"/>
              <a:gd name="connsiteX2846" fmla="*/ 1149218 w 11965575"/>
              <a:gd name="connsiteY2846" fmla="*/ 4348102 h 6464302"/>
              <a:gd name="connsiteX2847" fmla="*/ 1128760 w 11965575"/>
              <a:gd name="connsiteY2847" fmla="*/ 4345013 h 6464302"/>
              <a:gd name="connsiteX2848" fmla="*/ 1115324 w 11965575"/>
              <a:gd name="connsiteY2848" fmla="*/ 4339205 h 6464302"/>
              <a:gd name="connsiteX2849" fmla="*/ 1109496 w 11965575"/>
              <a:gd name="connsiteY2849" fmla="*/ 4341693 h 6464302"/>
              <a:gd name="connsiteX2850" fmla="*/ 1089548 w 11965575"/>
              <a:gd name="connsiteY2850" fmla="*/ 4344599 h 6464302"/>
              <a:gd name="connsiteX2851" fmla="*/ 1087664 w 11965575"/>
              <a:gd name="connsiteY2851" fmla="*/ 4346825 h 6464302"/>
              <a:gd name="connsiteX2852" fmla="*/ 1079919 w 11965575"/>
              <a:gd name="connsiteY2852" fmla="*/ 4348709 h 6464302"/>
              <a:gd name="connsiteX2853" fmla="*/ 1064134 w 11965575"/>
              <a:gd name="connsiteY2853" fmla="*/ 4355417 h 6464302"/>
              <a:gd name="connsiteX2854" fmla="*/ 1062296 w 11965575"/>
              <a:gd name="connsiteY2854" fmla="*/ 4361122 h 6464302"/>
              <a:gd name="connsiteX2855" fmla="*/ 1045570 w 11965575"/>
              <a:gd name="connsiteY2855" fmla="*/ 4327431 h 6464302"/>
              <a:gd name="connsiteX2856" fmla="*/ 1038720 w 11965575"/>
              <a:gd name="connsiteY2856" fmla="*/ 4320495 h 6464302"/>
              <a:gd name="connsiteX2857" fmla="*/ 1027302 w 11965575"/>
              <a:gd name="connsiteY2857" fmla="*/ 4333788 h 6464302"/>
              <a:gd name="connsiteX2858" fmla="*/ 1031122 w 11965575"/>
              <a:gd name="connsiteY2858" fmla="*/ 4358190 h 6464302"/>
              <a:gd name="connsiteX2859" fmla="*/ 1025908 w 11965575"/>
              <a:gd name="connsiteY2859" fmla="*/ 4372363 h 6464302"/>
              <a:gd name="connsiteX2860" fmla="*/ 955120 w 11965575"/>
              <a:gd name="connsiteY2860" fmla="*/ 4387672 h 6464302"/>
              <a:gd name="connsiteX2861" fmla="*/ 932880 w 11965575"/>
              <a:gd name="connsiteY2861" fmla="*/ 4381790 h 6464302"/>
              <a:gd name="connsiteX2862" fmla="*/ 931460 w 11965575"/>
              <a:gd name="connsiteY2862" fmla="*/ 4377507 h 6464302"/>
              <a:gd name="connsiteX2863" fmla="*/ 930696 w 11965575"/>
              <a:gd name="connsiteY2863" fmla="*/ 4377122 h 6464302"/>
              <a:gd name="connsiteX2864" fmla="*/ 928522 w 11965575"/>
              <a:gd name="connsiteY2864" fmla="*/ 4370910 h 6464302"/>
              <a:gd name="connsiteX2865" fmla="*/ 926831 w 11965575"/>
              <a:gd name="connsiteY2865" fmla="*/ 4367977 h 6464302"/>
              <a:gd name="connsiteX2866" fmla="*/ 921994 w 11965575"/>
              <a:gd name="connsiteY2866" fmla="*/ 4362596 h 6464302"/>
              <a:gd name="connsiteX2867" fmla="*/ 913965 w 11965575"/>
              <a:gd name="connsiteY2867" fmla="*/ 4364137 h 6464302"/>
              <a:gd name="connsiteX2868" fmla="*/ 899869 w 11965575"/>
              <a:gd name="connsiteY2868" fmla="*/ 4371910 h 6464302"/>
              <a:gd name="connsiteX2869" fmla="*/ 901205 w 11965575"/>
              <a:gd name="connsiteY2869" fmla="*/ 4373126 h 6464302"/>
              <a:gd name="connsiteX2870" fmla="*/ 906374 w 11965575"/>
              <a:gd name="connsiteY2870" fmla="*/ 4371809 h 6464302"/>
              <a:gd name="connsiteX2871" fmla="*/ 921415 w 11965575"/>
              <a:gd name="connsiteY2871" fmla="*/ 4372451 h 6464302"/>
              <a:gd name="connsiteX2872" fmla="*/ 921016 w 11965575"/>
              <a:gd name="connsiteY2872" fmla="*/ 4388799 h 6464302"/>
              <a:gd name="connsiteX2873" fmla="*/ 905380 w 11965575"/>
              <a:gd name="connsiteY2873" fmla="*/ 4394037 h 6464302"/>
              <a:gd name="connsiteX2874" fmla="*/ 893166 w 11965575"/>
              <a:gd name="connsiteY2874" fmla="*/ 4402743 h 6464302"/>
              <a:gd name="connsiteX2875" fmla="*/ 892422 w 11965575"/>
              <a:gd name="connsiteY2875" fmla="*/ 4410094 h 6464302"/>
              <a:gd name="connsiteX2876" fmla="*/ 887804 w 11965575"/>
              <a:gd name="connsiteY2876" fmla="*/ 4418386 h 6464302"/>
              <a:gd name="connsiteX2877" fmla="*/ 880806 w 11965575"/>
              <a:gd name="connsiteY2877" fmla="*/ 4412919 h 6464302"/>
              <a:gd name="connsiteX2878" fmla="*/ 867801 w 11965575"/>
              <a:gd name="connsiteY2878" fmla="*/ 4398398 h 6464302"/>
              <a:gd name="connsiteX2879" fmla="*/ 857939 w 11965575"/>
              <a:gd name="connsiteY2879" fmla="*/ 4394913 h 6464302"/>
              <a:gd name="connsiteX2880" fmla="*/ 840331 w 11965575"/>
              <a:gd name="connsiteY2880" fmla="*/ 4402381 h 6464302"/>
              <a:gd name="connsiteX2881" fmla="*/ 838660 w 11965575"/>
              <a:gd name="connsiteY2881" fmla="*/ 4418870 h 6464302"/>
              <a:gd name="connsiteX2882" fmla="*/ 818554 w 11965575"/>
              <a:gd name="connsiteY2882" fmla="*/ 4430931 h 6464302"/>
              <a:gd name="connsiteX2883" fmla="*/ 797308 w 11965575"/>
              <a:gd name="connsiteY2883" fmla="*/ 4429408 h 6464302"/>
              <a:gd name="connsiteX2884" fmla="*/ 786568 w 11965575"/>
              <a:gd name="connsiteY2884" fmla="*/ 4425520 h 6464302"/>
              <a:gd name="connsiteX2885" fmla="*/ 765062 w 11965575"/>
              <a:gd name="connsiteY2885" fmla="*/ 4435105 h 6464302"/>
              <a:gd name="connsiteX2886" fmla="*/ 722840 w 11965575"/>
              <a:gd name="connsiteY2886" fmla="*/ 4442796 h 6464302"/>
              <a:gd name="connsiteX2887" fmla="*/ 688166 w 11965575"/>
              <a:gd name="connsiteY2887" fmla="*/ 4451453 h 6464302"/>
              <a:gd name="connsiteX2888" fmla="*/ 710703 w 11965575"/>
              <a:gd name="connsiteY2888" fmla="*/ 4387230 h 6464302"/>
              <a:gd name="connsiteX2889" fmla="*/ 715841 w 11965575"/>
              <a:gd name="connsiteY2889" fmla="*/ 4355152 h 6464302"/>
              <a:gd name="connsiteX2890" fmla="*/ 714636 w 11965575"/>
              <a:gd name="connsiteY2890" fmla="*/ 4338630 h 6464302"/>
              <a:gd name="connsiteX2891" fmla="*/ 696636 w 11965575"/>
              <a:gd name="connsiteY2891" fmla="*/ 4321596 h 6464302"/>
              <a:gd name="connsiteX2892" fmla="*/ 659184 w 11965575"/>
              <a:gd name="connsiteY2892" fmla="*/ 4341354 h 6464302"/>
              <a:gd name="connsiteX2893" fmla="*/ 627350 w 11965575"/>
              <a:gd name="connsiteY2893" fmla="*/ 4352011 h 6464302"/>
              <a:gd name="connsiteX2894" fmla="*/ 618470 w 11965575"/>
              <a:gd name="connsiteY2894" fmla="*/ 4349238 h 6464302"/>
              <a:gd name="connsiteX2895" fmla="*/ 597026 w 11965575"/>
              <a:gd name="connsiteY2895" fmla="*/ 4362862 h 6464302"/>
              <a:gd name="connsiteX2896" fmla="*/ 584220 w 11965575"/>
              <a:gd name="connsiteY2896" fmla="*/ 4367770 h 6464302"/>
              <a:gd name="connsiteX2897" fmla="*/ 553052 w 11965575"/>
              <a:gd name="connsiteY2897" fmla="*/ 4358872 h 6464302"/>
              <a:gd name="connsiteX2898" fmla="*/ 532814 w 11965575"/>
              <a:gd name="connsiteY2898" fmla="*/ 4389018 h 6464302"/>
              <a:gd name="connsiteX2899" fmla="*/ 514811 w 11965575"/>
              <a:gd name="connsiteY2899" fmla="*/ 4412902 h 6464302"/>
              <a:gd name="connsiteX2900" fmla="*/ 491493 w 11965575"/>
              <a:gd name="connsiteY2900" fmla="*/ 4429559 h 6464302"/>
              <a:gd name="connsiteX2901" fmla="*/ 485453 w 11965575"/>
              <a:gd name="connsiteY2901" fmla="*/ 4428785 h 6464302"/>
              <a:gd name="connsiteX2902" fmla="*/ 476456 w 11965575"/>
              <a:gd name="connsiteY2902" fmla="*/ 4399810 h 6464302"/>
              <a:gd name="connsiteX2903" fmla="*/ 452480 w 11965575"/>
              <a:gd name="connsiteY2903" fmla="*/ 4354185 h 6464302"/>
              <a:gd name="connsiteX2904" fmla="*/ 449278 w 11965575"/>
              <a:gd name="connsiteY2904" fmla="*/ 4355413 h 6464302"/>
              <a:gd name="connsiteX2905" fmla="*/ 405726 w 11965575"/>
              <a:gd name="connsiteY2905" fmla="*/ 4361297 h 6464302"/>
              <a:gd name="connsiteX2906" fmla="*/ 370568 w 11965575"/>
              <a:gd name="connsiteY2906" fmla="*/ 4387896 h 6464302"/>
              <a:gd name="connsiteX2907" fmla="*/ 360606 w 11965575"/>
              <a:gd name="connsiteY2907" fmla="*/ 4353886 h 6464302"/>
              <a:gd name="connsiteX2908" fmla="*/ 340493 w 11965575"/>
              <a:gd name="connsiteY2908" fmla="*/ 4328398 h 6464302"/>
              <a:gd name="connsiteX2909" fmla="*/ 256587 w 11965575"/>
              <a:gd name="connsiteY2909" fmla="*/ 4379857 h 6464302"/>
              <a:gd name="connsiteX2910" fmla="*/ 231758 w 11965575"/>
              <a:gd name="connsiteY2910" fmla="*/ 4396321 h 6464302"/>
              <a:gd name="connsiteX2911" fmla="*/ 207720 w 11965575"/>
              <a:gd name="connsiteY2911" fmla="*/ 4378514 h 6464302"/>
              <a:gd name="connsiteX2912" fmla="*/ 163990 w 11965575"/>
              <a:gd name="connsiteY2912" fmla="*/ 4345093 h 6464302"/>
              <a:gd name="connsiteX2913" fmla="*/ 147198 w 11965575"/>
              <a:gd name="connsiteY2913" fmla="*/ 4344581 h 6464302"/>
              <a:gd name="connsiteX2914" fmla="*/ 144360 w 11965575"/>
              <a:gd name="connsiteY2914" fmla="*/ 4342581 h 6464302"/>
              <a:gd name="connsiteX2915" fmla="*/ 145506 w 11965575"/>
              <a:gd name="connsiteY2915" fmla="*/ 4346002 h 6464302"/>
              <a:gd name="connsiteX2916" fmla="*/ 146714 w 11965575"/>
              <a:gd name="connsiteY2916" fmla="*/ 4362524 h 6464302"/>
              <a:gd name="connsiteX2917" fmla="*/ 113306 w 11965575"/>
              <a:gd name="connsiteY2917" fmla="*/ 4400805 h 6464302"/>
              <a:gd name="connsiteX2918" fmla="*/ 78334 w 11965575"/>
              <a:gd name="connsiteY2918" fmla="*/ 4384871 h 6464302"/>
              <a:gd name="connsiteX2919" fmla="*/ 51152 w 11965575"/>
              <a:gd name="connsiteY2919" fmla="*/ 4381394 h 6464302"/>
              <a:gd name="connsiteX2920" fmla="*/ 34360 w 11965575"/>
              <a:gd name="connsiteY2920" fmla="*/ 4380882 h 6464302"/>
              <a:gd name="connsiteX2921" fmla="*/ 39920 w 11965575"/>
              <a:gd name="connsiteY2921" fmla="*/ 4358678 h 6464302"/>
              <a:gd name="connsiteX2922" fmla="*/ 116216 w 11965575"/>
              <a:gd name="connsiteY2922" fmla="*/ 4293150 h 6464302"/>
              <a:gd name="connsiteX2923" fmla="*/ 130655 w 11965575"/>
              <a:gd name="connsiteY2923" fmla="*/ 4273720 h 6464302"/>
              <a:gd name="connsiteX2924" fmla="*/ 163822 w 11965575"/>
              <a:gd name="connsiteY2924" fmla="*/ 4223951 h 6464302"/>
              <a:gd name="connsiteX2925" fmla="*/ 200248 w 11965575"/>
              <a:gd name="connsiteY2925" fmla="*/ 4186056 h 6464302"/>
              <a:gd name="connsiteX2926" fmla="*/ 220062 w 11965575"/>
              <a:gd name="connsiteY2926" fmla="*/ 4186955 h 6464302"/>
              <a:gd name="connsiteX2927" fmla="*/ 226886 w 11965575"/>
              <a:gd name="connsiteY2927" fmla="*/ 4194376 h 6464302"/>
              <a:gd name="connsiteX2928" fmla="*/ 228338 w 11965575"/>
              <a:gd name="connsiteY2928" fmla="*/ 4181467 h 6464302"/>
              <a:gd name="connsiteX2929" fmla="*/ 254436 w 11965575"/>
              <a:gd name="connsiteY2929" fmla="*/ 4153708 h 6464302"/>
              <a:gd name="connsiteX2930" fmla="*/ 263373 w 11965575"/>
              <a:gd name="connsiteY2930" fmla="*/ 4169583 h 6464302"/>
              <a:gd name="connsiteX2931" fmla="*/ 267962 w 11965575"/>
              <a:gd name="connsiteY2931" fmla="*/ 4183264 h 6464302"/>
              <a:gd name="connsiteX2932" fmla="*/ 281676 w 11965575"/>
              <a:gd name="connsiteY2932" fmla="*/ 4170288 h 6464302"/>
              <a:gd name="connsiteX2933" fmla="*/ 281072 w 11965575"/>
              <a:gd name="connsiteY2933" fmla="*/ 4162027 h 6464302"/>
              <a:gd name="connsiteX2934" fmla="*/ 299075 w 11965575"/>
              <a:gd name="connsiteY2934" fmla="*/ 4138142 h 6464302"/>
              <a:gd name="connsiteX2935" fmla="*/ 332600 w 11965575"/>
              <a:gd name="connsiteY2935" fmla="*/ 4130357 h 6464302"/>
              <a:gd name="connsiteX2936" fmla="*/ 335432 w 11965575"/>
              <a:gd name="connsiteY2936" fmla="*/ 4117818 h 6464302"/>
              <a:gd name="connsiteX2937" fmla="*/ 398132 w 11965575"/>
              <a:gd name="connsiteY2937" fmla="*/ 4058115 h 6464302"/>
              <a:gd name="connsiteX2938" fmla="*/ 409998 w 11965575"/>
              <a:gd name="connsiteY2938" fmla="*/ 4040412 h 6464302"/>
              <a:gd name="connsiteX2939" fmla="*/ 420183 w 11965575"/>
              <a:gd name="connsiteY2939" fmla="*/ 4014455 h 6464302"/>
              <a:gd name="connsiteX2940" fmla="*/ 431005 w 11965575"/>
              <a:gd name="connsiteY2940" fmla="*/ 4002165 h 6464302"/>
              <a:gd name="connsiteX2941" fmla="*/ 413373 w 11965575"/>
              <a:gd name="connsiteY2941" fmla="*/ 4007096 h 6464302"/>
              <a:gd name="connsiteX2942" fmla="*/ 270696 w 11965575"/>
              <a:gd name="connsiteY2942" fmla="*/ 4036305 h 6464302"/>
              <a:gd name="connsiteX2943" fmla="*/ 235964 w 11965575"/>
              <a:gd name="connsiteY2943" fmla="*/ 4031861 h 6464302"/>
              <a:gd name="connsiteX2944" fmla="*/ 184318 w 11965575"/>
              <a:gd name="connsiteY2944" fmla="*/ 4041619 h 6464302"/>
              <a:gd name="connsiteX2945" fmla="*/ 146202 w 11965575"/>
              <a:gd name="connsiteY2945" fmla="*/ 4040015 h 6464302"/>
              <a:gd name="connsiteX2946" fmla="*/ 141436 w 11965575"/>
              <a:gd name="connsiteY2946" fmla="*/ 3987029 h 6464302"/>
              <a:gd name="connsiteX2947" fmla="*/ 168259 w 11965575"/>
              <a:gd name="connsiteY2947" fmla="*/ 3952815 h 6464302"/>
              <a:gd name="connsiteX2948" fmla="*/ 186376 w 11965575"/>
              <a:gd name="connsiteY2948" fmla="*/ 3996053 h 6464302"/>
              <a:gd name="connsiteX2949" fmla="*/ 201236 w 11965575"/>
              <a:gd name="connsiteY2949" fmla="*/ 3986497 h 6464302"/>
              <a:gd name="connsiteX2950" fmla="*/ 200936 w 11965575"/>
              <a:gd name="connsiteY2950" fmla="*/ 3961907 h 6464302"/>
              <a:gd name="connsiteX2951" fmla="*/ 238330 w 11965575"/>
              <a:gd name="connsiteY2951" fmla="*/ 3929047 h 6464302"/>
              <a:gd name="connsiteX2952" fmla="*/ 251920 w 11965575"/>
              <a:gd name="connsiteY2952" fmla="*/ 3930787 h 6464302"/>
              <a:gd name="connsiteX2953" fmla="*/ 266962 w 11965575"/>
              <a:gd name="connsiteY2953" fmla="*/ 3919618 h 6464302"/>
              <a:gd name="connsiteX2954" fmla="*/ 260863 w 11965575"/>
              <a:gd name="connsiteY2954" fmla="*/ 3905742 h 6464302"/>
              <a:gd name="connsiteX2955" fmla="*/ 252106 w 11965575"/>
              <a:gd name="connsiteY2955" fmla="*/ 3888254 h 6464302"/>
              <a:gd name="connsiteX2956" fmla="*/ 268295 w 11965575"/>
              <a:gd name="connsiteY2956" fmla="*/ 3880505 h 6464302"/>
              <a:gd name="connsiteX2957" fmla="*/ 498439 w 11965575"/>
              <a:gd name="connsiteY2957" fmla="*/ 3836302 h 6464302"/>
              <a:gd name="connsiteX2958" fmla="*/ 548603 w 11965575"/>
              <a:gd name="connsiteY2958" fmla="*/ 3824250 h 6464302"/>
              <a:gd name="connsiteX2959" fmla="*/ 525085 w 11965575"/>
              <a:gd name="connsiteY2959" fmla="*/ 3824100 h 6464302"/>
              <a:gd name="connsiteX2960" fmla="*/ 496542 w 11965575"/>
              <a:gd name="connsiteY2960" fmla="*/ 3820050 h 6464302"/>
              <a:gd name="connsiteX2961" fmla="*/ 454098 w 11965575"/>
              <a:gd name="connsiteY2961" fmla="*/ 3828942 h 6464302"/>
              <a:gd name="connsiteX2962" fmla="*/ 422776 w 11965575"/>
              <a:gd name="connsiteY2962" fmla="*/ 3827480 h 6464302"/>
              <a:gd name="connsiteX2963" fmla="*/ 418858 w 11965575"/>
              <a:gd name="connsiteY2963" fmla="*/ 3779204 h 6464302"/>
              <a:gd name="connsiteX2964" fmla="*/ 440902 w 11965575"/>
              <a:gd name="connsiteY2964" fmla="*/ 3748031 h 6464302"/>
              <a:gd name="connsiteX2965" fmla="*/ 455790 w 11965575"/>
              <a:gd name="connsiteY2965" fmla="*/ 3787426 h 6464302"/>
              <a:gd name="connsiteX2966" fmla="*/ 468002 w 11965575"/>
              <a:gd name="connsiteY2966" fmla="*/ 3778719 h 6464302"/>
              <a:gd name="connsiteX2967" fmla="*/ 467756 w 11965575"/>
              <a:gd name="connsiteY2967" fmla="*/ 3756315 h 6464302"/>
              <a:gd name="connsiteX2968" fmla="*/ 498486 w 11965575"/>
              <a:gd name="connsiteY2968" fmla="*/ 3726375 h 6464302"/>
              <a:gd name="connsiteX2969" fmla="*/ 509655 w 11965575"/>
              <a:gd name="connsiteY2969" fmla="*/ 3727960 h 6464302"/>
              <a:gd name="connsiteX2970" fmla="*/ 522017 w 11965575"/>
              <a:gd name="connsiteY2970" fmla="*/ 3717784 h 6464302"/>
              <a:gd name="connsiteX2971" fmla="*/ 517004 w 11965575"/>
              <a:gd name="connsiteY2971" fmla="*/ 3705141 h 6464302"/>
              <a:gd name="connsiteX2972" fmla="*/ 509808 w 11965575"/>
              <a:gd name="connsiteY2972" fmla="*/ 3689208 h 6464302"/>
              <a:gd name="connsiteX2973" fmla="*/ 523112 w 11965575"/>
              <a:gd name="connsiteY2973" fmla="*/ 3682148 h 6464302"/>
              <a:gd name="connsiteX2974" fmla="*/ 712246 w 11965575"/>
              <a:gd name="connsiteY2974" fmla="*/ 3641874 h 6464302"/>
              <a:gd name="connsiteX2975" fmla="*/ 774348 w 11965575"/>
              <a:gd name="connsiteY2975" fmla="*/ 3625333 h 6464302"/>
              <a:gd name="connsiteX2976" fmla="*/ 794204 w 11965575"/>
              <a:gd name="connsiteY2976" fmla="*/ 3628149 h 6464302"/>
              <a:gd name="connsiteX2977" fmla="*/ 823642 w 11965575"/>
              <a:gd name="connsiteY2977" fmla="*/ 3623378 h 6464302"/>
              <a:gd name="connsiteX2978" fmla="*/ 826318 w 11965575"/>
              <a:gd name="connsiteY2978" fmla="*/ 3671479 h 6464302"/>
              <a:gd name="connsiteX2979" fmla="*/ 855509 w 11965575"/>
              <a:gd name="connsiteY2979" fmla="*/ 3644303 h 6464302"/>
              <a:gd name="connsiteX2980" fmla="*/ 882516 w 11965575"/>
              <a:gd name="connsiteY2980" fmla="*/ 3613836 h 6464302"/>
              <a:gd name="connsiteX2981" fmla="*/ 944964 w 11965575"/>
              <a:gd name="connsiteY2981" fmla="*/ 3606291 h 6464302"/>
              <a:gd name="connsiteX2982" fmla="*/ 959309 w 11965575"/>
              <a:gd name="connsiteY2982" fmla="*/ 3626222 h 6464302"/>
              <a:gd name="connsiteX2983" fmla="*/ 973407 w 11965575"/>
              <a:gd name="connsiteY2983" fmla="*/ 3623748 h 6464302"/>
              <a:gd name="connsiteX2984" fmla="*/ 975394 w 11965575"/>
              <a:gd name="connsiteY2984" fmla="*/ 3616573 h 6464302"/>
              <a:gd name="connsiteX2985" fmla="*/ 1023150 w 11965575"/>
              <a:gd name="connsiteY2985" fmla="*/ 3580102 h 6464302"/>
              <a:gd name="connsiteX2986" fmla="*/ 1075075 w 11965575"/>
              <a:gd name="connsiteY2986" fmla="*/ 3577029 h 6464302"/>
              <a:gd name="connsiteX2987" fmla="*/ 1107688 w 11965575"/>
              <a:gd name="connsiteY2987" fmla="*/ 3590604 h 6464302"/>
              <a:gd name="connsiteX2988" fmla="*/ 1178774 w 11965575"/>
              <a:gd name="connsiteY2988" fmla="*/ 3572356 h 6464302"/>
              <a:gd name="connsiteX2989" fmla="*/ 1191483 w 11965575"/>
              <a:gd name="connsiteY2989" fmla="*/ 3571176 h 6464302"/>
              <a:gd name="connsiteX2990" fmla="*/ 1240329 w 11965575"/>
              <a:gd name="connsiteY2990" fmla="*/ 3573631 h 6464302"/>
              <a:gd name="connsiteX2991" fmla="*/ 1260334 w 11965575"/>
              <a:gd name="connsiteY2991" fmla="*/ 3574979 h 6464302"/>
              <a:gd name="connsiteX2992" fmla="*/ 1287420 w 11965575"/>
              <a:gd name="connsiteY2992" fmla="*/ 3567083 h 6464302"/>
              <a:gd name="connsiteX2993" fmla="*/ 1259194 w 11965575"/>
              <a:gd name="connsiteY2993" fmla="*/ 3568655 h 6464302"/>
              <a:gd name="connsiteX2994" fmla="*/ 1227242 w 11965575"/>
              <a:gd name="connsiteY2994" fmla="*/ 3553108 h 6464302"/>
              <a:gd name="connsiteX2995" fmla="*/ 1159352 w 11965575"/>
              <a:gd name="connsiteY2995" fmla="*/ 3516596 h 6464302"/>
              <a:gd name="connsiteX2996" fmla="*/ 1109578 w 11965575"/>
              <a:gd name="connsiteY2996" fmla="*/ 3523320 h 6464302"/>
              <a:gd name="connsiteX2997" fmla="*/ 1089404 w 11965575"/>
              <a:gd name="connsiteY2997" fmla="*/ 3525649 h 6464302"/>
              <a:gd name="connsiteX2998" fmla="*/ 958929 w 11965575"/>
              <a:gd name="connsiteY2998" fmla="*/ 3541688 h 6464302"/>
              <a:gd name="connsiteX2999" fmla="*/ 935734 w 11965575"/>
              <a:gd name="connsiteY2999" fmla="*/ 3543630 h 6464302"/>
              <a:gd name="connsiteX3000" fmla="*/ 910728 w 11965575"/>
              <a:gd name="connsiteY3000" fmla="*/ 3520789 h 6464302"/>
              <a:gd name="connsiteX3001" fmla="*/ 891460 w 11965575"/>
              <a:gd name="connsiteY3001" fmla="*/ 3515050 h 6464302"/>
              <a:gd name="connsiteX3002" fmla="*/ 862464 w 11965575"/>
              <a:gd name="connsiteY3002" fmla="*/ 3527707 h 6464302"/>
              <a:gd name="connsiteX3003" fmla="*/ 824654 w 11965575"/>
              <a:gd name="connsiteY3003" fmla="*/ 3509774 h 6464302"/>
              <a:gd name="connsiteX3004" fmla="*/ 813240 w 11965575"/>
              <a:gd name="connsiteY3004" fmla="*/ 3488672 h 6464302"/>
              <a:gd name="connsiteX3005" fmla="*/ 804542 w 11965575"/>
              <a:gd name="connsiteY3005" fmla="*/ 3484286 h 6464302"/>
              <a:gd name="connsiteX3006" fmla="*/ 803272 w 11965575"/>
              <a:gd name="connsiteY3006" fmla="*/ 3495580 h 6464302"/>
              <a:gd name="connsiteX3007" fmla="*/ 806896 w 11965575"/>
              <a:gd name="connsiteY3007" fmla="*/ 3504228 h 6464302"/>
              <a:gd name="connsiteX3008" fmla="*/ 803209 w 11965575"/>
              <a:gd name="connsiteY3008" fmla="*/ 3523397 h 6464302"/>
              <a:gd name="connsiteX3009" fmla="*/ 782611 w 11965575"/>
              <a:gd name="connsiteY3009" fmla="*/ 3515852 h 6464302"/>
              <a:gd name="connsiteX3010" fmla="*/ 777057 w 11965575"/>
              <a:gd name="connsiteY3010" fmla="*/ 3497137 h 6464302"/>
              <a:gd name="connsiteX3011" fmla="*/ 757970 w 11965575"/>
              <a:gd name="connsiteY3011" fmla="*/ 3489784 h 6464302"/>
              <a:gd name="connsiteX3012" fmla="*/ 754827 w 11965575"/>
              <a:gd name="connsiteY3012" fmla="*/ 3504112 h 6464302"/>
              <a:gd name="connsiteX3013" fmla="*/ 754284 w 11965575"/>
              <a:gd name="connsiteY3013" fmla="*/ 3508953 h 6464302"/>
              <a:gd name="connsiteX3014" fmla="*/ 720454 w 11965575"/>
              <a:gd name="connsiteY3014" fmla="*/ 3537359 h 6464302"/>
              <a:gd name="connsiteX3015" fmla="*/ 655520 w 11965575"/>
              <a:gd name="connsiteY3015" fmla="*/ 3529050 h 6464302"/>
              <a:gd name="connsiteX3016" fmla="*/ 623872 w 11965575"/>
              <a:gd name="connsiteY3016" fmla="*/ 3497175 h 6464302"/>
              <a:gd name="connsiteX3017" fmla="*/ 617591 w 11965575"/>
              <a:gd name="connsiteY3017" fmla="*/ 3484913 h 6464302"/>
              <a:gd name="connsiteX3018" fmla="*/ 600858 w 11965575"/>
              <a:gd name="connsiteY3018" fmla="*/ 3497503 h 6464302"/>
              <a:gd name="connsiteX3019" fmla="*/ 614930 w 11965575"/>
              <a:gd name="connsiteY3019" fmla="*/ 3522218 h 6464302"/>
              <a:gd name="connsiteX3020" fmla="*/ 602486 w 11965575"/>
              <a:gd name="connsiteY3020" fmla="*/ 3523900 h 6464302"/>
              <a:gd name="connsiteX3021" fmla="*/ 582134 w 11965575"/>
              <a:gd name="connsiteY3021" fmla="*/ 3486923 h 6464302"/>
              <a:gd name="connsiteX3022" fmla="*/ 580986 w 11965575"/>
              <a:gd name="connsiteY3022" fmla="*/ 3483502 h 6464302"/>
              <a:gd name="connsiteX3023" fmla="*/ 590292 w 11965575"/>
              <a:gd name="connsiteY3023" fmla="*/ 3455232 h 6464302"/>
              <a:gd name="connsiteX3024" fmla="*/ 670026 w 11965575"/>
              <a:gd name="connsiteY3024" fmla="*/ 3440884 h 6464302"/>
              <a:gd name="connsiteX3025" fmla="*/ 695942 w 11965575"/>
              <a:gd name="connsiteY3025" fmla="*/ 3414738 h 6464302"/>
              <a:gd name="connsiteX3026" fmla="*/ 700958 w 11965575"/>
              <a:gd name="connsiteY3026" fmla="*/ 3397376 h 6464302"/>
              <a:gd name="connsiteX3027" fmla="*/ 697094 w 11965575"/>
              <a:gd name="connsiteY3027" fmla="*/ 3377241 h 6464302"/>
              <a:gd name="connsiteX3028" fmla="*/ 681267 w 11965575"/>
              <a:gd name="connsiteY3028" fmla="*/ 3381762 h 6464302"/>
              <a:gd name="connsiteX3029" fmla="*/ 647380 w 11965575"/>
              <a:gd name="connsiteY3029" fmla="*/ 3397067 h 6464302"/>
              <a:gd name="connsiteX3030" fmla="*/ 606970 w 11965575"/>
              <a:gd name="connsiteY3030" fmla="*/ 3388622 h 6464302"/>
              <a:gd name="connsiteX3031" fmla="*/ 528446 w 11965575"/>
              <a:gd name="connsiteY3031" fmla="*/ 3378573 h 6464302"/>
              <a:gd name="connsiteX3032" fmla="*/ 518115 w 11965575"/>
              <a:gd name="connsiteY3032" fmla="*/ 3388709 h 6464302"/>
              <a:gd name="connsiteX3033" fmla="*/ 508510 w 11965575"/>
              <a:gd name="connsiteY3033" fmla="*/ 3392390 h 6464302"/>
              <a:gd name="connsiteX3034" fmla="*/ 475108 w 11965575"/>
              <a:gd name="connsiteY3034" fmla="*/ 3389752 h 6464302"/>
              <a:gd name="connsiteX3035" fmla="*/ 433669 w 11965575"/>
              <a:gd name="connsiteY3035" fmla="*/ 3404091 h 6464302"/>
              <a:gd name="connsiteX3036" fmla="*/ 423520 w 11965575"/>
              <a:gd name="connsiteY3036" fmla="*/ 3412613 h 6464302"/>
              <a:gd name="connsiteX3037" fmla="*/ 412646 w 11965575"/>
              <a:gd name="connsiteY3037" fmla="*/ 3427589 h 6464302"/>
              <a:gd name="connsiteX3038" fmla="*/ 390901 w 11965575"/>
              <a:gd name="connsiteY3038" fmla="*/ 3416623 h 6464302"/>
              <a:gd name="connsiteX3039" fmla="*/ 381422 w 11965575"/>
              <a:gd name="connsiteY3039" fmla="*/ 3364670 h 6464302"/>
              <a:gd name="connsiteX3040" fmla="*/ 404741 w 11965575"/>
              <a:gd name="connsiteY3040" fmla="*/ 3348013 h 6464302"/>
              <a:gd name="connsiteX3041" fmla="*/ 424436 w 11965575"/>
              <a:gd name="connsiteY3041" fmla="*/ 3322708 h 6464302"/>
              <a:gd name="connsiteX3042" fmla="*/ 433432 w 11965575"/>
              <a:gd name="connsiteY3042" fmla="*/ 3351684 h 6464302"/>
              <a:gd name="connsiteX3043" fmla="*/ 451612 w 11965575"/>
              <a:gd name="connsiteY3043" fmla="*/ 3367105 h 6464302"/>
              <a:gd name="connsiteX3044" fmla="*/ 473602 w 11965575"/>
              <a:gd name="connsiteY3044" fmla="*/ 3348641 h 6464302"/>
              <a:gd name="connsiteX3045" fmla="*/ 482000 w 11965575"/>
              <a:gd name="connsiteY3045" fmla="*/ 3328437 h 6464302"/>
              <a:gd name="connsiteX3046" fmla="*/ 514678 w 11965575"/>
              <a:gd name="connsiteY3046" fmla="*/ 3337529 h 6464302"/>
              <a:gd name="connsiteX3047" fmla="*/ 560106 w 11965575"/>
              <a:gd name="connsiteY3047" fmla="*/ 3287693 h 6464302"/>
              <a:gd name="connsiteX3048" fmla="*/ 608310 w 11965575"/>
              <a:gd name="connsiteY3048" fmla="*/ 3267673 h 6464302"/>
              <a:gd name="connsiteX3049" fmla="*/ 629338 w 11965575"/>
              <a:gd name="connsiteY3049" fmla="*/ 3265650 h 6464302"/>
              <a:gd name="connsiteX3050" fmla="*/ 623871 w 11965575"/>
              <a:gd name="connsiteY3050" fmla="*/ 3259498 h 6464302"/>
              <a:gd name="connsiteX3051" fmla="*/ 616082 w 11965575"/>
              <a:gd name="connsiteY3051" fmla="*/ 3212163 h 6464302"/>
              <a:gd name="connsiteX3052" fmla="*/ 635244 w 11965575"/>
              <a:gd name="connsiteY3052" fmla="*/ 3196987 h 6464302"/>
              <a:gd name="connsiteX3053" fmla="*/ 647897 w 11965575"/>
              <a:gd name="connsiteY3053" fmla="*/ 3191698 h 6464302"/>
              <a:gd name="connsiteX3054" fmla="*/ 650496 w 11965575"/>
              <a:gd name="connsiteY3054" fmla="*/ 3178627 h 6464302"/>
              <a:gd name="connsiteX3055" fmla="*/ 646012 w 11965575"/>
              <a:gd name="connsiteY3055" fmla="*/ 3177565 h 6464302"/>
              <a:gd name="connsiteX3056" fmla="*/ 609226 w 11965575"/>
              <a:gd name="connsiteY3056" fmla="*/ 3177769 h 6464302"/>
              <a:gd name="connsiteX3057" fmla="*/ 593885 w 11965575"/>
              <a:gd name="connsiteY3057" fmla="*/ 3164348 h 6464302"/>
              <a:gd name="connsiteX3058" fmla="*/ 590021 w 11965575"/>
              <a:gd name="connsiteY3058" fmla="*/ 3144212 h 6464302"/>
              <a:gd name="connsiteX3059" fmla="*/ 562354 w 11965575"/>
              <a:gd name="connsiteY3059" fmla="*/ 3158676 h 6464302"/>
              <a:gd name="connsiteX3060" fmla="*/ 556069 w 11965575"/>
              <a:gd name="connsiteY3060" fmla="*/ 3187333 h 6464302"/>
              <a:gd name="connsiteX3061" fmla="*/ 507628 w 11965575"/>
              <a:gd name="connsiteY3061" fmla="*/ 3154947 h 6464302"/>
              <a:gd name="connsiteX3062" fmla="*/ 469696 w 11965575"/>
              <a:gd name="connsiteY3062" fmla="*/ 3151729 h 6464302"/>
              <a:gd name="connsiteX3063" fmla="*/ 401678 w 11965575"/>
              <a:gd name="connsiteY3063" fmla="*/ 3170850 h 6464302"/>
              <a:gd name="connsiteX3064" fmla="*/ 380900 w 11965575"/>
              <a:gd name="connsiteY3064" fmla="*/ 3164918 h 6464302"/>
              <a:gd name="connsiteX3065" fmla="*/ 309322 w 11965575"/>
              <a:gd name="connsiteY3065" fmla="*/ 3147574 h 6464302"/>
              <a:gd name="connsiteX3066" fmla="*/ 282382 w 11965575"/>
              <a:gd name="connsiteY3066" fmla="*/ 3155584 h 6464302"/>
              <a:gd name="connsiteX3067" fmla="*/ 236594 w 11965575"/>
              <a:gd name="connsiteY3067" fmla="*/ 3167728 h 6464302"/>
              <a:gd name="connsiteX3068" fmla="*/ 222219 w 11965575"/>
              <a:gd name="connsiteY3068" fmla="*/ 3159343 h 6464302"/>
              <a:gd name="connsiteX3069" fmla="*/ 220831 w 11965575"/>
              <a:gd name="connsiteY3069" fmla="*/ 3144434 h 6464302"/>
              <a:gd name="connsiteX3070" fmla="*/ 218898 w 11965575"/>
              <a:gd name="connsiteY3070" fmla="*/ 3134366 h 6464302"/>
              <a:gd name="connsiteX3071" fmla="*/ 185134 w 11965575"/>
              <a:gd name="connsiteY3071" fmla="*/ 3134955 h 6464302"/>
              <a:gd name="connsiteX3072" fmla="*/ 175588 w 11965575"/>
              <a:gd name="connsiteY3072" fmla="*/ 3151738 h 6464302"/>
              <a:gd name="connsiteX3073" fmla="*/ 140430 w 11965575"/>
              <a:gd name="connsiteY3073" fmla="*/ 3178338 h 6464302"/>
              <a:gd name="connsiteX3074" fmla="*/ 135478 w 11965575"/>
              <a:gd name="connsiteY3074" fmla="*/ 3167884 h 6464302"/>
              <a:gd name="connsiteX3075" fmla="*/ 125936 w 11965575"/>
              <a:gd name="connsiteY3075" fmla="*/ 3143747 h 6464302"/>
              <a:gd name="connsiteX3076" fmla="*/ 95553 w 11965575"/>
              <a:gd name="connsiteY3076" fmla="*/ 3141497 h 6464302"/>
              <a:gd name="connsiteX3077" fmla="*/ 63116 w 11965575"/>
              <a:gd name="connsiteY3077" fmla="*/ 3143893 h 6464302"/>
              <a:gd name="connsiteX3078" fmla="*/ 50795 w 11965575"/>
              <a:gd name="connsiteY3078" fmla="*/ 3130859 h 6464302"/>
              <a:gd name="connsiteX3079" fmla="*/ 36782 w 11965575"/>
              <a:gd name="connsiteY3079" fmla="*/ 3119246 h 6464302"/>
              <a:gd name="connsiteX3080" fmla="*/ 25849 w 11965575"/>
              <a:gd name="connsiteY3080" fmla="*/ 3121119 h 6464302"/>
              <a:gd name="connsiteX3081" fmla="*/ 10930 w 11965575"/>
              <a:gd name="connsiteY3081" fmla="*/ 3117574 h 6464302"/>
              <a:gd name="connsiteX3082" fmla="*/ 16911 w 11965575"/>
              <a:gd name="connsiteY3082" fmla="*/ 3105245 h 6464302"/>
              <a:gd name="connsiteX3083" fmla="*/ 0 w 11965575"/>
              <a:gd name="connsiteY3083" fmla="*/ 3078530 h 6464302"/>
              <a:gd name="connsiteX3084" fmla="*/ 10158 w 11965575"/>
              <a:gd name="connsiteY3084" fmla="*/ 2988170 h 6464302"/>
              <a:gd name="connsiteX3085" fmla="*/ 32324 w 11965575"/>
              <a:gd name="connsiteY3085" fmla="*/ 3009011 h 6464302"/>
              <a:gd name="connsiteX3086" fmla="*/ 88496 w 11965575"/>
              <a:gd name="connsiteY3086" fmla="*/ 3040751 h 6464302"/>
              <a:gd name="connsiteX3087" fmla="*/ 127336 w 11965575"/>
              <a:gd name="connsiteY3087" fmla="*/ 3035901 h 6464302"/>
              <a:gd name="connsiteX3088" fmla="*/ 142981 w 11965575"/>
              <a:gd name="connsiteY3088" fmla="*/ 3032992 h 6464302"/>
              <a:gd name="connsiteX3089" fmla="*/ 136882 w 11965575"/>
              <a:gd name="connsiteY3089" fmla="*/ 3019118 h 6464302"/>
              <a:gd name="connsiteX3090" fmla="*/ 128728 w 11965575"/>
              <a:gd name="connsiteY3090" fmla="*/ 3009891 h 6464302"/>
              <a:gd name="connsiteX3091" fmla="*/ 119972 w 11965575"/>
              <a:gd name="connsiteY3091" fmla="*/ 2992402 h 6464302"/>
              <a:gd name="connsiteX3092" fmla="*/ 139000 w 11965575"/>
              <a:gd name="connsiteY3092" fmla="*/ 2986653 h 6464302"/>
              <a:gd name="connsiteX3093" fmla="*/ 170712 w 11965575"/>
              <a:gd name="connsiteY3093" fmla="*/ 2990711 h 6464302"/>
              <a:gd name="connsiteX3094" fmla="*/ 232325 w 11965575"/>
              <a:gd name="connsiteY3094" fmla="*/ 2974044 h 6464302"/>
              <a:gd name="connsiteX3095" fmla="*/ 241385 w 11965575"/>
              <a:gd name="connsiteY3095" fmla="*/ 2975203 h 6464302"/>
              <a:gd name="connsiteX3096" fmla="*/ 251593 w 11965575"/>
              <a:gd name="connsiteY3096" fmla="*/ 2979783 h 6464302"/>
              <a:gd name="connsiteX3097" fmla="*/ 260836 w 11965575"/>
              <a:gd name="connsiteY3097" fmla="*/ 2979330 h 6464302"/>
              <a:gd name="connsiteX3098" fmla="*/ 257212 w 11965575"/>
              <a:gd name="connsiteY3098" fmla="*/ 2970682 h 6464302"/>
              <a:gd name="connsiteX3099" fmla="*/ 247126 w 11965575"/>
              <a:gd name="connsiteY3099" fmla="*/ 2951387 h 6464302"/>
              <a:gd name="connsiteX3100" fmla="*/ 248940 w 11965575"/>
              <a:gd name="connsiteY3100" fmla="*/ 2935252 h 6464302"/>
              <a:gd name="connsiteX3101" fmla="*/ 264040 w 11965575"/>
              <a:gd name="connsiteY3101" fmla="*/ 2937184 h 6464302"/>
              <a:gd name="connsiteX3102" fmla="*/ 273704 w 11965575"/>
              <a:gd name="connsiteY3102" fmla="*/ 2946605 h 6464302"/>
              <a:gd name="connsiteX3103" fmla="*/ 306201 w 11965575"/>
              <a:gd name="connsiteY3103" fmla="*/ 2957310 h 6464302"/>
              <a:gd name="connsiteX3104" fmla="*/ 311682 w 11965575"/>
              <a:gd name="connsiteY3104" fmla="*/ 2956595 h 6464302"/>
              <a:gd name="connsiteX3105" fmla="*/ 302625 w 11965575"/>
              <a:gd name="connsiteY3105" fmla="*/ 2951457 h 6464302"/>
              <a:gd name="connsiteX3106" fmla="*/ 310972 w 11965575"/>
              <a:gd name="connsiteY3106" fmla="*/ 2869129 h 6464302"/>
              <a:gd name="connsiteX3107" fmla="*/ 329188 w 11965575"/>
              <a:gd name="connsiteY3107" fmla="*/ 2888117 h 6464302"/>
              <a:gd name="connsiteX3108" fmla="*/ 358016 w 11965575"/>
              <a:gd name="connsiteY3108" fmla="*/ 2921567 h 6464302"/>
              <a:gd name="connsiteX3109" fmla="*/ 363726 w 11965575"/>
              <a:gd name="connsiteY3109" fmla="*/ 2920075 h 6464302"/>
              <a:gd name="connsiteX3110" fmla="*/ 365642 w 11965575"/>
              <a:gd name="connsiteY3110" fmla="*/ 2919088 h 6464302"/>
              <a:gd name="connsiteX3111" fmla="*/ 393738 w 11965575"/>
              <a:gd name="connsiteY3111" fmla="*/ 2912300 h 6464302"/>
              <a:gd name="connsiteX3112" fmla="*/ 415576 w 11965575"/>
              <a:gd name="connsiteY3112" fmla="*/ 2898485 h 6464302"/>
              <a:gd name="connsiteX3113" fmla="*/ 415116 w 11965575"/>
              <a:gd name="connsiteY3113" fmla="*/ 2897325 h 6464302"/>
              <a:gd name="connsiteX3114" fmla="*/ 408415 w 11965575"/>
              <a:gd name="connsiteY3114" fmla="*/ 2888919 h 6464302"/>
              <a:gd name="connsiteX3115" fmla="*/ 401218 w 11965575"/>
              <a:gd name="connsiteY3115" fmla="*/ 2872984 h 6464302"/>
              <a:gd name="connsiteX3116" fmla="*/ 416856 w 11965575"/>
              <a:gd name="connsiteY3116" fmla="*/ 2867747 h 6464302"/>
              <a:gd name="connsiteX3117" fmla="*/ 440077 w 11965575"/>
              <a:gd name="connsiteY3117" fmla="*/ 2871041 h 6464302"/>
              <a:gd name="connsiteX3118" fmla="*/ 454019 w 11965575"/>
              <a:gd name="connsiteY3118" fmla="*/ 2855106 h 6464302"/>
              <a:gd name="connsiteX3119" fmla="*/ 456981 w 11965575"/>
              <a:gd name="connsiteY3119" fmla="*/ 2842389 h 6464302"/>
              <a:gd name="connsiteX3120" fmla="*/ 476734 w 11965575"/>
              <a:gd name="connsiteY3120" fmla="*/ 2830187 h 6464302"/>
              <a:gd name="connsiteX3121" fmla="*/ 502786 w 11965575"/>
              <a:gd name="connsiteY3121" fmla="*/ 2838176 h 6464302"/>
              <a:gd name="connsiteX3122" fmla="*/ 506941 w 11965575"/>
              <a:gd name="connsiteY3122" fmla="*/ 2838216 h 6464302"/>
              <a:gd name="connsiteX3123" fmla="*/ 505715 w 11965575"/>
              <a:gd name="connsiteY3123" fmla="*/ 2835615 h 6464302"/>
              <a:gd name="connsiteX3124" fmla="*/ 507206 w 11965575"/>
              <a:gd name="connsiteY3124" fmla="*/ 2820914 h 6464302"/>
              <a:gd name="connsiteX3125" fmla="*/ 519616 w 11965575"/>
              <a:gd name="connsiteY3125" fmla="*/ 2822675 h 6464302"/>
              <a:gd name="connsiteX3126" fmla="*/ 527558 w 11965575"/>
              <a:gd name="connsiteY3126" fmla="*/ 2831258 h 6464302"/>
              <a:gd name="connsiteX3127" fmla="*/ 532189 w 11965575"/>
              <a:gd name="connsiteY3127" fmla="*/ 2836651 h 6464302"/>
              <a:gd name="connsiteX3128" fmla="*/ 576282 w 11965575"/>
              <a:gd name="connsiteY3128" fmla="*/ 2816737 h 6464302"/>
              <a:gd name="connsiteX3129" fmla="*/ 608366 w 11965575"/>
              <a:gd name="connsiteY3129" fmla="*/ 2798747 h 6464302"/>
              <a:gd name="connsiteX3130" fmla="*/ 626470 w 11965575"/>
              <a:gd name="connsiteY3130" fmla="*/ 2799814 h 6464302"/>
              <a:gd name="connsiteX3131" fmla="*/ 645048 w 11965575"/>
              <a:gd name="connsiteY3131" fmla="*/ 2786784 h 6464302"/>
              <a:gd name="connsiteX3132" fmla="*/ 675742 w 11965575"/>
              <a:gd name="connsiteY3132" fmla="*/ 2747891 h 6464302"/>
              <a:gd name="connsiteX3133" fmla="*/ 678176 w 11965575"/>
              <a:gd name="connsiteY3133" fmla="*/ 2736306 h 6464302"/>
              <a:gd name="connsiteX3134" fmla="*/ 694408 w 11965575"/>
              <a:gd name="connsiteY3134" fmla="*/ 2725188 h 6464302"/>
              <a:gd name="connsiteX3135" fmla="*/ 776218 w 11965575"/>
              <a:gd name="connsiteY3135" fmla="*/ 2712935 h 6464302"/>
              <a:gd name="connsiteX3136" fmla="*/ 831816 w 11965575"/>
              <a:gd name="connsiteY3136" fmla="*/ 2698452 h 6464302"/>
              <a:gd name="connsiteX3137" fmla="*/ 854553 w 11965575"/>
              <a:gd name="connsiteY3137" fmla="*/ 2685275 h 6464302"/>
              <a:gd name="connsiteX3138" fmla="*/ 872822 w 11965575"/>
              <a:gd name="connsiteY3138" fmla="*/ 2678919 h 6464302"/>
              <a:gd name="connsiteX3139" fmla="*/ 938546 w 11965575"/>
              <a:gd name="connsiteY3139" fmla="*/ 2676313 h 6464302"/>
              <a:gd name="connsiteX3140" fmla="*/ 1014000 w 11965575"/>
              <a:gd name="connsiteY3140" fmla="*/ 2664648 h 6464302"/>
              <a:gd name="connsiteX3141" fmla="*/ 1034106 w 11965575"/>
              <a:gd name="connsiteY3141" fmla="*/ 2652588 h 6464302"/>
              <a:gd name="connsiteX3142" fmla="*/ 1076400 w 11965575"/>
              <a:gd name="connsiteY3142" fmla="*/ 2645168 h 6464302"/>
              <a:gd name="connsiteX3143" fmla="*/ 1106334 w 11965575"/>
              <a:gd name="connsiteY3143" fmla="*/ 2647923 h 6464302"/>
              <a:gd name="connsiteX3144" fmla="*/ 1202390 w 11965575"/>
              <a:gd name="connsiteY3144" fmla="*/ 2631726 h 6464302"/>
              <a:gd name="connsiteX3145" fmla="*/ 1230784 w 11965575"/>
              <a:gd name="connsiteY3145" fmla="*/ 2637245 h 6464302"/>
              <a:gd name="connsiteX3146" fmla="*/ 1246122 w 11965575"/>
              <a:gd name="connsiteY3146" fmla="*/ 2634947 h 6464302"/>
              <a:gd name="connsiteX3147" fmla="*/ 1288864 w 11965575"/>
              <a:gd name="connsiteY3147" fmla="*/ 2623115 h 6464302"/>
              <a:gd name="connsiteX3148" fmla="*/ 1346695 w 11965575"/>
              <a:gd name="connsiteY3148" fmla="*/ 2623864 h 6464302"/>
              <a:gd name="connsiteX3149" fmla="*/ 1381444 w 11965575"/>
              <a:gd name="connsiteY3149" fmla="*/ 2628794 h 6464302"/>
              <a:gd name="connsiteX3150" fmla="*/ 1430588 w 11965575"/>
              <a:gd name="connsiteY3150" fmla="*/ 2628309 h 6464302"/>
              <a:gd name="connsiteX3151" fmla="*/ 1443003 w 11965575"/>
              <a:gd name="connsiteY3151" fmla="*/ 2621973 h 6464302"/>
              <a:gd name="connsiteX3152" fmla="*/ 1439960 w 11965575"/>
              <a:gd name="connsiteY3152" fmla="*/ 2614638 h 6464302"/>
              <a:gd name="connsiteX3153" fmla="*/ 1438630 w 11965575"/>
              <a:gd name="connsiteY3153" fmla="*/ 2612832 h 6464302"/>
              <a:gd name="connsiteX3154" fmla="*/ 1391822 w 11965575"/>
              <a:gd name="connsiteY3154" fmla="*/ 2565922 h 6464302"/>
              <a:gd name="connsiteX3155" fmla="*/ 1356908 w 11965575"/>
              <a:gd name="connsiteY3155" fmla="*/ 2563091 h 6464302"/>
              <a:gd name="connsiteX3156" fmla="*/ 1332080 w 11965575"/>
              <a:gd name="connsiteY3156" fmla="*/ 2579556 h 6464302"/>
              <a:gd name="connsiteX3157" fmla="*/ 1317284 w 11965575"/>
              <a:gd name="connsiteY3157" fmla="*/ 2561294 h 6464302"/>
              <a:gd name="connsiteX3158" fmla="*/ 1286538 w 11965575"/>
              <a:gd name="connsiteY3158" fmla="*/ 2562269 h 6464302"/>
              <a:gd name="connsiteX3159" fmla="*/ 1254886 w 11965575"/>
              <a:gd name="connsiteY3159" fmla="*/ 2571314 h 6464302"/>
              <a:gd name="connsiteX3160" fmla="*/ 1242804 w 11965575"/>
              <a:gd name="connsiteY3160" fmla="*/ 2569768 h 6464302"/>
              <a:gd name="connsiteX3161" fmla="*/ 1105868 w 11965575"/>
              <a:gd name="connsiteY3161" fmla="*/ 2575159 h 6464302"/>
              <a:gd name="connsiteX3162" fmla="*/ 1076692 w 11965575"/>
              <a:gd name="connsiteY3162" fmla="*/ 2589430 h 6464302"/>
              <a:gd name="connsiteX3163" fmla="*/ 1069926 w 11965575"/>
              <a:gd name="connsiteY3163" fmla="*/ 2595110 h 6464302"/>
              <a:gd name="connsiteX3164" fmla="*/ 1011454 w 11965575"/>
              <a:gd name="connsiteY3164" fmla="*/ 2597450 h 6464302"/>
              <a:gd name="connsiteX3165" fmla="*/ 983729 w 11965575"/>
              <a:gd name="connsiteY3165" fmla="*/ 2598811 h 6464302"/>
              <a:gd name="connsiteX3166" fmla="*/ 976119 w 11965575"/>
              <a:gd name="connsiteY3166" fmla="*/ 2584744 h 6464302"/>
              <a:gd name="connsiteX3167" fmla="*/ 978296 w 11965575"/>
              <a:gd name="connsiteY3167" fmla="*/ 2565381 h 6464302"/>
              <a:gd name="connsiteX3168" fmla="*/ 961141 w 11965575"/>
              <a:gd name="connsiteY3168" fmla="*/ 2568097 h 6464302"/>
              <a:gd name="connsiteX3169" fmla="*/ 936798 w 11965575"/>
              <a:gd name="connsiteY3169" fmla="*/ 2566618 h 6464302"/>
              <a:gd name="connsiteX3170" fmla="*/ 782766 w 11965575"/>
              <a:gd name="connsiteY3170" fmla="*/ 2587827 h 6464302"/>
              <a:gd name="connsiteX3171" fmla="*/ 756732 w 11965575"/>
              <a:gd name="connsiteY3171" fmla="*/ 2587768 h 6464302"/>
              <a:gd name="connsiteX3172" fmla="*/ 692705 w 11965575"/>
              <a:gd name="connsiteY3172" fmla="*/ 2571391 h 6464302"/>
              <a:gd name="connsiteX3173" fmla="*/ 611460 w 11965575"/>
              <a:gd name="connsiteY3173" fmla="*/ 2585546 h 6464302"/>
              <a:gd name="connsiteX3174" fmla="*/ 574796 w 11965575"/>
              <a:gd name="connsiteY3174" fmla="*/ 2571033 h 6464302"/>
              <a:gd name="connsiteX3175" fmla="*/ 536500 w 11965575"/>
              <a:gd name="connsiteY3175" fmla="*/ 2571044 h 6464302"/>
              <a:gd name="connsiteX3176" fmla="*/ 499773 w 11965575"/>
              <a:gd name="connsiteY3176" fmla="*/ 2584346 h 6464302"/>
              <a:gd name="connsiteX3177" fmla="*/ 459844 w 11965575"/>
              <a:gd name="connsiteY3177" fmla="*/ 2598879 h 6464302"/>
              <a:gd name="connsiteX3178" fmla="*/ 422214 w 11965575"/>
              <a:gd name="connsiteY3178" fmla="*/ 2579333 h 6464302"/>
              <a:gd name="connsiteX3179" fmla="*/ 424936 w 11965575"/>
              <a:gd name="connsiteY3179" fmla="*/ 2555129 h 6464302"/>
              <a:gd name="connsiteX3180" fmla="*/ 450548 w 11965575"/>
              <a:gd name="connsiteY3180" fmla="*/ 2545313 h 6464302"/>
              <a:gd name="connsiteX3181" fmla="*/ 508598 w 11965575"/>
              <a:gd name="connsiteY3181" fmla="*/ 2533099 h 6464302"/>
              <a:gd name="connsiteX3182" fmla="*/ 514034 w 11965575"/>
              <a:gd name="connsiteY3182" fmla="*/ 2525612 h 6464302"/>
              <a:gd name="connsiteX3183" fmla="*/ 517422 w 11965575"/>
              <a:gd name="connsiteY3183" fmla="*/ 2481853 h 6464302"/>
              <a:gd name="connsiteX3184" fmla="*/ 519294 w 11965575"/>
              <a:gd name="connsiteY3184" fmla="*/ 2478819 h 6464302"/>
              <a:gd name="connsiteX3185" fmla="*/ 545990 w 11965575"/>
              <a:gd name="connsiteY3185" fmla="*/ 2500239 h 6464302"/>
              <a:gd name="connsiteX3186" fmla="*/ 569548 w 11965575"/>
              <a:gd name="connsiteY3186" fmla="*/ 2495070 h 6464302"/>
              <a:gd name="connsiteX3187" fmla="*/ 584590 w 11965575"/>
              <a:gd name="connsiteY3187" fmla="*/ 2483902 h 6464302"/>
              <a:gd name="connsiteX3188" fmla="*/ 604946 w 11965575"/>
              <a:gd name="connsiteY3188" fmla="*/ 2479959 h 6464302"/>
              <a:gd name="connsiteX3189" fmla="*/ 630074 w 11965575"/>
              <a:gd name="connsiteY3189" fmla="*/ 2488086 h 6464302"/>
              <a:gd name="connsiteX3190" fmla="*/ 649705 w 11965575"/>
              <a:gd name="connsiteY3190" fmla="*/ 2490597 h 6464302"/>
              <a:gd name="connsiteX3191" fmla="*/ 650228 w 11965575"/>
              <a:gd name="connsiteY3191" fmla="*/ 2490476 h 6464302"/>
              <a:gd name="connsiteX3192" fmla="*/ 651840 w 11965575"/>
              <a:gd name="connsiteY3192" fmla="*/ 2474580 h 6464302"/>
              <a:gd name="connsiteX3193" fmla="*/ 672888 w 11965575"/>
              <a:gd name="connsiteY3193" fmla="*/ 2465635 h 6464302"/>
              <a:gd name="connsiteX3194" fmla="*/ 710682 w 11965575"/>
              <a:gd name="connsiteY3194" fmla="*/ 2468270 h 6464302"/>
              <a:gd name="connsiteX3195" fmla="*/ 711707 w 11965575"/>
              <a:gd name="connsiteY3195" fmla="*/ 2466846 h 6464302"/>
              <a:gd name="connsiteX3196" fmla="*/ 712913 w 11965575"/>
              <a:gd name="connsiteY3196" fmla="*/ 2461450 h 6464302"/>
              <a:gd name="connsiteX3197" fmla="*/ 717306 w 11965575"/>
              <a:gd name="connsiteY3197" fmla="*/ 2459072 h 6464302"/>
              <a:gd name="connsiteX3198" fmla="*/ 720594 w 11965575"/>
              <a:gd name="connsiteY3198" fmla="*/ 2454507 h 6464302"/>
              <a:gd name="connsiteX3199" fmla="*/ 725062 w 11965575"/>
              <a:gd name="connsiteY3199" fmla="*/ 2447685 h 6464302"/>
              <a:gd name="connsiteX3200" fmla="*/ 727846 w 11965575"/>
              <a:gd name="connsiteY3200" fmla="*/ 2407816 h 6464302"/>
              <a:gd name="connsiteX3201" fmla="*/ 729385 w 11965575"/>
              <a:gd name="connsiteY3201" fmla="*/ 2405051 h 6464302"/>
              <a:gd name="connsiteX3202" fmla="*/ 751324 w 11965575"/>
              <a:gd name="connsiteY3202" fmla="*/ 2424569 h 6464302"/>
              <a:gd name="connsiteX3203" fmla="*/ 770684 w 11965575"/>
              <a:gd name="connsiteY3203" fmla="*/ 2419858 h 6464302"/>
              <a:gd name="connsiteX3204" fmla="*/ 783046 w 11965575"/>
              <a:gd name="connsiteY3204" fmla="*/ 2409682 h 6464302"/>
              <a:gd name="connsiteX3205" fmla="*/ 799775 w 11965575"/>
              <a:gd name="connsiteY3205" fmla="*/ 2406091 h 6464302"/>
              <a:gd name="connsiteX3206" fmla="*/ 820425 w 11965575"/>
              <a:gd name="connsiteY3206" fmla="*/ 2413494 h 6464302"/>
              <a:gd name="connsiteX3207" fmla="*/ 836558 w 11965575"/>
              <a:gd name="connsiteY3207" fmla="*/ 2415783 h 6464302"/>
              <a:gd name="connsiteX3208" fmla="*/ 862768 w 11965575"/>
              <a:gd name="connsiteY3208" fmla="*/ 2418009 h 6464302"/>
              <a:gd name="connsiteX3209" fmla="*/ 885654 w 11965575"/>
              <a:gd name="connsiteY3209" fmla="*/ 2403362 h 6464302"/>
              <a:gd name="connsiteX3210" fmla="*/ 899058 w 11965575"/>
              <a:gd name="connsiteY3210" fmla="*/ 2382893 h 6464302"/>
              <a:gd name="connsiteX3211" fmla="*/ 940757 w 11965575"/>
              <a:gd name="connsiteY3211" fmla="*/ 2381354 h 6464302"/>
              <a:gd name="connsiteX3212" fmla="*/ 1055577 w 11965575"/>
              <a:gd name="connsiteY3212" fmla="*/ 2366327 h 6464302"/>
              <a:gd name="connsiteX3213" fmla="*/ 1071911 w 11965575"/>
              <a:gd name="connsiteY3213" fmla="*/ 2341800 h 6464302"/>
              <a:gd name="connsiteX3214" fmla="*/ 1070274 w 11965575"/>
              <a:gd name="connsiteY3214" fmla="*/ 2320690 h 6464302"/>
              <a:gd name="connsiteX3215" fmla="*/ 1082734 w 11965575"/>
              <a:gd name="connsiteY3215" fmla="*/ 2334389 h 6464302"/>
              <a:gd name="connsiteX3216" fmla="*/ 1172629 w 11965575"/>
              <a:gd name="connsiteY3216" fmla="*/ 2366529 h 6464302"/>
              <a:gd name="connsiteX3217" fmla="*/ 1203654 w 11965575"/>
              <a:gd name="connsiteY3217" fmla="*/ 2370931 h 6464302"/>
              <a:gd name="connsiteX3218" fmla="*/ 1213731 w 11965575"/>
              <a:gd name="connsiteY3218" fmla="*/ 2370868 h 6464302"/>
              <a:gd name="connsiteX3219" fmla="*/ 1213534 w 11965575"/>
              <a:gd name="connsiteY3219" fmla="*/ 2360402 h 6464302"/>
              <a:gd name="connsiteX3220" fmla="*/ 1219839 w 11965575"/>
              <a:gd name="connsiteY3220" fmla="*/ 2347874 h 6464302"/>
              <a:gd name="connsiteX3221" fmla="*/ 1231456 w 11965575"/>
              <a:gd name="connsiteY3221" fmla="*/ 2345049 h 6464302"/>
              <a:gd name="connsiteX3222" fmla="*/ 1240839 w 11965575"/>
              <a:gd name="connsiteY3222" fmla="*/ 2326994 h 6464302"/>
              <a:gd name="connsiteX3223" fmla="*/ 1241088 w 11965575"/>
              <a:gd name="connsiteY3223" fmla="*/ 2312116 h 6464302"/>
              <a:gd name="connsiteX3224" fmla="*/ 1254888 w 11965575"/>
              <a:gd name="connsiteY3224" fmla="*/ 2312583 h 6464302"/>
              <a:gd name="connsiteX3225" fmla="*/ 1291571 w 11965575"/>
              <a:gd name="connsiteY3225" fmla="*/ 2335682 h 6464302"/>
              <a:gd name="connsiteX3226" fmla="*/ 1303634 w 11965575"/>
              <a:gd name="connsiteY3226" fmla="*/ 2328447 h 6464302"/>
              <a:gd name="connsiteX3227" fmla="*/ 1304678 w 11965575"/>
              <a:gd name="connsiteY3227" fmla="*/ 2318155 h 6464302"/>
              <a:gd name="connsiteX3228" fmla="*/ 1314110 w 11965575"/>
              <a:gd name="connsiteY3228" fmla="*/ 2312038 h 6464302"/>
              <a:gd name="connsiteX3229" fmla="*/ 1348512 w 11965575"/>
              <a:gd name="connsiteY3229" fmla="*/ 2307969 h 6464302"/>
              <a:gd name="connsiteX3230" fmla="*/ 1409618 w 11965575"/>
              <a:gd name="connsiteY3230" fmla="*/ 2313658 h 6464302"/>
              <a:gd name="connsiteX3231" fmla="*/ 1452706 w 11965575"/>
              <a:gd name="connsiteY3231" fmla="*/ 2310822 h 6464302"/>
              <a:gd name="connsiteX3232" fmla="*/ 1525977 w 11965575"/>
              <a:gd name="connsiteY3232" fmla="*/ 2295866 h 6464302"/>
              <a:gd name="connsiteX3233" fmla="*/ 1573385 w 11965575"/>
              <a:gd name="connsiteY3233" fmla="*/ 2287679 h 6464302"/>
              <a:gd name="connsiteX3234" fmla="*/ 1605650 w 11965575"/>
              <a:gd name="connsiteY3234" fmla="*/ 2292256 h 6464302"/>
              <a:gd name="connsiteX3235" fmla="*/ 1619450 w 11965575"/>
              <a:gd name="connsiteY3235" fmla="*/ 2292722 h 6464302"/>
              <a:gd name="connsiteX3236" fmla="*/ 1676738 w 11965575"/>
              <a:gd name="connsiteY3236" fmla="*/ 2274007 h 6464302"/>
              <a:gd name="connsiteX3237" fmla="*/ 1817022 w 11965575"/>
              <a:gd name="connsiteY3237" fmla="*/ 2268559 h 6464302"/>
              <a:gd name="connsiteX3238" fmla="*/ 1899376 w 11965575"/>
              <a:gd name="connsiteY3238" fmla="*/ 2275769 h 6464302"/>
              <a:gd name="connsiteX3239" fmla="*/ 1978852 w 11965575"/>
              <a:gd name="connsiteY3239" fmla="*/ 2261692 h 6464302"/>
              <a:gd name="connsiteX3240" fmla="*/ 1984982 w 11965575"/>
              <a:gd name="connsiteY3240" fmla="*/ 2258647 h 6464302"/>
              <a:gd name="connsiteX3241" fmla="*/ 1991708 w 11965575"/>
              <a:gd name="connsiteY3241" fmla="*/ 2259041 h 6464302"/>
              <a:gd name="connsiteX3242" fmla="*/ 2142417 w 11965575"/>
              <a:gd name="connsiteY3242" fmla="*/ 2262528 h 6464302"/>
              <a:gd name="connsiteX3243" fmla="*/ 2304294 w 11965575"/>
              <a:gd name="connsiteY3243" fmla="*/ 2267600 h 6464302"/>
              <a:gd name="connsiteX3244" fmla="*/ 2509756 w 11965575"/>
              <a:gd name="connsiteY3244" fmla="*/ 2277362 h 6464302"/>
              <a:gd name="connsiteX3245" fmla="*/ 2603576 w 11965575"/>
              <a:gd name="connsiteY3245" fmla="*/ 2283217 h 6464302"/>
              <a:gd name="connsiteX3246" fmla="*/ 2958452 w 11965575"/>
              <a:gd name="connsiteY3246" fmla="*/ 2321634 h 6464302"/>
              <a:gd name="connsiteX3247" fmla="*/ 2963565 w 11965575"/>
              <a:gd name="connsiteY3247" fmla="*/ 2320868 h 6464302"/>
              <a:gd name="connsiteX3248" fmla="*/ 2987144 w 11965575"/>
              <a:gd name="connsiteY3248" fmla="*/ 2324213 h 6464302"/>
              <a:gd name="connsiteX3249" fmla="*/ 3062696 w 11965575"/>
              <a:gd name="connsiteY3249" fmla="*/ 2336424 h 6464302"/>
              <a:gd name="connsiteX3250" fmla="*/ 3182477 w 11965575"/>
              <a:gd name="connsiteY3250" fmla="*/ 2359383 h 6464302"/>
              <a:gd name="connsiteX3251" fmla="*/ 3348522 w 11965575"/>
              <a:gd name="connsiteY3251" fmla="*/ 2397852 h 6464302"/>
              <a:gd name="connsiteX3252" fmla="*/ 3477093 w 11965575"/>
              <a:gd name="connsiteY3252" fmla="*/ 2423114 h 6464302"/>
              <a:gd name="connsiteX3253" fmla="*/ 3474259 w 11965575"/>
              <a:gd name="connsiteY3253" fmla="*/ 2413529 h 6464302"/>
              <a:gd name="connsiteX3254" fmla="*/ 3479290 w 11965575"/>
              <a:gd name="connsiteY3254" fmla="*/ 2414484 h 6464302"/>
              <a:gd name="connsiteX3255" fmla="*/ 3503266 w 11965575"/>
              <a:gd name="connsiteY3255" fmla="*/ 2404875 h 6464302"/>
              <a:gd name="connsiteX3256" fmla="*/ 3513098 w 11965575"/>
              <a:gd name="connsiteY3256" fmla="*/ 2399661 h 6464302"/>
              <a:gd name="connsiteX3257" fmla="*/ 3555176 w 11965575"/>
              <a:gd name="connsiteY3257" fmla="*/ 2392701 h 6464302"/>
              <a:gd name="connsiteX3258" fmla="*/ 3607670 w 11965575"/>
              <a:gd name="connsiteY3258" fmla="*/ 2381423 h 6464302"/>
              <a:gd name="connsiteX3259" fmla="*/ 3635642 w 11965575"/>
              <a:gd name="connsiteY3259" fmla="*/ 2370213 h 6464302"/>
              <a:gd name="connsiteX3260" fmla="*/ 3654683 w 11965575"/>
              <a:gd name="connsiteY3260" fmla="*/ 2367533 h 6464302"/>
              <a:gd name="connsiteX3261" fmla="*/ 3674481 w 11965575"/>
              <a:gd name="connsiteY3261" fmla="*/ 2356345 h 6464302"/>
              <a:gd name="connsiteX3262" fmla="*/ 3696627 w 11965575"/>
              <a:gd name="connsiteY3262" fmla="*/ 2361333 h 6464302"/>
              <a:gd name="connsiteX3263" fmla="*/ 3723976 w 11965575"/>
              <a:gd name="connsiteY3263" fmla="*/ 2357870 h 6464302"/>
              <a:gd name="connsiteX3264" fmla="*/ 3750559 w 11965575"/>
              <a:gd name="connsiteY3264" fmla="*/ 2350329 h 6464302"/>
              <a:gd name="connsiteX3265" fmla="*/ 3765872 w 11965575"/>
              <a:gd name="connsiteY3265" fmla="*/ 2347730 h 6464302"/>
              <a:gd name="connsiteX3266" fmla="*/ 3786216 w 11965575"/>
              <a:gd name="connsiteY3266" fmla="*/ 2346082 h 6464302"/>
              <a:gd name="connsiteX3267" fmla="*/ 3850746 w 11965575"/>
              <a:gd name="connsiteY3267" fmla="*/ 2333943 h 6464302"/>
              <a:gd name="connsiteX3268" fmla="*/ 3890352 w 11965575"/>
              <a:gd name="connsiteY3268" fmla="*/ 2324153 h 6464302"/>
              <a:gd name="connsiteX3269" fmla="*/ 3894789 w 11965575"/>
              <a:gd name="connsiteY3269" fmla="*/ 2311624 h 6464302"/>
              <a:gd name="connsiteX3270" fmla="*/ 3895728 w 11965575"/>
              <a:gd name="connsiteY3270" fmla="*/ 2306296 h 6464302"/>
              <a:gd name="connsiteX3271" fmla="*/ 3901382 w 11965575"/>
              <a:gd name="connsiteY3271" fmla="*/ 2299503 h 6464302"/>
              <a:gd name="connsiteX3272" fmla="*/ 3922674 w 11965575"/>
              <a:gd name="connsiteY3272" fmla="*/ 2305117 h 6464302"/>
              <a:gd name="connsiteX3273" fmla="*/ 3924294 w 11965575"/>
              <a:gd name="connsiteY3273" fmla="*/ 2308569 h 6464302"/>
              <a:gd name="connsiteX3274" fmla="*/ 3931558 w 11965575"/>
              <a:gd name="connsiteY3274" fmla="*/ 2292644 h 6464302"/>
              <a:gd name="connsiteX3275" fmla="*/ 3936550 w 11965575"/>
              <a:gd name="connsiteY3275" fmla="*/ 2302244 h 6464302"/>
              <a:gd name="connsiteX3276" fmla="*/ 3956808 w 11965575"/>
              <a:gd name="connsiteY3276" fmla="*/ 2305300 h 6464302"/>
              <a:gd name="connsiteX3277" fmla="*/ 3968566 w 11965575"/>
              <a:gd name="connsiteY3277" fmla="*/ 2293373 h 6464302"/>
              <a:gd name="connsiteX3278" fmla="*/ 3988460 w 11965575"/>
              <a:gd name="connsiteY3278" fmla="*/ 2290069 h 6464302"/>
              <a:gd name="connsiteX3279" fmla="*/ 4001081 w 11965575"/>
              <a:gd name="connsiteY3279" fmla="*/ 2290104 h 6464302"/>
              <a:gd name="connsiteX3280" fmla="*/ 4015771 w 11965575"/>
              <a:gd name="connsiteY3280" fmla="*/ 2295250 h 6464302"/>
              <a:gd name="connsiteX3281" fmla="*/ 4024434 w 11965575"/>
              <a:gd name="connsiteY3281" fmla="*/ 2288242 h 6464302"/>
              <a:gd name="connsiteX3282" fmla="*/ 4034543 w 11965575"/>
              <a:gd name="connsiteY3282" fmla="*/ 2294093 h 6464302"/>
              <a:gd name="connsiteX3283" fmla="*/ 4045592 w 11965575"/>
              <a:gd name="connsiteY3283" fmla="*/ 2294616 h 6464302"/>
              <a:gd name="connsiteX3284" fmla="*/ 4065343 w 11965575"/>
              <a:gd name="connsiteY3284" fmla="*/ 2279486 h 6464302"/>
              <a:gd name="connsiteX3285" fmla="*/ 4073833 w 11965575"/>
              <a:gd name="connsiteY3285" fmla="*/ 2281883 h 6464302"/>
              <a:gd name="connsiteX3286" fmla="*/ 4086952 w 11965575"/>
              <a:gd name="connsiteY3286" fmla="*/ 2287519 h 6464302"/>
              <a:gd name="connsiteX3287" fmla="*/ 4103252 w 11965575"/>
              <a:gd name="connsiteY3287" fmla="*/ 2283532 h 6464302"/>
              <a:gd name="connsiteX3288" fmla="*/ 4107603 w 11965575"/>
              <a:gd name="connsiteY3288" fmla="*/ 2275706 h 6464302"/>
              <a:gd name="connsiteX3289" fmla="*/ 4106434 w 11965575"/>
              <a:gd name="connsiteY3289" fmla="*/ 2273911 h 6464302"/>
              <a:gd name="connsiteX3290" fmla="*/ 4094168 w 11965575"/>
              <a:gd name="connsiteY3290" fmla="*/ 2267651 h 6464302"/>
              <a:gd name="connsiteX3291" fmla="*/ 4100761 w 11965575"/>
              <a:gd name="connsiteY3291" fmla="*/ 2255531 h 6464302"/>
              <a:gd name="connsiteX3292" fmla="*/ 4085985 w 11965575"/>
              <a:gd name="connsiteY3292" fmla="*/ 2255087 h 6464302"/>
              <a:gd name="connsiteX3293" fmla="*/ 4074168 w 11965575"/>
              <a:gd name="connsiteY3293" fmla="*/ 2250486 h 6464302"/>
              <a:gd name="connsiteX3294" fmla="*/ 4069358 w 11965575"/>
              <a:gd name="connsiteY3294" fmla="*/ 2244067 h 6464302"/>
              <a:gd name="connsiteX3295" fmla="*/ 4053192 w 11965575"/>
              <a:gd name="connsiteY3295" fmla="*/ 2247292 h 6464302"/>
              <a:gd name="connsiteX3296" fmla="*/ 4048793 w 11965575"/>
              <a:gd name="connsiteY3296" fmla="*/ 2251177 h 6464302"/>
              <a:gd name="connsiteX3297" fmla="*/ 4052636 w 11965575"/>
              <a:gd name="connsiteY3297" fmla="*/ 2225163 h 6464302"/>
              <a:gd name="connsiteX3298" fmla="*/ 4057887 w 11965575"/>
              <a:gd name="connsiteY3298" fmla="*/ 2220654 h 6464302"/>
              <a:gd name="connsiteX3299" fmla="*/ 4061529 w 11965575"/>
              <a:gd name="connsiteY3299" fmla="*/ 2225278 h 6464302"/>
              <a:gd name="connsiteX3300" fmla="*/ 4065755 w 11965575"/>
              <a:gd name="connsiteY3300" fmla="*/ 2230799 h 6464302"/>
              <a:gd name="connsiteX3301" fmla="*/ 4069253 w 11965575"/>
              <a:gd name="connsiteY3301" fmla="*/ 2223597 h 6464302"/>
              <a:gd name="connsiteX3302" fmla="*/ 4052090 w 11965575"/>
              <a:gd name="connsiteY3302" fmla="*/ 2215621 h 6464302"/>
              <a:gd name="connsiteX3303" fmla="*/ 4043600 w 11965575"/>
              <a:gd name="connsiteY3303" fmla="*/ 2213224 h 6464302"/>
              <a:gd name="connsiteX3304" fmla="*/ 4027692 w 11965575"/>
              <a:gd name="connsiteY3304" fmla="*/ 2202340 h 6464302"/>
              <a:gd name="connsiteX3305" fmla="*/ 4014085 w 11965575"/>
              <a:gd name="connsiteY3305" fmla="*/ 2203692 h 6464302"/>
              <a:gd name="connsiteX3306" fmla="*/ 3999500 w 11965575"/>
              <a:gd name="connsiteY3306" fmla="*/ 2219015 h 6464302"/>
              <a:gd name="connsiteX3307" fmla="*/ 3997449 w 11965575"/>
              <a:gd name="connsiteY3307" fmla="*/ 2239076 h 6464302"/>
              <a:gd name="connsiteX3308" fmla="*/ 3950886 w 11965575"/>
              <a:gd name="connsiteY3308" fmla="*/ 2254624 h 6464302"/>
              <a:gd name="connsiteX3309" fmla="*/ 3938889 w 11965575"/>
              <a:gd name="connsiteY3309" fmla="*/ 2246842 h 6464302"/>
              <a:gd name="connsiteX3310" fmla="*/ 3929191 w 11965575"/>
              <a:gd name="connsiteY3310" fmla="*/ 2251295 h 6464302"/>
              <a:gd name="connsiteX3311" fmla="*/ 3928520 w 11965575"/>
              <a:gd name="connsiteY3311" fmla="*/ 2255100 h 6464302"/>
              <a:gd name="connsiteX3312" fmla="*/ 3918688 w 11965575"/>
              <a:gd name="connsiteY3312" fmla="*/ 2260313 h 6464302"/>
              <a:gd name="connsiteX3313" fmla="*/ 3910380 w 11965575"/>
              <a:gd name="connsiteY3313" fmla="*/ 2261097 h 6464302"/>
              <a:gd name="connsiteX3314" fmla="*/ 3894655 w 11965575"/>
              <a:gd name="connsiteY3314" fmla="*/ 2253394 h 6464302"/>
              <a:gd name="connsiteX3315" fmla="*/ 3881622 w 11965575"/>
              <a:gd name="connsiteY3315" fmla="*/ 2243056 h 6464302"/>
              <a:gd name="connsiteX3316" fmla="*/ 3864383 w 11965575"/>
              <a:gd name="connsiteY3316" fmla="*/ 2252370 h 6464302"/>
              <a:gd name="connsiteX3317" fmla="*/ 3853075 w 11965575"/>
              <a:gd name="connsiteY3317" fmla="*/ 2265955 h 6464302"/>
              <a:gd name="connsiteX3318" fmla="*/ 3828735 w 11965575"/>
              <a:gd name="connsiteY3318" fmla="*/ 2269203 h 6464302"/>
              <a:gd name="connsiteX3319" fmla="*/ 3820561 w 11965575"/>
              <a:gd name="connsiteY3319" fmla="*/ 2269225 h 6464302"/>
              <a:gd name="connsiteX3320" fmla="*/ 3806867 w 11965575"/>
              <a:gd name="connsiteY3320" fmla="*/ 2275279 h 6464302"/>
              <a:gd name="connsiteX3321" fmla="*/ 3795415 w 11965575"/>
              <a:gd name="connsiteY3321" fmla="*/ 2277039 h 6464302"/>
              <a:gd name="connsiteX3322" fmla="*/ 3790433 w 11965575"/>
              <a:gd name="connsiteY3322" fmla="*/ 2280027 h 6464302"/>
              <a:gd name="connsiteX3323" fmla="*/ 3794927 w 11965575"/>
              <a:gd name="connsiteY3323" fmla="*/ 2284025 h 6464302"/>
              <a:gd name="connsiteX3324" fmla="*/ 3801175 w 11965575"/>
              <a:gd name="connsiteY3324" fmla="*/ 2290717 h 6464302"/>
              <a:gd name="connsiteX3325" fmla="*/ 3798214 w 11965575"/>
              <a:gd name="connsiteY3325" fmla="*/ 2294874 h 6464302"/>
              <a:gd name="connsiteX3326" fmla="*/ 3788152 w 11965575"/>
              <a:gd name="connsiteY3326" fmla="*/ 2292965 h 6464302"/>
              <a:gd name="connsiteX3327" fmla="*/ 3787567 w 11965575"/>
              <a:gd name="connsiteY3327" fmla="*/ 2292068 h 6464302"/>
              <a:gd name="connsiteX3328" fmla="*/ 3755178 w 11965575"/>
              <a:gd name="connsiteY3328" fmla="*/ 2281989 h 6464302"/>
              <a:gd name="connsiteX3329" fmla="*/ 3746467 w 11965575"/>
              <a:gd name="connsiteY3329" fmla="*/ 2285056 h 6464302"/>
              <a:gd name="connsiteX3330" fmla="*/ 3719999 w 11965575"/>
              <a:gd name="connsiteY3330" fmla="*/ 2266662 h 6464302"/>
              <a:gd name="connsiteX3331" fmla="*/ 3716761 w 11965575"/>
              <a:gd name="connsiteY3331" fmla="*/ 2259756 h 6464302"/>
              <a:gd name="connsiteX3332" fmla="*/ 3709353 w 11965575"/>
              <a:gd name="connsiteY3332" fmla="*/ 2263856 h 6464302"/>
              <a:gd name="connsiteX3333" fmla="*/ 3702894 w 11965575"/>
              <a:gd name="connsiteY3333" fmla="*/ 2275215 h 6464302"/>
              <a:gd name="connsiteX3334" fmla="*/ 3700556 w 11965575"/>
              <a:gd name="connsiteY3334" fmla="*/ 2271626 h 6464302"/>
              <a:gd name="connsiteX3335" fmla="*/ 3694308 w 11965575"/>
              <a:gd name="connsiteY3335" fmla="*/ 2264935 h 6464302"/>
              <a:gd name="connsiteX3336" fmla="*/ 3687265 w 11965575"/>
              <a:gd name="connsiteY3336" fmla="*/ 2275396 h 6464302"/>
              <a:gd name="connsiteX3337" fmla="*/ 3682062 w 11965575"/>
              <a:gd name="connsiteY3337" fmla="*/ 2283848 h 6464302"/>
              <a:gd name="connsiteX3338" fmla="*/ 3671195 w 11965575"/>
              <a:gd name="connsiteY3338" fmla="*/ 2286506 h 6464302"/>
              <a:gd name="connsiteX3339" fmla="*/ 3665541 w 11965575"/>
              <a:gd name="connsiteY3339" fmla="*/ 2293299 h 6464302"/>
              <a:gd name="connsiteX3340" fmla="*/ 3662445 w 11965575"/>
              <a:gd name="connsiteY3340" fmla="*/ 2298217 h 6464302"/>
              <a:gd name="connsiteX3341" fmla="*/ 3658804 w 11965575"/>
              <a:gd name="connsiteY3341" fmla="*/ 2293593 h 6464302"/>
              <a:gd name="connsiteX3342" fmla="*/ 3652019 w 11965575"/>
              <a:gd name="connsiteY3342" fmla="*/ 2289946 h 6464302"/>
              <a:gd name="connsiteX3343" fmla="*/ 3596794 w 11965575"/>
              <a:gd name="connsiteY3343" fmla="*/ 2312503 h 6464302"/>
              <a:gd name="connsiteX3344" fmla="*/ 3578520 w 11965575"/>
              <a:gd name="connsiteY3344" fmla="*/ 2319261 h 6464302"/>
              <a:gd name="connsiteX3345" fmla="*/ 3558041 w 11965575"/>
              <a:gd name="connsiteY3345" fmla="*/ 2321668 h 6464302"/>
              <a:gd name="connsiteX3346" fmla="*/ 3541156 w 11965575"/>
              <a:gd name="connsiteY3346" fmla="*/ 2324757 h 6464302"/>
              <a:gd name="connsiteX3347" fmla="*/ 3553844 w 11965575"/>
              <a:gd name="connsiteY3347" fmla="*/ 2294916 h 6464302"/>
              <a:gd name="connsiteX3348" fmla="*/ 3557246 w 11965575"/>
              <a:gd name="connsiteY3348" fmla="*/ 2279830 h 6464302"/>
              <a:gd name="connsiteX3349" fmla="*/ 3557151 w 11965575"/>
              <a:gd name="connsiteY3349" fmla="*/ 2271946 h 6464302"/>
              <a:gd name="connsiteX3350" fmla="*/ 3549015 w 11965575"/>
              <a:gd name="connsiteY3350" fmla="*/ 2263324 h 6464302"/>
              <a:gd name="connsiteX3351" fmla="*/ 3530472 w 11965575"/>
              <a:gd name="connsiteY3351" fmla="*/ 2271604 h 6464302"/>
              <a:gd name="connsiteX3352" fmla="*/ 3514890 w 11965575"/>
              <a:gd name="connsiteY3352" fmla="*/ 2275727 h 6464302"/>
              <a:gd name="connsiteX3353" fmla="*/ 3510712 w 11965575"/>
              <a:gd name="connsiteY3353" fmla="*/ 2274148 h 6464302"/>
              <a:gd name="connsiteX3354" fmla="*/ 3500028 w 11965575"/>
              <a:gd name="connsiteY3354" fmla="*/ 2279987 h 6464302"/>
              <a:gd name="connsiteX3355" fmla="*/ 3493741 w 11965575"/>
              <a:gd name="connsiteY3355" fmla="*/ 2281940 h 6464302"/>
              <a:gd name="connsiteX3356" fmla="*/ 3479051 w 11965575"/>
              <a:gd name="connsiteY3356" fmla="*/ 2276792 h 6464302"/>
              <a:gd name="connsiteX3357" fmla="*/ 3468462 w 11965575"/>
              <a:gd name="connsiteY3357" fmla="*/ 2290515 h 6464302"/>
              <a:gd name="connsiteX3358" fmla="*/ 3459128 w 11965575"/>
              <a:gd name="connsiteY3358" fmla="*/ 2301329 h 6464302"/>
              <a:gd name="connsiteX3359" fmla="*/ 3447456 w 11965575"/>
              <a:gd name="connsiteY3359" fmla="*/ 2308552 h 6464302"/>
              <a:gd name="connsiteX3360" fmla="*/ 3444582 w 11965575"/>
              <a:gd name="connsiteY3360" fmla="*/ 2308007 h 6464302"/>
              <a:gd name="connsiteX3361" fmla="*/ 3441113 w 11965575"/>
              <a:gd name="connsiteY3361" fmla="*/ 2293978 h 6464302"/>
              <a:gd name="connsiteX3362" fmla="*/ 3430946 w 11965575"/>
              <a:gd name="connsiteY3362" fmla="*/ 2271598 h 6464302"/>
              <a:gd name="connsiteX3363" fmla="*/ 3429374 w 11965575"/>
              <a:gd name="connsiteY3363" fmla="*/ 2272086 h 6464302"/>
              <a:gd name="connsiteX3364" fmla="*/ 3408311 w 11965575"/>
              <a:gd name="connsiteY3364" fmla="*/ 2273596 h 6464302"/>
              <a:gd name="connsiteX3365" fmla="*/ 3390669 w 11965575"/>
              <a:gd name="connsiteY3365" fmla="*/ 2285193 h 6464302"/>
              <a:gd name="connsiteX3366" fmla="*/ 3386884 w 11965575"/>
              <a:gd name="connsiteY3366" fmla="*/ 2268744 h 6464302"/>
              <a:gd name="connsiteX3367" fmla="*/ 3377982 w 11965575"/>
              <a:gd name="connsiteY3367" fmla="*/ 2256044 h 6464302"/>
              <a:gd name="connsiteX3368" fmla="*/ 3336230 w 11965575"/>
              <a:gd name="connsiteY3368" fmla="*/ 2278011 h 6464302"/>
              <a:gd name="connsiteX3369" fmla="*/ 3323839 w 11965575"/>
              <a:gd name="connsiteY3369" fmla="*/ 2285099 h 6464302"/>
              <a:gd name="connsiteX3370" fmla="*/ 3312829 w 11965575"/>
              <a:gd name="connsiteY3370" fmla="*/ 2275930 h 6464302"/>
              <a:gd name="connsiteX3371" fmla="*/ 3292829 w 11965575"/>
              <a:gd name="connsiteY3371" fmla="*/ 2258765 h 6464302"/>
              <a:gd name="connsiteX3372" fmla="*/ 3284789 w 11965575"/>
              <a:gd name="connsiteY3372" fmla="*/ 2258026 h 6464302"/>
              <a:gd name="connsiteX3373" fmla="*/ 3283487 w 11965575"/>
              <a:gd name="connsiteY3373" fmla="*/ 2256992 h 6464302"/>
              <a:gd name="connsiteX3374" fmla="*/ 3283936 w 11965575"/>
              <a:gd name="connsiteY3374" fmla="*/ 2258651 h 6464302"/>
              <a:gd name="connsiteX3375" fmla="*/ 3284033 w 11965575"/>
              <a:gd name="connsiteY3375" fmla="*/ 2266534 h 6464302"/>
              <a:gd name="connsiteX3376" fmla="*/ 3266889 w 11965575"/>
              <a:gd name="connsiteY3376" fmla="*/ 2283732 h 6464302"/>
              <a:gd name="connsiteX3377" fmla="*/ 3250579 w 11965575"/>
              <a:gd name="connsiteY3377" fmla="*/ 2275131 h 6464302"/>
              <a:gd name="connsiteX3378" fmla="*/ 3237642 w 11965575"/>
              <a:gd name="connsiteY3378" fmla="*/ 2272678 h 6464302"/>
              <a:gd name="connsiteX3379" fmla="*/ 3229602 w 11965575"/>
              <a:gd name="connsiteY3379" fmla="*/ 2271938 h 6464302"/>
              <a:gd name="connsiteX3380" fmla="*/ 3232918 w 11965575"/>
              <a:gd name="connsiteY3380" fmla="*/ 2261556 h 6464302"/>
              <a:gd name="connsiteX3381" fmla="*/ 3271431 w 11965575"/>
              <a:gd name="connsiteY3381" fmla="*/ 2232682 h 6464302"/>
              <a:gd name="connsiteX3382" fmla="*/ 3278925 w 11965575"/>
              <a:gd name="connsiteY3382" fmla="*/ 2223878 h 6464302"/>
              <a:gd name="connsiteX3383" fmla="*/ 3296289 w 11965575"/>
              <a:gd name="connsiteY3383" fmla="*/ 2201216 h 6464302"/>
              <a:gd name="connsiteX3384" fmla="*/ 3314870 w 11965575"/>
              <a:gd name="connsiteY3384" fmla="*/ 2184292 h 6464302"/>
              <a:gd name="connsiteX3385" fmla="*/ 3324347 w 11965575"/>
              <a:gd name="connsiteY3385" fmla="*/ 2185303 h 6464302"/>
              <a:gd name="connsiteX3386" fmla="*/ 3327404 w 11965575"/>
              <a:gd name="connsiteY3386" fmla="*/ 2189030 h 6464302"/>
              <a:gd name="connsiteX3387" fmla="*/ 3328478 w 11965575"/>
              <a:gd name="connsiteY3387" fmla="*/ 2182941 h 6464302"/>
              <a:gd name="connsiteX3388" fmla="*/ 3341807 w 11965575"/>
              <a:gd name="connsiteY3388" fmla="*/ 2170525 h 6464302"/>
              <a:gd name="connsiteX3389" fmla="*/ 3345631 w 11965575"/>
              <a:gd name="connsiteY3389" fmla="*/ 2178330 h 6464302"/>
              <a:gd name="connsiteX3390" fmla="*/ 3347432 w 11965575"/>
              <a:gd name="connsiteY3390" fmla="*/ 2184964 h 6464302"/>
              <a:gd name="connsiteX3391" fmla="*/ 3354389 w 11965575"/>
              <a:gd name="connsiteY3391" fmla="*/ 2179205 h 6464302"/>
              <a:gd name="connsiteX3392" fmla="*/ 3354342 w 11965575"/>
              <a:gd name="connsiteY3392" fmla="*/ 2175263 h 6464302"/>
              <a:gd name="connsiteX3393" fmla="*/ 3363675 w 11965575"/>
              <a:gd name="connsiteY3393" fmla="*/ 2164450 h 6464302"/>
              <a:gd name="connsiteX3394" fmla="*/ 3383569 w 11965575"/>
              <a:gd name="connsiteY3394" fmla="*/ 2161144 h 6464302"/>
              <a:gd name="connsiteX3395" fmla="*/ 3395643 w 11965575"/>
              <a:gd name="connsiteY3395" fmla="*/ 2151637 h 6464302"/>
              <a:gd name="connsiteX3396" fmla="*/ 3401930 w 11965575"/>
              <a:gd name="connsiteY3396" fmla="*/ 2149684 h 6464302"/>
              <a:gd name="connsiteX3397" fmla="*/ 3416169 w 11965575"/>
              <a:gd name="connsiteY3397" fmla="*/ 2153172 h 6464302"/>
              <a:gd name="connsiteX3398" fmla="*/ 3437215 w 11965575"/>
              <a:gd name="connsiteY3398" fmla="*/ 2150415 h 6464302"/>
              <a:gd name="connsiteX3399" fmla="*/ 3432760 w 11965575"/>
              <a:gd name="connsiteY3399" fmla="*/ 2129280 h 6464302"/>
              <a:gd name="connsiteX3400" fmla="*/ 3449049 w 11965575"/>
              <a:gd name="connsiteY3400" fmla="*/ 2108902 h 6464302"/>
              <a:gd name="connsiteX3401" fmla="*/ 3444927 w 11965575"/>
              <a:gd name="connsiteY3401" fmla="*/ 2112222 h 6464302"/>
              <a:gd name="connsiteX3402" fmla="*/ 3442100 w 11965575"/>
              <a:gd name="connsiteY3402" fmla="*/ 2115618 h 6464302"/>
              <a:gd name="connsiteX3403" fmla="*/ 3437251 w 11965575"/>
              <a:gd name="connsiteY3403" fmla="*/ 2117845 h 6464302"/>
              <a:gd name="connsiteX3404" fmla="*/ 3436619 w 11965575"/>
              <a:gd name="connsiteY3404" fmla="*/ 2113006 h 6464302"/>
              <a:gd name="connsiteX3405" fmla="*/ 3422331 w 11965575"/>
              <a:gd name="connsiteY3405" fmla="*/ 2105575 h 6464302"/>
              <a:gd name="connsiteX3406" fmla="*/ 3353039 w 11965575"/>
              <a:gd name="connsiteY3406" fmla="*/ 2115238 h 6464302"/>
              <a:gd name="connsiteX3407" fmla="*/ 3336508 w 11965575"/>
              <a:gd name="connsiteY3407" fmla="*/ 2112102 h 6464302"/>
              <a:gd name="connsiteX3408" fmla="*/ 3316375 w 11965575"/>
              <a:gd name="connsiteY3408" fmla="*/ 2114601 h 6464302"/>
              <a:gd name="connsiteX3409" fmla="*/ 3312860 w 11965575"/>
              <a:gd name="connsiteY3409" fmla="*/ 2115252 h 6464302"/>
              <a:gd name="connsiteX3410" fmla="*/ 3306802 w 11965575"/>
              <a:gd name="connsiteY3410" fmla="*/ 2116382 h 6464302"/>
              <a:gd name="connsiteX3411" fmla="*/ 3302317 w 11965575"/>
              <a:gd name="connsiteY3411" fmla="*/ 2117511 h 6464302"/>
              <a:gd name="connsiteX3412" fmla="*/ 3293213 w 11965575"/>
              <a:gd name="connsiteY3412" fmla="*/ 2113326 h 6464302"/>
              <a:gd name="connsiteX3413" fmla="*/ 3290695 w 11965575"/>
              <a:gd name="connsiteY3413" fmla="*/ 2103306 h 6464302"/>
              <a:gd name="connsiteX3414" fmla="*/ 3277654 w 11965575"/>
              <a:gd name="connsiteY3414" fmla="*/ 2102428 h 6464302"/>
              <a:gd name="connsiteX3415" fmla="*/ 3263320 w 11965575"/>
              <a:gd name="connsiteY3415" fmla="*/ 2094802 h 6464302"/>
              <a:gd name="connsiteX3416" fmla="*/ 3250314 w 11965575"/>
              <a:gd name="connsiteY3416" fmla="*/ 2098922 h 6464302"/>
              <a:gd name="connsiteX3417" fmla="*/ 3170094 w 11965575"/>
              <a:gd name="connsiteY3417" fmla="*/ 2120350 h 6464302"/>
              <a:gd name="connsiteX3418" fmla="*/ 3128992 w 11965575"/>
              <a:gd name="connsiteY3418" fmla="*/ 2116009 h 6464302"/>
              <a:gd name="connsiteX3419" fmla="*/ 3103330 w 11965575"/>
              <a:gd name="connsiteY3419" fmla="*/ 2095965 h 6464302"/>
              <a:gd name="connsiteX3420" fmla="*/ 3085258 w 11965575"/>
              <a:gd name="connsiteY3420" fmla="*/ 2112787 h 6464302"/>
              <a:gd name="connsiteX3421" fmla="*/ 3049818 w 11965575"/>
              <a:gd name="connsiteY3421" fmla="*/ 2089864 h 6464302"/>
              <a:gd name="connsiteX3422" fmla="*/ 3043564 w 11965575"/>
              <a:gd name="connsiteY3422" fmla="*/ 2077045 h 6464302"/>
              <a:gd name="connsiteX3423" fmla="*/ 3030658 w 11965575"/>
              <a:gd name="connsiteY3423" fmla="*/ 2067759 h 6464302"/>
              <a:gd name="connsiteX3424" fmla="*/ 3021722 w 11965575"/>
              <a:gd name="connsiteY3424" fmla="*/ 2081404 h 6464302"/>
              <a:gd name="connsiteX3425" fmla="*/ 2997640 w 11965575"/>
              <a:gd name="connsiteY3425" fmla="*/ 2145094 h 6464302"/>
              <a:gd name="connsiteX3426" fmla="*/ 2971628 w 11965575"/>
              <a:gd name="connsiteY3426" fmla="*/ 2153335 h 6464302"/>
              <a:gd name="connsiteX3427" fmla="*/ 2941098 w 11965575"/>
              <a:gd name="connsiteY3427" fmla="*/ 2156460 h 6464302"/>
              <a:gd name="connsiteX3428" fmla="*/ 2901286 w 11965575"/>
              <a:gd name="connsiteY3428" fmla="*/ 2164233 h 6464302"/>
              <a:gd name="connsiteX3429" fmla="*/ 2848318 w 11965575"/>
              <a:gd name="connsiteY3429" fmla="*/ 2177596 h 6464302"/>
              <a:gd name="connsiteX3430" fmla="*/ 2806322 w 11965575"/>
              <a:gd name="connsiteY3430" fmla="*/ 2182076 h 6464302"/>
              <a:gd name="connsiteX3431" fmla="*/ 2774108 w 11965575"/>
              <a:gd name="connsiteY3431" fmla="*/ 2152155 h 6464302"/>
              <a:gd name="connsiteX3432" fmla="*/ 2715036 w 11965575"/>
              <a:gd name="connsiteY3432" fmla="*/ 2151230 h 6464302"/>
              <a:gd name="connsiteX3433" fmla="*/ 2713348 w 11965575"/>
              <a:gd name="connsiteY3433" fmla="*/ 2155466 h 6464302"/>
              <a:gd name="connsiteX3434" fmla="*/ 2697066 w 11965575"/>
              <a:gd name="connsiteY3434" fmla="*/ 2154646 h 6464302"/>
              <a:gd name="connsiteX3435" fmla="*/ 2666637 w 11965575"/>
              <a:gd name="connsiteY3435" fmla="*/ 2144364 h 6464302"/>
              <a:gd name="connsiteX3436" fmla="*/ 2626030 w 11965575"/>
              <a:gd name="connsiteY3436" fmla="*/ 2147551 h 6464302"/>
              <a:gd name="connsiteX3437" fmla="*/ 2655420 w 11965575"/>
              <a:gd name="connsiteY3437" fmla="*/ 2130843 h 6464302"/>
              <a:gd name="connsiteX3438" fmla="*/ 2689026 w 11965575"/>
              <a:gd name="connsiteY3438" fmla="*/ 2122188 h 6464302"/>
              <a:gd name="connsiteX3439" fmla="*/ 2684908 w 11965575"/>
              <a:gd name="connsiteY3439" fmla="*/ 2100726 h 6464302"/>
              <a:gd name="connsiteX3440" fmla="*/ 2679747 w 11965575"/>
              <a:gd name="connsiteY3440" fmla="*/ 2089555 h 6464302"/>
              <a:gd name="connsiteX3441" fmla="*/ 2639390 w 11965575"/>
              <a:gd name="connsiteY3441" fmla="*/ 2077865 h 6464302"/>
              <a:gd name="connsiteX3442" fmla="*/ 2618192 w 11965575"/>
              <a:gd name="connsiteY3442" fmla="*/ 2088278 h 6464302"/>
              <a:gd name="connsiteX3443" fmla="*/ 2610448 w 11965575"/>
              <a:gd name="connsiteY3443" fmla="*/ 2090163 h 6464302"/>
              <a:gd name="connsiteX3444" fmla="*/ 2594662 w 11965575"/>
              <a:gd name="connsiteY3444" fmla="*/ 2096870 h 6464302"/>
              <a:gd name="connsiteX3445" fmla="*/ 2592825 w 11965575"/>
              <a:gd name="connsiteY3445" fmla="*/ 2102575 h 6464302"/>
              <a:gd name="connsiteX3446" fmla="*/ 2576099 w 11965575"/>
              <a:gd name="connsiteY3446" fmla="*/ 2068884 h 6464302"/>
              <a:gd name="connsiteX3447" fmla="*/ 2569250 w 11965575"/>
              <a:gd name="connsiteY3447" fmla="*/ 2061948 h 6464302"/>
              <a:gd name="connsiteX3448" fmla="*/ 2557830 w 11965575"/>
              <a:gd name="connsiteY3448" fmla="*/ 2075241 h 6464302"/>
              <a:gd name="connsiteX3449" fmla="*/ 2561651 w 11965575"/>
              <a:gd name="connsiteY3449" fmla="*/ 2099644 h 6464302"/>
              <a:gd name="connsiteX3450" fmla="*/ 2556438 w 11965575"/>
              <a:gd name="connsiteY3450" fmla="*/ 2113817 h 6464302"/>
              <a:gd name="connsiteX3451" fmla="*/ 2485649 w 11965575"/>
              <a:gd name="connsiteY3451" fmla="*/ 2129126 h 6464302"/>
              <a:gd name="connsiteX3452" fmla="*/ 2459688 w 11965575"/>
              <a:gd name="connsiteY3452" fmla="*/ 2112021 h 6464302"/>
              <a:gd name="connsiteX3453" fmla="*/ 2429707 w 11965575"/>
              <a:gd name="connsiteY3453" fmla="*/ 2097329 h 6464302"/>
              <a:gd name="connsiteX3454" fmla="*/ 2427124 w 11965575"/>
              <a:gd name="connsiteY3454" fmla="*/ 2110383 h 6464302"/>
              <a:gd name="connsiteX3455" fmla="*/ 2436903 w 11965575"/>
              <a:gd name="connsiteY3455" fmla="*/ 2113262 h 6464302"/>
              <a:gd name="connsiteX3456" fmla="*/ 2451944 w 11965575"/>
              <a:gd name="connsiteY3456" fmla="*/ 2113905 h 6464302"/>
              <a:gd name="connsiteX3457" fmla="*/ 2451546 w 11965575"/>
              <a:gd name="connsiteY3457" fmla="*/ 2130253 h 6464302"/>
              <a:gd name="connsiteX3458" fmla="*/ 2435908 w 11965575"/>
              <a:gd name="connsiteY3458" fmla="*/ 2135491 h 6464302"/>
              <a:gd name="connsiteX3459" fmla="*/ 2423696 w 11965575"/>
              <a:gd name="connsiteY3459" fmla="*/ 2144197 h 6464302"/>
              <a:gd name="connsiteX3460" fmla="*/ 2422950 w 11965575"/>
              <a:gd name="connsiteY3460" fmla="*/ 2151547 h 6464302"/>
              <a:gd name="connsiteX3461" fmla="*/ 2418333 w 11965575"/>
              <a:gd name="connsiteY3461" fmla="*/ 2159840 h 6464302"/>
              <a:gd name="connsiteX3462" fmla="*/ 2411334 w 11965575"/>
              <a:gd name="connsiteY3462" fmla="*/ 2154373 h 6464302"/>
              <a:gd name="connsiteX3463" fmla="*/ 2380708 w 11965575"/>
              <a:gd name="connsiteY3463" fmla="*/ 2133624 h 6464302"/>
              <a:gd name="connsiteX3464" fmla="*/ 2370978 w 11965575"/>
              <a:gd name="connsiteY3464" fmla="*/ 2142682 h 6464302"/>
              <a:gd name="connsiteX3465" fmla="*/ 2369189 w 11965575"/>
              <a:gd name="connsiteY3465" fmla="*/ 2160324 h 6464302"/>
              <a:gd name="connsiteX3466" fmla="*/ 2349084 w 11965575"/>
              <a:gd name="connsiteY3466" fmla="*/ 2172385 h 6464302"/>
              <a:gd name="connsiteX3467" fmla="*/ 2327837 w 11965575"/>
              <a:gd name="connsiteY3467" fmla="*/ 2170861 h 6464302"/>
              <a:gd name="connsiteX3468" fmla="*/ 2302473 w 11965575"/>
              <a:gd name="connsiteY3468" fmla="*/ 2147876 h 6464302"/>
              <a:gd name="connsiteX3469" fmla="*/ 2293838 w 11965575"/>
              <a:gd name="connsiteY3469" fmla="*/ 2121300 h 6464302"/>
              <a:gd name="connsiteX3470" fmla="*/ 2302525 w 11965575"/>
              <a:gd name="connsiteY3470" fmla="*/ 2122532 h 6464302"/>
              <a:gd name="connsiteX3471" fmla="*/ 2342438 w 11965575"/>
              <a:gd name="connsiteY3471" fmla="*/ 2101351 h 6464302"/>
              <a:gd name="connsiteX3472" fmla="*/ 2358672 w 11965575"/>
              <a:gd name="connsiteY3472" fmla="*/ 2090232 h 6464302"/>
              <a:gd name="connsiteX3473" fmla="*/ 2429758 w 11965575"/>
              <a:gd name="connsiteY3473" fmla="*/ 2071984 h 6464302"/>
              <a:gd name="connsiteX3474" fmla="*/ 2518171 w 11965575"/>
              <a:gd name="connsiteY3474" fmla="*/ 2044263 h 6464302"/>
              <a:gd name="connsiteX3475" fmla="*/ 2564736 w 11965575"/>
              <a:gd name="connsiteY3475" fmla="*/ 2019551 h 6464302"/>
              <a:gd name="connsiteX3476" fmla="*/ 2596954 w 11965575"/>
              <a:gd name="connsiteY3476" fmla="*/ 2012192 h 6464302"/>
              <a:gd name="connsiteX3477" fmla="*/ 2629570 w 11965575"/>
              <a:gd name="connsiteY3477" fmla="*/ 1988486 h 6464302"/>
              <a:gd name="connsiteX3478" fmla="*/ 2667891 w 11965575"/>
              <a:gd name="connsiteY3478" fmla="*/ 1995414 h 6464302"/>
              <a:gd name="connsiteX3479" fmla="*/ 2714207 w 11965575"/>
              <a:gd name="connsiteY3479" fmla="*/ 1985581 h 6464302"/>
              <a:gd name="connsiteX3480" fmla="*/ 2758786 w 11965575"/>
              <a:gd name="connsiteY3480" fmla="*/ 1968045 h 6464302"/>
              <a:gd name="connsiteX3481" fmla="*/ 2784649 w 11965575"/>
              <a:gd name="connsiteY3481" fmla="*/ 1961276 h 6464302"/>
              <a:gd name="connsiteX3482" fmla="*/ 2819199 w 11965575"/>
              <a:gd name="connsiteY3482" fmla="*/ 1955737 h 6464302"/>
              <a:gd name="connsiteX3483" fmla="*/ 2928064 w 11965575"/>
              <a:gd name="connsiteY3483" fmla="*/ 1924953 h 6464302"/>
              <a:gd name="connsiteX3484" fmla="*/ 2994634 w 11965575"/>
              <a:gd name="connsiteY3484" fmla="*/ 1901589 h 6464302"/>
              <a:gd name="connsiteX3485" fmla="*/ 3000891 w 11965575"/>
              <a:gd name="connsiteY3485" fmla="*/ 1877125 h 6464302"/>
              <a:gd name="connsiteX3486" fmla="*/ 3001934 w 11965575"/>
              <a:gd name="connsiteY3486" fmla="*/ 1866835 h 6464302"/>
              <a:gd name="connsiteX3487" fmla="*/ 3010871 w 11965575"/>
              <a:gd name="connsiteY3487" fmla="*/ 1853189 h 6464302"/>
              <a:gd name="connsiteX3488" fmla="*/ 3047802 w 11965575"/>
              <a:gd name="connsiteY3488" fmla="*/ 1861412 h 6464302"/>
              <a:gd name="connsiteX3489" fmla="*/ 3050929 w 11965575"/>
              <a:gd name="connsiteY3489" fmla="*/ 1867820 h 6464302"/>
              <a:gd name="connsiteX3490" fmla="*/ 3061654 w 11965575"/>
              <a:gd name="connsiteY3490" fmla="*/ 1836534 h 6464302"/>
              <a:gd name="connsiteX3491" fmla="*/ 3071184 w 11965575"/>
              <a:gd name="connsiteY3491" fmla="*/ 1854290 h 6464302"/>
              <a:gd name="connsiteX3492" fmla="*/ 3106081 w 11965575"/>
              <a:gd name="connsiteY3492" fmla="*/ 1857749 h 6464302"/>
              <a:gd name="connsiteX3493" fmla="*/ 3124897 w 11965575"/>
              <a:gd name="connsiteY3493" fmla="*/ 1833576 h 6464302"/>
              <a:gd name="connsiteX3494" fmla="*/ 3158504 w 11965575"/>
              <a:gd name="connsiteY3494" fmla="*/ 1824922 h 6464302"/>
              <a:gd name="connsiteX3495" fmla="*/ 3180048 w 11965575"/>
              <a:gd name="connsiteY3495" fmla="*/ 1823506 h 6464302"/>
              <a:gd name="connsiteX3496" fmla="*/ 3205662 w 11965575"/>
              <a:gd name="connsiteY3496" fmla="*/ 1831612 h 6464302"/>
              <a:gd name="connsiteX3497" fmla="*/ 3219712 w 11965575"/>
              <a:gd name="connsiteY3497" fmla="*/ 1817202 h 6464302"/>
              <a:gd name="connsiteX3498" fmla="*/ 3237582 w 11965575"/>
              <a:gd name="connsiteY3498" fmla="*/ 1827193 h 6464302"/>
              <a:gd name="connsiteX3499" fmla="*/ 3256494 w 11965575"/>
              <a:gd name="connsiteY3499" fmla="*/ 1826895 h 6464302"/>
              <a:gd name="connsiteX3500" fmla="*/ 3288615 w 11965575"/>
              <a:gd name="connsiteY3500" fmla="*/ 1795661 h 6464302"/>
              <a:gd name="connsiteX3501" fmla="*/ 3303358 w 11965575"/>
              <a:gd name="connsiteY3501" fmla="*/ 1799244 h 6464302"/>
              <a:gd name="connsiteX3502" fmla="*/ 3326341 w 11965575"/>
              <a:gd name="connsiteY3502" fmla="*/ 1808469 h 6464302"/>
              <a:gd name="connsiteX3503" fmla="*/ 3353744 w 11965575"/>
              <a:gd name="connsiteY3503" fmla="*/ 1798936 h 6464302"/>
              <a:gd name="connsiteX3504" fmla="*/ 3360347 w 11965575"/>
              <a:gd name="connsiteY3504" fmla="*/ 1783468 h 6464302"/>
              <a:gd name="connsiteX3505" fmla="*/ 3358163 w 11965575"/>
              <a:gd name="connsiteY3505" fmla="*/ 1780176 h 6464302"/>
              <a:gd name="connsiteX3506" fmla="*/ 3336570 w 11965575"/>
              <a:gd name="connsiteY3506" fmla="*/ 1769656 h 6464302"/>
              <a:gd name="connsiteX3507" fmla="*/ 3346550 w 11965575"/>
              <a:gd name="connsiteY3507" fmla="*/ 1745721 h 6464302"/>
              <a:gd name="connsiteX3508" fmla="*/ 3321283 w 11965575"/>
              <a:gd name="connsiteY3508" fmla="*/ 1746609 h 6464302"/>
              <a:gd name="connsiteX3509" fmla="*/ 3300633 w 11965575"/>
              <a:gd name="connsiteY3509" fmla="*/ 1739206 h 6464302"/>
              <a:gd name="connsiteX3510" fmla="*/ 3291748 w 11965575"/>
              <a:gd name="connsiteY3510" fmla="*/ 1727507 h 6464302"/>
              <a:gd name="connsiteX3511" fmla="*/ 3264495 w 11965575"/>
              <a:gd name="connsiteY3511" fmla="*/ 1735571 h 6464302"/>
              <a:gd name="connsiteX3512" fmla="*/ 3257396 w 11965575"/>
              <a:gd name="connsiteY3512" fmla="*/ 1743511 h 6464302"/>
              <a:gd name="connsiteX3513" fmla="*/ 3261222 w 11965575"/>
              <a:gd name="connsiteY3513" fmla="*/ 1693350 h 6464302"/>
              <a:gd name="connsiteX3514" fmla="*/ 3269712 w 11965575"/>
              <a:gd name="connsiteY3514" fmla="*/ 1684115 h 6464302"/>
              <a:gd name="connsiteX3515" fmla="*/ 3276413 w 11965575"/>
              <a:gd name="connsiteY3515" fmla="*/ 1692522 h 6464302"/>
              <a:gd name="connsiteX3516" fmla="*/ 3284206 w 11965575"/>
              <a:gd name="connsiteY3516" fmla="*/ 1702576 h 6464302"/>
              <a:gd name="connsiteX3517" fmla="*/ 3289419 w 11965575"/>
              <a:gd name="connsiteY3517" fmla="*/ 1688403 h 6464302"/>
              <a:gd name="connsiteX3518" fmla="*/ 3287501 w 11965575"/>
              <a:gd name="connsiteY3518" fmla="*/ 1685119 h 6464302"/>
              <a:gd name="connsiteX3519" fmla="*/ 3279550 w 11965575"/>
              <a:gd name="connsiteY3519" fmla="*/ 1685212 h 6464302"/>
              <a:gd name="connsiteX3520" fmla="*/ 3274021 w 11965575"/>
              <a:gd name="connsiteY3520" fmla="*/ 1678656 h 6464302"/>
              <a:gd name="connsiteX3521" fmla="*/ 3267638 w 11965575"/>
              <a:gd name="connsiteY3521" fmla="*/ 1672727 h 6464302"/>
              <a:gd name="connsiteX3522" fmla="*/ 3266108 w 11965575"/>
              <a:gd name="connsiteY3522" fmla="*/ 1672890 h 6464302"/>
              <a:gd name="connsiteX3523" fmla="*/ 3259288 w 11965575"/>
              <a:gd name="connsiteY3523" fmla="*/ 1675180 h 6464302"/>
              <a:gd name="connsiteX3524" fmla="*/ 3244546 w 11965575"/>
              <a:gd name="connsiteY3524" fmla="*/ 1671597 h 6464302"/>
              <a:gd name="connsiteX3525" fmla="*/ 3216252 w 11965575"/>
              <a:gd name="connsiteY3525" fmla="*/ 1652671 h 6464302"/>
              <a:gd name="connsiteX3526" fmla="*/ 3193168 w 11965575"/>
              <a:gd name="connsiteY3526" fmla="*/ 1656852 h 6464302"/>
              <a:gd name="connsiteX3527" fmla="*/ 3169884 w 11965575"/>
              <a:gd name="connsiteY3527" fmla="*/ 1687848 h 6464302"/>
              <a:gd name="connsiteX3528" fmla="*/ 3168490 w 11965575"/>
              <a:gd name="connsiteY3528" fmla="*/ 1726423 h 6464302"/>
              <a:gd name="connsiteX3529" fmla="*/ 3090652 w 11965575"/>
              <a:gd name="connsiteY3529" fmla="*/ 1761609 h 6464302"/>
              <a:gd name="connsiteX3530" fmla="*/ 3069357 w 11965575"/>
              <a:gd name="connsiteY3530" fmla="*/ 1748150 h 6464302"/>
              <a:gd name="connsiteX3531" fmla="*/ 3053273 w 11965575"/>
              <a:gd name="connsiteY3531" fmla="*/ 1757799 h 6464302"/>
              <a:gd name="connsiteX3532" fmla="*/ 3052528 w 11965575"/>
              <a:gd name="connsiteY3532" fmla="*/ 1765149 h 6464302"/>
              <a:gd name="connsiteX3533" fmla="*/ 3036294 w 11965575"/>
              <a:gd name="connsiteY3533" fmla="*/ 1776267 h 6464302"/>
              <a:gd name="connsiteX3534" fmla="*/ 3022196 w 11965575"/>
              <a:gd name="connsiteY3534" fmla="*/ 1778741 h 6464302"/>
              <a:gd name="connsiteX3535" fmla="*/ 2994547 w 11965575"/>
              <a:gd name="connsiteY3535" fmla="*/ 1765870 h 6464302"/>
              <a:gd name="connsiteX3536" fmla="*/ 2971218 w 11965575"/>
              <a:gd name="connsiteY3536" fmla="*/ 1747648 h 6464302"/>
              <a:gd name="connsiteX3537" fmla="*/ 2942772 w 11965575"/>
              <a:gd name="connsiteY3537" fmla="*/ 1767473 h 6464302"/>
              <a:gd name="connsiteX3538" fmla="*/ 2924899 w 11965575"/>
              <a:gd name="connsiteY3538" fmla="*/ 1794762 h 6464302"/>
              <a:gd name="connsiteX3539" fmla="*/ 2883696 w 11965575"/>
              <a:gd name="connsiteY3539" fmla="*/ 1803830 h 6464302"/>
              <a:gd name="connsiteX3540" fmla="*/ 2869747 w 11965575"/>
              <a:gd name="connsiteY3540" fmla="*/ 1804833 h 6464302"/>
              <a:gd name="connsiteX3541" fmla="*/ 2847010 w 11965575"/>
              <a:gd name="connsiteY3541" fmla="*/ 1818012 h 6464302"/>
              <a:gd name="connsiteX3542" fmla="*/ 2827650 w 11965575"/>
              <a:gd name="connsiteY3542" fmla="*/ 1822722 h 6464302"/>
              <a:gd name="connsiteX3543" fmla="*/ 2819459 w 11965575"/>
              <a:gd name="connsiteY3543" fmla="*/ 1829016 h 6464302"/>
              <a:gd name="connsiteX3544" fmla="*/ 2827550 w 11965575"/>
              <a:gd name="connsiteY3544" fmla="*/ 1836129 h 6464302"/>
              <a:gd name="connsiteX3545" fmla="*/ 2838916 w 11965575"/>
              <a:gd name="connsiteY3545" fmla="*/ 1848180 h 6464302"/>
              <a:gd name="connsiteX3546" fmla="*/ 2834299 w 11965575"/>
              <a:gd name="connsiteY3546" fmla="*/ 1856473 h 6464302"/>
              <a:gd name="connsiteX3547" fmla="*/ 2816925 w 11965575"/>
              <a:gd name="connsiteY3547" fmla="*/ 1854008 h 6464302"/>
              <a:gd name="connsiteX3548" fmla="*/ 2815833 w 11965575"/>
              <a:gd name="connsiteY3548" fmla="*/ 1852361 h 6464302"/>
              <a:gd name="connsiteX3549" fmla="*/ 2759492 w 11965575"/>
              <a:gd name="connsiteY3549" fmla="*/ 1836912 h 6464302"/>
              <a:gd name="connsiteX3550" fmla="*/ 2744947 w 11965575"/>
              <a:gd name="connsiteY3550" fmla="*/ 1843796 h 6464302"/>
              <a:gd name="connsiteX3551" fmla="*/ 2697841 w 11965575"/>
              <a:gd name="connsiteY3551" fmla="*/ 1811761 h 6464302"/>
              <a:gd name="connsiteX3552" fmla="*/ 2691588 w 11965575"/>
              <a:gd name="connsiteY3552" fmla="*/ 1798944 h 6464302"/>
              <a:gd name="connsiteX3553" fmla="*/ 2679375 w 11965575"/>
              <a:gd name="connsiteY3553" fmla="*/ 1807650 h 6464302"/>
              <a:gd name="connsiteX3554" fmla="*/ 2669544 w 11965575"/>
              <a:gd name="connsiteY3554" fmla="*/ 1830116 h 6464302"/>
              <a:gd name="connsiteX3555" fmla="*/ 2665176 w 11965575"/>
              <a:gd name="connsiteY3555" fmla="*/ 1823531 h 6464302"/>
              <a:gd name="connsiteX3556" fmla="*/ 2653810 w 11965575"/>
              <a:gd name="connsiteY3556" fmla="*/ 1811479 h 6464302"/>
              <a:gd name="connsiteX3557" fmla="*/ 2642888 w 11965575"/>
              <a:gd name="connsiteY3557" fmla="*/ 1832299 h 6464302"/>
              <a:gd name="connsiteX3558" fmla="*/ 2634894 w 11965575"/>
              <a:gd name="connsiteY3558" fmla="*/ 1849061 h 6464302"/>
              <a:gd name="connsiteX3559" fmla="*/ 2616625 w 11965575"/>
              <a:gd name="connsiteY3559" fmla="*/ 1855416 h 6464302"/>
              <a:gd name="connsiteX3560" fmla="*/ 2607689 w 11965575"/>
              <a:gd name="connsiteY3560" fmla="*/ 1869061 h 6464302"/>
              <a:gd name="connsiteX3561" fmla="*/ 2602922 w 11965575"/>
              <a:gd name="connsiteY3561" fmla="*/ 1878825 h 6464302"/>
              <a:gd name="connsiteX3562" fmla="*/ 2596222 w 11965575"/>
              <a:gd name="connsiteY3562" fmla="*/ 1870417 h 6464302"/>
              <a:gd name="connsiteX3563" fmla="*/ 2584258 w 11965575"/>
              <a:gd name="connsiteY3563" fmla="*/ 1864246 h 6464302"/>
              <a:gd name="connsiteX3564" fmla="*/ 2492370 w 11965575"/>
              <a:gd name="connsiteY3564" fmla="*/ 1913843 h 6464302"/>
              <a:gd name="connsiteX3565" fmla="*/ 2461888 w 11965575"/>
              <a:gd name="connsiteY3565" fmla="*/ 1928906 h 6464302"/>
              <a:gd name="connsiteX3566" fmla="*/ 2427190 w 11965575"/>
              <a:gd name="connsiteY3566" fmla="*/ 1935912 h 6464302"/>
              <a:gd name="connsiteX3567" fmla="*/ 2398695 w 11965575"/>
              <a:gd name="connsiteY3567" fmla="*/ 1943800 h 6464302"/>
              <a:gd name="connsiteX3568" fmla="*/ 2417216 w 11965575"/>
              <a:gd name="connsiteY3568" fmla="*/ 1885285 h 6464302"/>
              <a:gd name="connsiteX3569" fmla="*/ 2421438 w 11965575"/>
              <a:gd name="connsiteY3569" fmla="*/ 1856059 h 6464302"/>
              <a:gd name="connsiteX3570" fmla="*/ 2420448 w 11965575"/>
              <a:gd name="connsiteY3570" fmla="*/ 1841005 h 6464302"/>
              <a:gd name="connsiteX3571" fmla="*/ 2405656 w 11965575"/>
              <a:gd name="connsiteY3571" fmla="*/ 1825485 h 6464302"/>
              <a:gd name="connsiteX3572" fmla="*/ 2374876 w 11965575"/>
              <a:gd name="connsiteY3572" fmla="*/ 1843487 h 6464302"/>
              <a:gd name="connsiteX3573" fmla="*/ 2348716 w 11965575"/>
              <a:gd name="connsiteY3573" fmla="*/ 1853197 h 6464302"/>
              <a:gd name="connsiteX3574" fmla="*/ 2341418 w 11965575"/>
              <a:gd name="connsiteY3574" fmla="*/ 1850671 h 6464302"/>
              <a:gd name="connsiteX3575" fmla="*/ 2323795 w 11965575"/>
              <a:gd name="connsiteY3575" fmla="*/ 1863084 h 6464302"/>
              <a:gd name="connsiteX3576" fmla="*/ 2313270 w 11965575"/>
              <a:gd name="connsiteY3576" fmla="*/ 1867556 h 6464302"/>
              <a:gd name="connsiteX3577" fmla="*/ 2287657 w 11965575"/>
              <a:gd name="connsiteY3577" fmla="*/ 1859449 h 6464302"/>
              <a:gd name="connsiteX3578" fmla="*/ 2271024 w 11965575"/>
              <a:gd name="connsiteY3578" fmla="*/ 1886915 h 6464302"/>
              <a:gd name="connsiteX3579" fmla="*/ 2256230 w 11965575"/>
              <a:gd name="connsiteY3579" fmla="*/ 1908676 h 6464302"/>
              <a:gd name="connsiteX3580" fmla="*/ 2237067 w 11965575"/>
              <a:gd name="connsiteY3580" fmla="*/ 1923852 h 6464302"/>
              <a:gd name="connsiteX3581" fmla="*/ 2232104 w 11965575"/>
              <a:gd name="connsiteY3581" fmla="*/ 1923147 h 6464302"/>
              <a:gd name="connsiteX3582" fmla="*/ 2224709 w 11965575"/>
              <a:gd name="connsiteY3582" fmla="*/ 1896747 h 6464302"/>
              <a:gd name="connsiteX3583" fmla="*/ 2205006 w 11965575"/>
              <a:gd name="connsiteY3583" fmla="*/ 1855178 h 6464302"/>
              <a:gd name="connsiteX3584" fmla="*/ 2202374 w 11965575"/>
              <a:gd name="connsiteY3584" fmla="*/ 1856296 h 6464302"/>
              <a:gd name="connsiteX3585" fmla="*/ 2166583 w 11965575"/>
              <a:gd name="connsiteY3585" fmla="*/ 1861657 h 6464302"/>
              <a:gd name="connsiteX3586" fmla="*/ 2137690 w 11965575"/>
              <a:gd name="connsiteY3586" fmla="*/ 1885892 h 6464302"/>
              <a:gd name="connsiteX3587" fmla="*/ 2129502 w 11965575"/>
              <a:gd name="connsiteY3587" fmla="*/ 1854906 h 6464302"/>
              <a:gd name="connsiteX3588" fmla="*/ 2112974 w 11965575"/>
              <a:gd name="connsiteY3588" fmla="*/ 1831683 h 6464302"/>
              <a:gd name="connsiteX3589" fmla="*/ 2044019 w 11965575"/>
              <a:gd name="connsiteY3589" fmla="*/ 1878569 h 6464302"/>
              <a:gd name="connsiteX3590" fmla="*/ 2023615 w 11965575"/>
              <a:gd name="connsiteY3590" fmla="*/ 1893569 h 6464302"/>
              <a:gd name="connsiteX3591" fmla="*/ 2003860 w 11965575"/>
              <a:gd name="connsiteY3591" fmla="*/ 1877344 h 6464302"/>
              <a:gd name="connsiteX3592" fmla="*/ 1967922 w 11965575"/>
              <a:gd name="connsiteY3592" fmla="*/ 1846894 h 6464302"/>
              <a:gd name="connsiteX3593" fmla="*/ 1954123 w 11965575"/>
              <a:gd name="connsiteY3593" fmla="*/ 1846428 h 6464302"/>
              <a:gd name="connsiteX3594" fmla="*/ 1951790 w 11965575"/>
              <a:gd name="connsiteY3594" fmla="*/ 1844605 h 6464302"/>
              <a:gd name="connsiteX3595" fmla="*/ 1952732 w 11965575"/>
              <a:gd name="connsiteY3595" fmla="*/ 1847723 h 6464302"/>
              <a:gd name="connsiteX3596" fmla="*/ 1953724 w 11965575"/>
              <a:gd name="connsiteY3596" fmla="*/ 1862776 h 6464302"/>
              <a:gd name="connsiteX3597" fmla="*/ 1926270 w 11965575"/>
              <a:gd name="connsiteY3597" fmla="*/ 1897654 h 6464302"/>
              <a:gd name="connsiteX3598" fmla="*/ 1897530 w 11965575"/>
              <a:gd name="connsiteY3598" fmla="*/ 1883136 h 6464302"/>
              <a:gd name="connsiteX3599" fmla="*/ 1875191 w 11965575"/>
              <a:gd name="connsiteY3599" fmla="*/ 1879968 h 6464302"/>
              <a:gd name="connsiteX3600" fmla="*/ 1861391 w 11965575"/>
              <a:gd name="connsiteY3600" fmla="*/ 1879502 h 6464302"/>
              <a:gd name="connsiteX3601" fmla="*/ 1865960 w 11965575"/>
              <a:gd name="connsiteY3601" fmla="*/ 1859272 h 6464302"/>
              <a:gd name="connsiteX3602" fmla="*/ 1928662 w 11965575"/>
              <a:gd name="connsiteY3602" fmla="*/ 1799568 h 6464302"/>
              <a:gd name="connsiteX3603" fmla="*/ 1940528 w 11965575"/>
              <a:gd name="connsiteY3603" fmla="*/ 1781865 h 6464302"/>
              <a:gd name="connsiteX3604" fmla="*/ 1967784 w 11965575"/>
              <a:gd name="connsiteY3604" fmla="*/ 1736520 h 6464302"/>
              <a:gd name="connsiteX3605" fmla="*/ 1997720 w 11965575"/>
              <a:gd name="connsiteY3605" fmla="*/ 1701994 h 6464302"/>
              <a:gd name="connsiteX3606" fmla="*/ 2014002 w 11965575"/>
              <a:gd name="connsiteY3606" fmla="*/ 1702813 h 6464302"/>
              <a:gd name="connsiteX3607" fmla="*/ 2019611 w 11965575"/>
              <a:gd name="connsiteY3607" fmla="*/ 1709573 h 6464302"/>
              <a:gd name="connsiteX3608" fmla="*/ 2020804 w 11965575"/>
              <a:gd name="connsiteY3608" fmla="*/ 1697813 h 6464302"/>
              <a:gd name="connsiteX3609" fmla="*/ 2042251 w 11965575"/>
              <a:gd name="connsiteY3609" fmla="*/ 1672520 h 6464302"/>
              <a:gd name="connsiteX3610" fmla="*/ 2049596 w 11965575"/>
              <a:gd name="connsiteY3610" fmla="*/ 1686985 h 6464302"/>
              <a:gd name="connsiteX3611" fmla="*/ 2053368 w 11965575"/>
              <a:gd name="connsiteY3611" fmla="*/ 1699450 h 6464302"/>
              <a:gd name="connsiteX3612" fmla="*/ 2064638 w 11965575"/>
              <a:gd name="connsiteY3612" fmla="*/ 1687627 h 6464302"/>
              <a:gd name="connsiteX3613" fmla="*/ 2064142 w 11965575"/>
              <a:gd name="connsiteY3613" fmla="*/ 1680100 h 6464302"/>
              <a:gd name="connsiteX3614" fmla="*/ 2078936 w 11965575"/>
              <a:gd name="connsiteY3614" fmla="*/ 1658339 h 6464302"/>
              <a:gd name="connsiteX3615" fmla="*/ 2112544 w 11965575"/>
              <a:gd name="connsiteY3615" fmla="*/ 1649685 h 6464302"/>
              <a:gd name="connsiteX3616" fmla="*/ 2132154 w 11965575"/>
              <a:gd name="connsiteY3616" fmla="*/ 1630098 h 6464302"/>
              <a:gd name="connsiteX3617" fmla="*/ 2142678 w 11965575"/>
              <a:gd name="connsiteY3617" fmla="*/ 1625627 h 6464302"/>
              <a:gd name="connsiteX3618" fmla="*/ 2167349 w 11965575"/>
              <a:gd name="connsiteY3618" fmla="*/ 1630618 h 6464302"/>
              <a:gd name="connsiteX3619" fmla="*/ 2240519 w 11965575"/>
              <a:gd name="connsiteY3619" fmla="*/ 1629068 h 6464302"/>
              <a:gd name="connsiteX3620" fmla="*/ 2269561 w 11965575"/>
              <a:gd name="connsiteY3620" fmla="*/ 1603363 h 6464302"/>
              <a:gd name="connsiteX3621" fmla="*/ 2263158 w 11965575"/>
              <a:gd name="connsiteY3621" fmla="*/ 1592016 h 6464302"/>
              <a:gd name="connsiteX3622" fmla="*/ 2226030 w 11965575"/>
              <a:gd name="connsiteY3622" fmla="*/ 1573326 h 6464302"/>
              <a:gd name="connsiteX3623" fmla="*/ 2217492 w 11965575"/>
              <a:gd name="connsiteY3623" fmla="*/ 1570624 h 6464302"/>
              <a:gd name="connsiteX3624" fmla="*/ 2219776 w 11965575"/>
              <a:gd name="connsiteY3624" fmla="*/ 1560509 h 6464302"/>
              <a:gd name="connsiteX3625" fmla="*/ 2221314 w 11965575"/>
              <a:gd name="connsiteY3625" fmla="*/ 1557745 h 6464302"/>
              <a:gd name="connsiteX3626" fmla="*/ 2227620 w 11965575"/>
              <a:gd name="connsiteY3626" fmla="*/ 1545218 h 6464302"/>
              <a:gd name="connsiteX3627" fmla="*/ 2212132 w 11965575"/>
              <a:gd name="connsiteY3627" fmla="*/ 1548985 h 6464302"/>
              <a:gd name="connsiteX3628" fmla="*/ 2207664 w 11965575"/>
              <a:gd name="connsiteY3628" fmla="*/ 1555808 h 6464302"/>
              <a:gd name="connsiteX3629" fmla="*/ 2199622 w 11965575"/>
              <a:gd name="connsiteY3629" fmla="*/ 1560632 h 6464302"/>
              <a:gd name="connsiteX3630" fmla="*/ 2198034 w 11965575"/>
              <a:gd name="connsiteY3630" fmla="*/ 1551459 h 6464302"/>
              <a:gd name="connsiteX3631" fmla="*/ 2172868 w 11965575"/>
              <a:gd name="connsiteY3631" fmla="*/ 1538941 h 6464302"/>
              <a:gd name="connsiteX3632" fmla="*/ 2055614 w 11965575"/>
              <a:gd name="connsiteY3632" fmla="*/ 1565553 h 6464302"/>
              <a:gd name="connsiteX3633" fmla="*/ 2027071 w 11965575"/>
              <a:gd name="connsiteY3633" fmla="*/ 1561504 h 6464302"/>
              <a:gd name="connsiteX3634" fmla="*/ 1984628 w 11965575"/>
              <a:gd name="connsiteY3634" fmla="*/ 1570395 h 6464302"/>
              <a:gd name="connsiteX3635" fmla="*/ 1953304 w 11965575"/>
              <a:gd name="connsiteY3635" fmla="*/ 1568933 h 6464302"/>
              <a:gd name="connsiteX3636" fmla="*/ 1949387 w 11965575"/>
              <a:gd name="connsiteY3636" fmla="*/ 1520657 h 6464302"/>
              <a:gd name="connsiteX3637" fmla="*/ 1971430 w 11965575"/>
              <a:gd name="connsiteY3637" fmla="*/ 1489484 h 6464302"/>
              <a:gd name="connsiteX3638" fmla="*/ 1986319 w 11965575"/>
              <a:gd name="connsiteY3638" fmla="*/ 1528879 h 6464302"/>
              <a:gd name="connsiteX3639" fmla="*/ 1998531 w 11965575"/>
              <a:gd name="connsiteY3639" fmla="*/ 1520172 h 6464302"/>
              <a:gd name="connsiteX3640" fmla="*/ 1998285 w 11965575"/>
              <a:gd name="connsiteY3640" fmla="*/ 1497768 h 6464302"/>
              <a:gd name="connsiteX3641" fmla="*/ 2029016 w 11965575"/>
              <a:gd name="connsiteY3641" fmla="*/ 1467829 h 6464302"/>
              <a:gd name="connsiteX3642" fmla="*/ 2040184 w 11965575"/>
              <a:gd name="connsiteY3642" fmla="*/ 1469414 h 6464302"/>
              <a:gd name="connsiteX3643" fmla="*/ 2052546 w 11965575"/>
              <a:gd name="connsiteY3643" fmla="*/ 1459237 h 6464302"/>
              <a:gd name="connsiteX3644" fmla="*/ 2047534 w 11965575"/>
              <a:gd name="connsiteY3644" fmla="*/ 1446595 h 6464302"/>
              <a:gd name="connsiteX3645" fmla="*/ 2040336 w 11965575"/>
              <a:gd name="connsiteY3645" fmla="*/ 1430661 h 6464302"/>
              <a:gd name="connsiteX3646" fmla="*/ 2053641 w 11965575"/>
              <a:gd name="connsiteY3646" fmla="*/ 1423601 h 6464302"/>
              <a:gd name="connsiteX3647" fmla="*/ 2242776 w 11965575"/>
              <a:gd name="connsiteY3647" fmla="*/ 1383327 h 6464302"/>
              <a:gd name="connsiteX3648" fmla="*/ 2304877 w 11965575"/>
              <a:gd name="connsiteY3648" fmla="*/ 1366786 h 6464302"/>
              <a:gd name="connsiteX3649" fmla="*/ 2324733 w 11965575"/>
              <a:gd name="connsiteY3649" fmla="*/ 1369603 h 6464302"/>
              <a:gd name="connsiteX3650" fmla="*/ 2354170 w 11965575"/>
              <a:gd name="connsiteY3650" fmla="*/ 1364832 h 6464302"/>
              <a:gd name="connsiteX3651" fmla="*/ 2356847 w 11965575"/>
              <a:gd name="connsiteY3651" fmla="*/ 1412933 h 6464302"/>
              <a:gd name="connsiteX3652" fmla="*/ 2386038 w 11965575"/>
              <a:gd name="connsiteY3652" fmla="*/ 1385757 h 6464302"/>
              <a:gd name="connsiteX3653" fmla="*/ 2413045 w 11965575"/>
              <a:gd name="connsiteY3653" fmla="*/ 1355289 h 6464302"/>
              <a:gd name="connsiteX3654" fmla="*/ 2475494 w 11965575"/>
              <a:gd name="connsiteY3654" fmla="*/ 1347744 h 6464302"/>
              <a:gd name="connsiteX3655" fmla="*/ 2489838 w 11965575"/>
              <a:gd name="connsiteY3655" fmla="*/ 1367675 h 6464302"/>
              <a:gd name="connsiteX3656" fmla="*/ 2503936 w 11965575"/>
              <a:gd name="connsiteY3656" fmla="*/ 1365201 h 6464302"/>
              <a:gd name="connsiteX3657" fmla="*/ 2505922 w 11965575"/>
              <a:gd name="connsiteY3657" fmla="*/ 1358027 h 6464302"/>
              <a:gd name="connsiteX3658" fmla="*/ 2553680 w 11965575"/>
              <a:gd name="connsiteY3658" fmla="*/ 1321556 h 6464302"/>
              <a:gd name="connsiteX3659" fmla="*/ 2605604 w 11965575"/>
              <a:gd name="connsiteY3659" fmla="*/ 1318483 h 6464302"/>
              <a:gd name="connsiteX3660" fmla="*/ 2638217 w 11965575"/>
              <a:gd name="connsiteY3660" fmla="*/ 1332057 h 6464302"/>
              <a:gd name="connsiteX3661" fmla="*/ 2709303 w 11965575"/>
              <a:gd name="connsiteY3661" fmla="*/ 1313809 h 6464302"/>
              <a:gd name="connsiteX3662" fmla="*/ 2722012 w 11965575"/>
              <a:gd name="connsiteY3662" fmla="*/ 1312629 h 6464302"/>
              <a:gd name="connsiteX3663" fmla="*/ 2770858 w 11965575"/>
              <a:gd name="connsiteY3663" fmla="*/ 1315085 h 6464302"/>
              <a:gd name="connsiteX3664" fmla="*/ 2790863 w 11965575"/>
              <a:gd name="connsiteY3664" fmla="*/ 1316432 h 6464302"/>
              <a:gd name="connsiteX3665" fmla="*/ 2853807 w 11965575"/>
              <a:gd name="connsiteY3665" fmla="*/ 1316415 h 6464302"/>
              <a:gd name="connsiteX3666" fmla="*/ 2865572 w 11965575"/>
              <a:gd name="connsiteY3666" fmla="*/ 1312118 h 6464302"/>
              <a:gd name="connsiteX3667" fmla="*/ 2898684 w 11965575"/>
              <a:gd name="connsiteY3667" fmla="*/ 1295939 h 6464302"/>
              <a:gd name="connsiteX3668" fmla="*/ 2935817 w 11965575"/>
              <a:gd name="connsiteY3668" fmla="*/ 1277346 h 6464302"/>
              <a:gd name="connsiteX3669" fmla="*/ 2946043 w 11965575"/>
              <a:gd name="connsiteY3669" fmla="*/ 1275814 h 6464302"/>
              <a:gd name="connsiteX3670" fmla="*/ 2985356 w 11965575"/>
              <a:gd name="connsiteY3670" fmla="*/ 1297796 h 6464302"/>
              <a:gd name="connsiteX3671" fmla="*/ 2998362 w 11965575"/>
              <a:gd name="connsiteY3671" fmla="*/ 1293676 h 6464302"/>
              <a:gd name="connsiteX3672" fmla="*/ 3003878 w 11965575"/>
              <a:gd name="connsiteY3672" fmla="*/ 1239281 h 6464302"/>
              <a:gd name="connsiteX3673" fmla="*/ 3011424 w 11965575"/>
              <a:gd name="connsiteY3673" fmla="*/ 1226930 h 6464302"/>
              <a:gd name="connsiteX3674" fmla="*/ 3024479 w 11965575"/>
              <a:gd name="connsiteY3674" fmla="*/ 1234747 h 6464302"/>
              <a:gd name="connsiteX3675" fmla="*/ 3032518 w 11965575"/>
              <a:gd name="connsiteY3675" fmla="*/ 1267205 h 6464302"/>
              <a:gd name="connsiteX3676" fmla="*/ 3035644 w 11965575"/>
              <a:gd name="connsiteY3676" fmla="*/ 1273614 h 6464302"/>
              <a:gd name="connsiteX3677" fmla="*/ 3048897 w 11965575"/>
              <a:gd name="connsiteY3677" fmla="*/ 1291898 h 6464302"/>
              <a:gd name="connsiteX3678" fmla="*/ 3056890 w 11965575"/>
              <a:gd name="connsiteY3678" fmla="*/ 1275136 h 6464302"/>
              <a:gd name="connsiteX3679" fmla="*/ 3059372 w 11965575"/>
              <a:gd name="connsiteY3679" fmla="*/ 1275489 h 6464302"/>
              <a:gd name="connsiteX3680" fmla="*/ 3105188 w 11965575"/>
              <a:gd name="connsiteY3680" fmla="*/ 1295411 h 6464302"/>
              <a:gd name="connsiteX3681" fmla="*/ 3193799 w 11965575"/>
              <a:gd name="connsiteY3681" fmla="*/ 1278156 h 6464302"/>
              <a:gd name="connsiteX3682" fmla="*/ 3208147 w 11965575"/>
              <a:gd name="connsiteY3682" fmla="*/ 1260805 h 6464302"/>
              <a:gd name="connsiteX3683" fmla="*/ 3222792 w 11965575"/>
              <a:gd name="connsiteY3683" fmla="*/ 1240513 h 6464302"/>
              <a:gd name="connsiteX3684" fmla="*/ 3269156 w 11965575"/>
              <a:gd name="connsiteY3684" fmla="*/ 1242618 h 6464302"/>
              <a:gd name="connsiteX3685" fmla="*/ 3301124 w 11965575"/>
              <a:gd name="connsiteY3685" fmla="*/ 1250136 h 6464302"/>
              <a:gd name="connsiteX3686" fmla="*/ 3319791 w 11965575"/>
              <a:gd name="connsiteY3686" fmla="*/ 1227433 h 6464302"/>
              <a:gd name="connsiteX3687" fmla="*/ 3335529 w 11965575"/>
              <a:gd name="connsiteY3687" fmla="*/ 1208787 h 6464302"/>
              <a:gd name="connsiteX3688" fmla="*/ 3344265 w 11965575"/>
              <a:gd name="connsiteY3688" fmla="*/ 1221957 h 6464302"/>
              <a:gd name="connsiteX3689" fmla="*/ 3358262 w 11965575"/>
              <a:gd name="connsiteY3689" fmla="*/ 1232891 h 6464302"/>
              <a:gd name="connsiteX3690" fmla="*/ 3395592 w 11965575"/>
              <a:gd name="connsiteY3690" fmla="*/ 1224765 h 6464302"/>
              <a:gd name="connsiteX3691" fmla="*/ 3434560 w 11965575"/>
              <a:gd name="connsiteY3691" fmla="*/ 1237750 h 6464302"/>
              <a:gd name="connsiteX3692" fmla="*/ 3453025 w 11965575"/>
              <a:gd name="connsiteY3692" fmla="*/ 1241861 h 6464302"/>
              <a:gd name="connsiteX3693" fmla="*/ 3486734 w 11965575"/>
              <a:gd name="connsiteY3693" fmla="*/ 1219800 h 6464302"/>
              <a:gd name="connsiteX3694" fmla="*/ 3501923 w 11965575"/>
              <a:gd name="connsiteY3694" fmla="*/ 1218972 h 6464302"/>
              <a:gd name="connsiteX3695" fmla="*/ 3549875 w 11965575"/>
              <a:gd name="connsiteY3695" fmla="*/ 1230249 h 6464302"/>
              <a:gd name="connsiteX3696" fmla="*/ 3625478 w 11965575"/>
              <a:gd name="connsiteY3696" fmla="*/ 1217115 h 6464302"/>
              <a:gd name="connsiteX3697" fmla="*/ 3651790 w 11965575"/>
              <a:gd name="connsiteY3697" fmla="*/ 1205935 h 6464302"/>
              <a:gd name="connsiteX3698" fmla="*/ 3636252 w 11965575"/>
              <a:gd name="connsiteY3698" fmla="*/ 1197766 h 6464302"/>
              <a:gd name="connsiteX3699" fmla="*/ 3620567 w 11965575"/>
              <a:gd name="connsiteY3699" fmla="*/ 1191066 h 6464302"/>
              <a:gd name="connsiteX3700" fmla="*/ 3616001 w 11965575"/>
              <a:gd name="connsiteY3700" fmla="*/ 1174015 h 6464302"/>
              <a:gd name="connsiteX3701" fmla="*/ 3627766 w 11965575"/>
              <a:gd name="connsiteY3701" fmla="*/ 1169719 h 6464302"/>
              <a:gd name="connsiteX3702" fmla="*/ 3641716 w 11965575"/>
              <a:gd name="connsiteY3702" fmla="*/ 1168715 h 6464302"/>
              <a:gd name="connsiteX3703" fmla="*/ 3637746 w 11965575"/>
              <a:gd name="connsiteY3703" fmla="*/ 1145783 h 6464302"/>
              <a:gd name="connsiteX3704" fmla="*/ 3629262 w 11965575"/>
              <a:gd name="connsiteY3704" fmla="*/ 1137834 h 6464302"/>
              <a:gd name="connsiteX3705" fmla="*/ 3628726 w 11965575"/>
              <a:gd name="connsiteY3705" fmla="*/ 1142555 h 6464302"/>
              <a:gd name="connsiteX3706" fmla="*/ 3629655 w 11965575"/>
              <a:gd name="connsiteY3706" fmla="*/ 1147347 h 6464302"/>
              <a:gd name="connsiteX3707" fmla="*/ 3625678 w 11965575"/>
              <a:gd name="connsiteY3707" fmla="*/ 1149958 h 6464302"/>
              <a:gd name="connsiteX3708" fmla="*/ 3608696 w 11965575"/>
              <a:gd name="connsiteY3708" fmla="*/ 1143912 h 6464302"/>
              <a:gd name="connsiteX3709" fmla="*/ 3596154 w 11965575"/>
              <a:gd name="connsiteY3709" fmla="*/ 1157122 h 6464302"/>
              <a:gd name="connsiteX3710" fmla="*/ 3592364 w 11965575"/>
              <a:gd name="connsiteY3710" fmla="*/ 1141063 h 6464302"/>
              <a:gd name="connsiteX3711" fmla="*/ 3595057 w 11965575"/>
              <a:gd name="connsiteY3711" fmla="*/ 1138054 h 6464302"/>
              <a:gd name="connsiteX3712" fmla="*/ 3576850 w 11965575"/>
              <a:gd name="connsiteY3712" fmla="*/ 1144227 h 6464302"/>
              <a:gd name="connsiteX3713" fmla="*/ 3552014 w 11965575"/>
              <a:gd name="connsiteY3713" fmla="*/ 1184323 h 6464302"/>
              <a:gd name="connsiteX3714" fmla="*/ 3551320 w 11965575"/>
              <a:gd name="connsiteY3714" fmla="*/ 1166329 h 6464302"/>
              <a:gd name="connsiteX3715" fmla="*/ 3545086 w 11965575"/>
              <a:gd name="connsiteY3715" fmla="*/ 1144007 h 6464302"/>
              <a:gd name="connsiteX3716" fmla="*/ 3529632 w 11965575"/>
              <a:gd name="connsiteY3716" fmla="*/ 1131196 h 6464302"/>
              <a:gd name="connsiteX3717" fmla="*/ 3528250 w 11965575"/>
              <a:gd name="connsiteY3717" fmla="*/ 1132744 h 6464302"/>
              <a:gd name="connsiteX3718" fmla="*/ 3522248 w 11965575"/>
              <a:gd name="connsiteY3718" fmla="*/ 1133736 h 6464302"/>
              <a:gd name="connsiteX3719" fmla="*/ 3515165 w 11965575"/>
              <a:gd name="connsiteY3719" fmla="*/ 1131280 h 6464302"/>
              <a:gd name="connsiteX3720" fmla="*/ 3510434 w 11965575"/>
              <a:gd name="connsiteY3720" fmla="*/ 1127565 h 6464302"/>
              <a:gd name="connsiteX3721" fmla="*/ 3498094 w 11965575"/>
              <a:gd name="connsiteY3721" fmla="*/ 1124321 h 6464302"/>
              <a:gd name="connsiteX3722" fmla="*/ 3494584 w 11965575"/>
              <a:gd name="connsiteY3722" fmla="*/ 1129946 h 6464302"/>
              <a:gd name="connsiteX3723" fmla="*/ 3476960 w 11965575"/>
              <a:gd name="connsiteY3723" fmla="*/ 1142358 h 6464302"/>
              <a:gd name="connsiteX3724" fmla="*/ 3446730 w 11965575"/>
              <a:gd name="connsiteY3724" fmla="*/ 1142543 h 6464302"/>
              <a:gd name="connsiteX3725" fmla="*/ 3435127 w 11965575"/>
              <a:gd name="connsiteY3725" fmla="*/ 1136056 h 6464302"/>
              <a:gd name="connsiteX3726" fmla="*/ 3414723 w 11965575"/>
              <a:gd name="connsiteY3726" fmla="*/ 1134131 h 6464302"/>
              <a:gd name="connsiteX3727" fmla="*/ 3403771 w 11965575"/>
              <a:gd name="connsiteY3727" fmla="*/ 1126491 h 6464302"/>
              <a:gd name="connsiteX3728" fmla="*/ 3396741 w 11965575"/>
              <a:gd name="connsiteY3728" fmla="*/ 1128034 h 6464302"/>
              <a:gd name="connsiteX3729" fmla="*/ 3395630 w 11965575"/>
              <a:gd name="connsiteY3729" fmla="*/ 1129667 h 6464302"/>
              <a:gd name="connsiteX3730" fmla="*/ 3389148 w 11965575"/>
              <a:gd name="connsiteY3730" fmla="*/ 1132448 h 6464302"/>
              <a:gd name="connsiteX3731" fmla="*/ 3386484 w 11965575"/>
              <a:gd name="connsiteY3731" fmla="*/ 1131567 h 6464302"/>
              <a:gd name="connsiteX3732" fmla="*/ 3342732 w 11965575"/>
              <a:gd name="connsiteY3732" fmla="*/ 1150157 h 6464302"/>
              <a:gd name="connsiteX3733" fmla="*/ 3336278 w 11965575"/>
              <a:gd name="connsiteY3733" fmla="*/ 1164155 h 6464302"/>
              <a:gd name="connsiteX3734" fmla="*/ 3320391 w 11965575"/>
              <a:gd name="connsiteY3734" fmla="*/ 1184270 h 6464302"/>
              <a:gd name="connsiteX3735" fmla="*/ 3316768 w 11965575"/>
              <a:gd name="connsiteY3735" fmla="*/ 1170335 h 6464302"/>
              <a:gd name="connsiteX3736" fmla="*/ 3313661 w 11965575"/>
              <a:gd name="connsiteY3736" fmla="*/ 1154422 h 6464302"/>
              <a:gd name="connsiteX3737" fmla="*/ 3309887 w 11965575"/>
              <a:gd name="connsiteY3737" fmla="*/ 1153633 h 6464302"/>
              <a:gd name="connsiteX3738" fmla="*/ 3304845 w 11965575"/>
              <a:gd name="connsiteY3738" fmla="*/ 1155260 h 6464302"/>
              <a:gd name="connsiteX3739" fmla="*/ 3288231 w 11965575"/>
              <a:gd name="connsiteY3739" fmla="*/ 1158157 h 6464302"/>
              <a:gd name="connsiteX3740" fmla="*/ 3286388 w 11965575"/>
              <a:gd name="connsiteY3740" fmla="*/ 1171990 h 6464302"/>
              <a:gd name="connsiteX3741" fmla="*/ 3289862 w 11965575"/>
              <a:gd name="connsiteY3741" fmla="*/ 1187395 h 6464302"/>
              <a:gd name="connsiteX3742" fmla="*/ 3288322 w 11965575"/>
              <a:gd name="connsiteY3742" fmla="*/ 1190159 h 6464302"/>
              <a:gd name="connsiteX3743" fmla="*/ 3259861 w 11965575"/>
              <a:gd name="connsiteY3743" fmla="*/ 1164210 h 6464302"/>
              <a:gd name="connsiteX3744" fmla="*/ 3250588 w 11965575"/>
              <a:gd name="connsiteY3744" fmla="*/ 1166300 h 6464302"/>
              <a:gd name="connsiteX3745" fmla="*/ 3226029 w 11965575"/>
              <a:gd name="connsiteY3745" fmla="*/ 1168640 h 6464302"/>
              <a:gd name="connsiteX3746" fmla="*/ 3207191 w 11965575"/>
              <a:gd name="connsiteY3746" fmla="*/ 1153011 h 6464302"/>
              <a:gd name="connsiteX3747" fmla="*/ 3172646 w 11965575"/>
              <a:gd name="connsiteY3747" fmla="*/ 1152528 h 6464302"/>
              <a:gd name="connsiteX3748" fmla="*/ 3171658 w 11965575"/>
              <a:gd name="connsiteY3748" fmla="*/ 1154740 h 6464302"/>
              <a:gd name="connsiteX3749" fmla="*/ 3162137 w 11965575"/>
              <a:gd name="connsiteY3749" fmla="*/ 1154312 h 6464302"/>
              <a:gd name="connsiteX3750" fmla="*/ 3144343 w 11965575"/>
              <a:gd name="connsiteY3750" fmla="*/ 1148942 h 6464302"/>
              <a:gd name="connsiteX3751" fmla="*/ 3120596 w 11965575"/>
              <a:gd name="connsiteY3751" fmla="*/ 1150606 h 6464302"/>
              <a:gd name="connsiteX3752" fmla="*/ 3137783 w 11965575"/>
              <a:gd name="connsiteY3752" fmla="*/ 1141879 h 6464302"/>
              <a:gd name="connsiteX3753" fmla="*/ 3157436 w 11965575"/>
              <a:gd name="connsiteY3753" fmla="*/ 1137359 h 6464302"/>
              <a:gd name="connsiteX3754" fmla="*/ 3155855 w 11965575"/>
              <a:gd name="connsiteY3754" fmla="*/ 1130000 h 6464302"/>
              <a:gd name="connsiteX3755" fmla="*/ 3140152 w 11965575"/>
              <a:gd name="connsiteY3755" fmla="*/ 1124399 h 6464302"/>
              <a:gd name="connsiteX3756" fmla="*/ 3122676 w 11965575"/>
              <a:gd name="connsiteY3756" fmla="*/ 1135342 h 6464302"/>
              <a:gd name="connsiteX3757" fmla="*/ 3113096 w 11965575"/>
              <a:gd name="connsiteY3757" fmla="*/ 1142931 h 6464302"/>
              <a:gd name="connsiteX3758" fmla="*/ 3087630 w 11965575"/>
              <a:gd name="connsiteY3758" fmla="*/ 1133352 h 6464302"/>
              <a:gd name="connsiteX3759" fmla="*/ 3081158 w 11965575"/>
              <a:gd name="connsiteY3759" fmla="*/ 1129929 h 6464302"/>
              <a:gd name="connsiteX3760" fmla="*/ 3079899 w 11965575"/>
              <a:gd name="connsiteY3760" fmla="*/ 1132986 h 6464302"/>
              <a:gd name="connsiteX3761" fmla="*/ 3038503 w 11965575"/>
              <a:gd name="connsiteY3761" fmla="*/ 1140982 h 6464302"/>
              <a:gd name="connsiteX3762" fmla="*/ 3023321 w 11965575"/>
              <a:gd name="connsiteY3762" fmla="*/ 1132048 h 6464302"/>
              <a:gd name="connsiteX3763" fmla="*/ 3022230 w 11965575"/>
              <a:gd name="connsiteY3763" fmla="*/ 1130964 h 6464302"/>
              <a:gd name="connsiteX3764" fmla="*/ 3020127 w 11965575"/>
              <a:gd name="connsiteY3764" fmla="*/ 1132164 h 6464302"/>
              <a:gd name="connsiteX3765" fmla="*/ 3018767 w 11965575"/>
              <a:gd name="connsiteY3765" fmla="*/ 1133948 h 6464302"/>
              <a:gd name="connsiteX3766" fmla="*/ 3018559 w 11965575"/>
              <a:gd name="connsiteY3766" fmla="*/ 1141571 h 6464302"/>
              <a:gd name="connsiteX3767" fmla="*/ 3011296 w 11965575"/>
              <a:gd name="connsiteY3767" fmla="*/ 1143744 h 6464302"/>
              <a:gd name="connsiteX3768" fmla="*/ 3002296 w 11965575"/>
              <a:gd name="connsiteY3768" fmla="*/ 1155546 h 6464302"/>
              <a:gd name="connsiteX3769" fmla="*/ 2978368 w 11965575"/>
              <a:gd name="connsiteY3769" fmla="*/ 1180484 h 6464302"/>
              <a:gd name="connsiteX3770" fmla="*/ 2965014 w 11965575"/>
              <a:gd name="connsiteY3770" fmla="*/ 1175607 h 6464302"/>
              <a:gd name="connsiteX3771" fmla="*/ 2977972 w 11965575"/>
              <a:gd name="connsiteY3771" fmla="*/ 1159550 h 6464302"/>
              <a:gd name="connsiteX3772" fmla="*/ 2990151 w 11965575"/>
              <a:gd name="connsiteY3772" fmla="*/ 1151209 h 6464302"/>
              <a:gd name="connsiteX3773" fmla="*/ 2977134 w 11965575"/>
              <a:gd name="connsiteY3773" fmla="*/ 1143332 h 6464302"/>
              <a:gd name="connsiteX3774" fmla="*/ 2971444 w 11965575"/>
              <a:gd name="connsiteY3774" fmla="*/ 1148063 h 6464302"/>
              <a:gd name="connsiteX3775" fmla="*/ 2970398 w 11965575"/>
              <a:gd name="connsiteY3775" fmla="*/ 1157278 h 6464302"/>
              <a:gd name="connsiteX3776" fmla="*/ 2958641 w 11965575"/>
              <a:gd name="connsiteY3776" fmla="*/ 1163578 h 6464302"/>
              <a:gd name="connsiteX3777" fmla="*/ 2946216 w 11965575"/>
              <a:gd name="connsiteY3777" fmla="*/ 1162782 h 6464302"/>
              <a:gd name="connsiteX3778" fmla="*/ 2931383 w 11965575"/>
              <a:gd name="connsiteY3778" fmla="*/ 1150776 h 6464302"/>
              <a:gd name="connsiteX3779" fmla="*/ 2926334 w 11965575"/>
              <a:gd name="connsiteY3779" fmla="*/ 1136895 h 6464302"/>
              <a:gd name="connsiteX3780" fmla="*/ 2931414 w 11965575"/>
              <a:gd name="connsiteY3780" fmla="*/ 1137538 h 6464302"/>
              <a:gd name="connsiteX3781" fmla="*/ 2945968 w 11965575"/>
              <a:gd name="connsiteY3781" fmla="*/ 1138214 h 6464302"/>
              <a:gd name="connsiteX3782" fmla="*/ 2953235 w 11965575"/>
              <a:gd name="connsiteY3782" fmla="*/ 1128505 h 6464302"/>
              <a:gd name="connsiteX3783" fmla="*/ 2918325 w 11965575"/>
              <a:gd name="connsiteY3783" fmla="*/ 1136362 h 6464302"/>
              <a:gd name="connsiteX3784" fmla="*/ 2867970 w 11965575"/>
              <a:gd name="connsiteY3784" fmla="*/ 1139471 h 6464302"/>
              <a:gd name="connsiteX3785" fmla="*/ 2841712 w 11965575"/>
              <a:gd name="connsiteY3785" fmla="*/ 1125306 h 6464302"/>
              <a:gd name="connsiteX3786" fmla="*/ 2785920 w 11965575"/>
              <a:gd name="connsiteY3786" fmla="*/ 1092039 h 6464302"/>
              <a:gd name="connsiteX3787" fmla="*/ 2745014 w 11965575"/>
              <a:gd name="connsiteY3787" fmla="*/ 1098165 h 6464302"/>
              <a:gd name="connsiteX3788" fmla="*/ 2728435 w 11965575"/>
              <a:gd name="connsiteY3788" fmla="*/ 1100287 h 6464302"/>
              <a:gd name="connsiteX3789" fmla="*/ 2621210 w 11965575"/>
              <a:gd name="connsiteY3789" fmla="*/ 1114901 h 6464302"/>
              <a:gd name="connsiteX3790" fmla="*/ 2602148 w 11965575"/>
              <a:gd name="connsiteY3790" fmla="*/ 1116669 h 6464302"/>
              <a:gd name="connsiteX3791" fmla="*/ 2581598 w 11965575"/>
              <a:gd name="connsiteY3791" fmla="*/ 1095859 h 6464302"/>
              <a:gd name="connsiteX3792" fmla="*/ 2565764 w 11965575"/>
              <a:gd name="connsiteY3792" fmla="*/ 1090630 h 6464302"/>
              <a:gd name="connsiteX3793" fmla="*/ 2541934 w 11965575"/>
              <a:gd name="connsiteY3793" fmla="*/ 1102162 h 6464302"/>
              <a:gd name="connsiteX3794" fmla="*/ 2510862 w 11965575"/>
              <a:gd name="connsiteY3794" fmla="*/ 1085823 h 6464302"/>
              <a:gd name="connsiteX3795" fmla="*/ 2501481 w 11965575"/>
              <a:gd name="connsiteY3795" fmla="*/ 1066597 h 6464302"/>
              <a:gd name="connsiteX3796" fmla="*/ 2494333 w 11965575"/>
              <a:gd name="connsiteY3796" fmla="*/ 1062601 h 6464302"/>
              <a:gd name="connsiteX3797" fmla="*/ 2493290 w 11965575"/>
              <a:gd name="connsiteY3797" fmla="*/ 1072891 h 6464302"/>
              <a:gd name="connsiteX3798" fmla="*/ 2496268 w 11965575"/>
              <a:gd name="connsiteY3798" fmla="*/ 1080770 h 6464302"/>
              <a:gd name="connsiteX3799" fmla="*/ 2493238 w 11965575"/>
              <a:gd name="connsiteY3799" fmla="*/ 1098236 h 6464302"/>
              <a:gd name="connsiteX3800" fmla="*/ 2476310 w 11965575"/>
              <a:gd name="connsiteY3800" fmla="*/ 1091361 h 6464302"/>
              <a:gd name="connsiteX3801" fmla="*/ 2471746 w 11965575"/>
              <a:gd name="connsiteY3801" fmla="*/ 1074309 h 6464302"/>
              <a:gd name="connsiteX3802" fmla="*/ 2456060 w 11965575"/>
              <a:gd name="connsiteY3802" fmla="*/ 1067610 h 6464302"/>
              <a:gd name="connsiteX3803" fmla="*/ 2453477 w 11965575"/>
              <a:gd name="connsiteY3803" fmla="*/ 1080665 h 6464302"/>
              <a:gd name="connsiteX3804" fmla="*/ 2453030 w 11965575"/>
              <a:gd name="connsiteY3804" fmla="*/ 1085075 h 6464302"/>
              <a:gd name="connsiteX3805" fmla="*/ 2425229 w 11965575"/>
              <a:gd name="connsiteY3805" fmla="*/ 1110956 h 6464302"/>
              <a:gd name="connsiteX3806" fmla="*/ 2371866 w 11965575"/>
              <a:gd name="connsiteY3806" fmla="*/ 1103386 h 6464302"/>
              <a:gd name="connsiteX3807" fmla="*/ 2345857 w 11965575"/>
              <a:gd name="connsiteY3807" fmla="*/ 1074344 h 6464302"/>
              <a:gd name="connsiteX3808" fmla="*/ 2340696 w 11965575"/>
              <a:gd name="connsiteY3808" fmla="*/ 1063172 h 6464302"/>
              <a:gd name="connsiteX3809" fmla="*/ 2326944 w 11965575"/>
              <a:gd name="connsiteY3809" fmla="*/ 1074643 h 6464302"/>
              <a:gd name="connsiteX3810" fmla="*/ 2338508 w 11965575"/>
              <a:gd name="connsiteY3810" fmla="*/ 1097161 h 6464302"/>
              <a:gd name="connsiteX3811" fmla="*/ 2328282 w 11965575"/>
              <a:gd name="connsiteY3811" fmla="*/ 1098694 h 6464302"/>
              <a:gd name="connsiteX3812" fmla="*/ 2311556 w 11965575"/>
              <a:gd name="connsiteY3812" fmla="*/ 1065003 h 6464302"/>
              <a:gd name="connsiteX3813" fmla="*/ 2310614 w 11965575"/>
              <a:gd name="connsiteY3813" fmla="*/ 1061887 h 6464302"/>
              <a:gd name="connsiteX3814" fmla="*/ 2318260 w 11965575"/>
              <a:gd name="connsiteY3814" fmla="*/ 1036129 h 6464302"/>
              <a:gd name="connsiteX3815" fmla="*/ 2383787 w 11965575"/>
              <a:gd name="connsiteY3815" fmla="*/ 1023057 h 6464302"/>
              <a:gd name="connsiteX3816" fmla="*/ 2405085 w 11965575"/>
              <a:gd name="connsiteY3816" fmla="*/ 999235 h 6464302"/>
              <a:gd name="connsiteX3817" fmla="*/ 2409207 w 11965575"/>
              <a:gd name="connsiteY3817" fmla="*/ 983415 h 6464302"/>
              <a:gd name="connsiteX3818" fmla="*/ 2406031 w 11965575"/>
              <a:gd name="connsiteY3818" fmla="*/ 965070 h 6464302"/>
              <a:gd name="connsiteX3819" fmla="*/ 2393025 w 11965575"/>
              <a:gd name="connsiteY3819" fmla="*/ 969190 h 6464302"/>
              <a:gd name="connsiteX3820" fmla="*/ 2365176 w 11965575"/>
              <a:gd name="connsiteY3820" fmla="*/ 983134 h 6464302"/>
              <a:gd name="connsiteX3821" fmla="*/ 2331967 w 11965575"/>
              <a:gd name="connsiteY3821" fmla="*/ 975440 h 6464302"/>
              <a:gd name="connsiteX3822" fmla="*/ 2267435 w 11965575"/>
              <a:gd name="connsiteY3822" fmla="*/ 966284 h 6464302"/>
              <a:gd name="connsiteX3823" fmla="*/ 2258946 w 11965575"/>
              <a:gd name="connsiteY3823" fmla="*/ 975519 h 6464302"/>
              <a:gd name="connsiteX3824" fmla="*/ 2251052 w 11965575"/>
              <a:gd name="connsiteY3824" fmla="*/ 978873 h 6464302"/>
              <a:gd name="connsiteX3825" fmla="*/ 2223601 w 11965575"/>
              <a:gd name="connsiteY3825" fmla="*/ 976470 h 6464302"/>
              <a:gd name="connsiteX3826" fmla="*/ 2189547 w 11965575"/>
              <a:gd name="connsiteY3826" fmla="*/ 989534 h 6464302"/>
              <a:gd name="connsiteX3827" fmla="*/ 2181206 w 11965575"/>
              <a:gd name="connsiteY3827" fmla="*/ 997298 h 6464302"/>
              <a:gd name="connsiteX3828" fmla="*/ 2172270 w 11965575"/>
              <a:gd name="connsiteY3828" fmla="*/ 1010943 h 6464302"/>
              <a:gd name="connsiteX3829" fmla="*/ 2154400 w 11965575"/>
              <a:gd name="connsiteY3829" fmla="*/ 1000952 h 6464302"/>
              <a:gd name="connsiteX3830" fmla="*/ 2146610 w 11965575"/>
              <a:gd name="connsiteY3830" fmla="*/ 953617 h 6464302"/>
              <a:gd name="connsiteX3831" fmla="*/ 2165774 w 11965575"/>
              <a:gd name="connsiteY3831" fmla="*/ 938441 h 6464302"/>
              <a:gd name="connsiteX3832" fmla="*/ 2181958 w 11965575"/>
              <a:gd name="connsiteY3832" fmla="*/ 915385 h 6464302"/>
              <a:gd name="connsiteX3833" fmla="*/ 2189352 w 11965575"/>
              <a:gd name="connsiteY3833" fmla="*/ 941785 h 6464302"/>
              <a:gd name="connsiteX3834" fmla="*/ 2204293 w 11965575"/>
              <a:gd name="connsiteY3834" fmla="*/ 955835 h 6464302"/>
              <a:gd name="connsiteX3835" fmla="*/ 2222364 w 11965575"/>
              <a:gd name="connsiteY3835" fmla="*/ 939012 h 6464302"/>
              <a:gd name="connsiteX3836" fmla="*/ 2229265 w 11965575"/>
              <a:gd name="connsiteY3836" fmla="*/ 920605 h 6464302"/>
              <a:gd name="connsiteX3837" fmla="*/ 2256120 w 11965575"/>
              <a:gd name="connsiteY3837" fmla="*/ 928888 h 6464302"/>
              <a:gd name="connsiteX3838" fmla="*/ 2293454 w 11965575"/>
              <a:gd name="connsiteY3838" fmla="*/ 883482 h 6464302"/>
              <a:gd name="connsiteX3839" fmla="*/ 2375065 w 11965575"/>
              <a:gd name="connsiteY3839" fmla="*/ 860761 h 6464302"/>
              <a:gd name="connsiteX3840" fmla="*/ 2481198 w 11965575"/>
              <a:gd name="connsiteY3840" fmla="*/ 844501 h 6464302"/>
              <a:gd name="connsiteX3841" fmla="*/ 2490482 w 11965575"/>
              <a:gd name="connsiteY3841" fmla="*/ 839853 h 6464302"/>
              <a:gd name="connsiteX3842" fmla="*/ 2487306 w 11965575"/>
              <a:gd name="connsiteY3842" fmla="*/ 821507 h 6464302"/>
              <a:gd name="connsiteX3843" fmla="*/ 2473408 w 11965575"/>
              <a:gd name="connsiteY3843" fmla="*/ 797166 h 6464302"/>
              <a:gd name="connsiteX3844" fmla="*/ 2467800 w 11965575"/>
              <a:gd name="connsiteY3844" fmla="*/ 790406 h 6464302"/>
              <a:gd name="connsiteX3845" fmla="*/ 2458517 w 11965575"/>
              <a:gd name="connsiteY3845" fmla="*/ 795054 h 6464302"/>
              <a:gd name="connsiteX3846" fmla="*/ 2450225 w 11965575"/>
              <a:gd name="connsiteY3846" fmla="*/ 814755 h 6464302"/>
              <a:gd name="connsiteX3847" fmla="*/ 2434193 w 11965575"/>
              <a:gd name="connsiteY3847" fmla="*/ 799059 h 6464302"/>
              <a:gd name="connsiteX3848" fmla="*/ 2425457 w 11965575"/>
              <a:gd name="connsiteY3848" fmla="*/ 785889 h 6464302"/>
              <a:gd name="connsiteX3849" fmla="*/ 2404509 w 11965575"/>
              <a:gd name="connsiteY3849" fmla="*/ 781426 h 6464302"/>
              <a:gd name="connsiteX3850" fmla="*/ 2364052 w 11965575"/>
              <a:gd name="connsiteY3850" fmla="*/ 783143 h 6464302"/>
              <a:gd name="connsiteX3851" fmla="*/ 2333821 w 11965575"/>
              <a:gd name="connsiteY3851" fmla="*/ 783328 h 6464302"/>
              <a:gd name="connsiteX3852" fmla="*/ 2321214 w 11965575"/>
              <a:gd name="connsiteY3852" fmla="*/ 771100 h 6464302"/>
              <a:gd name="connsiteX3853" fmla="*/ 2318038 w 11965575"/>
              <a:gd name="connsiteY3853" fmla="*/ 752754 h 6464302"/>
              <a:gd name="connsiteX3854" fmla="*/ 2295302 w 11965575"/>
              <a:gd name="connsiteY3854" fmla="*/ 765932 h 6464302"/>
              <a:gd name="connsiteX3855" fmla="*/ 2290136 w 11965575"/>
              <a:gd name="connsiteY3855" fmla="*/ 792042 h 6464302"/>
              <a:gd name="connsiteX3856" fmla="*/ 2250327 w 11965575"/>
              <a:gd name="connsiteY3856" fmla="*/ 762534 h 6464302"/>
              <a:gd name="connsiteX3857" fmla="*/ 2219154 w 11965575"/>
              <a:gd name="connsiteY3857" fmla="*/ 759603 h 6464302"/>
              <a:gd name="connsiteX3858" fmla="*/ 2163256 w 11965575"/>
              <a:gd name="connsiteY3858" fmla="*/ 777024 h 6464302"/>
              <a:gd name="connsiteX3859" fmla="*/ 2146180 w 11965575"/>
              <a:gd name="connsiteY3859" fmla="*/ 771619 h 6464302"/>
              <a:gd name="connsiteX3860" fmla="*/ 2087358 w 11965575"/>
              <a:gd name="connsiteY3860" fmla="*/ 755817 h 6464302"/>
              <a:gd name="connsiteX3861" fmla="*/ 2065218 w 11965575"/>
              <a:gd name="connsiteY3861" fmla="*/ 763115 h 6464302"/>
              <a:gd name="connsiteX3862" fmla="*/ 2027588 w 11965575"/>
              <a:gd name="connsiteY3862" fmla="*/ 774180 h 6464302"/>
              <a:gd name="connsiteX3863" fmla="*/ 2015776 w 11965575"/>
              <a:gd name="connsiteY3863" fmla="*/ 766540 h 6464302"/>
              <a:gd name="connsiteX3864" fmla="*/ 2014635 w 11965575"/>
              <a:gd name="connsiteY3864" fmla="*/ 752956 h 6464302"/>
              <a:gd name="connsiteX3865" fmla="*/ 2013047 w 11965575"/>
              <a:gd name="connsiteY3865" fmla="*/ 743783 h 6464302"/>
              <a:gd name="connsiteX3866" fmla="*/ 1985298 w 11965575"/>
              <a:gd name="connsiteY3866" fmla="*/ 744320 h 6464302"/>
              <a:gd name="connsiteX3867" fmla="*/ 1977454 w 11965575"/>
              <a:gd name="connsiteY3867" fmla="*/ 759611 h 6464302"/>
              <a:gd name="connsiteX3868" fmla="*/ 1948560 w 11965575"/>
              <a:gd name="connsiteY3868" fmla="*/ 783847 h 6464302"/>
              <a:gd name="connsiteX3869" fmla="*/ 1944491 w 11965575"/>
              <a:gd name="connsiteY3869" fmla="*/ 774322 h 6464302"/>
              <a:gd name="connsiteX3870" fmla="*/ 1936650 w 11965575"/>
              <a:gd name="connsiteY3870" fmla="*/ 752330 h 6464302"/>
              <a:gd name="connsiteX3871" fmla="*/ 1911680 w 11965575"/>
              <a:gd name="connsiteY3871" fmla="*/ 750280 h 6464302"/>
              <a:gd name="connsiteX3872" fmla="*/ 1885023 w 11965575"/>
              <a:gd name="connsiteY3872" fmla="*/ 752464 h 6464302"/>
              <a:gd name="connsiteX3873" fmla="*/ 1874898 w 11965575"/>
              <a:gd name="connsiteY3873" fmla="*/ 740587 h 6464302"/>
              <a:gd name="connsiteX3874" fmla="*/ 1863382 w 11965575"/>
              <a:gd name="connsiteY3874" fmla="*/ 730007 h 6464302"/>
              <a:gd name="connsiteX3875" fmla="*/ 1854397 w 11965575"/>
              <a:gd name="connsiteY3875" fmla="*/ 731714 h 6464302"/>
              <a:gd name="connsiteX3876" fmla="*/ 1842136 w 11965575"/>
              <a:gd name="connsiteY3876" fmla="*/ 728483 h 6464302"/>
              <a:gd name="connsiteX3877" fmla="*/ 1847052 w 11965575"/>
              <a:gd name="connsiteY3877" fmla="*/ 717251 h 6464302"/>
              <a:gd name="connsiteX3878" fmla="*/ 1833154 w 11965575"/>
              <a:gd name="connsiteY3878" fmla="*/ 692910 h 6464302"/>
              <a:gd name="connsiteX3879" fmla="*/ 1841502 w 11965575"/>
              <a:gd name="connsiteY3879" fmla="*/ 610582 h 6464302"/>
              <a:gd name="connsiteX3880" fmla="*/ 1859718 w 11965575"/>
              <a:gd name="connsiteY3880" fmla="*/ 629570 h 6464302"/>
              <a:gd name="connsiteX3881" fmla="*/ 1905881 w 11965575"/>
              <a:gd name="connsiteY3881" fmla="*/ 658489 h 6464302"/>
              <a:gd name="connsiteX3882" fmla="*/ 1937800 w 11965575"/>
              <a:gd name="connsiteY3882" fmla="*/ 654070 h 6464302"/>
              <a:gd name="connsiteX3883" fmla="*/ 1950657 w 11965575"/>
              <a:gd name="connsiteY3883" fmla="*/ 651420 h 6464302"/>
              <a:gd name="connsiteX3884" fmla="*/ 1945644 w 11965575"/>
              <a:gd name="connsiteY3884" fmla="*/ 638779 h 6464302"/>
              <a:gd name="connsiteX3885" fmla="*/ 1938944 w 11965575"/>
              <a:gd name="connsiteY3885" fmla="*/ 630372 h 6464302"/>
              <a:gd name="connsiteX3886" fmla="*/ 1931748 w 11965575"/>
              <a:gd name="connsiteY3886" fmla="*/ 614438 h 6464302"/>
              <a:gd name="connsiteX3887" fmla="*/ 1947385 w 11965575"/>
              <a:gd name="connsiteY3887" fmla="*/ 609200 h 6464302"/>
              <a:gd name="connsiteX3888" fmla="*/ 1973446 w 11965575"/>
              <a:gd name="connsiteY3888" fmla="*/ 612897 h 6464302"/>
              <a:gd name="connsiteX3889" fmla="*/ 2024080 w 11965575"/>
              <a:gd name="connsiteY3889" fmla="*/ 597712 h 6464302"/>
              <a:gd name="connsiteX3890" fmla="*/ 2031526 w 11965575"/>
              <a:gd name="connsiteY3890" fmla="*/ 598768 h 6464302"/>
              <a:gd name="connsiteX3891" fmla="*/ 2039915 w 11965575"/>
              <a:gd name="connsiteY3891" fmla="*/ 602940 h 6464302"/>
              <a:gd name="connsiteX3892" fmla="*/ 2047510 w 11965575"/>
              <a:gd name="connsiteY3892" fmla="*/ 602527 h 6464302"/>
              <a:gd name="connsiteX3893" fmla="*/ 2044533 w 11965575"/>
              <a:gd name="connsiteY3893" fmla="*/ 594648 h 6464302"/>
              <a:gd name="connsiteX3894" fmla="*/ 2036244 w 11965575"/>
              <a:gd name="connsiteY3894" fmla="*/ 577068 h 6464302"/>
              <a:gd name="connsiteX3895" fmla="*/ 2037735 w 11965575"/>
              <a:gd name="connsiteY3895" fmla="*/ 562367 h 6464302"/>
              <a:gd name="connsiteX3896" fmla="*/ 2050144 w 11965575"/>
              <a:gd name="connsiteY3896" fmla="*/ 564128 h 6464302"/>
              <a:gd name="connsiteX3897" fmla="*/ 2058086 w 11965575"/>
              <a:gd name="connsiteY3897" fmla="*/ 572711 h 6464302"/>
              <a:gd name="connsiteX3898" fmla="*/ 2084792 w 11965575"/>
              <a:gd name="connsiteY3898" fmla="*/ 582465 h 6464302"/>
              <a:gd name="connsiteX3899" fmla="*/ 2120782 w 11965575"/>
              <a:gd name="connsiteY3899" fmla="*/ 587571 h 6464302"/>
              <a:gd name="connsiteX3900" fmla="*/ 2137064 w 11965575"/>
              <a:gd name="connsiteY3900" fmla="*/ 588389 h 6464302"/>
              <a:gd name="connsiteX3901" fmla="*/ 2134037 w 11965575"/>
              <a:gd name="connsiteY3901" fmla="*/ 568573 h 6464302"/>
              <a:gd name="connsiteX3902" fmla="*/ 2128726 w 11965575"/>
              <a:gd name="connsiteY3902" fmla="*/ 558872 h 6464302"/>
              <a:gd name="connsiteX3903" fmla="*/ 2133642 w 11965575"/>
              <a:gd name="connsiteY3903" fmla="*/ 547639 h 6464302"/>
              <a:gd name="connsiteX3904" fmla="*/ 2206271 w 11965575"/>
              <a:gd name="connsiteY3904" fmla="*/ 489345 h 6464302"/>
              <a:gd name="connsiteX3905" fmla="*/ 2208705 w 11965575"/>
              <a:gd name="connsiteY3905" fmla="*/ 477759 h 6464302"/>
              <a:gd name="connsiteX3906" fmla="*/ 2224938 w 11965575"/>
              <a:gd name="connsiteY3906" fmla="*/ 466641 h 6464302"/>
              <a:gd name="connsiteX3907" fmla="*/ 2306747 w 11965575"/>
              <a:gd name="connsiteY3907" fmla="*/ 454387 h 6464302"/>
              <a:gd name="connsiteX3908" fmla="*/ 2362346 w 11965575"/>
              <a:gd name="connsiteY3908" fmla="*/ 439906 h 6464302"/>
              <a:gd name="connsiteX3909" fmla="*/ 2385082 w 11965575"/>
              <a:gd name="connsiteY3909" fmla="*/ 426728 h 6464302"/>
              <a:gd name="connsiteX3910" fmla="*/ 2403350 w 11965575"/>
              <a:gd name="connsiteY3910" fmla="*/ 420372 h 6464302"/>
              <a:gd name="connsiteX3911" fmla="*/ 2469074 w 11965575"/>
              <a:gd name="connsiteY3911" fmla="*/ 417766 h 6464302"/>
              <a:gd name="connsiteX3912" fmla="*/ 2544530 w 11965575"/>
              <a:gd name="connsiteY3912" fmla="*/ 406102 h 6464302"/>
              <a:gd name="connsiteX3913" fmla="*/ 2564635 w 11965575"/>
              <a:gd name="connsiteY3913" fmla="*/ 394041 h 6464302"/>
              <a:gd name="connsiteX3914" fmla="*/ 2606930 w 11965575"/>
              <a:gd name="connsiteY3914" fmla="*/ 386621 h 6464302"/>
              <a:gd name="connsiteX3915" fmla="*/ 2636862 w 11965575"/>
              <a:gd name="connsiteY3915" fmla="*/ 389376 h 6464302"/>
              <a:gd name="connsiteX3916" fmla="*/ 2657541 w 11965575"/>
              <a:gd name="connsiteY3916" fmla="*/ 385423 h 6464302"/>
              <a:gd name="connsiteX3917" fmla="*/ 2661812 w 11965575"/>
              <a:gd name="connsiteY3917" fmla="*/ 347800 h 6464302"/>
              <a:gd name="connsiteX3918" fmla="*/ 2672464 w 11965575"/>
              <a:gd name="connsiteY3918" fmla="*/ 357718 h 6464302"/>
              <a:gd name="connsiteX3919" fmla="*/ 2699460 w 11965575"/>
              <a:gd name="connsiteY3919" fmla="*/ 372824 h 6464302"/>
              <a:gd name="connsiteX3920" fmla="*/ 2718126 w 11965575"/>
              <a:gd name="connsiteY3920" fmla="*/ 370515 h 6464302"/>
              <a:gd name="connsiteX3921" fmla="*/ 2725645 w 11965575"/>
              <a:gd name="connsiteY3921" fmla="*/ 369131 h 6464302"/>
              <a:gd name="connsiteX3922" fmla="*/ 2722714 w 11965575"/>
              <a:gd name="connsiteY3922" fmla="*/ 362528 h 6464302"/>
              <a:gd name="connsiteX3923" fmla="*/ 2718795 w 11965575"/>
              <a:gd name="connsiteY3923" fmla="*/ 358137 h 6464302"/>
              <a:gd name="connsiteX3924" fmla="*/ 2714586 w 11965575"/>
              <a:gd name="connsiteY3924" fmla="*/ 349814 h 6464302"/>
              <a:gd name="connsiteX3925" fmla="*/ 2723731 w 11965575"/>
              <a:gd name="connsiteY3925" fmla="*/ 347078 h 6464302"/>
              <a:gd name="connsiteX3926" fmla="*/ 2738972 w 11965575"/>
              <a:gd name="connsiteY3926" fmla="*/ 349010 h 6464302"/>
              <a:gd name="connsiteX3927" fmla="*/ 2768582 w 11965575"/>
              <a:gd name="connsiteY3927" fmla="*/ 341078 h 6464302"/>
              <a:gd name="connsiteX3928" fmla="*/ 2772936 w 11965575"/>
              <a:gd name="connsiteY3928" fmla="*/ 341629 h 6464302"/>
              <a:gd name="connsiteX3929" fmla="*/ 2777842 w 11965575"/>
              <a:gd name="connsiteY3929" fmla="*/ 343809 h 6464302"/>
              <a:gd name="connsiteX3930" fmla="*/ 2782284 w 11965575"/>
              <a:gd name="connsiteY3930" fmla="*/ 343593 h 6464302"/>
              <a:gd name="connsiteX3931" fmla="*/ 2780542 w 11965575"/>
              <a:gd name="connsiteY3931" fmla="*/ 339478 h 6464302"/>
              <a:gd name="connsiteX3932" fmla="*/ 2775695 w 11965575"/>
              <a:gd name="connsiteY3932" fmla="*/ 330295 h 6464302"/>
              <a:gd name="connsiteX3933" fmla="*/ 2776567 w 11965575"/>
              <a:gd name="connsiteY3933" fmla="*/ 322616 h 6464302"/>
              <a:gd name="connsiteX3934" fmla="*/ 2783824 w 11965575"/>
              <a:gd name="connsiteY3934" fmla="*/ 323536 h 6464302"/>
              <a:gd name="connsiteX3935" fmla="*/ 2788468 w 11965575"/>
              <a:gd name="connsiteY3935" fmla="*/ 328019 h 6464302"/>
              <a:gd name="connsiteX3936" fmla="*/ 2804086 w 11965575"/>
              <a:gd name="connsiteY3936" fmla="*/ 333114 h 6464302"/>
              <a:gd name="connsiteX3937" fmla="*/ 2825132 w 11965575"/>
              <a:gd name="connsiteY3937" fmla="*/ 335781 h 6464302"/>
              <a:gd name="connsiteX3938" fmla="*/ 2834653 w 11965575"/>
              <a:gd name="connsiteY3938" fmla="*/ 336208 h 6464302"/>
              <a:gd name="connsiteX3939" fmla="*/ 2832884 w 11965575"/>
              <a:gd name="connsiteY3939" fmla="*/ 325858 h 6464302"/>
              <a:gd name="connsiteX3940" fmla="*/ 2829778 w 11965575"/>
              <a:gd name="connsiteY3940" fmla="*/ 320791 h 6464302"/>
              <a:gd name="connsiteX3941" fmla="*/ 2832652 w 11965575"/>
              <a:gd name="connsiteY3941" fmla="*/ 314923 h 6464302"/>
              <a:gd name="connsiteX3942" fmla="*/ 2875125 w 11965575"/>
              <a:gd name="connsiteY3942" fmla="*/ 284474 h 6464302"/>
              <a:gd name="connsiteX3943" fmla="*/ 2876548 w 11965575"/>
              <a:gd name="connsiteY3943" fmla="*/ 278423 h 6464302"/>
              <a:gd name="connsiteX3944" fmla="*/ 2886041 w 11965575"/>
              <a:gd name="connsiteY3944" fmla="*/ 272616 h 6464302"/>
              <a:gd name="connsiteX3945" fmla="*/ 2933882 w 11965575"/>
              <a:gd name="connsiteY3945" fmla="*/ 266215 h 6464302"/>
              <a:gd name="connsiteX3946" fmla="*/ 2966396 w 11965575"/>
              <a:gd name="connsiteY3946" fmla="*/ 258651 h 6464302"/>
              <a:gd name="connsiteX3947" fmla="*/ 2979692 w 11965575"/>
              <a:gd name="connsiteY3947" fmla="*/ 251768 h 6464302"/>
              <a:gd name="connsiteX3948" fmla="*/ 2990375 w 11965575"/>
              <a:gd name="connsiteY3948" fmla="*/ 248448 h 6464302"/>
              <a:gd name="connsiteX3949" fmla="*/ 3009571 w 11965575"/>
              <a:gd name="connsiteY3949" fmla="*/ 250393 h 6464302"/>
              <a:gd name="connsiteX3950" fmla="*/ 3013612 w 11965575"/>
              <a:gd name="connsiteY3950" fmla="*/ 249699 h 6464302"/>
              <a:gd name="connsiteX3951" fmla="*/ 3013124 w 11965575"/>
              <a:gd name="connsiteY3951" fmla="*/ 244627 h 6464302"/>
              <a:gd name="connsiteX3952" fmla="*/ 2976965 w 11965575"/>
              <a:gd name="connsiteY3952" fmla="*/ 225866 h 6464302"/>
              <a:gd name="connsiteX3953" fmla="*/ 2948273 w 11965575"/>
              <a:gd name="connsiteY3953" fmla="*/ 223286 h 6464302"/>
              <a:gd name="connsiteX3954" fmla="*/ 2927869 w 11965575"/>
              <a:gd name="connsiteY3954" fmla="*/ 238286 h 6464302"/>
              <a:gd name="connsiteX3955" fmla="*/ 2915709 w 11965575"/>
              <a:gd name="connsiteY3955" fmla="*/ 221648 h 6464302"/>
              <a:gd name="connsiteX3956" fmla="*/ 2890442 w 11965575"/>
              <a:gd name="connsiteY3956" fmla="*/ 222537 h 6464302"/>
              <a:gd name="connsiteX3957" fmla="*/ 2864430 w 11965575"/>
              <a:gd name="connsiteY3957" fmla="*/ 230778 h 6464302"/>
              <a:gd name="connsiteX3958" fmla="*/ 2854501 w 11965575"/>
              <a:gd name="connsiteY3958" fmla="*/ 229369 h 6464302"/>
              <a:gd name="connsiteX3959" fmla="*/ 2741966 w 11965575"/>
              <a:gd name="connsiteY3959" fmla="*/ 234282 h 6464302"/>
              <a:gd name="connsiteX3960" fmla="*/ 2717988 w 11965575"/>
              <a:gd name="connsiteY3960" fmla="*/ 247283 h 6464302"/>
              <a:gd name="connsiteX3961" fmla="*/ 2712428 w 11965575"/>
              <a:gd name="connsiteY3961" fmla="*/ 252460 h 6464302"/>
              <a:gd name="connsiteX3962" fmla="*/ 2664376 w 11965575"/>
              <a:gd name="connsiteY3962" fmla="*/ 254590 h 6464302"/>
              <a:gd name="connsiteX3963" fmla="*/ 2641590 w 11965575"/>
              <a:gd name="connsiteY3963" fmla="*/ 255831 h 6464302"/>
              <a:gd name="connsiteX3964" fmla="*/ 2635337 w 11965575"/>
              <a:gd name="connsiteY3964" fmla="*/ 243014 h 6464302"/>
              <a:gd name="connsiteX3965" fmla="*/ 2637126 w 11965575"/>
              <a:gd name="connsiteY3965" fmla="*/ 225372 h 6464302"/>
              <a:gd name="connsiteX3966" fmla="*/ 2623028 w 11965575"/>
              <a:gd name="connsiteY3966" fmla="*/ 227846 h 6464302"/>
              <a:gd name="connsiteX3967" fmla="*/ 2603022 w 11965575"/>
              <a:gd name="connsiteY3967" fmla="*/ 226500 h 6464302"/>
              <a:gd name="connsiteX3968" fmla="*/ 2476437 w 11965575"/>
              <a:gd name="connsiteY3968" fmla="*/ 245822 h 6464302"/>
              <a:gd name="connsiteX3969" fmla="*/ 2455042 w 11965575"/>
              <a:gd name="connsiteY3969" fmla="*/ 245769 h 6464302"/>
              <a:gd name="connsiteX3970" fmla="*/ 2402424 w 11965575"/>
              <a:gd name="connsiteY3970" fmla="*/ 230848 h 6464302"/>
              <a:gd name="connsiteX3971" fmla="*/ 2335656 w 11965575"/>
              <a:gd name="connsiteY3971" fmla="*/ 243744 h 6464302"/>
              <a:gd name="connsiteX3972" fmla="*/ 2305526 w 11965575"/>
              <a:gd name="connsiteY3972" fmla="*/ 230522 h 6464302"/>
              <a:gd name="connsiteX3973" fmla="*/ 2274054 w 11965575"/>
              <a:gd name="connsiteY3973" fmla="*/ 230531 h 6464302"/>
              <a:gd name="connsiteX3974" fmla="*/ 2243872 w 11965575"/>
              <a:gd name="connsiteY3974" fmla="*/ 242652 h 6464302"/>
              <a:gd name="connsiteX3975" fmla="*/ 2211058 w 11965575"/>
              <a:gd name="connsiteY3975" fmla="*/ 255893 h 6464302"/>
              <a:gd name="connsiteX3976" fmla="*/ 2180134 w 11965575"/>
              <a:gd name="connsiteY3976" fmla="*/ 238083 h 6464302"/>
              <a:gd name="connsiteX3977" fmla="*/ 2182370 w 11965575"/>
              <a:gd name="connsiteY3977" fmla="*/ 216032 h 6464302"/>
              <a:gd name="connsiteX3978" fmla="*/ 2203418 w 11965575"/>
              <a:gd name="connsiteY3978" fmla="*/ 207088 h 6464302"/>
              <a:gd name="connsiteX3979" fmla="*/ 2251124 w 11965575"/>
              <a:gd name="connsiteY3979" fmla="*/ 195960 h 6464302"/>
              <a:gd name="connsiteX3980" fmla="*/ 2255592 w 11965575"/>
              <a:gd name="connsiteY3980" fmla="*/ 189138 h 6464302"/>
              <a:gd name="connsiteX3981" fmla="*/ 2258376 w 11965575"/>
              <a:gd name="connsiteY3981" fmla="*/ 149268 h 6464302"/>
              <a:gd name="connsiteX3982" fmla="*/ 2259914 w 11965575"/>
              <a:gd name="connsiteY3982" fmla="*/ 146504 h 6464302"/>
              <a:gd name="connsiteX3983" fmla="*/ 2281854 w 11965575"/>
              <a:gd name="connsiteY3983" fmla="*/ 166021 h 6464302"/>
              <a:gd name="connsiteX3984" fmla="*/ 2301214 w 11965575"/>
              <a:gd name="connsiteY3984" fmla="*/ 161311 h 6464302"/>
              <a:gd name="connsiteX3985" fmla="*/ 2313576 w 11965575"/>
              <a:gd name="connsiteY3985" fmla="*/ 151135 h 6464302"/>
              <a:gd name="connsiteX3986" fmla="*/ 2330304 w 11965575"/>
              <a:gd name="connsiteY3986" fmla="*/ 147543 h 6464302"/>
              <a:gd name="connsiteX3987" fmla="*/ 2350954 w 11965575"/>
              <a:gd name="connsiteY3987" fmla="*/ 154947 h 6464302"/>
              <a:gd name="connsiteX3988" fmla="*/ 2367087 w 11965575"/>
              <a:gd name="connsiteY3988" fmla="*/ 157235 h 6464302"/>
              <a:gd name="connsiteX3989" fmla="*/ 2393298 w 11965575"/>
              <a:gd name="connsiteY3989" fmla="*/ 159462 h 6464302"/>
              <a:gd name="connsiteX3990" fmla="*/ 2416183 w 11965575"/>
              <a:gd name="connsiteY3990" fmla="*/ 144814 h 6464302"/>
              <a:gd name="connsiteX3991" fmla="*/ 2429588 w 11965575"/>
              <a:gd name="connsiteY3991" fmla="*/ 124346 h 6464302"/>
              <a:gd name="connsiteX3992" fmla="*/ 2471286 w 11965575"/>
              <a:gd name="connsiteY3992" fmla="*/ 122806 h 6464302"/>
              <a:gd name="connsiteX3993" fmla="*/ 2586106 w 11965575"/>
              <a:gd name="connsiteY3993" fmla="*/ 107779 h 6464302"/>
              <a:gd name="connsiteX3994" fmla="*/ 2602440 w 11965575"/>
              <a:gd name="connsiteY3994" fmla="*/ 83253 h 6464302"/>
              <a:gd name="connsiteX3995" fmla="*/ 2600804 w 11965575"/>
              <a:gd name="connsiteY3995" fmla="*/ 62143 h 6464302"/>
              <a:gd name="connsiteX3996" fmla="*/ 2613262 w 11965575"/>
              <a:gd name="connsiteY3996" fmla="*/ 75842 h 6464302"/>
              <a:gd name="connsiteX3997" fmla="*/ 2703158 w 11965575"/>
              <a:gd name="connsiteY3997" fmla="*/ 107982 h 6464302"/>
              <a:gd name="connsiteX3998" fmla="*/ 2734183 w 11965575"/>
              <a:gd name="connsiteY3998" fmla="*/ 112383 h 6464302"/>
              <a:gd name="connsiteX3999" fmla="*/ 2744260 w 11965575"/>
              <a:gd name="connsiteY3999" fmla="*/ 112321 h 6464302"/>
              <a:gd name="connsiteX4000" fmla="*/ 2744062 w 11965575"/>
              <a:gd name="connsiteY4000" fmla="*/ 101855 h 6464302"/>
              <a:gd name="connsiteX4001" fmla="*/ 2750368 w 11965575"/>
              <a:gd name="connsiteY4001" fmla="*/ 89327 h 6464302"/>
              <a:gd name="connsiteX4002" fmla="*/ 2761984 w 11965575"/>
              <a:gd name="connsiteY4002" fmla="*/ 86502 h 6464302"/>
              <a:gd name="connsiteX4003" fmla="*/ 2771368 w 11965575"/>
              <a:gd name="connsiteY4003" fmla="*/ 68446 h 6464302"/>
              <a:gd name="connsiteX4004" fmla="*/ 2771618 w 11965575"/>
              <a:gd name="connsiteY4004" fmla="*/ 53569 h 6464302"/>
              <a:gd name="connsiteX4005" fmla="*/ 2785418 w 11965575"/>
              <a:gd name="connsiteY4005" fmla="*/ 54036 h 6464302"/>
              <a:gd name="connsiteX4006" fmla="*/ 2822100 w 11965575"/>
              <a:gd name="connsiteY4006" fmla="*/ 77135 h 6464302"/>
              <a:gd name="connsiteX4007" fmla="*/ 2834163 w 11965575"/>
              <a:gd name="connsiteY4007" fmla="*/ 69899 h 6464302"/>
              <a:gd name="connsiteX4008" fmla="*/ 2835206 w 11965575"/>
              <a:gd name="connsiteY4008" fmla="*/ 59608 h 6464302"/>
              <a:gd name="connsiteX4009" fmla="*/ 2844638 w 11965575"/>
              <a:gd name="connsiteY4009" fmla="*/ 53490 h 6464302"/>
              <a:gd name="connsiteX4010" fmla="*/ 2879040 w 11965575"/>
              <a:gd name="connsiteY4010" fmla="*/ 49422 h 6464302"/>
              <a:gd name="connsiteX4011" fmla="*/ 2940148 w 11965575"/>
              <a:gd name="connsiteY4011" fmla="*/ 55110 h 6464302"/>
              <a:gd name="connsiteX4012" fmla="*/ 2983236 w 11965575"/>
              <a:gd name="connsiteY4012" fmla="*/ 52275 h 6464302"/>
              <a:gd name="connsiteX4013" fmla="*/ 3056506 w 11965575"/>
              <a:gd name="connsiteY4013" fmla="*/ 37319 h 6464302"/>
              <a:gd name="connsiteX4014" fmla="*/ 3103914 w 11965575"/>
              <a:gd name="connsiteY4014" fmla="*/ 29132 h 6464302"/>
              <a:gd name="connsiteX4015" fmla="*/ 3136180 w 11965575"/>
              <a:gd name="connsiteY4015" fmla="*/ 33709 h 6464302"/>
              <a:gd name="connsiteX4016" fmla="*/ 3149980 w 11965575"/>
              <a:gd name="connsiteY4016" fmla="*/ 34175 h 6464302"/>
              <a:gd name="connsiteX4017" fmla="*/ 3207266 w 11965575"/>
              <a:gd name="connsiteY4017" fmla="*/ 15460 h 6464302"/>
              <a:gd name="connsiteX4018" fmla="*/ 3347552 w 11965575"/>
              <a:gd name="connsiteY4018" fmla="*/ 10012 h 6464302"/>
              <a:gd name="connsiteX4019" fmla="*/ 3429904 w 11965575"/>
              <a:gd name="connsiteY4019" fmla="*/ 17221 h 6464302"/>
              <a:gd name="connsiteX4020" fmla="*/ 3509380 w 11965575"/>
              <a:gd name="connsiteY4020" fmla="*/ 3145 h 6464302"/>
              <a:gd name="connsiteX4021" fmla="*/ 3515511 w 11965575"/>
              <a:gd name="connsiteY4021" fmla="*/ 100 h 646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</a:cxnLst>
            <a:rect l="l" t="t" r="r" b="b"/>
            <a:pathLst>
              <a:path w="11965575" h="6464302">
                <a:moveTo>
                  <a:pt x="3039689" y="5339586"/>
                </a:moveTo>
                <a:cubicBezTo>
                  <a:pt x="3037660" y="5342202"/>
                  <a:pt x="3035759" y="5343846"/>
                  <a:pt x="3037710" y="5348196"/>
                </a:cubicBezTo>
                <a:cubicBezTo>
                  <a:pt x="3039662" y="5352546"/>
                  <a:pt x="3041563" y="5350902"/>
                  <a:pt x="3044157" y="5350384"/>
                </a:cubicBezTo>
                <a:cubicBezTo>
                  <a:pt x="3047831" y="5348070"/>
                  <a:pt x="3052197" y="5346883"/>
                  <a:pt x="3054148" y="5351232"/>
                </a:cubicBezTo>
                <a:cubicBezTo>
                  <a:pt x="3056228" y="5354608"/>
                  <a:pt x="3056536" y="5358655"/>
                  <a:pt x="3053557" y="5362094"/>
                </a:cubicBezTo>
                <a:cubicBezTo>
                  <a:pt x="3050448" y="5366507"/>
                  <a:pt x="3047597" y="5368972"/>
                  <a:pt x="3043051" y="5365141"/>
                </a:cubicBezTo>
                <a:cubicBezTo>
                  <a:pt x="3038376" y="5362283"/>
                  <a:pt x="3035654" y="5363774"/>
                  <a:pt x="3034754" y="5370590"/>
                </a:cubicBezTo>
                <a:cubicBezTo>
                  <a:pt x="3034498" y="5372537"/>
                  <a:pt x="3034370" y="5373511"/>
                  <a:pt x="3034112" y="5375458"/>
                </a:cubicBezTo>
                <a:cubicBezTo>
                  <a:pt x="3033033" y="5377253"/>
                  <a:pt x="3032648" y="5380175"/>
                  <a:pt x="3030875" y="5380844"/>
                </a:cubicBezTo>
                <a:lnTo>
                  <a:pt x="3027456" y="5377963"/>
                </a:lnTo>
                <a:lnTo>
                  <a:pt x="3032879" y="5388419"/>
                </a:lnTo>
                <a:cubicBezTo>
                  <a:pt x="3032254" y="5392693"/>
                  <a:pt x="3031472" y="5398036"/>
                  <a:pt x="3035628" y="5397634"/>
                </a:cubicBezTo>
                <a:cubicBezTo>
                  <a:pt x="3040629" y="5398467"/>
                  <a:pt x="3044254" y="5394692"/>
                  <a:pt x="3045036" y="5389349"/>
                </a:cubicBezTo>
                <a:cubicBezTo>
                  <a:pt x="3044348" y="5387045"/>
                  <a:pt x="3044662" y="5384909"/>
                  <a:pt x="3044818" y="5383840"/>
                </a:cubicBezTo>
                <a:cubicBezTo>
                  <a:pt x="3045070" y="5375123"/>
                  <a:pt x="3049008" y="5369212"/>
                  <a:pt x="3057322" y="5368407"/>
                </a:cubicBezTo>
                <a:cubicBezTo>
                  <a:pt x="3066792" y="5366702"/>
                  <a:pt x="3076261" y="5364995"/>
                  <a:pt x="3084731" y="5363122"/>
                </a:cubicBezTo>
                <a:lnTo>
                  <a:pt x="3087589" y="5360728"/>
                </a:lnTo>
                <a:lnTo>
                  <a:pt x="3076262" y="5362298"/>
                </a:lnTo>
                <a:cubicBezTo>
                  <a:pt x="3068608" y="5362879"/>
                  <a:pt x="3060954" y="5363460"/>
                  <a:pt x="3059337" y="5350195"/>
                </a:cubicBezTo>
                <a:cubicBezTo>
                  <a:pt x="3058721" y="5342103"/>
                  <a:pt x="3044441" y="5335476"/>
                  <a:pt x="3039689" y="5339586"/>
                </a:cubicBezTo>
                <a:close/>
                <a:moveTo>
                  <a:pt x="3133208" y="5319955"/>
                </a:moveTo>
                <a:cubicBezTo>
                  <a:pt x="3129663" y="5321295"/>
                  <a:pt x="3126118" y="5322635"/>
                  <a:pt x="3125348" y="5328477"/>
                </a:cubicBezTo>
                <a:cubicBezTo>
                  <a:pt x="3125398" y="5334470"/>
                  <a:pt x="3126400" y="5339642"/>
                  <a:pt x="3127402" y="5344814"/>
                </a:cubicBezTo>
                <a:lnTo>
                  <a:pt x="3124852" y="5351122"/>
                </a:lnTo>
                <a:lnTo>
                  <a:pt x="3129551" y="5350884"/>
                </a:lnTo>
                <a:cubicBezTo>
                  <a:pt x="3149960" y="5344432"/>
                  <a:pt x="3169432" y="5344392"/>
                  <a:pt x="3188808" y="5351999"/>
                </a:cubicBezTo>
                <a:cubicBezTo>
                  <a:pt x="3193652" y="5353901"/>
                  <a:pt x="3199255" y="5352371"/>
                  <a:pt x="3203861" y="5348896"/>
                </a:cubicBezTo>
                <a:lnTo>
                  <a:pt x="3207095" y="5343634"/>
                </a:lnTo>
                <a:lnTo>
                  <a:pt x="3206151" y="5341407"/>
                </a:lnTo>
                <a:cubicBezTo>
                  <a:pt x="3197110" y="5339737"/>
                  <a:pt x="3187940" y="5339040"/>
                  <a:pt x="3179542" y="5332503"/>
                </a:cubicBezTo>
                <a:cubicBezTo>
                  <a:pt x="3174046" y="5329492"/>
                  <a:pt x="3168729" y="5331502"/>
                  <a:pt x="3165235" y="5338836"/>
                </a:cubicBezTo>
                <a:cubicBezTo>
                  <a:pt x="3164028" y="5341605"/>
                  <a:pt x="3162949" y="5343401"/>
                  <a:pt x="3160046" y="5339873"/>
                </a:cubicBezTo>
                <a:cubicBezTo>
                  <a:pt x="3151777" y="5332361"/>
                  <a:pt x="3151777" y="5332361"/>
                  <a:pt x="3149413" y="5343893"/>
                </a:cubicBezTo>
                <a:cubicBezTo>
                  <a:pt x="3149285" y="5344867"/>
                  <a:pt x="3149156" y="5345840"/>
                  <a:pt x="3148077" y="5347636"/>
                </a:cubicBezTo>
                <a:cubicBezTo>
                  <a:pt x="3144867" y="5340061"/>
                  <a:pt x="3140835" y="5332335"/>
                  <a:pt x="3137626" y="5324761"/>
                </a:cubicBezTo>
                <a:cubicBezTo>
                  <a:pt x="3136110" y="5323483"/>
                  <a:pt x="3135931" y="5318463"/>
                  <a:pt x="3133208" y="5319955"/>
                </a:cubicBezTo>
                <a:close/>
                <a:moveTo>
                  <a:pt x="3287553" y="5174577"/>
                </a:moveTo>
                <a:lnTo>
                  <a:pt x="3287712" y="5180190"/>
                </a:lnTo>
                <a:cubicBezTo>
                  <a:pt x="3286852" y="5186068"/>
                  <a:pt x="3285992" y="5191945"/>
                  <a:pt x="3288210" y="5197788"/>
                </a:cubicBezTo>
                <a:lnTo>
                  <a:pt x="3301423" y="5187483"/>
                </a:lnTo>
                <a:lnTo>
                  <a:pt x="3301403" y="5187450"/>
                </a:lnTo>
                <a:close/>
                <a:moveTo>
                  <a:pt x="3331377" y="5160957"/>
                </a:moveTo>
                <a:lnTo>
                  <a:pt x="3322826" y="5165475"/>
                </a:lnTo>
                <a:cubicBezTo>
                  <a:pt x="3318459" y="5166664"/>
                  <a:pt x="3314222" y="5166877"/>
                  <a:pt x="3309856" y="5168066"/>
                </a:cubicBezTo>
                <a:cubicBezTo>
                  <a:pt x="3307954" y="5169710"/>
                  <a:pt x="3303973" y="5167977"/>
                  <a:pt x="3304282" y="5172023"/>
                </a:cubicBezTo>
                <a:cubicBezTo>
                  <a:pt x="3303896" y="5174944"/>
                  <a:pt x="3307054" y="5176525"/>
                  <a:pt x="3309521" y="5176981"/>
                </a:cubicBezTo>
                <a:lnTo>
                  <a:pt x="3311702" y="5179465"/>
                </a:lnTo>
                <a:lnTo>
                  <a:pt x="3312496" y="5178846"/>
                </a:lnTo>
                <a:close/>
                <a:moveTo>
                  <a:pt x="3219833" y="5148447"/>
                </a:moveTo>
                <a:cubicBezTo>
                  <a:pt x="3216546" y="5147839"/>
                  <a:pt x="3213694" y="5150304"/>
                  <a:pt x="3211536" y="5153896"/>
                </a:cubicBezTo>
                <a:cubicBezTo>
                  <a:pt x="3209943" y="5159586"/>
                  <a:pt x="3206835" y="5163999"/>
                  <a:pt x="3204548" y="5168564"/>
                </a:cubicBezTo>
                <a:cubicBezTo>
                  <a:pt x="3202083" y="5168108"/>
                  <a:pt x="3202340" y="5166161"/>
                  <a:pt x="3201775" y="5164062"/>
                </a:cubicBezTo>
                <a:cubicBezTo>
                  <a:pt x="3200646" y="5159864"/>
                  <a:pt x="3201674" y="5152074"/>
                  <a:pt x="3194456" y="5155728"/>
                </a:cubicBezTo>
                <a:cubicBezTo>
                  <a:pt x="3189010" y="5158712"/>
                  <a:pt x="3182178" y="5159444"/>
                  <a:pt x="3186775" y="5169270"/>
                </a:cubicBezTo>
                <a:lnTo>
                  <a:pt x="3184134" y="5174377"/>
                </a:lnTo>
                <a:lnTo>
                  <a:pt x="3196610" y="5172675"/>
                </a:lnTo>
                <a:lnTo>
                  <a:pt x="3228267" y="5166321"/>
                </a:lnTo>
                <a:lnTo>
                  <a:pt x="3223736" y="5157147"/>
                </a:lnTo>
                <a:cubicBezTo>
                  <a:pt x="3223300" y="5154074"/>
                  <a:pt x="3223942" y="5149206"/>
                  <a:pt x="3219833" y="5148447"/>
                </a:cubicBezTo>
                <a:close/>
                <a:moveTo>
                  <a:pt x="3464728" y="5123737"/>
                </a:moveTo>
                <a:cubicBezTo>
                  <a:pt x="3462907" y="5124773"/>
                  <a:pt x="3461732" y="5127298"/>
                  <a:pt x="3461218" y="5131192"/>
                </a:cubicBezTo>
                <a:cubicBezTo>
                  <a:pt x="3460139" y="5132988"/>
                  <a:pt x="3460010" y="5133962"/>
                  <a:pt x="3460574" y="5136061"/>
                </a:cubicBezTo>
                <a:lnTo>
                  <a:pt x="3460346" y="5136960"/>
                </a:lnTo>
                <a:lnTo>
                  <a:pt x="3491572" y="5136478"/>
                </a:lnTo>
                <a:lnTo>
                  <a:pt x="3486003" y="5134773"/>
                </a:lnTo>
                <a:cubicBezTo>
                  <a:pt x="3481201" y="5132889"/>
                  <a:pt x="3476783" y="5128083"/>
                  <a:pt x="3472110" y="5125225"/>
                </a:cubicBezTo>
                <a:cubicBezTo>
                  <a:pt x="3469015" y="5123157"/>
                  <a:pt x="3466548" y="5122702"/>
                  <a:pt x="3464728" y="5123737"/>
                </a:cubicBezTo>
                <a:close/>
                <a:moveTo>
                  <a:pt x="3406844" y="5122148"/>
                </a:moveTo>
                <a:cubicBezTo>
                  <a:pt x="3399062" y="5123702"/>
                  <a:pt x="3392666" y="5127508"/>
                  <a:pt x="3387529" y="5134538"/>
                </a:cubicBezTo>
                <a:lnTo>
                  <a:pt x="3378311" y="5147626"/>
                </a:lnTo>
                <a:lnTo>
                  <a:pt x="3385821" y="5153842"/>
                </a:lnTo>
                <a:cubicBezTo>
                  <a:pt x="3390196" y="5158950"/>
                  <a:pt x="3393570" y="5163891"/>
                  <a:pt x="3396946" y="5168831"/>
                </a:cubicBezTo>
                <a:cubicBezTo>
                  <a:pt x="3401164" y="5175008"/>
                  <a:pt x="3405320" y="5174605"/>
                  <a:pt x="3408416" y="5167458"/>
                </a:cubicBezTo>
                <a:cubicBezTo>
                  <a:pt x="3408728" y="5165321"/>
                  <a:pt x="3409884" y="5164419"/>
                  <a:pt x="3410198" y="5162282"/>
                </a:cubicBezTo>
                <a:lnTo>
                  <a:pt x="3425653" y="5141454"/>
                </a:lnTo>
                <a:lnTo>
                  <a:pt x="3421997" y="5134920"/>
                </a:lnTo>
                <a:cubicBezTo>
                  <a:pt x="3419302" y="5123451"/>
                  <a:pt x="3415450" y="5120745"/>
                  <a:pt x="3406844" y="5122148"/>
                </a:cubicBezTo>
                <a:close/>
                <a:moveTo>
                  <a:pt x="3571719" y="5065827"/>
                </a:moveTo>
                <a:cubicBezTo>
                  <a:pt x="3566531" y="5066864"/>
                  <a:pt x="3561470" y="5066927"/>
                  <a:pt x="3556283" y="5067963"/>
                </a:cubicBezTo>
                <a:cubicBezTo>
                  <a:pt x="3545906" y="5070037"/>
                  <a:pt x="3541025" y="5075119"/>
                  <a:pt x="3540176" y="5087928"/>
                </a:cubicBezTo>
                <a:cubicBezTo>
                  <a:pt x="3539020" y="5096691"/>
                  <a:pt x="3541279" y="5105088"/>
                  <a:pt x="3538479" y="5113547"/>
                </a:cubicBezTo>
                <a:cubicBezTo>
                  <a:pt x="3534472" y="5124775"/>
                  <a:pt x="3526438" y="5133016"/>
                  <a:pt x="3516863" y="5136982"/>
                </a:cubicBezTo>
                <a:lnTo>
                  <a:pt x="3507169" y="5138629"/>
                </a:lnTo>
                <a:lnTo>
                  <a:pt x="3517899" y="5147384"/>
                </a:lnTo>
                <a:cubicBezTo>
                  <a:pt x="3529246" y="5132854"/>
                  <a:pt x="3559813" y="5127000"/>
                  <a:pt x="3575877" y="5136244"/>
                </a:cubicBezTo>
                <a:cubicBezTo>
                  <a:pt x="3579564" y="5139048"/>
                  <a:pt x="3582720" y="5138479"/>
                  <a:pt x="3586190" y="5135773"/>
                </a:cubicBezTo>
                <a:cubicBezTo>
                  <a:pt x="3600600" y="5128320"/>
                  <a:pt x="3613600" y="5130486"/>
                  <a:pt x="3625664" y="5139065"/>
                </a:cubicBezTo>
                <a:cubicBezTo>
                  <a:pt x="3631194" y="5143270"/>
                  <a:pt x="3635195" y="5143937"/>
                  <a:pt x="3641821" y="5140662"/>
                </a:cubicBezTo>
                <a:lnTo>
                  <a:pt x="3650376" y="5138754"/>
                </a:lnTo>
                <a:lnTo>
                  <a:pt x="3656523" y="5131360"/>
                </a:lnTo>
                <a:cubicBezTo>
                  <a:pt x="3650513" y="5132245"/>
                  <a:pt x="3644760" y="5131182"/>
                  <a:pt x="3639700" y="5131245"/>
                </a:cubicBezTo>
                <a:cubicBezTo>
                  <a:pt x="3633690" y="5132129"/>
                  <a:pt x="3629838" y="5129424"/>
                  <a:pt x="3626114" y="5125743"/>
                </a:cubicBezTo>
                <a:cubicBezTo>
                  <a:pt x="3623904" y="5123340"/>
                  <a:pt x="3623854" y="5117347"/>
                  <a:pt x="3620438" y="5117713"/>
                </a:cubicBezTo>
                <a:cubicBezTo>
                  <a:pt x="3614427" y="5118598"/>
                  <a:pt x="3607852" y="5117384"/>
                  <a:pt x="3602150" y="5122314"/>
                </a:cubicBezTo>
                <a:cubicBezTo>
                  <a:pt x="3601072" y="5124110"/>
                  <a:pt x="3600121" y="5124932"/>
                  <a:pt x="3597269" y="5127398"/>
                </a:cubicBezTo>
                <a:cubicBezTo>
                  <a:pt x="3597990" y="5115562"/>
                  <a:pt x="3600225" y="5105004"/>
                  <a:pt x="3600818" y="5094142"/>
                </a:cubicBezTo>
                <a:cubicBezTo>
                  <a:pt x="3600509" y="5090095"/>
                  <a:pt x="3603360" y="5087630"/>
                  <a:pt x="3606648" y="5088237"/>
                </a:cubicBezTo>
                <a:cubicBezTo>
                  <a:pt x="3610064" y="5087871"/>
                  <a:pt x="3611322" y="5091096"/>
                  <a:pt x="3610937" y="5094017"/>
                </a:cubicBezTo>
                <a:cubicBezTo>
                  <a:pt x="3611245" y="5098062"/>
                  <a:pt x="3611552" y="5102109"/>
                  <a:pt x="3615919" y="5100921"/>
                </a:cubicBezTo>
                <a:cubicBezTo>
                  <a:pt x="3619464" y="5099580"/>
                  <a:pt x="3619977" y="5095686"/>
                  <a:pt x="3619670" y="5091639"/>
                </a:cubicBezTo>
                <a:cubicBezTo>
                  <a:pt x="3616538" y="5077098"/>
                  <a:pt x="3610220" y="5073935"/>
                  <a:pt x="3599894" y="5082002"/>
                </a:cubicBezTo>
                <a:cubicBezTo>
                  <a:pt x="3595142" y="5086112"/>
                  <a:pt x="3592547" y="5086630"/>
                  <a:pt x="3590159" y="5079207"/>
                </a:cubicBezTo>
                <a:cubicBezTo>
                  <a:pt x="3587592" y="5066764"/>
                  <a:pt x="3582096" y="5063754"/>
                  <a:pt x="3571719" y="5065827"/>
                </a:cubicBezTo>
                <a:close/>
                <a:moveTo>
                  <a:pt x="1375109" y="4421930"/>
                </a:moveTo>
                <a:lnTo>
                  <a:pt x="1370757" y="4422779"/>
                </a:lnTo>
                <a:cubicBezTo>
                  <a:pt x="1361921" y="4423017"/>
                  <a:pt x="1352935" y="4424725"/>
                  <a:pt x="1344031" y="4427190"/>
                </a:cubicBezTo>
                <a:lnTo>
                  <a:pt x="1335298" y="4430169"/>
                </a:lnTo>
                <a:lnTo>
                  <a:pt x="1374043" y="4422399"/>
                </a:lnTo>
                <a:close/>
                <a:moveTo>
                  <a:pt x="1494325" y="4335168"/>
                </a:moveTo>
                <a:lnTo>
                  <a:pt x="1491192" y="4339951"/>
                </a:lnTo>
                <a:lnTo>
                  <a:pt x="1481082" y="4366689"/>
                </a:lnTo>
                <a:lnTo>
                  <a:pt x="1481824" y="4368060"/>
                </a:lnTo>
                <a:close/>
                <a:moveTo>
                  <a:pt x="1500129" y="4326305"/>
                </a:moveTo>
                <a:lnTo>
                  <a:pt x="1495063" y="4334040"/>
                </a:lnTo>
                <a:lnTo>
                  <a:pt x="1506470" y="4353210"/>
                </a:lnTo>
                <a:cubicBezTo>
                  <a:pt x="1518157" y="4371892"/>
                  <a:pt x="1525325" y="4377106"/>
                  <a:pt x="1536335" y="4369231"/>
                </a:cubicBezTo>
                <a:lnTo>
                  <a:pt x="1539850" y="4365820"/>
                </a:lnTo>
                <a:lnTo>
                  <a:pt x="1535166" y="4364084"/>
                </a:lnTo>
                <a:cubicBezTo>
                  <a:pt x="1529066" y="4360610"/>
                  <a:pt x="1523581" y="4355731"/>
                  <a:pt x="1519288" y="4348411"/>
                </a:cubicBezTo>
                <a:cubicBezTo>
                  <a:pt x="1517104" y="4345118"/>
                  <a:pt x="1515070" y="4340356"/>
                  <a:pt x="1513034" y="4335592"/>
                </a:cubicBezTo>
                <a:cubicBezTo>
                  <a:pt x="1509758" y="4330654"/>
                  <a:pt x="1508022" y="4322951"/>
                  <a:pt x="1500129" y="4326305"/>
                </a:cubicBezTo>
                <a:close/>
                <a:moveTo>
                  <a:pt x="421262" y="4103152"/>
                </a:moveTo>
                <a:lnTo>
                  <a:pt x="421748" y="4104759"/>
                </a:lnTo>
                <a:lnTo>
                  <a:pt x="423004" y="4104513"/>
                </a:lnTo>
                <a:close/>
                <a:moveTo>
                  <a:pt x="8913674" y="4072810"/>
                </a:moveTo>
                <a:lnTo>
                  <a:pt x="8912389" y="4073556"/>
                </a:lnTo>
                <a:lnTo>
                  <a:pt x="8920757" y="4083236"/>
                </a:lnTo>
                <a:cubicBezTo>
                  <a:pt x="8920912" y="4084238"/>
                  <a:pt x="8921226" y="4086240"/>
                  <a:pt x="8920538" y="4088400"/>
                </a:cubicBezTo>
                <a:cubicBezTo>
                  <a:pt x="8921320" y="4093407"/>
                  <a:pt x="8924946" y="4096945"/>
                  <a:pt x="8929947" y="4096164"/>
                </a:cubicBezTo>
                <a:cubicBezTo>
                  <a:pt x="8934103" y="4096541"/>
                  <a:pt x="8933322" y="4091533"/>
                  <a:pt x="8932695" y="4087527"/>
                </a:cubicBezTo>
                <a:lnTo>
                  <a:pt x="8933689" y="4085732"/>
                </a:lnTo>
                <a:lnTo>
                  <a:pt x="8932944" y="4085649"/>
                </a:lnTo>
                <a:cubicBezTo>
                  <a:pt x="8924956" y="4089778"/>
                  <a:pt x="8924956" y="4089778"/>
                  <a:pt x="8923529" y="4080636"/>
                </a:cubicBezTo>
                <a:cubicBezTo>
                  <a:pt x="8924012" y="4079119"/>
                  <a:pt x="8923902" y="4078416"/>
                  <a:pt x="8922980" y="4077119"/>
                </a:cubicBezTo>
                <a:cubicBezTo>
                  <a:pt x="8922101" y="4071494"/>
                  <a:pt x="8918963" y="4069822"/>
                  <a:pt x="8913674" y="4072810"/>
                </a:cubicBezTo>
                <a:close/>
                <a:moveTo>
                  <a:pt x="8828571" y="4029909"/>
                </a:moveTo>
                <a:cubicBezTo>
                  <a:pt x="8819705" y="4028412"/>
                  <a:pt x="8815009" y="4030585"/>
                  <a:pt x="8812816" y="4039573"/>
                </a:cubicBezTo>
                <a:cubicBezTo>
                  <a:pt x="8810776" y="4044934"/>
                  <a:pt x="8808559" y="4044560"/>
                  <a:pt x="8804499" y="4041591"/>
                </a:cubicBezTo>
                <a:cubicBezTo>
                  <a:pt x="8795677" y="4035765"/>
                  <a:pt x="8790279" y="4038049"/>
                  <a:pt x="8787603" y="4048552"/>
                </a:cubicBezTo>
                <a:lnTo>
                  <a:pt x="8788839" y="4051138"/>
                </a:lnTo>
                <a:lnTo>
                  <a:pt x="8795373" y="4049917"/>
                </a:lnTo>
                <a:lnTo>
                  <a:pt x="8798729" y="4046094"/>
                </a:lnTo>
                <a:lnTo>
                  <a:pt x="8801793" y="4048718"/>
                </a:lnTo>
                <a:lnTo>
                  <a:pt x="8806008" y="4047930"/>
                </a:lnTo>
                <a:cubicBezTo>
                  <a:pt x="8815849" y="4047804"/>
                  <a:pt x="8825819" y="4049325"/>
                  <a:pt x="8836024" y="4052349"/>
                </a:cubicBezTo>
                <a:cubicBezTo>
                  <a:pt x="8839681" y="4052804"/>
                  <a:pt x="8843338" y="4053259"/>
                  <a:pt x="8846733" y="4052857"/>
                </a:cubicBezTo>
                <a:lnTo>
                  <a:pt x="8855711" y="4048305"/>
                </a:lnTo>
                <a:lnTo>
                  <a:pt x="8855520" y="4045871"/>
                </a:lnTo>
                <a:cubicBezTo>
                  <a:pt x="8854795" y="4036620"/>
                  <a:pt x="8850625" y="4032949"/>
                  <a:pt x="8841759" y="4031451"/>
                </a:cubicBezTo>
                <a:cubicBezTo>
                  <a:pt x="8837327" y="4030703"/>
                  <a:pt x="8833004" y="4030658"/>
                  <a:pt x="8828571" y="4029909"/>
                </a:cubicBezTo>
                <a:close/>
                <a:moveTo>
                  <a:pt x="658422" y="3792499"/>
                </a:moveTo>
                <a:cubicBezTo>
                  <a:pt x="654401" y="3790251"/>
                  <a:pt x="649214" y="3791752"/>
                  <a:pt x="642338" y="3797487"/>
                </a:cubicBezTo>
                <a:cubicBezTo>
                  <a:pt x="633377" y="3805164"/>
                  <a:pt x="624128" y="3811028"/>
                  <a:pt x="614655" y="3815416"/>
                </a:cubicBezTo>
                <a:lnTo>
                  <a:pt x="597214" y="3820867"/>
                </a:lnTo>
                <a:lnTo>
                  <a:pt x="598168" y="3821238"/>
                </a:lnTo>
                <a:cubicBezTo>
                  <a:pt x="618039" y="3835239"/>
                  <a:pt x="618039" y="3835239"/>
                  <a:pt x="633988" y="3816002"/>
                </a:cubicBezTo>
                <a:cubicBezTo>
                  <a:pt x="641234" y="3833297"/>
                  <a:pt x="629998" y="3851500"/>
                  <a:pt x="637244" y="3868795"/>
                </a:cubicBezTo>
                <a:cubicBezTo>
                  <a:pt x="646427" y="3855240"/>
                  <a:pt x="659596" y="3847103"/>
                  <a:pt x="672765" y="3838969"/>
                </a:cubicBezTo>
                <a:lnTo>
                  <a:pt x="688325" y="3823136"/>
                </a:lnTo>
                <a:lnTo>
                  <a:pt x="689246" y="3819055"/>
                </a:lnTo>
                <a:cubicBezTo>
                  <a:pt x="689396" y="3817585"/>
                  <a:pt x="690636" y="3817761"/>
                  <a:pt x="690786" y="3816291"/>
                </a:cubicBezTo>
                <a:cubicBezTo>
                  <a:pt x="693714" y="3812233"/>
                  <a:pt x="703792" y="3812171"/>
                  <a:pt x="697091" y="3803764"/>
                </a:cubicBezTo>
                <a:cubicBezTo>
                  <a:pt x="691632" y="3795534"/>
                  <a:pt x="686070" y="3800710"/>
                  <a:pt x="681603" y="3807532"/>
                </a:cubicBezTo>
                <a:cubicBezTo>
                  <a:pt x="680213" y="3808826"/>
                  <a:pt x="678674" y="3811590"/>
                  <a:pt x="677134" y="3814354"/>
                </a:cubicBezTo>
                <a:cubicBezTo>
                  <a:pt x="675596" y="3817119"/>
                  <a:pt x="672816" y="3819707"/>
                  <a:pt x="669092" y="3819179"/>
                </a:cubicBezTo>
                <a:cubicBezTo>
                  <a:pt x="665519" y="3817181"/>
                  <a:pt x="668448" y="3813122"/>
                  <a:pt x="667505" y="3810006"/>
                </a:cubicBezTo>
                <a:cubicBezTo>
                  <a:pt x="665296" y="3800745"/>
                  <a:pt x="662443" y="3794748"/>
                  <a:pt x="658422" y="3792499"/>
                </a:cubicBezTo>
                <a:close/>
                <a:moveTo>
                  <a:pt x="1345330" y="3562382"/>
                </a:moveTo>
                <a:lnTo>
                  <a:pt x="1320467" y="3565243"/>
                </a:lnTo>
                <a:lnTo>
                  <a:pt x="1294018" y="3566716"/>
                </a:lnTo>
                <a:lnTo>
                  <a:pt x="1323278" y="3574962"/>
                </a:lnTo>
                <a:cubicBezTo>
                  <a:pt x="1329334" y="3577312"/>
                  <a:pt x="1331816" y="3577664"/>
                  <a:pt x="1335044" y="3570665"/>
                </a:cubicBezTo>
                <a:close/>
                <a:moveTo>
                  <a:pt x="1576046" y="3550278"/>
                </a:moveTo>
                <a:lnTo>
                  <a:pt x="1574182" y="3554008"/>
                </a:lnTo>
                <a:lnTo>
                  <a:pt x="1574660" y="3553957"/>
                </a:lnTo>
                <a:lnTo>
                  <a:pt x="1583316" y="3551208"/>
                </a:lnTo>
                <a:close/>
                <a:moveTo>
                  <a:pt x="1469346" y="3547767"/>
                </a:moveTo>
                <a:lnTo>
                  <a:pt x="1453959" y="3555686"/>
                </a:lnTo>
                <a:lnTo>
                  <a:pt x="1454828" y="3556342"/>
                </a:lnTo>
                <a:cubicBezTo>
                  <a:pt x="1461379" y="3566220"/>
                  <a:pt x="1464308" y="3562161"/>
                  <a:pt x="1467834" y="3552222"/>
                </a:cubicBezTo>
                <a:close/>
                <a:moveTo>
                  <a:pt x="769843" y="3222793"/>
                </a:moveTo>
                <a:cubicBezTo>
                  <a:pt x="758984" y="3221252"/>
                  <a:pt x="747902" y="3221917"/>
                  <a:pt x="736906" y="3224831"/>
                </a:cubicBezTo>
                <a:cubicBezTo>
                  <a:pt x="731644" y="3227067"/>
                  <a:pt x="729012" y="3228185"/>
                  <a:pt x="728416" y="3234066"/>
                </a:cubicBezTo>
                <a:cubicBezTo>
                  <a:pt x="728764" y="3243062"/>
                  <a:pt x="725983" y="3245651"/>
                  <a:pt x="720523" y="3237419"/>
                </a:cubicBezTo>
                <a:cubicBezTo>
                  <a:pt x="712880" y="3225896"/>
                  <a:pt x="702654" y="3227428"/>
                  <a:pt x="693072" y="3235016"/>
                </a:cubicBezTo>
                <a:cubicBezTo>
                  <a:pt x="683342" y="3244075"/>
                  <a:pt x="673760" y="3251663"/>
                  <a:pt x="659018" y="3248080"/>
                </a:cubicBezTo>
                <a:cubicBezTo>
                  <a:pt x="655294" y="3247552"/>
                  <a:pt x="651274" y="3249964"/>
                  <a:pt x="650678" y="3255845"/>
                </a:cubicBezTo>
                <a:lnTo>
                  <a:pt x="649084" y="3263750"/>
                </a:lnTo>
                <a:lnTo>
                  <a:pt x="659413" y="3262756"/>
                </a:lnTo>
                <a:cubicBezTo>
                  <a:pt x="703750" y="3263518"/>
                  <a:pt x="747120" y="3259248"/>
                  <a:pt x="788558" y="3244910"/>
                </a:cubicBezTo>
                <a:cubicBezTo>
                  <a:pt x="793270" y="3243876"/>
                  <a:pt x="797982" y="3242842"/>
                  <a:pt x="799855" y="3239808"/>
                </a:cubicBezTo>
                <a:lnTo>
                  <a:pt x="802753" y="3234564"/>
                </a:lnTo>
                <a:lnTo>
                  <a:pt x="801438" y="3233986"/>
                </a:lnTo>
                <a:cubicBezTo>
                  <a:pt x="791337" y="3228080"/>
                  <a:pt x="780701" y="3224334"/>
                  <a:pt x="769843" y="3222793"/>
                </a:cubicBezTo>
                <a:close/>
                <a:moveTo>
                  <a:pt x="723669" y="3184574"/>
                </a:moveTo>
                <a:lnTo>
                  <a:pt x="725592" y="3187435"/>
                </a:lnTo>
                <a:lnTo>
                  <a:pt x="725688" y="3187319"/>
                </a:lnTo>
                <a:close/>
                <a:moveTo>
                  <a:pt x="709233" y="3172153"/>
                </a:moveTo>
                <a:cubicBezTo>
                  <a:pt x="704936" y="3171194"/>
                  <a:pt x="700224" y="3172228"/>
                  <a:pt x="695241" y="3175682"/>
                </a:cubicBezTo>
                <a:cubicBezTo>
                  <a:pt x="686965" y="3181170"/>
                  <a:pt x="678675" y="3183382"/>
                  <a:pt x="670445" y="3183352"/>
                </a:cubicBezTo>
                <a:lnTo>
                  <a:pt x="652905" y="3179198"/>
                </a:lnTo>
                <a:lnTo>
                  <a:pt x="658824" y="3200332"/>
                </a:lnTo>
                <a:cubicBezTo>
                  <a:pt x="661801" y="3208210"/>
                  <a:pt x="664779" y="3216089"/>
                  <a:pt x="673764" y="3214382"/>
                </a:cubicBezTo>
                <a:cubicBezTo>
                  <a:pt x="682600" y="3214144"/>
                  <a:pt x="691734" y="3210967"/>
                  <a:pt x="691834" y="3197559"/>
                </a:cubicBezTo>
                <a:cubicBezTo>
                  <a:pt x="691339" y="3190032"/>
                  <a:pt x="694566" y="3183034"/>
                  <a:pt x="698736" y="3179151"/>
                </a:cubicBezTo>
                <a:lnTo>
                  <a:pt x="710797" y="3173299"/>
                </a:lnTo>
                <a:close/>
                <a:moveTo>
                  <a:pt x="3508720" y="2716310"/>
                </a:moveTo>
                <a:cubicBezTo>
                  <a:pt x="3496194" y="2715320"/>
                  <a:pt x="3483509" y="2715743"/>
                  <a:pt x="3470310" y="2717328"/>
                </a:cubicBezTo>
                <a:lnTo>
                  <a:pt x="3440753" y="2717133"/>
                </a:lnTo>
                <a:lnTo>
                  <a:pt x="3716523" y="2766212"/>
                </a:lnTo>
                <a:cubicBezTo>
                  <a:pt x="3725210" y="2767446"/>
                  <a:pt x="3733747" y="2770149"/>
                  <a:pt x="3742434" y="2771382"/>
                </a:cubicBezTo>
                <a:lnTo>
                  <a:pt x="3748071" y="2769737"/>
                </a:lnTo>
                <a:lnTo>
                  <a:pt x="3638352" y="2748652"/>
                </a:lnTo>
                <a:cubicBezTo>
                  <a:pt x="3606821" y="2742980"/>
                  <a:pt x="3575472" y="2735695"/>
                  <a:pt x="3546178" y="2723762"/>
                </a:cubicBezTo>
                <a:cubicBezTo>
                  <a:pt x="3533614" y="2719699"/>
                  <a:pt x="3521246" y="2717298"/>
                  <a:pt x="3508720" y="2716310"/>
                </a:cubicBezTo>
                <a:close/>
                <a:moveTo>
                  <a:pt x="3235593" y="2682246"/>
                </a:moveTo>
                <a:lnTo>
                  <a:pt x="3422496" y="2714006"/>
                </a:lnTo>
                <a:lnTo>
                  <a:pt x="3399336" y="2708246"/>
                </a:lnTo>
                <a:cubicBezTo>
                  <a:pt x="3362674" y="2693732"/>
                  <a:pt x="3322686" y="2695163"/>
                  <a:pt x="3285296" y="2687105"/>
                </a:cubicBezTo>
                <a:cubicBezTo>
                  <a:pt x="3268776" y="2684172"/>
                  <a:pt x="3252452" y="2682901"/>
                  <a:pt x="3236249" y="2682260"/>
                </a:cubicBezTo>
                <a:close/>
                <a:moveTo>
                  <a:pt x="3524568" y="2423074"/>
                </a:moveTo>
                <a:cubicBezTo>
                  <a:pt x="3520975" y="2422393"/>
                  <a:pt x="3518685" y="2422745"/>
                  <a:pt x="3518598" y="2427447"/>
                </a:cubicBezTo>
                <a:lnTo>
                  <a:pt x="3517947" y="2431141"/>
                </a:lnTo>
                <a:lnTo>
                  <a:pt x="3543173" y="2436098"/>
                </a:lnTo>
                <a:lnTo>
                  <a:pt x="3541779" y="2434992"/>
                </a:lnTo>
                <a:cubicBezTo>
                  <a:pt x="3537687" y="2428709"/>
                  <a:pt x="3532609" y="2423813"/>
                  <a:pt x="3524568" y="2423074"/>
                </a:cubicBezTo>
                <a:close/>
                <a:moveTo>
                  <a:pt x="3636917" y="2392478"/>
                </a:moveTo>
                <a:cubicBezTo>
                  <a:pt x="3633773" y="2393455"/>
                  <a:pt x="3630630" y="2394431"/>
                  <a:pt x="3629825" y="2398998"/>
                </a:cubicBezTo>
                <a:cubicBezTo>
                  <a:pt x="3629739" y="2403701"/>
                  <a:pt x="3630506" y="2407779"/>
                  <a:pt x="3631273" y="2411858"/>
                </a:cubicBezTo>
                <a:cubicBezTo>
                  <a:pt x="3632173" y="2415174"/>
                  <a:pt x="3631636" y="2418219"/>
                  <a:pt x="3627775" y="2419060"/>
                </a:cubicBezTo>
                <a:cubicBezTo>
                  <a:pt x="3614167" y="2420411"/>
                  <a:pt x="3600023" y="2424806"/>
                  <a:pt x="3585965" y="2424498"/>
                </a:cubicBezTo>
                <a:cubicBezTo>
                  <a:pt x="3579229" y="2424793"/>
                  <a:pt x="3572492" y="2425088"/>
                  <a:pt x="3571361" y="2414649"/>
                </a:cubicBezTo>
                <a:cubicBezTo>
                  <a:pt x="3570997" y="2408286"/>
                  <a:pt x="3558597" y="2402788"/>
                  <a:pt x="3554333" y="2405911"/>
                </a:cubicBezTo>
                <a:cubicBezTo>
                  <a:pt x="3552493" y="2407922"/>
                  <a:pt x="3550787" y="2409171"/>
                  <a:pt x="3552407" y="2412625"/>
                </a:cubicBezTo>
                <a:cubicBezTo>
                  <a:pt x="3554026" y="2416079"/>
                  <a:pt x="3555732" y="2414829"/>
                  <a:pt x="3558022" y="2414477"/>
                </a:cubicBezTo>
                <a:cubicBezTo>
                  <a:pt x="3561299" y="2412739"/>
                  <a:pt x="3565161" y="2411899"/>
                  <a:pt x="3566781" y="2415353"/>
                </a:cubicBezTo>
                <a:cubicBezTo>
                  <a:pt x="3568534" y="2418045"/>
                  <a:pt x="3568716" y="2421225"/>
                  <a:pt x="3566023" y="2423861"/>
                </a:cubicBezTo>
                <a:cubicBezTo>
                  <a:pt x="3563197" y="2427257"/>
                  <a:pt x="3560638" y="2429132"/>
                  <a:pt x="3556728" y="2426030"/>
                </a:cubicBezTo>
                <a:cubicBezTo>
                  <a:pt x="3552684" y="2423689"/>
                  <a:pt x="3550260" y="2424803"/>
                  <a:pt x="3549321" y="2430130"/>
                </a:cubicBezTo>
                <a:cubicBezTo>
                  <a:pt x="3549052" y="2431652"/>
                  <a:pt x="3548918" y="2432414"/>
                  <a:pt x="3548650" y="2433936"/>
                </a:cubicBezTo>
                <a:lnTo>
                  <a:pt x="3546627" y="2436776"/>
                </a:lnTo>
                <a:lnTo>
                  <a:pt x="3566985" y="2440776"/>
                </a:lnTo>
                <a:cubicBezTo>
                  <a:pt x="3614763" y="2447556"/>
                  <a:pt x="3662356" y="2456171"/>
                  <a:pt x="3709799" y="2466258"/>
                </a:cubicBezTo>
                <a:lnTo>
                  <a:pt x="3791598" y="2486028"/>
                </a:lnTo>
                <a:lnTo>
                  <a:pt x="3972167" y="2518029"/>
                </a:lnTo>
                <a:cubicBezTo>
                  <a:pt x="4088444" y="2532911"/>
                  <a:pt x="4203813" y="2555857"/>
                  <a:pt x="4318639" y="2583644"/>
                </a:cubicBezTo>
                <a:lnTo>
                  <a:pt x="4412739" y="2608087"/>
                </a:lnTo>
                <a:lnTo>
                  <a:pt x="4460154" y="2600917"/>
                </a:lnTo>
                <a:cubicBezTo>
                  <a:pt x="4473946" y="2598478"/>
                  <a:pt x="4487739" y="2596039"/>
                  <a:pt x="4501789" y="2591652"/>
                </a:cubicBezTo>
                <a:cubicBezTo>
                  <a:pt x="4507107" y="2589641"/>
                  <a:pt x="4510265" y="2591223"/>
                  <a:pt x="4514939" y="2594082"/>
                </a:cubicBezTo>
                <a:cubicBezTo>
                  <a:pt x="4525546" y="2603021"/>
                  <a:pt x="4525546" y="2603021"/>
                  <a:pt x="4534613" y="2591730"/>
                </a:cubicBezTo>
                <a:cubicBezTo>
                  <a:pt x="4538261" y="2602377"/>
                  <a:pt x="4531787" y="2613149"/>
                  <a:pt x="4535433" y="2623797"/>
                </a:cubicBezTo>
                <a:cubicBezTo>
                  <a:pt x="4540699" y="2615793"/>
                  <a:pt x="4548046" y="2611166"/>
                  <a:pt x="4555391" y="2606539"/>
                </a:cubicBezTo>
                <a:cubicBezTo>
                  <a:pt x="4563559" y="2602063"/>
                  <a:pt x="4569519" y="2595184"/>
                  <a:pt x="4573963" y="2587028"/>
                </a:cubicBezTo>
                <a:cubicBezTo>
                  <a:pt x="4585703" y="2568253"/>
                  <a:pt x="4602784" y="2566420"/>
                  <a:pt x="4615650" y="2583758"/>
                </a:cubicBezTo>
                <a:lnTo>
                  <a:pt x="4622326" y="2593730"/>
                </a:lnTo>
                <a:lnTo>
                  <a:pt x="4622869" y="2593114"/>
                </a:lnTo>
                <a:cubicBezTo>
                  <a:pt x="4632773" y="2573518"/>
                  <a:pt x="4644187" y="2553741"/>
                  <a:pt x="4655419" y="2532452"/>
                </a:cubicBezTo>
                <a:lnTo>
                  <a:pt x="4662249" y="2521314"/>
                </a:lnTo>
                <a:lnTo>
                  <a:pt x="4660077" y="2522313"/>
                </a:lnTo>
                <a:cubicBezTo>
                  <a:pt x="4658015" y="2525004"/>
                  <a:pt x="4656860" y="2521049"/>
                  <a:pt x="4655754" y="2519214"/>
                </a:cubicBezTo>
                <a:cubicBezTo>
                  <a:pt x="4655016" y="2517991"/>
                  <a:pt x="4655441" y="2515979"/>
                  <a:pt x="4655760" y="2514470"/>
                </a:cubicBezTo>
                <a:lnTo>
                  <a:pt x="4656080" y="2513163"/>
                </a:lnTo>
                <a:lnTo>
                  <a:pt x="4653499" y="2512304"/>
                </a:lnTo>
                <a:lnTo>
                  <a:pt x="4653018" y="2510589"/>
                </a:lnTo>
                <a:lnTo>
                  <a:pt x="4650086" y="2509810"/>
                </a:lnTo>
                <a:cubicBezTo>
                  <a:pt x="4648299" y="2509731"/>
                  <a:pt x="4646503" y="2509979"/>
                  <a:pt x="4644682" y="2510353"/>
                </a:cubicBezTo>
                <a:cubicBezTo>
                  <a:pt x="4642570" y="2510925"/>
                  <a:pt x="4641671" y="2512828"/>
                  <a:pt x="4641139" y="2515342"/>
                </a:cubicBezTo>
                <a:cubicBezTo>
                  <a:pt x="4639071" y="2522778"/>
                  <a:pt x="4636271" y="2524248"/>
                  <a:pt x="4629148" y="2522617"/>
                </a:cubicBezTo>
                <a:cubicBezTo>
                  <a:pt x="4627355" y="2521680"/>
                  <a:pt x="4626618" y="2520457"/>
                  <a:pt x="4627886" y="2519166"/>
                </a:cubicBezTo>
                <a:cubicBezTo>
                  <a:pt x="4631324" y="2514679"/>
                  <a:pt x="4628212" y="2512912"/>
                  <a:pt x="4625575" y="2511254"/>
                </a:cubicBezTo>
                <a:cubicBezTo>
                  <a:pt x="4622463" y="2509487"/>
                  <a:pt x="4618927" y="2509732"/>
                  <a:pt x="4615973" y="2509584"/>
                </a:cubicBezTo>
                <a:cubicBezTo>
                  <a:pt x="4612542" y="2509326"/>
                  <a:pt x="4609217" y="2508566"/>
                  <a:pt x="4605575" y="2509314"/>
                </a:cubicBezTo>
                <a:cubicBezTo>
                  <a:pt x="4602882" y="2510280"/>
                  <a:pt x="4602094" y="2506936"/>
                  <a:pt x="4602045" y="2504816"/>
                </a:cubicBezTo>
                <a:cubicBezTo>
                  <a:pt x="4602314" y="2501186"/>
                  <a:pt x="4600995" y="2500356"/>
                  <a:pt x="4597933" y="2500710"/>
                </a:cubicBezTo>
                <a:cubicBezTo>
                  <a:pt x="4596877" y="2500996"/>
                  <a:pt x="4595822" y="2501282"/>
                  <a:pt x="4594398" y="2500956"/>
                </a:cubicBezTo>
                <a:cubicBezTo>
                  <a:pt x="4592866" y="2501133"/>
                  <a:pt x="4590860" y="2501201"/>
                  <a:pt x="4589755" y="2499366"/>
                </a:cubicBezTo>
                <a:cubicBezTo>
                  <a:pt x="4589124" y="2497640"/>
                  <a:pt x="4591236" y="2497069"/>
                  <a:pt x="4592029" y="2495669"/>
                </a:cubicBezTo>
                <a:cubicBezTo>
                  <a:pt x="4594886" y="2491577"/>
                  <a:pt x="4593992" y="2488735"/>
                  <a:pt x="4587450" y="2486711"/>
                </a:cubicBezTo>
                <a:lnTo>
                  <a:pt x="4588907" y="2479810"/>
                </a:lnTo>
                <a:lnTo>
                  <a:pt x="4588188" y="2479364"/>
                </a:lnTo>
                <a:cubicBezTo>
                  <a:pt x="4582437" y="2476700"/>
                  <a:pt x="4576529" y="2474399"/>
                  <a:pt x="4570755" y="2471337"/>
                </a:cubicBezTo>
                <a:cubicBezTo>
                  <a:pt x="4563970" y="2467690"/>
                  <a:pt x="4558269" y="2470541"/>
                  <a:pt x="4554054" y="2477607"/>
                </a:cubicBezTo>
                <a:cubicBezTo>
                  <a:pt x="4552931" y="2479754"/>
                  <a:pt x="4551811" y="2481901"/>
                  <a:pt x="4550689" y="2484048"/>
                </a:cubicBezTo>
                <a:cubicBezTo>
                  <a:pt x="4547728" y="2488205"/>
                  <a:pt x="4544719" y="2488420"/>
                  <a:pt x="4542516" y="2484070"/>
                </a:cubicBezTo>
                <a:cubicBezTo>
                  <a:pt x="4541796" y="2483933"/>
                  <a:pt x="4541931" y="2483172"/>
                  <a:pt x="4541212" y="2483036"/>
                </a:cubicBezTo>
                <a:cubicBezTo>
                  <a:pt x="4536085" y="2474198"/>
                  <a:pt x="4536085" y="2474198"/>
                  <a:pt x="4529578" y="2481616"/>
                </a:cubicBezTo>
                <a:cubicBezTo>
                  <a:pt x="4522803" y="2490555"/>
                  <a:pt x="4514763" y="2489816"/>
                  <a:pt x="4509052" y="2480081"/>
                </a:cubicBezTo>
                <a:cubicBezTo>
                  <a:pt x="4503791" y="2472003"/>
                  <a:pt x="4500332" y="2470561"/>
                  <a:pt x="4490902" y="2473491"/>
                </a:cubicBezTo>
                <a:cubicBezTo>
                  <a:pt x="4481473" y="2476422"/>
                  <a:pt x="4472044" y="2479352"/>
                  <a:pt x="4462431" y="2479101"/>
                </a:cubicBezTo>
                <a:cubicBezTo>
                  <a:pt x="4455695" y="2479396"/>
                  <a:pt x="4450080" y="2477544"/>
                  <a:pt x="4445719" y="2472784"/>
                </a:cubicBezTo>
                <a:cubicBezTo>
                  <a:pt x="4440775" y="2467126"/>
                  <a:pt x="4436913" y="2467967"/>
                  <a:pt x="4432966" y="2473510"/>
                </a:cubicBezTo>
                <a:cubicBezTo>
                  <a:pt x="4428164" y="2479678"/>
                  <a:pt x="4428164" y="2479678"/>
                  <a:pt x="4425059" y="2472011"/>
                </a:cubicBezTo>
                <a:cubicBezTo>
                  <a:pt x="4423257" y="2465376"/>
                  <a:pt x="4420738" y="2458606"/>
                  <a:pt x="4418802" y="2452732"/>
                </a:cubicBezTo>
                <a:cubicBezTo>
                  <a:pt x="4416512" y="2453085"/>
                  <a:pt x="4416828" y="2455504"/>
                  <a:pt x="4415840" y="2456890"/>
                </a:cubicBezTo>
                <a:cubicBezTo>
                  <a:pt x="4412343" y="2464091"/>
                  <a:pt x="4407360" y="2467079"/>
                  <a:pt x="4399588" y="2464818"/>
                </a:cubicBezTo>
                <a:cubicBezTo>
                  <a:pt x="4393120" y="2463590"/>
                  <a:pt x="4386786" y="2461602"/>
                  <a:pt x="4380318" y="2460375"/>
                </a:cubicBezTo>
                <a:cubicBezTo>
                  <a:pt x="4367515" y="2457160"/>
                  <a:pt x="4357817" y="2461612"/>
                  <a:pt x="4349921" y="2472699"/>
                </a:cubicBezTo>
                <a:cubicBezTo>
                  <a:pt x="4346827" y="2477617"/>
                  <a:pt x="4343730" y="2482536"/>
                  <a:pt x="4340502" y="2488216"/>
                </a:cubicBezTo>
                <a:cubicBezTo>
                  <a:pt x="4339380" y="2490363"/>
                  <a:pt x="4337406" y="2493134"/>
                  <a:pt x="4334665" y="2491827"/>
                </a:cubicBezTo>
                <a:cubicBezTo>
                  <a:pt x="4331924" y="2490521"/>
                  <a:pt x="4333180" y="2487613"/>
                  <a:pt x="4333582" y="2485330"/>
                </a:cubicBezTo>
                <a:cubicBezTo>
                  <a:pt x="4334387" y="2480763"/>
                  <a:pt x="4335911" y="2476333"/>
                  <a:pt x="4332854" y="2472606"/>
                </a:cubicBezTo>
                <a:cubicBezTo>
                  <a:pt x="4331100" y="2469915"/>
                  <a:pt x="4333525" y="2468801"/>
                  <a:pt x="4334646" y="2466655"/>
                </a:cubicBezTo>
                <a:cubicBezTo>
                  <a:pt x="4338862" y="2459589"/>
                  <a:pt x="4337962" y="2456272"/>
                  <a:pt x="4330056" y="2454772"/>
                </a:cubicBezTo>
                <a:cubicBezTo>
                  <a:pt x="4320713" y="2452999"/>
                  <a:pt x="4311101" y="2452749"/>
                  <a:pt x="4302075" y="2453395"/>
                </a:cubicBezTo>
                <a:cubicBezTo>
                  <a:pt x="4296910" y="2453202"/>
                  <a:pt x="4291342" y="2455292"/>
                  <a:pt x="4287528" y="2460074"/>
                </a:cubicBezTo>
                <a:cubicBezTo>
                  <a:pt x="4284567" y="2464231"/>
                  <a:pt x="4280571" y="2465833"/>
                  <a:pt x="4274955" y="2463981"/>
                </a:cubicBezTo>
                <a:cubicBezTo>
                  <a:pt x="4258827" y="2458561"/>
                  <a:pt x="4242211" y="2460129"/>
                  <a:pt x="4225777" y="2464876"/>
                </a:cubicBezTo>
                <a:cubicBezTo>
                  <a:pt x="4224923" y="2465500"/>
                  <a:pt x="4224923" y="2465500"/>
                  <a:pt x="4224205" y="2465364"/>
                </a:cubicBezTo>
                <a:cubicBezTo>
                  <a:pt x="4203190" y="2470815"/>
                  <a:pt x="4197708" y="2468202"/>
                  <a:pt x="4188442" y="2449140"/>
                </a:cubicBezTo>
                <a:cubicBezTo>
                  <a:pt x="4186018" y="2450253"/>
                  <a:pt x="4187187" y="2452048"/>
                  <a:pt x="4186918" y="2453570"/>
                </a:cubicBezTo>
                <a:cubicBezTo>
                  <a:pt x="4186832" y="2458273"/>
                  <a:pt x="4184992" y="2460284"/>
                  <a:pt x="4180364" y="2457046"/>
                </a:cubicBezTo>
                <a:cubicBezTo>
                  <a:pt x="4178927" y="2456773"/>
                  <a:pt x="4177173" y="2454081"/>
                  <a:pt x="4176186" y="2455467"/>
                </a:cubicBezTo>
                <a:cubicBezTo>
                  <a:pt x="4174346" y="2457477"/>
                  <a:pt x="4174662" y="2459897"/>
                  <a:pt x="4174978" y="2462316"/>
                </a:cubicBezTo>
                <a:cubicBezTo>
                  <a:pt x="4175429" y="2463975"/>
                  <a:pt x="4175160" y="2465497"/>
                  <a:pt x="4175611" y="2467156"/>
                </a:cubicBezTo>
                <a:cubicBezTo>
                  <a:pt x="4175659" y="2471098"/>
                  <a:pt x="4173368" y="2471450"/>
                  <a:pt x="4171480" y="2469518"/>
                </a:cubicBezTo>
                <a:cubicBezTo>
                  <a:pt x="4166134" y="2466144"/>
                  <a:pt x="4161907" y="2460623"/>
                  <a:pt x="4154902" y="2462441"/>
                </a:cubicBezTo>
                <a:cubicBezTo>
                  <a:pt x="4148616" y="2464394"/>
                  <a:pt x="4145253" y="2470834"/>
                  <a:pt x="4141573" y="2474855"/>
                </a:cubicBezTo>
                <a:cubicBezTo>
                  <a:pt x="4134960" y="2461803"/>
                  <a:pt x="4137875" y="2453703"/>
                  <a:pt x="4150130" y="2447377"/>
                </a:cubicBezTo>
                <a:cubicBezTo>
                  <a:pt x="4150849" y="2447514"/>
                  <a:pt x="4151702" y="2446888"/>
                  <a:pt x="4152555" y="2446264"/>
                </a:cubicBezTo>
                <a:cubicBezTo>
                  <a:pt x="4156551" y="2444662"/>
                  <a:pt x="4162703" y="2443470"/>
                  <a:pt x="4162071" y="2438630"/>
                </a:cubicBezTo>
                <a:cubicBezTo>
                  <a:pt x="4161171" y="2435313"/>
                  <a:pt x="4155421" y="2434223"/>
                  <a:pt x="4151243" y="2432643"/>
                </a:cubicBezTo>
                <a:cubicBezTo>
                  <a:pt x="4141314" y="2429973"/>
                  <a:pt x="4130850" y="2430348"/>
                  <a:pt x="4120654" y="2429200"/>
                </a:cubicBezTo>
                <a:cubicBezTo>
                  <a:pt x="4118499" y="2428791"/>
                  <a:pt x="4116207" y="2429142"/>
                  <a:pt x="4114185" y="2427973"/>
                </a:cubicBezTo>
                <a:cubicBezTo>
                  <a:pt x="4108436" y="2426882"/>
                  <a:pt x="4103673" y="2424405"/>
                  <a:pt x="4099591" y="2430710"/>
                </a:cubicBezTo>
                <a:cubicBezTo>
                  <a:pt x="4097616" y="2433481"/>
                  <a:pt x="4093305" y="2432663"/>
                  <a:pt x="4089443" y="2433503"/>
                </a:cubicBezTo>
                <a:cubicBezTo>
                  <a:pt x="4084862" y="2434207"/>
                  <a:pt x="4080866" y="2435809"/>
                  <a:pt x="4079793" y="2441897"/>
                </a:cubicBezTo>
                <a:cubicBezTo>
                  <a:pt x="4078001" y="2447849"/>
                  <a:pt x="4073104" y="2446134"/>
                  <a:pt x="4069242" y="2446974"/>
                </a:cubicBezTo>
                <a:cubicBezTo>
                  <a:pt x="4066099" y="2447951"/>
                  <a:pt x="4063090" y="2448167"/>
                  <a:pt x="4062324" y="2444089"/>
                </a:cubicBezTo>
                <a:cubicBezTo>
                  <a:pt x="4061288" y="2441532"/>
                  <a:pt x="4059985" y="2440499"/>
                  <a:pt x="4057829" y="2440090"/>
                </a:cubicBezTo>
                <a:cubicBezTo>
                  <a:pt x="4051945" y="2439760"/>
                  <a:pt x="4046062" y="2439430"/>
                  <a:pt x="4040983" y="2434533"/>
                </a:cubicBezTo>
                <a:cubicBezTo>
                  <a:pt x="4038376" y="2432466"/>
                  <a:pt x="4035817" y="2434341"/>
                  <a:pt x="4033259" y="2436215"/>
                </a:cubicBezTo>
                <a:cubicBezTo>
                  <a:pt x="4018626" y="2447596"/>
                  <a:pt x="4002144" y="2448402"/>
                  <a:pt x="3985747" y="2444504"/>
                </a:cubicBezTo>
                <a:cubicBezTo>
                  <a:pt x="3977976" y="2442243"/>
                  <a:pt x="3970204" y="2439982"/>
                  <a:pt x="3961896" y="2440766"/>
                </a:cubicBezTo>
                <a:cubicBezTo>
                  <a:pt x="3955160" y="2441061"/>
                  <a:pt x="3949947" y="2436925"/>
                  <a:pt x="3947561" y="2429394"/>
                </a:cubicBezTo>
                <a:cubicBezTo>
                  <a:pt x="3944015" y="2432653"/>
                  <a:pt x="3942941" y="2438742"/>
                  <a:pt x="3936473" y="2437515"/>
                </a:cubicBezTo>
                <a:cubicBezTo>
                  <a:pt x="3928702" y="2435254"/>
                  <a:pt x="3921064" y="2432232"/>
                  <a:pt x="3916522" y="2424291"/>
                </a:cubicBezTo>
                <a:cubicBezTo>
                  <a:pt x="3915353" y="2422496"/>
                  <a:pt x="3914318" y="2419940"/>
                  <a:pt x="3913283" y="2417384"/>
                </a:cubicBezTo>
                <a:cubicBezTo>
                  <a:pt x="3911529" y="2414692"/>
                  <a:pt x="3910763" y="2410613"/>
                  <a:pt x="3906048" y="2412078"/>
                </a:cubicBezTo>
                <a:cubicBezTo>
                  <a:pt x="3901467" y="2412782"/>
                  <a:pt x="3900931" y="2415827"/>
                  <a:pt x="3900394" y="2418872"/>
                </a:cubicBezTo>
                <a:cubicBezTo>
                  <a:pt x="3898113" y="2431811"/>
                  <a:pt x="3892507" y="2442545"/>
                  <a:pt x="3884295" y="2451211"/>
                </a:cubicBezTo>
                <a:cubicBezTo>
                  <a:pt x="3879762" y="2455858"/>
                  <a:pt x="3875498" y="2458981"/>
                  <a:pt x="3868848" y="2454574"/>
                </a:cubicBezTo>
                <a:cubicBezTo>
                  <a:pt x="3863500" y="2451200"/>
                  <a:pt x="3856496" y="2453016"/>
                  <a:pt x="3850928" y="2455106"/>
                </a:cubicBezTo>
                <a:cubicBezTo>
                  <a:pt x="3843789" y="2457684"/>
                  <a:pt x="3835481" y="2458467"/>
                  <a:pt x="3827441" y="2457728"/>
                </a:cubicBezTo>
                <a:cubicBezTo>
                  <a:pt x="3817110" y="2457342"/>
                  <a:pt x="3806243" y="2459999"/>
                  <a:pt x="3796095" y="2462793"/>
                </a:cubicBezTo>
                <a:cubicBezTo>
                  <a:pt x="3787653" y="2464337"/>
                  <a:pt x="3779929" y="2466018"/>
                  <a:pt x="3771439" y="2463621"/>
                </a:cubicBezTo>
                <a:cubicBezTo>
                  <a:pt x="3763802" y="2460599"/>
                  <a:pt x="3757419" y="2454668"/>
                  <a:pt x="3753596" y="2446864"/>
                </a:cubicBezTo>
                <a:cubicBezTo>
                  <a:pt x="3742892" y="2427530"/>
                  <a:pt x="3732696" y="2426382"/>
                  <a:pt x="3719146" y="2444261"/>
                </a:cubicBezTo>
                <a:cubicBezTo>
                  <a:pt x="3719012" y="2445022"/>
                  <a:pt x="3718159" y="2445646"/>
                  <a:pt x="3718025" y="2446408"/>
                </a:cubicBezTo>
                <a:cubicBezTo>
                  <a:pt x="3712237" y="2453961"/>
                  <a:pt x="3712237" y="2453961"/>
                  <a:pt x="3708547" y="2445396"/>
                </a:cubicBezTo>
                <a:cubicBezTo>
                  <a:pt x="3704724" y="2437591"/>
                  <a:pt x="3700546" y="2436012"/>
                  <a:pt x="3691117" y="2438942"/>
                </a:cubicBezTo>
                <a:cubicBezTo>
                  <a:pt x="3676253" y="2443201"/>
                  <a:pt x="3676253" y="2443201"/>
                  <a:pt x="3667313" y="2439146"/>
                </a:cubicBezTo>
                <a:cubicBezTo>
                  <a:pt x="3672564" y="2434637"/>
                  <a:pt x="3678851" y="2432682"/>
                  <a:pt x="3685003" y="2431491"/>
                </a:cubicBezTo>
                <a:cubicBezTo>
                  <a:pt x="3691289" y="2429536"/>
                  <a:pt x="3698026" y="2429242"/>
                  <a:pt x="3704896" y="2428186"/>
                </a:cubicBezTo>
                <a:cubicBezTo>
                  <a:pt x="3700402" y="2424187"/>
                  <a:pt x="3700220" y="2421006"/>
                  <a:pt x="3703181" y="2416848"/>
                </a:cubicBezTo>
                <a:cubicBezTo>
                  <a:pt x="3706861" y="2412827"/>
                  <a:pt x="3704839" y="2411657"/>
                  <a:pt x="3700527" y="2410839"/>
                </a:cubicBezTo>
                <a:cubicBezTo>
                  <a:pt x="3692621" y="2409340"/>
                  <a:pt x="3684581" y="2408601"/>
                  <a:pt x="3677346" y="2403295"/>
                </a:cubicBezTo>
                <a:cubicBezTo>
                  <a:pt x="3672584" y="2400819"/>
                  <a:pt x="3667869" y="2402284"/>
                  <a:pt x="3664640" y="2407963"/>
                </a:cubicBezTo>
                <a:cubicBezTo>
                  <a:pt x="3663518" y="2410110"/>
                  <a:pt x="3662531" y="2411496"/>
                  <a:pt x="3660059" y="2408668"/>
                </a:cubicBezTo>
                <a:cubicBezTo>
                  <a:pt x="3652958" y="2402601"/>
                  <a:pt x="3652958" y="2402601"/>
                  <a:pt x="3650630" y="2411597"/>
                </a:cubicBezTo>
                <a:cubicBezTo>
                  <a:pt x="3650496" y="2412359"/>
                  <a:pt x="3650361" y="2413119"/>
                  <a:pt x="3649374" y="2414506"/>
                </a:cubicBezTo>
                <a:cubicBezTo>
                  <a:pt x="3646720" y="2408496"/>
                  <a:pt x="3643347" y="2402350"/>
                  <a:pt x="3640692" y="2396340"/>
                </a:cubicBezTo>
                <a:cubicBezTo>
                  <a:pt x="3639389" y="2395307"/>
                  <a:pt x="3639341" y="2391366"/>
                  <a:pt x="3636917" y="2392478"/>
                </a:cubicBezTo>
                <a:close/>
                <a:moveTo>
                  <a:pt x="11196453" y="2307681"/>
                </a:moveTo>
                <a:cubicBezTo>
                  <a:pt x="11193078" y="2308278"/>
                  <a:pt x="11190239" y="2310153"/>
                  <a:pt x="11188518" y="2314961"/>
                </a:cubicBezTo>
                <a:lnTo>
                  <a:pt x="11187212" y="2319083"/>
                </a:lnTo>
                <a:lnTo>
                  <a:pt x="11194434" y="2318684"/>
                </a:lnTo>
                <a:lnTo>
                  <a:pt x="11211368" y="2327584"/>
                </a:lnTo>
                <a:lnTo>
                  <a:pt x="11211291" y="2326037"/>
                </a:lnTo>
                <a:cubicBezTo>
                  <a:pt x="11211111" y="2324523"/>
                  <a:pt x="11210929" y="2323012"/>
                  <a:pt x="11210748" y="2321499"/>
                </a:cubicBezTo>
                <a:cubicBezTo>
                  <a:pt x="11211713" y="2316779"/>
                  <a:pt x="11215518" y="2310188"/>
                  <a:pt x="11207605" y="2308070"/>
                </a:cubicBezTo>
                <a:cubicBezTo>
                  <a:pt x="11203739" y="2307766"/>
                  <a:pt x="11199828" y="2307085"/>
                  <a:pt x="11196453" y="2307681"/>
                </a:cubicBezTo>
                <a:close/>
                <a:moveTo>
                  <a:pt x="11161033" y="2302917"/>
                </a:moveTo>
                <a:cubicBezTo>
                  <a:pt x="11156140" y="2300436"/>
                  <a:pt x="11155174" y="2305153"/>
                  <a:pt x="11152335" y="2307028"/>
                </a:cubicBezTo>
                <a:lnTo>
                  <a:pt x="11150208" y="2310713"/>
                </a:lnTo>
                <a:lnTo>
                  <a:pt x="11158539" y="2318681"/>
                </a:lnTo>
                <a:lnTo>
                  <a:pt x="11159910" y="2318855"/>
                </a:lnTo>
                <a:lnTo>
                  <a:pt x="11162302" y="2313502"/>
                </a:lnTo>
                <a:cubicBezTo>
                  <a:pt x="11164960" y="2310116"/>
                  <a:pt x="11164416" y="2305578"/>
                  <a:pt x="11161033" y="2302917"/>
                </a:cubicBezTo>
                <a:close/>
                <a:moveTo>
                  <a:pt x="3460688" y="2134733"/>
                </a:moveTo>
                <a:cubicBezTo>
                  <a:pt x="3455426" y="2136969"/>
                  <a:pt x="3451529" y="2141263"/>
                  <a:pt x="3448215" y="2146013"/>
                </a:cubicBezTo>
                <a:lnTo>
                  <a:pt x="3444518" y="2151786"/>
                </a:lnTo>
                <a:lnTo>
                  <a:pt x="3458928" y="2154992"/>
                </a:lnTo>
                <a:cubicBezTo>
                  <a:pt x="3465846" y="2157879"/>
                  <a:pt x="3475228" y="2151007"/>
                  <a:pt x="3476703" y="2142634"/>
                </a:cubicBezTo>
                <a:cubicBezTo>
                  <a:pt x="3477106" y="2140351"/>
                  <a:pt x="3474500" y="2138283"/>
                  <a:pt x="3473330" y="2136488"/>
                </a:cubicBezTo>
                <a:lnTo>
                  <a:pt x="3473222" y="2136360"/>
                </a:lnTo>
                <a:close/>
                <a:moveTo>
                  <a:pt x="10777743" y="1451978"/>
                </a:moveTo>
                <a:lnTo>
                  <a:pt x="10780084" y="1461830"/>
                </a:lnTo>
                <a:cubicBezTo>
                  <a:pt x="10782454" y="1464777"/>
                  <a:pt x="10786154" y="1466488"/>
                  <a:pt x="10791053" y="1466977"/>
                </a:cubicBezTo>
                <a:lnTo>
                  <a:pt x="10833767" y="1471703"/>
                </a:lnTo>
                <a:lnTo>
                  <a:pt x="10828291" y="1468300"/>
                </a:lnTo>
                <a:lnTo>
                  <a:pt x="10811434" y="1452721"/>
                </a:lnTo>
                <a:lnTo>
                  <a:pt x="10791284" y="1453500"/>
                </a:lnTo>
                <a:close/>
                <a:moveTo>
                  <a:pt x="10869772" y="1451600"/>
                </a:moveTo>
                <a:lnTo>
                  <a:pt x="10862601" y="1467416"/>
                </a:lnTo>
                <a:lnTo>
                  <a:pt x="10858938" y="1474488"/>
                </a:lnTo>
                <a:lnTo>
                  <a:pt x="10889151" y="1477831"/>
                </a:lnTo>
                <a:cubicBezTo>
                  <a:pt x="10895110" y="1478193"/>
                  <a:pt x="10900974" y="1477759"/>
                  <a:pt x="10906869" y="1477591"/>
                </a:cubicBezTo>
                <a:lnTo>
                  <a:pt x="10918541" y="1478472"/>
                </a:lnTo>
                <a:lnTo>
                  <a:pt x="10910230" y="1475571"/>
                </a:lnTo>
                <a:lnTo>
                  <a:pt x="10908359" y="1468279"/>
                </a:lnTo>
                <a:lnTo>
                  <a:pt x="10895649" y="1469554"/>
                </a:lnTo>
                <a:cubicBezTo>
                  <a:pt x="10891119" y="1470098"/>
                  <a:pt x="10890756" y="1467073"/>
                  <a:pt x="10888883" y="1464230"/>
                </a:cubicBezTo>
                <a:cubicBezTo>
                  <a:pt x="10885802" y="1457696"/>
                  <a:pt x="10881528" y="1453990"/>
                  <a:pt x="10876515" y="1452099"/>
                </a:cubicBezTo>
                <a:close/>
                <a:moveTo>
                  <a:pt x="10690749" y="1451406"/>
                </a:moveTo>
                <a:lnTo>
                  <a:pt x="10682204" y="1466647"/>
                </a:lnTo>
                <a:lnTo>
                  <a:pt x="10691047" y="1467124"/>
                </a:lnTo>
                <a:cubicBezTo>
                  <a:pt x="10705870" y="1469654"/>
                  <a:pt x="10719420" y="1468298"/>
                  <a:pt x="10732091" y="1464086"/>
                </a:cubicBezTo>
                <a:lnTo>
                  <a:pt x="10740409" y="1459393"/>
                </a:lnTo>
                <a:lnTo>
                  <a:pt x="10740021" y="1458691"/>
                </a:lnTo>
                <a:cubicBezTo>
                  <a:pt x="10736490" y="1456153"/>
                  <a:pt x="10731592" y="1455663"/>
                  <a:pt x="10723576" y="1456086"/>
                </a:cubicBezTo>
                <a:cubicBezTo>
                  <a:pt x="10712973" y="1457358"/>
                  <a:pt x="10701692" y="1461942"/>
                  <a:pt x="10692997" y="1452214"/>
                </a:cubicBezTo>
                <a:cubicBezTo>
                  <a:pt x="10692870" y="1451152"/>
                  <a:pt x="10691809" y="1451279"/>
                  <a:pt x="10690749" y="1451406"/>
                </a:cubicBezTo>
                <a:close/>
                <a:moveTo>
                  <a:pt x="10754708" y="1449390"/>
                </a:moveTo>
                <a:lnTo>
                  <a:pt x="10755207" y="1451044"/>
                </a:lnTo>
                <a:lnTo>
                  <a:pt x="10757569" y="1449712"/>
                </a:lnTo>
                <a:close/>
                <a:moveTo>
                  <a:pt x="10583392" y="1447899"/>
                </a:moveTo>
                <a:lnTo>
                  <a:pt x="10580834" y="1447969"/>
                </a:lnTo>
                <a:lnTo>
                  <a:pt x="10581062" y="1449079"/>
                </a:lnTo>
                <a:close/>
                <a:moveTo>
                  <a:pt x="3515511" y="100"/>
                </a:moveTo>
                <a:cubicBezTo>
                  <a:pt x="3517584" y="-165"/>
                  <a:pt x="3519756" y="143"/>
                  <a:pt x="3522238" y="495"/>
                </a:cubicBezTo>
                <a:cubicBezTo>
                  <a:pt x="3571579" y="10478"/>
                  <a:pt x="3622114" y="8700"/>
                  <a:pt x="3672946" y="3982"/>
                </a:cubicBezTo>
                <a:cubicBezTo>
                  <a:pt x="3727501" y="-209"/>
                  <a:pt x="3781162" y="4422"/>
                  <a:pt x="3834823" y="9052"/>
                </a:cubicBezTo>
                <a:cubicBezTo>
                  <a:pt x="3903525" y="14325"/>
                  <a:pt x="3971135" y="17953"/>
                  <a:pt x="4040285" y="18815"/>
                </a:cubicBezTo>
                <a:cubicBezTo>
                  <a:pt x="4071756" y="18807"/>
                  <a:pt x="4102781" y="23208"/>
                  <a:pt x="4134105" y="24670"/>
                </a:cubicBezTo>
                <a:cubicBezTo>
                  <a:pt x="4253193" y="29634"/>
                  <a:pt x="4370343" y="53711"/>
                  <a:pt x="4488981" y="63086"/>
                </a:cubicBezTo>
                <a:cubicBezTo>
                  <a:pt x="4490222" y="63263"/>
                  <a:pt x="4491613" y="61969"/>
                  <a:pt x="4494094" y="62321"/>
                </a:cubicBezTo>
                <a:cubicBezTo>
                  <a:pt x="4501540" y="63378"/>
                  <a:pt x="4508987" y="64434"/>
                  <a:pt x="4517673" y="65666"/>
                </a:cubicBezTo>
                <a:cubicBezTo>
                  <a:pt x="4542344" y="70658"/>
                  <a:pt x="4568405" y="74356"/>
                  <a:pt x="4593225" y="77877"/>
                </a:cubicBezTo>
                <a:cubicBezTo>
                  <a:pt x="4633880" y="86627"/>
                  <a:pt x="4673443" y="93731"/>
                  <a:pt x="4713006" y="100835"/>
                </a:cubicBezTo>
                <a:cubicBezTo>
                  <a:pt x="4768553" y="111698"/>
                  <a:pt x="4823801" y="125502"/>
                  <a:pt x="4879050" y="139305"/>
                </a:cubicBezTo>
                <a:cubicBezTo>
                  <a:pt x="4951524" y="157044"/>
                  <a:pt x="5024296" y="171842"/>
                  <a:pt x="5097514" y="182230"/>
                </a:cubicBezTo>
                <a:cubicBezTo>
                  <a:pt x="5193071" y="195787"/>
                  <a:pt x="5287883" y="216694"/>
                  <a:pt x="5382248" y="242012"/>
                </a:cubicBezTo>
                <a:cubicBezTo>
                  <a:pt x="5481576" y="268035"/>
                  <a:pt x="5579217" y="298292"/>
                  <a:pt x="5678247" y="327254"/>
                </a:cubicBezTo>
                <a:cubicBezTo>
                  <a:pt x="5767646" y="351868"/>
                  <a:pt x="5857990" y="379598"/>
                  <a:pt x="5950320" y="400153"/>
                </a:cubicBezTo>
                <a:cubicBezTo>
                  <a:pt x="5972360" y="406263"/>
                  <a:pt x="5994400" y="412372"/>
                  <a:pt x="6015992" y="422892"/>
                </a:cubicBezTo>
                <a:cubicBezTo>
                  <a:pt x="6045972" y="437585"/>
                  <a:pt x="6076997" y="441987"/>
                  <a:pt x="6107874" y="447858"/>
                </a:cubicBezTo>
                <a:cubicBezTo>
                  <a:pt x="6141083" y="455553"/>
                  <a:pt x="6172903" y="464541"/>
                  <a:pt x="6202586" y="482173"/>
                </a:cubicBezTo>
                <a:cubicBezTo>
                  <a:pt x="6239565" y="502332"/>
                  <a:pt x="6278186" y="506321"/>
                  <a:pt x="6316506" y="513249"/>
                </a:cubicBezTo>
                <a:cubicBezTo>
                  <a:pt x="6344902" y="518769"/>
                  <a:pt x="6372996" y="527229"/>
                  <a:pt x="6400944" y="537158"/>
                </a:cubicBezTo>
                <a:cubicBezTo>
                  <a:pt x="6417871" y="544034"/>
                  <a:pt x="6435393" y="545028"/>
                  <a:pt x="6453365" y="541612"/>
                </a:cubicBezTo>
                <a:cubicBezTo>
                  <a:pt x="6502162" y="532132"/>
                  <a:pt x="6547481" y="544526"/>
                  <a:pt x="6593299" y="564448"/>
                </a:cubicBezTo>
                <a:cubicBezTo>
                  <a:pt x="6611466" y="571500"/>
                  <a:pt x="6627301" y="576729"/>
                  <a:pt x="6644926" y="564316"/>
                </a:cubicBezTo>
                <a:cubicBezTo>
                  <a:pt x="6651725" y="559316"/>
                  <a:pt x="6656392" y="562961"/>
                  <a:pt x="6660760" y="569545"/>
                </a:cubicBezTo>
                <a:cubicBezTo>
                  <a:pt x="6665921" y="580717"/>
                  <a:pt x="6674311" y="584889"/>
                  <a:pt x="6684089" y="587768"/>
                </a:cubicBezTo>
                <a:lnTo>
                  <a:pt x="6716898" y="602224"/>
                </a:lnTo>
                <a:lnTo>
                  <a:pt x="6726165" y="598855"/>
                </a:lnTo>
                <a:cubicBezTo>
                  <a:pt x="6729784" y="596536"/>
                  <a:pt x="6732616" y="593235"/>
                  <a:pt x="6734693" y="588139"/>
                </a:cubicBezTo>
                <a:cubicBezTo>
                  <a:pt x="6736983" y="580324"/>
                  <a:pt x="6741225" y="579816"/>
                  <a:pt x="6747289" y="585551"/>
                </a:cubicBezTo>
                <a:cubicBezTo>
                  <a:pt x="6751107" y="590479"/>
                  <a:pt x="6755858" y="594217"/>
                  <a:pt x="6762898" y="590141"/>
                </a:cubicBezTo>
                <a:cubicBezTo>
                  <a:pt x="6770870" y="584877"/>
                  <a:pt x="6777656" y="578678"/>
                  <a:pt x="6781005" y="570736"/>
                </a:cubicBezTo>
                <a:cubicBezTo>
                  <a:pt x="6783422" y="563984"/>
                  <a:pt x="6787408" y="561352"/>
                  <a:pt x="6794830" y="560462"/>
                </a:cubicBezTo>
                <a:cubicBezTo>
                  <a:pt x="6798011" y="560080"/>
                  <a:pt x="6801192" y="559698"/>
                  <a:pt x="6804246" y="558256"/>
                </a:cubicBezTo>
                <a:cubicBezTo>
                  <a:pt x="6823753" y="550530"/>
                  <a:pt x="6843262" y="542805"/>
                  <a:pt x="6863958" y="536014"/>
                </a:cubicBezTo>
                <a:cubicBezTo>
                  <a:pt x="6872312" y="533935"/>
                  <a:pt x="6879481" y="530922"/>
                  <a:pt x="6883890" y="522853"/>
                </a:cubicBezTo>
                <a:cubicBezTo>
                  <a:pt x="6887622" y="518097"/>
                  <a:pt x="6891608" y="515465"/>
                  <a:pt x="6897419" y="519077"/>
                </a:cubicBezTo>
                <a:cubicBezTo>
                  <a:pt x="6912476" y="528041"/>
                  <a:pt x="6926005" y="524265"/>
                  <a:pt x="6941526" y="519172"/>
                </a:cubicBezTo>
                <a:cubicBezTo>
                  <a:pt x="6980671" y="504783"/>
                  <a:pt x="7019392" y="495831"/>
                  <a:pt x="7061081" y="502678"/>
                </a:cubicBezTo>
                <a:cubicBezTo>
                  <a:pt x="7076436" y="505145"/>
                  <a:pt x="7091406" y="504428"/>
                  <a:pt x="7105869" y="499462"/>
                </a:cubicBezTo>
                <a:cubicBezTo>
                  <a:pt x="7129746" y="492290"/>
                  <a:pt x="7153749" y="486180"/>
                  <a:pt x="7178009" y="482193"/>
                </a:cubicBezTo>
                <a:cubicBezTo>
                  <a:pt x="7210749" y="477189"/>
                  <a:pt x="7243745" y="474308"/>
                  <a:pt x="7275341" y="459748"/>
                </a:cubicBezTo>
                <a:cubicBezTo>
                  <a:pt x="7300701" y="447013"/>
                  <a:pt x="7327886" y="440522"/>
                  <a:pt x="7356259" y="434964"/>
                </a:cubicBezTo>
                <a:cubicBezTo>
                  <a:pt x="7382639" y="430724"/>
                  <a:pt x="7409145" y="427544"/>
                  <a:pt x="7434760" y="416932"/>
                </a:cubicBezTo>
                <a:cubicBezTo>
                  <a:pt x="7453208" y="409334"/>
                  <a:pt x="7472038" y="404922"/>
                  <a:pt x="7490868" y="400509"/>
                </a:cubicBezTo>
                <a:cubicBezTo>
                  <a:pt x="7569752" y="385663"/>
                  <a:pt x="7646939" y="365635"/>
                  <a:pt x="7723320" y="347858"/>
                </a:cubicBezTo>
                <a:cubicBezTo>
                  <a:pt x="7807928" y="326940"/>
                  <a:pt x="7891348" y="305086"/>
                  <a:pt x="7976211" y="286291"/>
                </a:cubicBezTo>
                <a:cubicBezTo>
                  <a:pt x="8056833" y="268005"/>
                  <a:pt x="8137837" y="252905"/>
                  <a:pt x="8219478" y="243113"/>
                </a:cubicBezTo>
                <a:cubicBezTo>
                  <a:pt x="8282034" y="235611"/>
                  <a:pt x="8344209" y="224923"/>
                  <a:pt x="8406127" y="212111"/>
                </a:cubicBezTo>
                <a:cubicBezTo>
                  <a:pt x="8453331" y="202141"/>
                  <a:pt x="8500533" y="192172"/>
                  <a:pt x="8547990" y="184325"/>
                </a:cubicBezTo>
                <a:cubicBezTo>
                  <a:pt x="8581791" y="179194"/>
                  <a:pt x="8615593" y="174064"/>
                  <a:pt x="8650328" y="167744"/>
                </a:cubicBezTo>
                <a:cubicBezTo>
                  <a:pt x="8671532" y="165201"/>
                  <a:pt x="8693799" y="162530"/>
                  <a:pt x="8714876" y="158925"/>
                </a:cubicBezTo>
                <a:cubicBezTo>
                  <a:pt x="8722298" y="158035"/>
                  <a:pt x="8728660" y="157272"/>
                  <a:pt x="8735022" y="156509"/>
                </a:cubicBezTo>
                <a:cubicBezTo>
                  <a:pt x="8737142" y="156254"/>
                  <a:pt x="8738329" y="157189"/>
                  <a:pt x="8739391" y="157061"/>
                </a:cubicBezTo>
                <a:cubicBezTo>
                  <a:pt x="8840752" y="150290"/>
                  <a:pt x="8940841" y="132901"/>
                  <a:pt x="9042585" y="129315"/>
                </a:cubicBezTo>
                <a:cubicBezTo>
                  <a:pt x="9069347" y="128259"/>
                  <a:pt x="9095854" y="125080"/>
                  <a:pt x="9122743" y="125086"/>
                </a:cubicBezTo>
                <a:cubicBezTo>
                  <a:pt x="9181822" y="124464"/>
                  <a:pt x="9239586" y="121843"/>
                  <a:pt x="9298283" y="118035"/>
                </a:cubicBezTo>
                <a:cubicBezTo>
                  <a:pt x="9344129" y="114691"/>
                  <a:pt x="9389975" y="111346"/>
                  <a:pt x="9436586" y="114373"/>
                </a:cubicBezTo>
                <a:cubicBezTo>
                  <a:pt x="9480015" y="117780"/>
                  <a:pt x="9523191" y="119065"/>
                  <a:pt x="9565347" y="111854"/>
                </a:cubicBezTo>
                <a:cubicBezTo>
                  <a:pt x="9567467" y="111601"/>
                  <a:pt x="9569323" y="111378"/>
                  <a:pt x="9571093" y="111569"/>
                </a:cubicBezTo>
                <a:cubicBezTo>
                  <a:pt x="9572864" y="111761"/>
                  <a:pt x="9574550" y="112366"/>
                  <a:pt x="9576331" y="113769"/>
                </a:cubicBezTo>
                <a:cubicBezTo>
                  <a:pt x="9597454" y="128468"/>
                  <a:pt x="9619974" y="127921"/>
                  <a:pt x="9644233" y="123935"/>
                </a:cubicBezTo>
                <a:cubicBezTo>
                  <a:pt x="9667431" y="120076"/>
                  <a:pt x="9690757" y="117278"/>
                  <a:pt x="9714593" y="118728"/>
                </a:cubicBezTo>
                <a:cubicBezTo>
                  <a:pt x="9754714" y="121455"/>
                  <a:pt x="9794030" y="126434"/>
                  <a:pt x="9834448" y="122663"/>
                </a:cubicBezTo>
                <a:cubicBezTo>
                  <a:pt x="9852472" y="120502"/>
                  <a:pt x="9869141" y="124965"/>
                  <a:pt x="9883392" y="136180"/>
                </a:cubicBezTo>
                <a:cubicBezTo>
                  <a:pt x="9888143" y="139919"/>
                  <a:pt x="9891324" y="139538"/>
                  <a:pt x="9895183" y="135844"/>
                </a:cubicBezTo>
                <a:cubicBezTo>
                  <a:pt x="9904088" y="129390"/>
                  <a:pt x="9913248" y="125060"/>
                  <a:pt x="9922749" y="132538"/>
                </a:cubicBezTo>
                <a:cubicBezTo>
                  <a:pt x="9935559" y="140695"/>
                  <a:pt x="9948537" y="141293"/>
                  <a:pt x="9963253" y="138451"/>
                </a:cubicBezTo>
                <a:cubicBezTo>
                  <a:pt x="9985392" y="134719"/>
                  <a:pt x="10006173" y="137611"/>
                  <a:pt x="10025853" y="149253"/>
                </a:cubicBezTo>
                <a:cubicBezTo>
                  <a:pt x="10037475" y="156476"/>
                  <a:pt x="10052828" y="158943"/>
                  <a:pt x="10062666" y="151301"/>
                </a:cubicBezTo>
                <a:cubicBezTo>
                  <a:pt x="10080350" y="137331"/>
                  <a:pt x="10096764" y="139671"/>
                  <a:pt x="10114875" y="147193"/>
                </a:cubicBezTo>
                <a:cubicBezTo>
                  <a:pt x="10123866" y="150423"/>
                  <a:pt x="10133918" y="153526"/>
                  <a:pt x="10144266" y="150131"/>
                </a:cubicBezTo>
                <a:cubicBezTo>
                  <a:pt x="10149313" y="147371"/>
                  <a:pt x="10151815" y="150302"/>
                  <a:pt x="10152325" y="154549"/>
                </a:cubicBezTo>
                <a:cubicBezTo>
                  <a:pt x="10152707" y="157735"/>
                  <a:pt x="10152962" y="159858"/>
                  <a:pt x="10153216" y="161982"/>
                </a:cubicBezTo>
                <a:cubicBezTo>
                  <a:pt x="10153556" y="173789"/>
                  <a:pt x="10154617" y="173662"/>
                  <a:pt x="10163523" y="167208"/>
                </a:cubicBezTo>
                <a:cubicBezTo>
                  <a:pt x="10173489" y="160628"/>
                  <a:pt x="10184642" y="154982"/>
                  <a:pt x="10194863" y="150525"/>
                </a:cubicBezTo>
                <a:cubicBezTo>
                  <a:pt x="10198976" y="148954"/>
                  <a:pt x="10203091" y="147384"/>
                  <a:pt x="10206653" y="150187"/>
                </a:cubicBezTo>
                <a:cubicBezTo>
                  <a:pt x="10210216" y="152991"/>
                  <a:pt x="10208605" y="157493"/>
                  <a:pt x="10206867" y="160933"/>
                </a:cubicBezTo>
                <a:cubicBezTo>
                  <a:pt x="10202584" y="170063"/>
                  <a:pt x="10206275" y="173929"/>
                  <a:pt x="10214883" y="173973"/>
                </a:cubicBezTo>
                <a:cubicBezTo>
                  <a:pt x="10218192" y="174654"/>
                  <a:pt x="10221627" y="176396"/>
                  <a:pt x="10224808" y="176014"/>
                </a:cubicBezTo>
                <a:cubicBezTo>
                  <a:pt x="10232230" y="175124"/>
                  <a:pt x="10233672" y="178182"/>
                  <a:pt x="10230195" y="185062"/>
                </a:cubicBezTo>
                <a:cubicBezTo>
                  <a:pt x="10228329" y="187440"/>
                  <a:pt x="10226591" y="190880"/>
                  <a:pt x="10230027" y="192621"/>
                </a:cubicBezTo>
                <a:cubicBezTo>
                  <a:pt x="10232529" y="195553"/>
                  <a:pt x="10235582" y="194109"/>
                  <a:pt x="10238636" y="192666"/>
                </a:cubicBezTo>
                <a:cubicBezTo>
                  <a:pt x="10246609" y="187402"/>
                  <a:pt x="10255346" y="188508"/>
                  <a:pt x="10265143" y="189487"/>
                </a:cubicBezTo>
                <a:cubicBezTo>
                  <a:pt x="10294789" y="194548"/>
                  <a:pt x="10319345" y="184064"/>
                  <a:pt x="10341947" y="166274"/>
                </a:cubicBezTo>
                <a:cubicBezTo>
                  <a:pt x="10345934" y="163641"/>
                  <a:pt x="10347417" y="158078"/>
                  <a:pt x="10352592" y="156380"/>
                </a:cubicBezTo>
                <a:cubicBezTo>
                  <a:pt x="10352168" y="161817"/>
                  <a:pt x="10351617" y="166191"/>
                  <a:pt x="10351193" y="171627"/>
                </a:cubicBezTo>
                <a:cubicBezTo>
                  <a:pt x="10350347" y="182499"/>
                  <a:pt x="10355351" y="188361"/>
                  <a:pt x="10365149" y="189341"/>
                </a:cubicBezTo>
                <a:cubicBezTo>
                  <a:pt x="10397848" y="192959"/>
                  <a:pt x="10430548" y="196576"/>
                  <a:pt x="10463247" y="200194"/>
                </a:cubicBezTo>
                <a:cubicBezTo>
                  <a:pt x="10475165" y="200919"/>
                  <a:pt x="10486700" y="198458"/>
                  <a:pt x="10498873" y="201306"/>
                </a:cubicBezTo>
                <a:cubicBezTo>
                  <a:pt x="10506677" y="203602"/>
                  <a:pt x="10511301" y="206279"/>
                  <a:pt x="10510326" y="216089"/>
                </a:cubicBezTo>
                <a:cubicBezTo>
                  <a:pt x="10510667" y="227896"/>
                  <a:pt x="10519913" y="233250"/>
                  <a:pt x="10529878" y="226669"/>
                </a:cubicBezTo>
                <a:cubicBezTo>
                  <a:pt x="10537851" y="221405"/>
                  <a:pt x="10544340" y="221704"/>
                  <a:pt x="10552272" y="225061"/>
                </a:cubicBezTo>
                <a:cubicBezTo>
                  <a:pt x="10557022" y="228800"/>
                  <a:pt x="10561263" y="228291"/>
                  <a:pt x="10566055" y="223408"/>
                </a:cubicBezTo>
                <a:cubicBezTo>
                  <a:pt x="10570720" y="217463"/>
                  <a:pt x="10576954" y="215638"/>
                  <a:pt x="10583698" y="218061"/>
                </a:cubicBezTo>
                <a:cubicBezTo>
                  <a:pt x="10588066" y="218614"/>
                  <a:pt x="10593749" y="221163"/>
                  <a:pt x="10597990" y="220655"/>
                </a:cubicBezTo>
                <a:cubicBezTo>
                  <a:pt x="10604352" y="219892"/>
                  <a:pt x="10606855" y="222822"/>
                  <a:pt x="10608552" y="228005"/>
                </a:cubicBezTo>
                <a:cubicBezTo>
                  <a:pt x="10613006" y="238241"/>
                  <a:pt x="10615254" y="239049"/>
                  <a:pt x="10625093" y="231407"/>
                </a:cubicBezTo>
                <a:cubicBezTo>
                  <a:pt x="10630945" y="226396"/>
                  <a:pt x="10636670" y="220324"/>
                  <a:pt x="10643837" y="217310"/>
                </a:cubicBezTo>
                <a:cubicBezTo>
                  <a:pt x="10643964" y="218372"/>
                  <a:pt x="10645024" y="218245"/>
                  <a:pt x="10645152" y="219307"/>
                </a:cubicBezTo>
                <a:cubicBezTo>
                  <a:pt x="10637265" y="234254"/>
                  <a:pt x="10637265" y="234254"/>
                  <a:pt x="10647530" y="248102"/>
                </a:cubicBezTo>
                <a:cubicBezTo>
                  <a:pt x="10648845" y="250099"/>
                  <a:pt x="10650160" y="252096"/>
                  <a:pt x="10651347" y="253030"/>
                </a:cubicBezTo>
                <a:cubicBezTo>
                  <a:pt x="10661995" y="270063"/>
                  <a:pt x="10675100" y="271723"/>
                  <a:pt x="10692106" y="261067"/>
                </a:cubicBezTo>
                <a:cubicBezTo>
                  <a:pt x="10701011" y="254613"/>
                  <a:pt x="10707755" y="257036"/>
                  <a:pt x="10710089" y="267527"/>
                </a:cubicBezTo>
                <a:cubicBezTo>
                  <a:pt x="10711786" y="272708"/>
                  <a:pt x="10712423" y="278018"/>
                  <a:pt x="10711999" y="283453"/>
                </a:cubicBezTo>
                <a:cubicBezTo>
                  <a:pt x="10710601" y="298701"/>
                  <a:pt x="10697327" y="304601"/>
                  <a:pt x="10685578" y="296317"/>
                </a:cubicBezTo>
                <a:cubicBezTo>
                  <a:pt x="10676204" y="289901"/>
                  <a:pt x="10667340" y="287733"/>
                  <a:pt x="10657543" y="286754"/>
                </a:cubicBezTo>
                <a:cubicBezTo>
                  <a:pt x="10647873" y="286837"/>
                  <a:pt x="10639009" y="284668"/>
                  <a:pt x="10631756" y="277999"/>
                </a:cubicBezTo>
                <a:cubicBezTo>
                  <a:pt x="10620685" y="266401"/>
                  <a:pt x="10615257" y="265975"/>
                  <a:pt x="10604867" y="277992"/>
                </a:cubicBezTo>
                <a:cubicBezTo>
                  <a:pt x="10597149" y="285381"/>
                  <a:pt x="10589982" y="288394"/>
                  <a:pt x="10579125" y="287542"/>
                </a:cubicBezTo>
                <a:cubicBezTo>
                  <a:pt x="10559658" y="286646"/>
                  <a:pt x="10540614" y="280313"/>
                  <a:pt x="10522080" y="278228"/>
                </a:cubicBezTo>
                <a:cubicBezTo>
                  <a:pt x="10505667" y="275888"/>
                  <a:pt x="10489763" y="277795"/>
                  <a:pt x="10477125" y="289005"/>
                </a:cubicBezTo>
                <a:cubicBezTo>
                  <a:pt x="10470468" y="296265"/>
                  <a:pt x="10465972" y="294650"/>
                  <a:pt x="10458846" y="289043"/>
                </a:cubicBezTo>
                <a:cubicBezTo>
                  <a:pt x="10425593" y="262873"/>
                  <a:pt x="10389881" y="252077"/>
                  <a:pt x="10350696" y="275087"/>
                </a:cubicBezTo>
                <a:cubicBezTo>
                  <a:pt x="10344716" y="279035"/>
                  <a:pt x="10339160" y="277547"/>
                  <a:pt x="10333604" y="276060"/>
                </a:cubicBezTo>
                <a:cubicBezTo>
                  <a:pt x="10330169" y="274318"/>
                  <a:pt x="10325418" y="270579"/>
                  <a:pt x="10321559" y="274273"/>
                </a:cubicBezTo>
                <a:cubicBezTo>
                  <a:pt x="10317827" y="279029"/>
                  <a:pt x="10321517" y="282894"/>
                  <a:pt x="10323087" y="287015"/>
                </a:cubicBezTo>
                <a:cubicBezTo>
                  <a:pt x="10327032" y="293004"/>
                  <a:pt x="10324106" y="295509"/>
                  <a:pt x="10317744" y="296272"/>
                </a:cubicBezTo>
                <a:cubicBezTo>
                  <a:pt x="10311383" y="297035"/>
                  <a:pt x="10304766" y="295675"/>
                  <a:pt x="10298277" y="295376"/>
                </a:cubicBezTo>
                <a:cubicBezTo>
                  <a:pt x="10283984" y="292782"/>
                  <a:pt x="10271685" y="288871"/>
                  <a:pt x="10257223" y="293837"/>
                </a:cubicBezTo>
                <a:cubicBezTo>
                  <a:pt x="10254042" y="294219"/>
                  <a:pt x="10253787" y="292095"/>
                  <a:pt x="10252473" y="290098"/>
                </a:cubicBezTo>
                <a:cubicBezTo>
                  <a:pt x="10248146" y="280924"/>
                  <a:pt x="10240469" y="279690"/>
                  <a:pt x="10231987" y="280708"/>
                </a:cubicBezTo>
                <a:cubicBezTo>
                  <a:pt x="10200051" y="283460"/>
                  <a:pt x="10167861" y="284090"/>
                  <a:pt x="10135840" y="277160"/>
                </a:cubicBezTo>
                <a:cubicBezTo>
                  <a:pt x="10133592" y="276352"/>
                  <a:pt x="10130411" y="276733"/>
                  <a:pt x="10127358" y="278177"/>
                </a:cubicBezTo>
                <a:cubicBezTo>
                  <a:pt x="10118452" y="284630"/>
                  <a:pt x="10111708" y="282208"/>
                  <a:pt x="10105134" y="272225"/>
                </a:cubicBezTo>
                <a:cubicBezTo>
                  <a:pt x="10098559" y="262243"/>
                  <a:pt x="10092069" y="261944"/>
                  <a:pt x="10083546" y="271583"/>
                </a:cubicBezTo>
                <a:cubicBezTo>
                  <a:pt x="10079687" y="275277"/>
                  <a:pt x="10076888" y="278845"/>
                  <a:pt x="10073157" y="283600"/>
                </a:cubicBezTo>
                <a:cubicBezTo>
                  <a:pt x="10068151" y="277739"/>
                  <a:pt x="10063146" y="271876"/>
                  <a:pt x="10055724" y="272766"/>
                </a:cubicBezTo>
                <a:cubicBezTo>
                  <a:pt x="10047242" y="273784"/>
                  <a:pt x="10038633" y="273739"/>
                  <a:pt x="10031211" y="274629"/>
                </a:cubicBezTo>
                <a:cubicBezTo>
                  <a:pt x="10003516" y="276874"/>
                  <a:pt x="10000081" y="275132"/>
                  <a:pt x="9998345" y="305498"/>
                </a:cubicBezTo>
                <a:cubicBezTo>
                  <a:pt x="9998345" y="305498"/>
                  <a:pt x="9997285" y="305625"/>
                  <a:pt x="9997412" y="306687"/>
                </a:cubicBezTo>
                <a:cubicBezTo>
                  <a:pt x="9995505" y="317686"/>
                  <a:pt x="9991646" y="321381"/>
                  <a:pt x="9980661" y="319467"/>
                </a:cubicBezTo>
                <a:cubicBezTo>
                  <a:pt x="9932863" y="315505"/>
                  <a:pt x="9884387" y="314857"/>
                  <a:pt x="9836844" y="313020"/>
                </a:cubicBezTo>
                <a:cubicBezTo>
                  <a:pt x="9806646" y="312334"/>
                  <a:pt x="9775517" y="312835"/>
                  <a:pt x="9745447" y="313210"/>
                </a:cubicBezTo>
                <a:cubicBezTo>
                  <a:pt x="9708888" y="313287"/>
                  <a:pt x="9673686" y="306738"/>
                  <a:pt x="9637551" y="301378"/>
                </a:cubicBezTo>
                <a:cubicBezTo>
                  <a:pt x="9610281" y="298186"/>
                  <a:pt x="9584324" y="296991"/>
                  <a:pt x="9558964" y="309727"/>
                </a:cubicBezTo>
                <a:cubicBezTo>
                  <a:pt x="9548870" y="315245"/>
                  <a:pt x="9539073" y="314266"/>
                  <a:pt x="9527834" y="310229"/>
                </a:cubicBezTo>
                <a:cubicBezTo>
                  <a:pt x="9506542" y="303088"/>
                  <a:pt x="9483767" y="301512"/>
                  <a:pt x="9460569" y="305371"/>
                </a:cubicBezTo>
                <a:cubicBezTo>
                  <a:pt x="9440678" y="309911"/>
                  <a:pt x="9419345" y="311392"/>
                  <a:pt x="9398564" y="308499"/>
                </a:cubicBezTo>
                <a:cubicBezTo>
                  <a:pt x="9367052" y="305816"/>
                  <a:pt x="9335922" y="306318"/>
                  <a:pt x="9304114" y="310134"/>
                </a:cubicBezTo>
                <a:cubicBezTo>
                  <a:pt x="9283969" y="312549"/>
                  <a:pt x="9264629" y="312715"/>
                  <a:pt x="9245290" y="312880"/>
                </a:cubicBezTo>
                <a:cubicBezTo>
                  <a:pt x="9203175" y="311469"/>
                  <a:pt x="9160382" y="313370"/>
                  <a:pt x="9117844" y="317395"/>
                </a:cubicBezTo>
                <a:cubicBezTo>
                  <a:pt x="9075305" y="321419"/>
                  <a:pt x="9033022" y="327568"/>
                  <a:pt x="8991289" y="329341"/>
                </a:cubicBezTo>
                <a:cubicBezTo>
                  <a:pt x="8962280" y="329590"/>
                  <a:pt x="8933016" y="327714"/>
                  <a:pt x="8904771" y="334333"/>
                </a:cubicBezTo>
                <a:cubicBezTo>
                  <a:pt x="8859944" y="346172"/>
                  <a:pt x="8814903" y="347266"/>
                  <a:pt x="8770117" y="350483"/>
                </a:cubicBezTo>
                <a:cubicBezTo>
                  <a:pt x="8747597" y="351030"/>
                  <a:pt x="8724948" y="350514"/>
                  <a:pt x="8701750" y="354374"/>
                </a:cubicBezTo>
                <a:cubicBezTo>
                  <a:pt x="8675497" y="359677"/>
                  <a:pt x="8647421" y="358735"/>
                  <a:pt x="8621679" y="368286"/>
                </a:cubicBezTo>
                <a:cubicBezTo>
                  <a:pt x="8605224" y="374568"/>
                  <a:pt x="8588132" y="375541"/>
                  <a:pt x="8571846" y="374263"/>
                </a:cubicBezTo>
                <a:cubicBezTo>
                  <a:pt x="8553312" y="372177"/>
                  <a:pt x="8536220" y="373149"/>
                  <a:pt x="8518578" y="378497"/>
                </a:cubicBezTo>
                <a:cubicBezTo>
                  <a:pt x="8498009" y="386349"/>
                  <a:pt x="8475998" y="391143"/>
                  <a:pt x="8453860" y="394876"/>
                </a:cubicBezTo>
                <a:cubicBezTo>
                  <a:pt x="8423367" y="400687"/>
                  <a:pt x="8393806" y="405309"/>
                  <a:pt x="8364374" y="410994"/>
                </a:cubicBezTo>
                <a:cubicBezTo>
                  <a:pt x="8324465" y="419011"/>
                  <a:pt x="8284557" y="427028"/>
                  <a:pt x="8244648" y="435046"/>
                </a:cubicBezTo>
                <a:cubicBezTo>
                  <a:pt x="8220390" y="439033"/>
                  <a:pt x="8197318" y="443954"/>
                  <a:pt x="8174247" y="448875"/>
                </a:cubicBezTo>
                <a:cubicBezTo>
                  <a:pt x="8137519" y="456512"/>
                  <a:pt x="8102489" y="469330"/>
                  <a:pt x="8064233" y="464224"/>
                </a:cubicBezTo>
                <a:cubicBezTo>
                  <a:pt x="8058805" y="463798"/>
                  <a:pt x="8056940" y="466176"/>
                  <a:pt x="8057575" y="471485"/>
                </a:cubicBezTo>
                <a:cubicBezTo>
                  <a:pt x="8058468" y="478918"/>
                  <a:pt x="8062157" y="482784"/>
                  <a:pt x="8069579" y="481894"/>
                </a:cubicBezTo>
                <a:cubicBezTo>
                  <a:pt x="8077002" y="481003"/>
                  <a:pt x="8084296" y="479051"/>
                  <a:pt x="8091718" y="478161"/>
                </a:cubicBezTo>
                <a:cubicBezTo>
                  <a:pt x="8250249" y="454839"/>
                  <a:pt x="8409585" y="429266"/>
                  <a:pt x="8568372" y="408068"/>
                </a:cubicBezTo>
                <a:cubicBezTo>
                  <a:pt x="8714562" y="389458"/>
                  <a:pt x="8860879" y="371909"/>
                  <a:pt x="9007960" y="360732"/>
                </a:cubicBezTo>
                <a:cubicBezTo>
                  <a:pt x="9102834" y="353661"/>
                  <a:pt x="9196902" y="348842"/>
                  <a:pt x="9291224" y="346146"/>
                </a:cubicBezTo>
                <a:cubicBezTo>
                  <a:pt x="9373629" y="342725"/>
                  <a:pt x="9456416" y="342490"/>
                  <a:pt x="9539331" y="343316"/>
                </a:cubicBezTo>
                <a:cubicBezTo>
                  <a:pt x="9641712" y="345040"/>
                  <a:pt x="9742865" y="354450"/>
                  <a:pt x="9844822" y="361608"/>
                </a:cubicBezTo>
                <a:cubicBezTo>
                  <a:pt x="9877267" y="363103"/>
                  <a:pt x="9910348" y="369906"/>
                  <a:pt x="9942029" y="365029"/>
                </a:cubicBezTo>
                <a:cubicBezTo>
                  <a:pt x="9978079" y="360706"/>
                  <a:pt x="10012389" y="359822"/>
                  <a:pt x="10044751" y="378559"/>
                </a:cubicBezTo>
                <a:cubicBezTo>
                  <a:pt x="10057433" y="385655"/>
                  <a:pt x="10072404" y="384937"/>
                  <a:pt x="10086738" y="378909"/>
                </a:cubicBezTo>
                <a:cubicBezTo>
                  <a:pt x="10095899" y="374579"/>
                  <a:pt x="10105568" y="374496"/>
                  <a:pt x="10116426" y="375348"/>
                </a:cubicBezTo>
                <a:cubicBezTo>
                  <a:pt x="10132712" y="376627"/>
                  <a:pt x="10149380" y="381090"/>
                  <a:pt x="10165835" y="374808"/>
                </a:cubicBezTo>
                <a:cubicBezTo>
                  <a:pt x="10180297" y="369842"/>
                  <a:pt x="10191409" y="372817"/>
                  <a:pt x="10202352" y="383353"/>
                </a:cubicBezTo>
                <a:cubicBezTo>
                  <a:pt x="10206042" y="387219"/>
                  <a:pt x="10210411" y="387772"/>
                  <a:pt x="10215457" y="385013"/>
                </a:cubicBezTo>
                <a:cubicBezTo>
                  <a:pt x="10222497" y="380937"/>
                  <a:pt x="10230852" y="378858"/>
                  <a:pt x="10239716" y="381026"/>
                </a:cubicBezTo>
                <a:cubicBezTo>
                  <a:pt x="10266182" y="386469"/>
                  <a:pt x="10295064" y="385159"/>
                  <a:pt x="10321784" y="392725"/>
                </a:cubicBezTo>
                <a:cubicBezTo>
                  <a:pt x="10330775" y="395955"/>
                  <a:pt x="10339385" y="396000"/>
                  <a:pt x="10347358" y="390735"/>
                </a:cubicBezTo>
                <a:cubicBezTo>
                  <a:pt x="10364491" y="381141"/>
                  <a:pt x="10369920" y="381566"/>
                  <a:pt x="10383493" y="396095"/>
                </a:cubicBezTo>
                <a:cubicBezTo>
                  <a:pt x="10388498" y="401957"/>
                  <a:pt x="10394309" y="405568"/>
                  <a:pt x="10400670" y="404805"/>
                </a:cubicBezTo>
                <a:cubicBezTo>
                  <a:pt x="10423063" y="403197"/>
                  <a:pt x="10444227" y="409275"/>
                  <a:pt x="10465137" y="413230"/>
                </a:cubicBezTo>
                <a:cubicBezTo>
                  <a:pt x="10483925" y="417439"/>
                  <a:pt x="10502587" y="420587"/>
                  <a:pt x="10521289" y="415112"/>
                </a:cubicBezTo>
                <a:cubicBezTo>
                  <a:pt x="10528584" y="413160"/>
                  <a:pt x="10533080" y="414774"/>
                  <a:pt x="10536897" y="419703"/>
                </a:cubicBezTo>
                <a:cubicBezTo>
                  <a:pt x="10541903" y="425565"/>
                  <a:pt x="10548095" y="432362"/>
                  <a:pt x="10556323" y="429221"/>
                </a:cubicBezTo>
                <a:cubicBezTo>
                  <a:pt x="10573838" y="422812"/>
                  <a:pt x="10589573" y="428464"/>
                  <a:pt x="10603824" y="439680"/>
                </a:cubicBezTo>
                <a:cubicBezTo>
                  <a:pt x="10625074" y="455442"/>
                  <a:pt x="10649165" y="459015"/>
                  <a:pt x="10673720" y="448530"/>
                </a:cubicBezTo>
                <a:cubicBezTo>
                  <a:pt x="10683007" y="445263"/>
                  <a:pt x="10686443" y="447004"/>
                  <a:pt x="10687589" y="456560"/>
                </a:cubicBezTo>
                <a:cubicBezTo>
                  <a:pt x="10687971" y="459746"/>
                  <a:pt x="10688353" y="462931"/>
                  <a:pt x="10689668" y="464928"/>
                </a:cubicBezTo>
                <a:cubicBezTo>
                  <a:pt x="10706126" y="485573"/>
                  <a:pt x="10722456" y="505156"/>
                  <a:pt x="10751720" y="507031"/>
                </a:cubicBezTo>
                <a:cubicBezTo>
                  <a:pt x="10758209" y="507330"/>
                  <a:pt x="10757531" y="510643"/>
                  <a:pt x="10755920" y="515145"/>
                </a:cubicBezTo>
                <a:cubicBezTo>
                  <a:pt x="10755114" y="517395"/>
                  <a:pt x="10753248" y="519773"/>
                  <a:pt x="10751382" y="522151"/>
                </a:cubicBezTo>
                <a:cubicBezTo>
                  <a:pt x="10747651" y="526907"/>
                  <a:pt x="10743792" y="530601"/>
                  <a:pt x="10748797" y="536463"/>
                </a:cubicBezTo>
                <a:cubicBezTo>
                  <a:pt x="10752742" y="542453"/>
                  <a:pt x="10757534" y="537570"/>
                  <a:pt x="10762708" y="535872"/>
                </a:cubicBezTo>
                <a:cubicBezTo>
                  <a:pt x="10772929" y="531415"/>
                  <a:pt x="10784209" y="526831"/>
                  <a:pt x="10793456" y="532184"/>
                </a:cubicBezTo>
                <a:cubicBezTo>
                  <a:pt x="10804950" y="538345"/>
                  <a:pt x="10809869" y="534524"/>
                  <a:pt x="10816272" y="525139"/>
                </a:cubicBezTo>
                <a:cubicBezTo>
                  <a:pt x="10818138" y="522761"/>
                  <a:pt x="10820004" y="520384"/>
                  <a:pt x="10823058" y="518941"/>
                </a:cubicBezTo>
                <a:cubicBezTo>
                  <a:pt x="10825856" y="515373"/>
                  <a:pt x="10828909" y="513930"/>
                  <a:pt x="10833660" y="517669"/>
                </a:cubicBezTo>
                <a:cubicBezTo>
                  <a:pt x="10837223" y="520473"/>
                  <a:pt x="10837732" y="524720"/>
                  <a:pt x="10834934" y="528287"/>
                </a:cubicBezTo>
                <a:cubicBezTo>
                  <a:pt x="10832262" y="532915"/>
                  <a:pt x="10831712" y="537290"/>
                  <a:pt x="10827852" y="540984"/>
                </a:cubicBezTo>
                <a:cubicBezTo>
                  <a:pt x="10825859" y="542300"/>
                  <a:pt x="10823866" y="543616"/>
                  <a:pt x="10825308" y="546675"/>
                </a:cubicBezTo>
                <a:cubicBezTo>
                  <a:pt x="10826623" y="548671"/>
                  <a:pt x="10829677" y="547228"/>
                  <a:pt x="10831797" y="546973"/>
                </a:cubicBezTo>
                <a:cubicBezTo>
                  <a:pt x="10834978" y="546592"/>
                  <a:pt x="10837098" y="546338"/>
                  <a:pt x="10838965" y="543959"/>
                </a:cubicBezTo>
                <a:cubicBezTo>
                  <a:pt x="10840830" y="541581"/>
                  <a:pt x="10842951" y="541328"/>
                  <a:pt x="10845326" y="543196"/>
                </a:cubicBezTo>
                <a:cubicBezTo>
                  <a:pt x="10858390" y="553478"/>
                  <a:pt x="10872810" y="557133"/>
                  <a:pt x="10888587" y="554164"/>
                </a:cubicBezTo>
                <a:cubicBezTo>
                  <a:pt x="10895881" y="552212"/>
                  <a:pt x="10903303" y="551322"/>
                  <a:pt x="10910852" y="551494"/>
                </a:cubicBezTo>
                <a:cubicBezTo>
                  <a:pt x="10915093" y="550985"/>
                  <a:pt x="10921455" y="550222"/>
                  <a:pt x="10924212" y="555277"/>
                </a:cubicBezTo>
                <a:cubicBezTo>
                  <a:pt x="10925782" y="559397"/>
                  <a:pt x="10920863" y="563218"/>
                  <a:pt x="10918064" y="566785"/>
                </a:cubicBezTo>
                <a:cubicBezTo>
                  <a:pt x="10916198" y="569163"/>
                  <a:pt x="10914205" y="570479"/>
                  <a:pt x="10912339" y="572857"/>
                </a:cubicBezTo>
                <a:cubicBezTo>
                  <a:pt x="10910473" y="575235"/>
                  <a:pt x="10905427" y="577995"/>
                  <a:pt x="10908057" y="581987"/>
                </a:cubicBezTo>
                <a:cubicBezTo>
                  <a:pt x="10909626" y="586108"/>
                  <a:pt x="10914928" y="585472"/>
                  <a:pt x="10919041" y="583901"/>
                </a:cubicBezTo>
                <a:cubicBezTo>
                  <a:pt x="10928584" y="582757"/>
                  <a:pt x="10936261" y="583990"/>
                  <a:pt x="10946312" y="587093"/>
                </a:cubicBezTo>
                <a:cubicBezTo>
                  <a:pt x="10968791" y="595168"/>
                  <a:pt x="10979817" y="588460"/>
                  <a:pt x="10985753" y="566206"/>
                </a:cubicBezTo>
                <a:cubicBezTo>
                  <a:pt x="10987915" y="557330"/>
                  <a:pt x="10992706" y="552447"/>
                  <a:pt x="11001316" y="552492"/>
                </a:cubicBezTo>
                <a:cubicBezTo>
                  <a:pt x="11003736" y="572666"/>
                  <a:pt x="11006028" y="591779"/>
                  <a:pt x="11008448" y="611954"/>
                </a:cubicBezTo>
                <a:cubicBezTo>
                  <a:pt x="10993731" y="614795"/>
                  <a:pt x="10991187" y="620486"/>
                  <a:pt x="10996574" y="629534"/>
                </a:cubicBezTo>
                <a:cubicBezTo>
                  <a:pt x="10998017" y="632592"/>
                  <a:pt x="11002512" y="634207"/>
                  <a:pt x="11000774" y="637647"/>
                </a:cubicBezTo>
                <a:cubicBezTo>
                  <a:pt x="10997975" y="641213"/>
                  <a:pt x="10993606" y="640660"/>
                  <a:pt x="10990298" y="639980"/>
                </a:cubicBezTo>
                <a:cubicBezTo>
                  <a:pt x="10987118" y="640361"/>
                  <a:pt x="10984870" y="639554"/>
                  <a:pt x="10982622" y="638747"/>
                </a:cubicBezTo>
                <a:cubicBezTo>
                  <a:pt x="10976006" y="637386"/>
                  <a:pt x="10972952" y="638829"/>
                  <a:pt x="10972783" y="646389"/>
                </a:cubicBezTo>
                <a:cubicBezTo>
                  <a:pt x="10972232" y="650763"/>
                  <a:pt x="10969815" y="657516"/>
                  <a:pt x="10964132" y="654967"/>
                </a:cubicBezTo>
                <a:cubicBezTo>
                  <a:pt x="10956328" y="652670"/>
                  <a:pt x="10948906" y="653561"/>
                  <a:pt x="10941357" y="653389"/>
                </a:cubicBezTo>
                <a:cubicBezTo>
                  <a:pt x="10934868" y="653091"/>
                  <a:pt x="10927192" y="651857"/>
                  <a:pt x="10920025" y="654870"/>
                </a:cubicBezTo>
                <a:cubicBezTo>
                  <a:pt x="10913917" y="657758"/>
                  <a:pt x="10906750" y="660771"/>
                  <a:pt x="10913325" y="670754"/>
                </a:cubicBezTo>
                <a:cubicBezTo>
                  <a:pt x="10915828" y="673685"/>
                  <a:pt x="10913962" y="676063"/>
                  <a:pt x="10909848" y="677633"/>
                </a:cubicBezTo>
                <a:cubicBezTo>
                  <a:pt x="10893944" y="679541"/>
                  <a:pt x="10888133" y="675929"/>
                  <a:pt x="10885163" y="660129"/>
                </a:cubicBezTo>
                <a:cubicBezTo>
                  <a:pt x="10884526" y="654820"/>
                  <a:pt x="10882956" y="650700"/>
                  <a:pt x="10878460" y="649085"/>
                </a:cubicBezTo>
                <a:cubicBezTo>
                  <a:pt x="10870657" y="646790"/>
                  <a:pt x="10862980" y="645556"/>
                  <a:pt x="10854753" y="648697"/>
                </a:cubicBezTo>
                <a:cubicBezTo>
                  <a:pt x="10852632" y="648952"/>
                  <a:pt x="10852082" y="653326"/>
                  <a:pt x="10853396" y="655322"/>
                </a:cubicBezTo>
                <a:cubicBezTo>
                  <a:pt x="10853778" y="658508"/>
                  <a:pt x="10854288" y="662755"/>
                  <a:pt x="10852422" y="665133"/>
                </a:cubicBezTo>
                <a:cubicBezTo>
                  <a:pt x="10849623" y="668700"/>
                  <a:pt x="10846273" y="676641"/>
                  <a:pt x="10842329" y="670651"/>
                </a:cubicBezTo>
                <a:cubicBezTo>
                  <a:pt x="10832445" y="659989"/>
                  <a:pt x="10821843" y="661260"/>
                  <a:pt x="10810180" y="662660"/>
                </a:cubicBezTo>
                <a:cubicBezTo>
                  <a:pt x="10803691" y="662361"/>
                  <a:pt x="10797202" y="662062"/>
                  <a:pt x="10791264" y="657389"/>
                </a:cubicBezTo>
                <a:cubicBezTo>
                  <a:pt x="10768826" y="640692"/>
                  <a:pt x="10753050" y="643662"/>
                  <a:pt x="10741008" y="668802"/>
                </a:cubicBezTo>
                <a:cubicBezTo>
                  <a:pt x="10737530" y="675681"/>
                  <a:pt x="10732484" y="678441"/>
                  <a:pt x="10726418" y="672705"/>
                </a:cubicBezTo>
                <a:cubicBezTo>
                  <a:pt x="10712167" y="661490"/>
                  <a:pt x="10695753" y="659150"/>
                  <a:pt x="10678662" y="660123"/>
                </a:cubicBezTo>
                <a:cubicBezTo>
                  <a:pt x="10670052" y="660078"/>
                  <a:pt x="10661698" y="662157"/>
                  <a:pt x="10652028" y="662240"/>
                </a:cubicBezTo>
                <a:cubicBezTo>
                  <a:pt x="10635869" y="662024"/>
                  <a:pt x="10622085" y="663677"/>
                  <a:pt x="10618016" y="683553"/>
                </a:cubicBezTo>
                <a:cubicBezTo>
                  <a:pt x="10617124" y="676120"/>
                  <a:pt x="10617548" y="670684"/>
                  <a:pt x="10613603" y="664694"/>
                </a:cubicBezTo>
                <a:cubicBezTo>
                  <a:pt x="10609404" y="656582"/>
                  <a:pt x="10601600" y="654286"/>
                  <a:pt x="10594178" y="655176"/>
                </a:cubicBezTo>
                <a:cubicBezTo>
                  <a:pt x="10585823" y="657255"/>
                  <a:pt x="10592016" y="664052"/>
                  <a:pt x="10591465" y="668427"/>
                </a:cubicBezTo>
                <a:cubicBezTo>
                  <a:pt x="10591168" y="674925"/>
                  <a:pt x="10587437" y="679681"/>
                  <a:pt x="10580693" y="677259"/>
                </a:cubicBezTo>
                <a:cubicBezTo>
                  <a:pt x="10571702" y="674028"/>
                  <a:pt x="10564280" y="674918"/>
                  <a:pt x="10554865" y="677125"/>
                </a:cubicBezTo>
                <a:cubicBezTo>
                  <a:pt x="10543584" y="681709"/>
                  <a:pt x="10531921" y="683107"/>
                  <a:pt x="10520300" y="675885"/>
                </a:cubicBezTo>
                <a:cubicBezTo>
                  <a:pt x="10513301" y="671339"/>
                  <a:pt x="10507067" y="673163"/>
                  <a:pt x="10502402" y="679108"/>
                </a:cubicBezTo>
                <a:cubicBezTo>
                  <a:pt x="10499603" y="682676"/>
                  <a:pt x="10496805" y="686242"/>
                  <a:pt x="10494939" y="688620"/>
                </a:cubicBezTo>
                <a:cubicBezTo>
                  <a:pt x="10490147" y="693503"/>
                  <a:pt x="10487857" y="701318"/>
                  <a:pt x="10481241" y="699957"/>
                </a:cubicBezTo>
                <a:cubicBezTo>
                  <a:pt x="10474625" y="698596"/>
                  <a:pt x="10474794" y="691036"/>
                  <a:pt x="10474157" y="685727"/>
                </a:cubicBezTo>
                <a:cubicBezTo>
                  <a:pt x="10473520" y="680418"/>
                  <a:pt x="10469534" y="683051"/>
                  <a:pt x="10466226" y="682370"/>
                </a:cubicBezTo>
                <a:cubicBezTo>
                  <a:pt x="10463045" y="682752"/>
                  <a:pt x="10459864" y="683133"/>
                  <a:pt x="10461434" y="687253"/>
                </a:cubicBezTo>
                <a:cubicBezTo>
                  <a:pt x="10464955" y="698678"/>
                  <a:pt x="10458975" y="702627"/>
                  <a:pt x="10449560" y="704834"/>
                </a:cubicBezTo>
                <a:cubicBezTo>
                  <a:pt x="10440145" y="707040"/>
                  <a:pt x="10439595" y="711414"/>
                  <a:pt x="10446847" y="718084"/>
                </a:cubicBezTo>
                <a:cubicBezTo>
                  <a:pt x="10448162" y="720080"/>
                  <a:pt x="10451470" y="720761"/>
                  <a:pt x="10454779" y="721441"/>
                </a:cubicBezTo>
                <a:cubicBezTo>
                  <a:pt x="10483874" y="730877"/>
                  <a:pt x="10514325" y="733687"/>
                  <a:pt x="10545455" y="733185"/>
                </a:cubicBezTo>
                <a:cubicBezTo>
                  <a:pt x="10570224" y="733445"/>
                  <a:pt x="10593126" y="736084"/>
                  <a:pt x="10615181" y="749595"/>
                </a:cubicBezTo>
                <a:cubicBezTo>
                  <a:pt x="10627991" y="757752"/>
                  <a:pt x="10638001" y="769477"/>
                  <a:pt x="10647078" y="782390"/>
                </a:cubicBezTo>
                <a:cubicBezTo>
                  <a:pt x="10652973" y="768758"/>
                  <a:pt x="10658146" y="767060"/>
                  <a:pt x="10670023" y="776407"/>
                </a:cubicBezTo>
                <a:cubicBezTo>
                  <a:pt x="10673585" y="779211"/>
                  <a:pt x="10676343" y="784265"/>
                  <a:pt x="10675919" y="789702"/>
                </a:cubicBezTo>
                <a:cubicBezTo>
                  <a:pt x="10676005" y="799386"/>
                  <a:pt x="10683809" y="801681"/>
                  <a:pt x="10691358" y="801852"/>
                </a:cubicBezTo>
                <a:cubicBezTo>
                  <a:pt x="10699035" y="803086"/>
                  <a:pt x="10701579" y="797395"/>
                  <a:pt x="10704123" y="791705"/>
                </a:cubicBezTo>
                <a:cubicBezTo>
                  <a:pt x="10705606" y="786141"/>
                  <a:pt x="10704843" y="779771"/>
                  <a:pt x="10710440" y="772637"/>
                </a:cubicBezTo>
                <a:cubicBezTo>
                  <a:pt x="10708787" y="785760"/>
                  <a:pt x="10715531" y="788182"/>
                  <a:pt x="10724268" y="789289"/>
                </a:cubicBezTo>
                <a:cubicBezTo>
                  <a:pt x="10731817" y="789460"/>
                  <a:pt x="10740936" y="793752"/>
                  <a:pt x="10740640" y="800250"/>
                </a:cubicBezTo>
                <a:cubicBezTo>
                  <a:pt x="10739920" y="812185"/>
                  <a:pt x="10740261" y="823992"/>
                  <a:pt x="10733985" y="834438"/>
                </a:cubicBezTo>
                <a:cubicBezTo>
                  <a:pt x="10730381" y="840256"/>
                  <a:pt x="10726267" y="841826"/>
                  <a:pt x="10718718" y="841655"/>
                </a:cubicBezTo>
                <a:cubicBezTo>
                  <a:pt x="10713161" y="840166"/>
                  <a:pt x="10710786" y="838298"/>
                  <a:pt x="10711082" y="831799"/>
                </a:cubicBezTo>
                <a:cubicBezTo>
                  <a:pt x="10710573" y="827552"/>
                  <a:pt x="10707138" y="825810"/>
                  <a:pt x="10703957" y="826191"/>
                </a:cubicBezTo>
                <a:cubicBezTo>
                  <a:pt x="10691361" y="828779"/>
                  <a:pt x="10683175" y="823299"/>
                  <a:pt x="10674862" y="816756"/>
                </a:cubicBezTo>
                <a:cubicBezTo>
                  <a:pt x="10666676" y="811275"/>
                  <a:pt x="10657939" y="810169"/>
                  <a:pt x="10651408" y="818492"/>
                </a:cubicBezTo>
                <a:cubicBezTo>
                  <a:pt x="10646744" y="824437"/>
                  <a:pt x="10644368" y="822567"/>
                  <a:pt x="10644665" y="816069"/>
                </a:cubicBezTo>
                <a:cubicBezTo>
                  <a:pt x="10644155" y="811822"/>
                  <a:pt x="10641907" y="811014"/>
                  <a:pt x="10637412" y="809399"/>
                </a:cubicBezTo>
                <a:cubicBezTo>
                  <a:pt x="10618623" y="805190"/>
                  <a:pt x="10599538" y="807479"/>
                  <a:pt x="10582277" y="816012"/>
                </a:cubicBezTo>
                <a:cubicBezTo>
                  <a:pt x="10573244" y="821404"/>
                  <a:pt x="10563702" y="822548"/>
                  <a:pt x="10553905" y="821569"/>
                </a:cubicBezTo>
                <a:cubicBezTo>
                  <a:pt x="10545168" y="820463"/>
                  <a:pt x="10537110" y="816044"/>
                  <a:pt x="10530111" y="811498"/>
                </a:cubicBezTo>
                <a:cubicBezTo>
                  <a:pt x="10526548" y="808694"/>
                  <a:pt x="10523918" y="804701"/>
                  <a:pt x="10518999" y="808523"/>
                </a:cubicBezTo>
                <a:cubicBezTo>
                  <a:pt x="10514080" y="812343"/>
                  <a:pt x="10514589" y="816591"/>
                  <a:pt x="10516286" y="821772"/>
                </a:cubicBezTo>
                <a:cubicBezTo>
                  <a:pt x="10517856" y="825893"/>
                  <a:pt x="10520358" y="828824"/>
                  <a:pt x="10519807" y="833198"/>
                </a:cubicBezTo>
                <a:cubicBezTo>
                  <a:pt x="10521208" y="844878"/>
                  <a:pt x="10527146" y="849551"/>
                  <a:pt x="10538004" y="850403"/>
                </a:cubicBezTo>
                <a:cubicBezTo>
                  <a:pt x="10557598" y="852362"/>
                  <a:pt x="10575199" y="855636"/>
                  <a:pt x="10593988" y="859845"/>
                </a:cubicBezTo>
                <a:cubicBezTo>
                  <a:pt x="10605228" y="863883"/>
                  <a:pt x="10606924" y="869064"/>
                  <a:pt x="10600521" y="878449"/>
                </a:cubicBezTo>
                <a:cubicBezTo>
                  <a:pt x="10599461" y="878576"/>
                  <a:pt x="10599588" y="879638"/>
                  <a:pt x="10599715" y="880699"/>
                </a:cubicBezTo>
                <a:cubicBezTo>
                  <a:pt x="10598868" y="891572"/>
                  <a:pt x="10592211" y="898833"/>
                  <a:pt x="10585425" y="905033"/>
                </a:cubicBezTo>
                <a:cubicBezTo>
                  <a:pt x="10580634" y="909915"/>
                  <a:pt x="10578258" y="908046"/>
                  <a:pt x="10576689" y="903926"/>
                </a:cubicBezTo>
                <a:cubicBezTo>
                  <a:pt x="10573422" y="894624"/>
                  <a:pt x="10578214" y="889741"/>
                  <a:pt x="10586569" y="887662"/>
                </a:cubicBezTo>
                <a:cubicBezTo>
                  <a:pt x="10583811" y="882607"/>
                  <a:pt x="10580121" y="878741"/>
                  <a:pt x="10574820" y="879377"/>
                </a:cubicBezTo>
                <a:cubicBezTo>
                  <a:pt x="10571639" y="879759"/>
                  <a:pt x="10571088" y="884133"/>
                  <a:pt x="10570410" y="887446"/>
                </a:cubicBezTo>
                <a:cubicBezTo>
                  <a:pt x="10568079" y="903882"/>
                  <a:pt x="10564220" y="907576"/>
                  <a:pt x="10548189" y="908421"/>
                </a:cubicBezTo>
                <a:cubicBezTo>
                  <a:pt x="10533090" y="908078"/>
                  <a:pt x="10517186" y="909985"/>
                  <a:pt x="10502597" y="913889"/>
                </a:cubicBezTo>
                <a:cubicBezTo>
                  <a:pt x="10482834" y="919491"/>
                  <a:pt x="10478083" y="915752"/>
                  <a:pt x="10478844" y="895197"/>
                </a:cubicBezTo>
                <a:cubicBezTo>
                  <a:pt x="10478717" y="894135"/>
                  <a:pt x="10478590" y="893073"/>
                  <a:pt x="10478463" y="892011"/>
                </a:cubicBezTo>
                <a:cubicBezTo>
                  <a:pt x="10479141" y="888698"/>
                  <a:pt x="10481812" y="884069"/>
                  <a:pt x="10476256" y="882582"/>
                </a:cubicBezTo>
                <a:cubicBezTo>
                  <a:pt x="10470827" y="882156"/>
                  <a:pt x="10465271" y="880668"/>
                  <a:pt x="10462854" y="887421"/>
                </a:cubicBezTo>
                <a:cubicBezTo>
                  <a:pt x="10461244" y="891922"/>
                  <a:pt x="10459505" y="895361"/>
                  <a:pt x="10458955" y="899737"/>
                </a:cubicBezTo>
                <a:cubicBezTo>
                  <a:pt x="10455477" y="906616"/>
                  <a:pt x="10451363" y="908186"/>
                  <a:pt x="10444492" y="904702"/>
                </a:cubicBezTo>
                <a:cubicBezTo>
                  <a:pt x="10437749" y="902280"/>
                  <a:pt x="10438172" y="896843"/>
                  <a:pt x="10441904" y="892087"/>
                </a:cubicBezTo>
                <a:cubicBezTo>
                  <a:pt x="10442710" y="889836"/>
                  <a:pt x="10443642" y="888648"/>
                  <a:pt x="10444448" y="886396"/>
                </a:cubicBezTo>
                <a:cubicBezTo>
                  <a:pt x="10446314" y="884019"/>
                  <a:pt x="10445932" y="880833"/>
                  <a:pt x="10443557" y="878964"/>
                </a:cubicBezTo>
                <a:cubicBezTo>
                  <a:pt x="10440121" y="877222"/>
                  <a:pt x="10439443" y="880534"/>
                  <a:pt x="10437450" y="881850"/>
                </a:cubicBezTo>
                <a:cubicBezTo>
                  <a:pt x="10433591" y="885545"/>
                  <a:pt x="10430919" y="890173"/>
                  <a:pt x="10429435" y="895737"/>
                </a:cubicBezTo>
                <a:cubicBezTo>
                  <a:pt x="10423669" y="910431"/>
                  <a:pt x="10417562" y="913317"/>
                  <a:pt x="10402887" y="907538"/>
                </a:cubicBezTo>
                <a:cubicBezTo>
                  <a:pt x="10396144" y="905116"/>
                  <a:pt x="10389273" y="901631"/>
                  <a:pt x="10382529" y="899208"/>
                </a:cubicBezTo>
                <a:cubicBezTo>
                  <a:pt x="10378033" y="897594"/>
                  <a:pt x="10372604" y="897168"/>
                  <a:pt x="10369000" y="902985"/>
                </a:cubicBezTo>
                <a:cubicBezTo>
                  <a:pt x="10364463" y="909992"/>
                  <a:pt x="10362173" y="917806"/>
                  <a:pt x="10351443" y="918016"/>
                </a:cubicBezTo>
                <a:cubicBezTo>
                  <a:pt x="10344954" y="917717"/>
                  <a:pt x="10340968" y="920350"/>
                  <a:pt x="10335157" y="916738"/>
                </a:cubicBezTo>
                <a:cubicBezTo>
                  <a:pt x="10305976" y="897619"/>
                  <a:pt x="10275652" y="895870"/>
                  <a:pt x="10243547" y="906183"/>
                </a:cubicBezTo>
                <a:cubicBezTo>
                  <a:pt x="10238374" y="907881"/>
                  <a:pt x="10234005" y="907328"/>
                  <a:pt x="10229382" y="904651"/>
                </a:cubicBezTo>
                <a:cubicBezTo>
                  <a:pt x="10218693" y="896239"/>
                  <a:pt x="10206903" y="896576"/>
                  <a:pt x="10194434" y="900226"/>
                </a:cubicBezTo>
                <a:cubicBezTo>
                  <a:pt x="10176919" y="906635"/>
                  <a:pt x="10161652" y="913851"/>
                  <a:pt x="10146767" y="924253"/>
                </a:cubicBezTo>
                <a:cubicBezTo>
                  <a:pt x="10139854" y="929390"/>
                  <a:pt x="10132941" y="934528"/>
                  <a:pt x="10124333" y="934484"/>
                </a:cubicBezTo>
                <a:cubicBezTo>
                  <a:pt x="10096001" y="931419"/>
                  <a:pt x="10066314" y="934980"/>
                  <a:pt x="10039211" y="924228"/>
                </a:cubicBezTo>
                <a:cubicBezTo>
                  <a:pt x="10033528" y="921678"/>
                  <a:pt x="10029414" y="923248"/>
                  <a:pt x="10024622" y="928132"/>
                </a:cubicBezTo>
                <a:cubicBezTo>
                  <a:pt x="10022756" y="930510"/>
                  <a:pt x="10020891" y="932888"/>
                  <a:pt x="10018897" y="934204"/>
                </a:cubicBezTo>
                <a:cubicBezTo>
                  <a:pt x="10013723" y="935901"/>
                  <a:pt x="10015038" y="937898"/>
                  <a:pt x="10016481" y="940956"/>
                </a:cubicBezTo>
                <a:cubicBezTo>
                  <a:pt x="10019366" y="947073"/>
                  <a:pt x="10023988" y="949750"/>
                  <a:pt x="10030350" y="948986"/>
                </a:cubicBezTo>
                <a:cubicBezTo>
                  <a:pt x="10037772" y="948096"/>
                  <a:pt x="10041717" y="954086"/>
                  <a:pt x="10041421" y="960583"/>
                </a:cubicBezTo>
                <a:cubicBezTo>
                  <a:pt x="10040997" y="966020"/>
                  <a:pt x="10034381" y="964660"/>
                  <a:pt x="10030012" y="964106"/>
                </a:cubicBezTo>
                <a:cubicBezTo>
                  <a:pt x="10018095" y="963382"/>
                  <a:pt x="10013768" y="954207"/>
                  <a:pt x="10009568" y="946094"/>
                </a:cubicBezTo>
                <a:cubicBezTo>
                  <a:pt x="9991159" y="918143"/>
                  <a:pt x="9964565" y="911639"/>
                  <a:pt x="9936661" y="930065"/>
                </a:cubicBezTo>
                <a:cubicBezTo>
                  <a:pt x="9929621" y="934141"/>
                  <a:pt x="9922454" y="937154"/>
                  <a:pt x="9914905" y="936983"/>
                </a:cubicBezTo>
                <a:cubicBezTo>
                  <a:pt x="9909603" y="937618"/>
                  <a:pt x="9907356" y="936811"/>
                  <a:pt x="9906719" y="931502"/>
                </a:cubicBezTo>
                <a:cubicBezTo>
                  <a:pt x="9904512" y="922073"/>
                  <a:pt x="9900949" y="919268"/>
                  <a:pt x="9891789" y="923598"/>
                </a:cubicBezTo>
                <a:cubicBezTo>
                  <a:pt x="9874401" y="931069"/>
                  <a:pt x="9857437" y="933105"/>
                  <a:pt x="9839412" y="935266"/>
                </a:cubicBezTo>
                <a:cubicBezTo>
                  <a:pt x="9810658" y="937637"/>
                  <a:pt x="9784914" y="947188"/>
                  <a:pt x="9765196" y="971094"/>
                </a:cubicBezTo>
                <a:cubicBezTo>
                  <a:pt x="9765196" y="971094"/>
                  <a:pt x="9764009" y="970160"/>
                  <a:pt x="9763881" y="969098"/>
                </a:cubicBezTo>
                <a:cubicBezTo>
                  <a:pt x="9764560" y="965785"/>
                  <a:pt x="9766298" y="962345"/>
                  <a:pt x="9766849" y="957971"/>
                </a:cubicBezTo>
                <a:cubicBezTo>
                  <a:pt x="9767823" y="948160"/>
                  <a:pt x="9765194" y="944167"/>
                  <a:pt x="9755396" y="943188"/>
                </a:cubicBezTo>
                <a:cubicBezTo>
                  <a:pt x="9743479" y="942464"/>
                  <a:pt x="9740552" y="944969"/>
                  <a:pt x="9740893" y="956776"/>
                </a:cubicBezTo>
                <a:cubicBezTo>
                  <a:pt x="9741275" y="959961"/>
                  <a:pt x="9744160" y="966078"/>
                  <a:pt x="9737798" y="966841"/>
                </a:cubicBezTo>
                <a:cubicBezTo>
                  <a:pt x="9728383" y="969047"/>
                  <a:pt x="9721003" y="961315"/>
                  <a:pt x="9724225" y="952312"/>
                </a:cubicBezTo>
                <a:cubicBezTo>
                  <a:pt x="9726769" y="946622"/>
                  <a:pt x="9725327" y="943563"/>
                  <a:pt x="9718710" y="942202"/>
                </a:cubicBezTo>
                <a:cubicBezTo>
                  <a:pt x="9704290" y="938547"/>
                  <a:pt x="9689742" y="933829"/>
                  <a:pt x="9676001" y="926861"/>
                </a:cubicBezTo>
                <a:cubicBezTo>
                  <a:pt x="9664633" y="921761"/>
                  <a:pt x="9652843" y="922098"/>
                  <a:pt x="9642072" y="930930"/>
                </a:cubicBezTo>
                <a:cubicBezTo>
                  <a:pt x="9639273" y="934497"/>
                  <a:pt x="9635159" y="936067"/>
                  <a:pt x="9629858" y="936703"/>
                </a:cubicBezTo>
                <a:cubicBezTo>
                  <a:pt x="9621248" y="936658"/>
                  <a:pt x="9612639" y="936614"/>
                  <a:pt x="9604030" y="936569"/>
                </a:cubicBezTo>
                <a:cubicBezTo>
                  <a:pt x="9597667" y="937332"/>
                  <a:pt x="9591985" y="934783"/>
                  <a:pt x="9588972" y="927605"/>
                </a:cubicBezTo>
                <a:cubicBezTo>
                  <a:pt x="9587021" y="920299"/>
                  <a:pt x="9582652" y="919746"/>
                  <a:pt x="9576545" y="922632"/>
                </a:cubicBezTo>
                <a:cubicBezTo>
                  <a:pt x="9571372" y="924330"/>
                  <a:pt x="9565136" y="926155"/>
                  <a:pt x="9559962" y="927853"/>
                </a:cubicBezTo>
                <a:cubicBezTo>
                  <a:pt x="9547622" y="932564"/>
                  <a:pt x="9541091" y="940886"/>
                  <a:pt x="9540499" y="953882"/>
                </a:cubicBezTo>
                <a:cubicBezTo>
                  <a:pt x="9539948" y="958257"/>
                  <a:pt x="9540457" y="962504"/>
                  <a:pt x="9539906" y="966878"/>
                </a:cubicBezTo>
                <a:cubicBezTo>
                  <a:pt x="9532906" y="935406"/>
                  <a:pt x="9508943" y="932894"/>
                  <a:pt x="9484048" y="931572"/>
                </a:cubicBezTo>
                <a:cubicBezTo>
                  <a:pt x="9476370" y="930339"/>
                  <a:pt x="9471451" y="934160"/>
                  <a:pt x="9466659" y="939043"/>
                </a:cubicBezTo>
                <a:cubicBezTo>
                  <a:pt x="9461867" y="943926"/>
                  <a:pt x="9460383" y="949490"/>
                  <a:pt x="9463268" y="955606"/>
                </a:cubicBezTo>
                <a:cubicBezTo>
                  <a:pt x="9466025" y="960661"/>
                  <a:pt x="9470945" y="956839"/>
                  <a:pt x="9475186" y="956331"/>
                </a:cubicBezTo>
                <a:cubicBezTo>
                  <a:pt x="9478367" y="955949"/>
                  <a:pt x="9483540" y="954252"/>
                  <a:pt x="9485237" y="959434"/>
                </a:cubicBezTo>
                <a:cubicBezTo>
                  <a:pt x="9486807" y="963554"/>
                  <a:pt x="9485324" y="969117"/>
                  <a:pt x="9481337" y="971749"/>
                </a:cubicBezTo>
                <a:cubicBezTo>
                  <a:pt x="9477478" y="975443"/>
                  <a:pt x="9472177" y="976079"/>
                  <a:pt x="9467935" y="976588"/>
                </a:cubicBezTo>
                <a:cubicBezTo>
                  <a:pt x="9462634" y="977224"/>
                  <a:pt x="9457333" y="977860"/>
                  <a:pt x="9454661" y="982488"/>
                </a:cubicBezTo>
                <a:cubicBezTo>
                  <a:pt x="9460854" y="989285"/>
                  <a:pt x="9469718" y="991453"/>
                  <a:pt x="9477140" y="990563"/>
                </a:cubicBezTo>
                <a:cubicBezTo>
                  <a:pt x="9499661" y="990016"/>
                  <a:pt x="9520697" y="995033"/>
                  <a:pt x="9541734" y="1000049"/>
                </a:cubicBezTo>
                <a:cubicBezTo>
                  <a:pt x="9556154" y="1003705"/>
                  <a:pt x="9569937" y="1002052"/>
                  <a:pt x="9582703" y="991904"/>
                </a:cubicBezTo>
                <a:cubicBezTo>
                  <a:pt x="9586561" y="988210"/>
                  <a:pt x="9590930" y="988764"/>
                  <a:pt x="9595680" y="992502"/>
                </a:cubicBezTo>
                <a:cubicBezTo>
                  <a:pt x="9604121" y="1000106"/>
                  <a:pt x="9614300" y="1004271"/>
                  <a:pt x="9624480" y="1008435"/>
                </a:cubicBezTo>
                <a:cubicBezTo>
                  <a:pt x="9630035" y="1009924"/>
                  <a:pt x="9635336" y="1009288"/>
                  <a:pt x="9640256" y="1005466"/>
                </a:cubicBezTo>
                <a:cubicBezTo>
                  <a:pt x="9650095" y="997823"/>
                  <a:pt x="9661503" y="994302"/>
                  <a:pt x="9673548" y="996088"/>
                </a:cubicBezTo>
                <a:cubicBezTo>
                  <a:pt x="9684533" y="998002"/>
                  <a:pt x="9695518" y="999916"/>
                  <a:pt x="9705442" y="1001957"/>
                </a:cubicBezTo>
                <a:cubicBezTo>
                  <a:pt x="9713246" y="1004252"/>
                  <a:pt x="9717359" y="1002681"/>
                  <a:pt x="9717401" y="994060"/>
                </a:cubicBezTo>
                <a:cubicBezTo>
                  <a:pt x="9717825" y="988624"/>
                  <a:pt x="9719563" y="985184"/>
                  <a:pt x="9724864" y="984548"/>
                </a:cubicBezTo>
                <a:cubicBezTo>
                  <a:pt x="9736400" y="982087"/>
                  <a:pt x="9740218" y="987015"/>
                  <a:pt x="9738310" y="998015"/>
                </a:cubicBezTo>
                <a:cubicBezTo>
                  <a:pt x="9735852" y="1013389"/>
                  <a:pt x="9739415" y="1016192"/>
                  <a:pt x="9754260" y="1014412"/>
                </a:cubicBezTo>
                <a:cubicBezTo>
                  <a:pt x="9763801" y="1013268"/>
                  <a:pt x="9773217" y="1011062"/>
                  <a:pt x="9781571" y="1008982"/>
                </a:cubicBezTo>
                <a:cubicBezTo>
                  <a:pt x="9795355" y="1007330"/>
                  <a:pt x="9807823" y="1003679"/>
                  <a:pt x="9821183" y="1007463"/>
                </a:cubicBezTo>
                <a:cubicBezTo>
                  <a:pt x="9828860" y="1008696"/>
                  <a:pt x="9834544" y="1011245"/>
                  <a:pt x="9833696" y="1022118"/>
                </a:cubicBezTo>
                <a:cubicBezTo>
                  <a:pt x="9832467" y="1029805"/>
                  <a:pt x="9837472" y="1035667"/>
                  <a:pt x="9845954" y="1034650"/>
                </a:cubicBezTo>
                <a:cubicBezTo>
                  <a:pt x="9872589" y="1032532"/>
                  <a:pt x="9897060" y="1039291"/>
                  <a:pt x="9921660" y="1047112"/>
                </a:cubicBezTo>
                <a:cubicBezTo>
                  <a:pt x="9940576" y="1052383"/>
                  <a:pt x="9951306" y="1052173"/>
                  <a:pt x="9960804" y="1032724"/>
                </a:cubicBezTo>
                <a:cubicBezTo>
                  <a:pt x="9961865" y="1032596"/>
                  <a:pt x="9962925" y="1032469"/>
                  <a:pt x="9962925" y="1032469"/>
                </a:cubicBezTo>
                <a:cubicBezTo>
                  <a:pt x="9967547" y="1035146"/>
                  <a:pt x="9963393" y="1045338"/>
                  <a:pt x="9969754" y="1044575"/>
                </a:cubicBezTo>
                <a:cubicBezTo>
                  <a:pt x="9975055" y="1043940"/>
                  <a:pt x="9978533" y="1037060"/>
                  <a:pt x="9981077" y="1031369"/>
                </a:cubicBezTo>
                <a:cubicBezTo>
                  <a:pt x="9982010" y="1030180"/>
                  <a:pt x="9982815" y="1027929"/>
                  <a:pt x="9983748" y="1026740"/>
                </a:cubicBezTo>
                <a:cubicBezTo>
                  <a:pt x="9987098" y="1018799"/>
                  <a:pt x="9989387" y="1010985"/>
                  <a:pt x="9990616" y="1003298"/>
                </a:cubicBezTo>
                <a:cubicBezTo>
                  <a:pt x="9992100" y="997735"/>
                  <a:pt x="9996214" y="996164"/>
                  <a:pt x="10001770" y="997652"/>
                </a:cubicBezTo>
                <a:cubicBezTo>
                  <a:pt x="10005206" y="999394"/>
                  <a:pt x="10009829" y="1002071"/>
                  <a:pt x="10008217" y="1006572"/>
                </a:cubicBezTo>
                <a:cubicBezTo>
                  <a:pt x="10000331" y="1021520"/>
                  <a:pt x="10007160" y="1033626"/>
                  <a:pt x="10012929" y="1045859"/>
                </a:cubicBezTo>
                <a:cubicBezTo>
                  <a:pt x="10015942" y="1053038"/>
                  <a:pt x="10018444" y="1055969"/>
                  <a:pt x="10024041" y="1048835"/>
                </a:cubicBezTo>
                <a:cubicBezTo>
                  <a:pt x="10033625" y="1039069"/>
                  <a:pt x="10046222" y="1036481"/>
                  <a:pt x="10057629" y="1032959"/>
                </a:cubicBezTo>
                <a:cubicBezTo>
                  <a:pt x="10061743" y="1031388"/>
                  <a:pt x="10064924" y="1031007"/>
                  <a:pt x="10066366" y="1034064"/>
                </a:cubicBezTo>
                <a:cubicBezTo>
                  <a:pt x="10074256" y="1046044"/>
                  <a:pt x="10086174" y="1046769"/>
                  <a:pt x="10098092" y="1047493"/>
                </a:cubicBezTo>
                <a:cubicBezTo>
                  <a:pt x="10109076" y="1049407"/>
                  <a:pt x="10119934" y="1050259"/>
                  <a:pt x="10126381" y="1059179"/>
                </a:cubicBezTo>
                <a:cubicBezTo>
                  <a:pt x="10129138" y="1064234"/>
                  <a:pt x="10131259" y="1063980"/>
                  <a:pt x="10136433" y="1062283"/>
                </a:cubicBezTo>
                <a:cubicBezTo>
                  <a:pt x="10154881" y="1054684"/>
                  <a:pt x="10172906" y="1052523"/>
                  <a:pt x="10190211" y="1062295"/>
                </a:cubicBezTo>
                <a:cubicBezTo>
                  <a:pt x="10197082" y="1065779"/>
                  <a:pt x="10201323" y="1065271"/>
                  <a:pt x="10207302" y="1061322"/>
                </a:cubicBezTo>
                <a:cubicBezTo>
                  <a:pt x="10220322" y="1053298"/>
                  <a:pt x="10234105" y="1051645"/>
                  <a:pt x="10249035" y="1059548"/>
                </a:cubicBezTo>
                <a:cubicBezTo>
                  <a:pt x="10252598" y="1062352"/>
                  <a:pt x="10255906" y="1063032"/>
                  <a:pt x="10259893" y="1060401"/>
                </a:cubicBezTo>
                <a:cubicBezTo>
                  <a:pt x="10277153" y="1051868"/>
                  <a:pt x="10309174" y="1058798"/>
                  <a:pt x="10320627" y="1073580"/>
                </a:cubicBezTo>
                <a:cubicBezTo>
                  <a:pt x="10328090" y="1064068"/>
                  <a:pt x="10338566" y="1061736"/>
                  <a:pt x="10348490" y="1063776"/>
                </a:cubicBezTo>
                <a:cubicBezTo>
                  <a:pt x="10362911" y="1067433"/>
                  <a:pt x="10377881" y="1066714"/>
                  <a:pt x="10392853" y="1065996"/>
                </a:cubicBezTo>
                <a:cubicBezTo>
                  <a:pt x="10413252" y="1065702"/>
                  <a:pt x="10425680" y="1070675"/>
                  <a:pt x="10433655" y="1092337"/>
                </a:cubicBezTo>
                <a:cubicBezTo>
                  <a:pt x="10433910" y="1094461"/>
                  <a:pt x="10435097" y="1095395"/>
                  <a:pt x="10435352" y="1097519"/>
                </a:cubicBezTo>
                <a:cubicBezTo>
                  <a:pt x="10438364" y="1104697"/>
                  <a:pt x="10442733" y="1105251"/>
                  <a:pt x="10447397" y="1099306"/>
                </a:cubicBezTo>
                <a:cubicBezTo>
                  <a:pt x="10451129" y="1094549"/>
                  <a:pt x="10454861" y="1089794"/>
                  <a:pt x="10459653" y="1084910"/>
                </a:cubicBezTo>
                <a:cubicBezTo>
                  <a:pt x="10476827" y="1066695"/>
                  <a:pt x="10498670" y="1069460"/>
                  <a:pt x="10513007" y="1090360"/>
                </a:cubicBezTo>
                <a:cubicBezTo>
                  <a:pt x="10518394" y="1099407"/>
                  <a:pt x="10525775" y="1107139"/>
                  <a:pt x="10536081" y="1112365"/>
                </a:cubicBezTo>
                <a:cubicBezTo>
                  <a:pt x="10545327" y="1117718"/>
                  <a:pt x="10554573" y="1123072"/>
                  <a:pt x="10561021" y="1131993"/>
                </a:cubicBezTo>
                <a:cubicBezTo>
                  <a:pt x="10566109" y="1120612"/>
                  <a:pt x="10558219" y="1108633"/>
                  <a:pt x="10563307" y="1097252"/>
                </a:cubicBezTo>
                <a:cubicBezTo>
                  <a:pt x="10574505" y="1109910"/>
                  <a:pt x="10574505" y="1109910"/>
                  <a:pt x="10588458" y="1100698"/>
                </a:cubicBezTo>
                <a:cubicBezTo>
                  <a:pt x="10594564" y="1097811"/>
                  <a:pt x="10598678" y="1096241"/>
                  <a:pt x="10605422" y="1098664"/>
                </a:cubicBezTo>
                <a:cubicBezTo>
                  <a:pt x="10623278" y="1104062"/>
                  <a:pt x="10640879" y="1107336"/>
                  <a:pt x="10658480" y="1110610"/>
                </a:cubicBezTo>
                <a:cubicBezTo>
                  <a:pt x="10712471" y="1121368"/>
                  <a:pt x="10766758" y="1125628"/>
                  <a:pt x="10820070" y="1139698"/>
                </a:cubicBezTo>
                <a:cubicBezTo>
                  <a:pt x="10824439" y="1140252"/>
                  <a:pt x="10830800" y="1139489"/>
                  <a:pt x="10831437" y="1144798"/>
                </a:cubicBezTo>
                <a:cubicBezTo>
                  <a:pt x="10833134" y="1149980"/>
                  <a:pt x="10828087" y="1152739"/>
                  <a:pt x="10825289" y="1156305"/>
                </a:cubicBezTo>
                <a:cubicBezTo>
                  <a:pt x="10822363" y="1158811"/>
                  <a:pt x="10818376" y="1161443"/>
                  <a:pt x="10821006" y="1165437"/>
                </a:cubicBezTo>
                <a:cubicBezTo>
                  <a:pt x="10822703" y="1170618"/>
                  <a:pt x="10827199" y="1172233"/>
                  <a:pt x="10831568" y="1172786"/>
                </a:cubicBezTo>
                <a:cubicBezTo>
                  <a:pt x="10834748" y="1172405"/>
                  <a:pt x="10837929" y="1172023"/>
                  <a:pt x="10841110" y="1171642"/>
                </a:cubicBezTo>
                <a:cubicBezTo>
                  <a:pt x="10856081" y="1170923"/>
                  <a:pt x="10865582" y="1178401"/>
                  <a:pt x="10867365" y="1193266"/>
                </a:cubicBezTo>
                <a:cubicBezTo>
                  <a:pt x="10868002" y="1198575"/>
                  <a:pt x="10868638" y="1203884"/>
                  <a:pt x="10867155" y="1209447"/>
                </a:cubicBezTo>
                <a:cubicBezTo>
                  <a:pt x="10866858" y="1215945"/>
                  <a:pt x="10871481" y="1218622"/>
                  <a:pt x="10877588" y="1215735"/>
                </a:cubicBezTo>
                <a:cubicBezTo>
                  <a:pt x="10888869" y="1211151"/>
                  <a:pt x="10893152" y="1202021"/>
                  <a:pt x="10890309" y="1187283"/>
                </a:cubicBezTo>
                <a:cubicBezTo>
                  <a:pt x="10898750" y="1194887"/>
                  <a:pt x="10904942" y="1201684"/>
                  <a:pt x="10909142" y="1209797"/>
                </a:cubicBezTo>
                <a:cubicBezTo>
                  <a:pt x="10913341" y="1217910"/>
                  <a:pt x="10912453" y="1237404"/>
                  <a:pt x="10905795" y="1244665"/>
                </a:cubicBezTo>
                <a:cubicBezTo>
                  <a:pt x="10897144" y="1253242"/>
                  <a:pt x="10886965" y="1249078"/>
                  <a:pt x="10879033" y="1245721"/>
                </a:cubicBezTo>
                <a:cubicBezTo>
                  <a:pt x="10867667" y="1240621"/>
                  <a:pt x="10855495" y="1237773"/>
                  <a:pt x="10842771" y="1239299"/>
                </a:cubicBezTo>
                <a:cubicBezTo>
                  <a:pt x="10835349" y="1240189"/>
                  <a:pt x="10826867" y="1241206"/>
                  <a:pt x="10818385" y="1242224"/>
                </a:cubicBezTo>
                <a:cubicBezTo>
                  <a:pt x="10783396" y="1246420"/>
                  <a:pt x="10748831" y="1245180"/>
                  <a:pt x="10718207" y="1223003"/>
                </a:cubicBezTo>
                <a:cubicBezTo>
                  <a:pt x="10706458" y="1214718"/>
                  <a:pt x="10700479" y="1218667"/>
                  <a:pt x="10696705" y="1232044"/>
                </a:cubicBezTo>
                <a:cubicBezTo>
                  <a:pt x="10695900" y="1234294"/>
                  <a:pt x="10698402" y="1237227"/>
                  <a:pt x="10695349" y="1238670"/>
                </a:cubicBezTo>
                <a:cubicBezTo>
                  <a:pt x="10692168" y="1239051"/>
                  <a:pt x="10689793" y="1237181"/>
                  <a:pt x="10688478" y="1235185"/>
                </a:cubicBezTo>
                <a:cubicBezTo>
                  <a:pt x="10687163" y="1233188"/>
                  <a:pt x="10685848" y="1231192"/>
                  <a:pt x="10684660" y="1230257"/>
                </a:cubicBezTo>
                <a:cubicBezTo>
                  <a:pt x="10680843" y="1225330"/>
                  <a:pt x="10676092" y="1221592"/>
                  <a:pt x="10671428" y="1227536"/>
                </a:cubicBezTo>
                <a:cubicBezTo>
                  <a:pt x="10665703" y="1233608"/>
                  <a:pt x="10674313" y="1233653"/>
                  <a:pt x="10676815" y="1236584"/>
                </a:cubicBezTo>
                <a:cubicBezTo>
                  <a:pt x="10676943" y="1237645"/>
                  <a:pt x="10678003" y="1237519"/>
                  <a:pt x="10678130" y="1238580"/>
                </a:cubicBezTo>
                <a:cubicBezTo>
                  <a:pt x="10680505" y="1240450"/>
                  <a:pt x="10681947" y="1243508"/>
                  <a:pt x="10680082" y="1245886"/>
                </a:cubicBezTo>
                <a:cubicBezTo>
                  <a:pt x="10678343" y="1249325"/>
                  <a:pt x="10676223" y="1249580"/>
                  <a:pt x="10672787" y="1247837"/>
                </a:cubicBezTo>
                <a:cubicBezTo>
                  <a:pt x="10666044" y="1245415"/>
                  <a:pt x="10659883" y="1245616"/>
                  <a:pt x="10654524" y="1248008"/>
                </a:cubicBezTo>
                <a:lnTo>
                  <a:pt x="10649076" y="1253403"/>
                </a:lnTo>
                <a:lnTo>
                  <a:pt x="10655504" y="1252145"/>
                </a:lnTo>
                <a:cubicBezTo>
                  <a:pt x="10667721" y="1251830"/>
                  <a:pt x="10680014" y="1255341"/>
                  <a:pt x="10692911" y="1260697"/>
                </a:cubicBezTo>
                <a:cubicBezTo>
                  <a:pt x="10705716" y="1265298"/>
                  <a:pt x="10720033" y="1269718"/>
                  <a:pt x="10734771" y="1264882"/>
                </a:cubicBezTo>
                <a:cubicBezTo>
                  <a:pt x="10741959" y="1260951"/>
                  <a:pt x="10745523" y="1265126"/>
                  <a:pt x="10746249" y="1271175"/>
                </a:cubicBezTo>
                <a:cubicBezTo>
                  <a:pt x="10746793" y="1275712"/>
                  <a:pt x="10747155" y="1278736"/>
                  <a:pt x="10747518" y="1281761"/>
                </a:cubicBezTo>
                <a:lnTo>
                  <a:pt x="10747996" y="1284087"/>
                </a:lnTo>
                <a:lnTo>
                  <a:pt x="10749656" y="1283452"/>
                </a:lnTo>
                <a:cubicBezTo>
                  <a:pt x="10751061" y="1283957"/>
                  <a:pt x="10752080" y="1285719"/>
                  <a:pt x="10752992" y="1288841"/>
                </a:cubicBezTo>
                <a:lnTo>
                  <a:pt x="10756711" y="1291982"/>
                </a:lnTo>
                <a:lnTo>
                  <a:pt x="10762197" y="1289204"/>
                </a:lnTo>
                <a:cubicBezTo>
                  <a:pt x="10776391" y="1279832"/>
                  <a:pt x="10792276" y="1271791"/>
                  <a:pt x="10806833" y="1265443"/>
                </a:cubicBezTo>
                <a:cubicBezTo>
                  <a:pt x="10812692" y="1263206"/>
                  <a:pt x="10818551" y="1260970"/>
                  <a:pt x="10823625" y="1264963"/>
                </a:cubicBezTo>
                <a:cubicBezTo>
                  <a:pt x="10828700" y="1268956"/>
                  <a:pt x="10826405" y="1275367"/>
                  <a:pt x="10823929" y="1280266"/>
                </a:cubicBezTo>
                <a:cubicBezTo>
                  <a:pt x="10817830" y="1293271"/>
                  <a:pt x="10823086" y="1298777"/>
                  <a:pt x="10835347" y="1298840"/>
                </a:cubicBezTo>
                <a:cubicBezTo>
                  <a:pt x="10840059" y="1299808"/>
                  <a:pt x="10844952" y="1302290"/>
                  <a:pt x="10849482" y="1301746"/>
                </a:cubicBezTo>
                <a:cubicBezTo>
                  <a:pt x="10860053" y="1300478"/>
                  <a:pt x="10862107" y="1304834"/>
                  <a:pt x="10857155" y="1314633"/>
                </a:cubicBezTo>
                <a:cubicBezTo>
                  <a:pt x="10854497" y="1318019"/>
                  <a:pt x="10852021" y="1322918"/>
                  <a:pt x="10856915" y="1325399"/>
                </a:cubicBezTo>
                <a:cubicBezTo>
                  <a:pt x="10860479" y="1329574"/>
                  <a:pt x="10864827" y="1327518"/>
                  <a:pt x="10869177" y="1325463"/>
                </a:cubicBezTo>
                <a:cubicBezTo>
                  <a:pt x="10880532" y="1317965"/>
                  <a:pt x="10892975" y="1319541"/>
                  <a:pt x="10906929" y="1320935"/>
                </a:cubicBezTo>
                <a:cubicBezTo>
                  <a:pt x="10949152" y="1328143"/>
                  <a:pt x="10984125" y="1313211"/>
                  <a:pt x="11016317" y="1287874"/>
                </a:cubicBezTo>
                <a:cubicBezTo>
                  <a:pt x="11021995" y="1284125"/>
                  <a:pt x="11024108" y="1276201"/>
                  <a:pt x="11031477" y="1273783"/>
                </a:cubicBezTo>
                <a:cubicBezTo>
                  <a:pt x="11030873" y="1281525"/>
                  <a:pt x="11030089" y="1287756"/>
                  <a:pt x="11029485" y="1295498"/>
                </a:cubicBezTo>
                <a:cubicBezTo>
                  <a:pt x="11028280" y="1310983"/>
                  <a:pt x="11035408" y="1319332"/>
                  <a:pt x="11049361" y="1320727"/>
                </a:cubicBezTo>
                <a:cubicBezTo>
                  <a:pt x="11095933" y="1325880"/>
                  <a:pt x="11142505" y="1331032"/>
                  <a:pt x="11189077" y="1336184"/>
                </a:cubicBezTo>
                <a:cubicBezTo>
                  <a:pt x="11206051" y="1337217"/>
                  <a:pt x="11222480" y="1333712"/>
                  <a:pt x="11239817" y="1337768"/>
                </a:cubicBezTo>
                <a:cubicBezTo>
                  <a:pt x="11250932" y="1341038"/>
                  <a:pt x="11257517" y="1344850"/>
                  <a:pt x="11256129" y="1358823"/>
                </a:cubicBezTo>
                <a:cubicBezTo>
                  <a:pt x="11256614" y="1375639"/>
                  <a:pt x="11269783" y="1383264"/>
                  <a:pt x="11283976" y="1373892"/>
                </a:cubicBezTo>
                <a:cubicBezTo>
                  <a:pt x="11295332" y="1366394"/>
                  <a:pt x="11304573" y="1366820"/>
                  <a:pt x="11315870" y="1371601"/>
                </a:cubicBezTo>
                <a:cubicBezTo>
                  <a:pt x="11322635" y="1376925"/>
                  <a:pt x="11328676" y="1376200"/>
                  <a:pt x="11335501" y="1369246"/>
                </a:cubicBezTo>
                <a:cubicBezTo>
                  <a:pt x="11342144" y="1360779"/>
                  <a:pt x="11351024" y="1358181"/>
                  <a:pt x="11360628" y="1361630"/>
                </a:cubicBezTo>
                <a:cubicBezTo>
                  <a:pt x="11366850" y="1362418"/>
                  <a:pt x="11374944" y="1366049"/>
                  <a:pt x="11380984" y="1365325"/>
                </a:cubicBezTo>
                <a:cubicBezTo>
                  <a:pt x="11390045" y="1364239"/>
                  <a:pt x="11393609" y="1368412"/>
                  <a:pt x="11396026" y="1375793"/>
                </a:cubicBezTo>
                <a:cubicBezTo>
                  <a:pt x="11402370" y="1390372"/>
                  <a:pt x="11405572" y="1391522"/>
                  <a:pt x="11419584" y="1380638"/>
                </a:cubicBezTo>
                <a:cubicBezTo>
                  <a:pt x="11427919" y="1373502"/>
                  <a:pt x="11436073" y="1364854"/>
                  <a:pt x="11446281" y="1360561"/>
                </a:cubicBezTo>
                <a:cubicBezTo>
                  <a:pt x="11446462" y="1362074"/>
                  <a:pt x="11447972" y="1361893"/>
                  <a:pt x="11448153" y="1363405"/>
                </a:cubicBezTo>
                <a:cubicBezTo>
                  <a:pt x="11436921" y="1384694"/>
                  <a:pt x="11436921" y="1384694"/>
                  <a:pt x="11451541" y="1404417"/>
                </a:cubicBezTo>
                <a:cubicBezTo>
                  <a:pt x="11453413" y="1407260"/>
                  <a:pt x="11455286" y="1410105"/>
                  <a:pt x="11456977" y="1411435"/>
                </a:cubicBezTo>
                <a:cubicBezTo>
                  <a:pt x="11472142" y="1435695"/>
                  <a:pt x="11490807" y="1438059"/>
                  <a:pt x="11515027" y="1422882"/>
                </a:cubicBezTo>
                <a:cubicBezTo>
                  <a:pt x="11527711" y="1413690"/>
                  <a:pt x="11537316" y="1417140"/>
                  <a:pt x="11540639" y="1432083"/>
                </a:cubicBezTo>
                <a:cubicBezTo>
                  <a:pt x="11543056" y="1439462"/>
                  <a:pt x="11543963" y="1447024"/>
                  <a:pt x="11543360" y="1454766"/>
                </a:cubicBezTo>
                <a:cubicBezTo>
                  <a:pt x="11541369" y="1476481"/>
                  <a:pt x="11522464" y="1484885"/>
                  <a:pt x="11505730" y="1473086"/>
                </a:cubicBezTo>
                <a:cubicBezTo>
                  <a:pt x="11492380" y="1463948"/>
                  <a:pt x="11479755" y="1460861"/>
                  <a:pt x="11465802" y="1459466"/>
                </a:cubicBezTo>
                <a:cubicBezTo>
                  <a:pt x="11452029" y="1459584"/>
                  <a:pt x="11439405" y="1456495"/>
                  <a:pt x="11429075" y="1446997"/>
                </a:cubicBezTo>
                <a:cubicBezTo>
                  <a:pt x="11413307" y="1430479"/>
                  <a:pt x="11405576" y="1429873"/>
                  <a:pt x="11390779" y="1446988"/>
                </a:cubicBezTo>
                <a:cubicBezTo>
                  <a:pt x="11379786" y="1457510"/>
                  <a:pt x="11369578" y="1461803"/>
                  <a:pt x="11354115" y="1460589"/>
                </a:cubicBezTo>
                <a:cubicBezTo>
                  <a:pt x="11326389" y="1459312"/>
                  <a:pt x="11299267" y="1450293"/>
                  <a:pt x="11272870" y="1447323"/>
                </a:cubicBezTo>
                <a:cubicBezTo>
                  <a:pt x="11249493" y="1443990"/>
                  <a:pt x="11226842" y="1446707"/>
                  <a:pt x="11208843" y="1462672"/>
                </a:cubicBezTo>
                <a:cubicBezTo>
                  <a:pt x="11199361" y="1473013"/>
                  <a:pt x="11192958" y="1470713"/>
                  <a:pt x="11182809" y="1462727"/>
                </a:cubicBezTo>
                <a:cubicBezTo>
                  <a:pt x="11135448" y="1425454"/>
                  <a:pt x="11084587" y="1410078"/>
                  <a:pt x="11028777" y="1442850"/>
                </a:cubicBezTo>
                <a:cubicBezTo>
                  <a:pt x="11020261" y="1448473"/>
                  <a:pt x="11012347" y="1446354"/>
                  <a:pt x="11004434" y="1444235"/>
                </a:cubicBezTo>
                <a:cubicBezTo>
                  <a:pt x="10999541" y="1441754"/>
                  <a:pt x="10992775" y="1436430"/>
                  <a:pt x="10987279" y="1441690"/>
                </a:cubicBezTo>
                <a:cubicBezTo>
                  <a:pt x="10981964" y="1448464"/>
                  <a:pt x="10987219" y="1453969"/>
                  <a:pt x="10989456" y="1459838"/>
                </a:cubicBezTo>
                <a:cubicBezTo>
                  <a:pt x="10995074" y="1468368"/>
                  <a:pt x="10990906" y="1471936"/>
                  <a:pt x="10981846" y="1473023"/>
                </a:cubicBezTo>
                <a:cubicBezTo>
                  <a:pt x="10972786" y="1474109"/>
                  <a:pt x="10963362" y="1472171"/>
                  <a:pt x="10954120" y="1471746"/>
                </a:cubicBezTo>
                <a:lnTo>
                  <a:pt x="10953400" y="1471619"/>
                </a:lnTo>
                <a:lnTo>
                  <a:pt x="10930022" y="1481602"/>
                </a:lnTo>
                <a:lnTo>
                  <a:pt x="10933796" y="1483516"/>
                </a:lnTo>
                <a:cubicBezTo>
                  <a:pt x="10935805" y="1485699"/>
                  <a:pt x="10936717" y="1488821"/>
                  <a:pt x="10936230" y="1493726"/>
                </a:cubicBezTo>
                <a:cubicBezTo>
                  <a:pt x="10936571" y="1505533"/>
                  <a:pt x="10945817" y="1510886"/>
                  <a:pt x="10955782" y="1504306"/>
                </a:cubicBezTo>
                <a:cubicBezTo>
                  <a:pt x="10963755" y="1499042"/>
                  <a:pt x="10970244" y="1499340"/>
                  <a:pt x="10978176" y="1502697"/>
                </a:cubicBezTo>
                <a:cubicBezTo>
                  <a:pt x="10982926" y="1506436"/>
                  <a:pt x="10987167" y="1505927"/>
                  <a:pt x="10991959" y="1501044"/>
                </a:cubicBezTo>
                <a:cubicBezTo>
                  <a:pt x="10996624" y="1495099"/>
                  <a:pt x="11002858" y="1493275"/>
                  <a:pt x="11009602" y="1495697"/>
                </a:cubicBezTo>
                <a:cubicBezTo>
                  <a:pt x="11013970" y="1496250"/>
                  <a:pt x="11019653" y="1498800"/>
                  <a:pt x="11023894" y="1498291"/>
                </a:cubicBezTo>
                <a:cubicBezTo>
                  <a:pt x="11030256" y="1497528"/>
                  <a:pt x="11032759" y="1500459"/>
                  <a:pt x="11034456" y="1505641"/>
                </a:cubicBezTo>
                <a:cubicBezTo>
                  <a:pt x="11038910" y="1515877"/>
                  <a:pt x="11041158" y="1516685"/>
                  <a:pt x="11050997" y="1509043"/>
                </a:cubicBezTo>
                <a:cubicBezTo>
                  <a:pt x="11056849" y="1504033"/>
                  <a:pt x="11062574" y="1497960"/>
                  <a:pt x="11069741" y="1494946"/>
                </a:cubicBezTo>
                <a:cubicBezTo>
                  <a:pt x="11069868" y="1496008"/>
                  <a:pt x="11070928" y="1495881"/>
                  <a:pt x="11071056" y="1496943"/>
                </a:cubicBezTo>
                <a:cubicBezTo>
                  <a:pt x="11063169" y="1511891"/>
                  <a:pt x="11063169" y="1511891"/>
                  <a:pt x="11073434" y="1525739"/>
                </a:cubicBezTo>
                <a:cubicBezTo>
                  <a:pt x="11074749" y="1527735"/>
                  <a:pt x="11076064" y="1529732"/>
                  <a:pt x="11077251" y="1530666"/>
                </a:cubicBezTo>
                <a:cubicBezTo>
                  <a:pt x="11087899" y="1547700"/>
                  <a:pt x="11101004" y="1549359"/>
                  <a:pt x="11118010" y="1538703"/>
                </a:cubicBezTo>
                <a:cubicBezTo>
                  <a:pt x="11126915" y="1532250"/>
                  <a:pt x="11133659" y="1534672"/>
                  <a:pt x="11135993" y="1545163"/>
                </a:cubicBezTo>
                <a:cubicBezTo>
                  <a:pt x="11137690" y="1550345"/>
                  <a:pt x="11138327" y="1555654"/>
                  <a:pt x="11137903" y="1561090"/>
                </a:cubicBezTo>
                <a:cubicBezTo>
                  <a:pt x="11136505" y="1576337"/>
                  <a:pt x="11123231" y="1582238"/>
                  <a:pt x="11111482" y="1573953"/>
                </a:cubicBezTo>
                <a:cubicBezTo>
                  <a:pt x="11102108" y="1567537"/>
                  <a:pt x="11093244" y="1565369"/>
                  <a:pt x="11083447" y="1564390"/>
                </a:cubicBezTo>
                <a:cubicBezTo>
                  <a:pt x="11073777" y="1564473"/>
                  <a:pt x="11064913" y="1562304"/>
                  <a:pt x="11057660" y="1555635"/>
                </a:cubicBezTo>
                <a:cubicBezTo>
                  <a:pt x="11046589" y="1544037"/>
                  <a:pt x="11041161" y="1543612"/>
                  <a:pt x="11030771" y="1555629"/>
                </a:cubicBezTo>
                <a:cubicBezTo>
                  <a:pt x="11023053" y="1563017"/>
                  <a:pt x="11015886" y="1566031"/>
                  <a:pt x="11005029" y="1565178"/>
                </a:cubicBezTo>
                <a:cubicBezTo>
                  <a:pt x="10985562" y="1564282"/>
                  <a:pt x="10966518" y="1557949"/>
                  <a:pt x="10947984" y="1555864"/>
                </a:cubicBezTo>
                <a:cubicBezTo>
                  <a:pt x="10931571" y="1553524"/>
                  <a:pt x="10915667" y="1555432"/>
                  <a:pt x="10903029" y="1566641"/>
                </a:cubicBezTo>
                <a:cubicBezTo>
                  <a:pt x="10896372" y="1573902"/>
                  <a:pt x="10891876" y="1572287"/>
                  <a:pt x="10884750" y="1566679"/>
                </a:cubicBezTo>
                <a:cubicBezTo>
                  <a:pt x="10851497" y="1540509"/>
                  <a:pt x="10815785" y="1529713"/>
                  <a:pt x="10776600" y="1552724"/>
                </a:cubicBezTo>
                <a:cubicBezTo>
                  <a:pt x="10770620" y="1556671"/>
                  <a:pt x="10765064" y="1555184"/>
                  <a:pt x="10759508" y="1553696"/>
                </a:cubicBezTo>
                <a:cubicBezTo>
                  <a:pt x="10756073" y="1551954"/>
                  <a:pt x="10751322" y="1548215"/>
                  <a:pt x="10747463" y="1551909"/>
                </a:cubicBezTo>
                <a:cubicBezTo>
                  <a:pt x="10743731" y="1556665"/>
                  <a:pt x="10747421" y="1560531"/>
                  <a:pt x="10748991" y="1564651"/>
                </a:cubicBezTo>
                <a:cubicBezTo>
                  <a:pt x="10752936" y="1570641"/>
                  <a:pt x="10750010" y="1573146"/>
                  <a:pt x="10743648" y="1573909"/>
                </a:cubicBezTo>
                <a:cubicBezTo>
                  <a:pt x="10737287" y="1574671"/>
                  <a:pt x="10730670" y="1573311"/>
                  <a:pt x="10724181" y="1573012"/>
                </a:cubicBezTo>
                <a:cubicBezTo>
                  <a:pt x="10709888" y="1570418"/>
                  <a:pt x="10697589" y="1566508"/>
                  <a:pt x="10683127" y="1571473"/>
                </a:cubicBezTo>
                <a:cubicBezTo>
                  <a:pt x="10679946" y="1571855"/>
                  <a:pt x="10679691" y="1569731"/>
                  <a:pt x="10678377" y="1567735"/>
                </a:cubicBezTo>
                <a:cubicBezTo>
                  <a:pt x="10674050" y="1558560"/>
                  <a:pt x="10666373" y="1557327"/>
                  <a:pt x="10657891" y="1558344"/>
                </a:cubicBezTo>
                <a:cubicBezTo>
                  <a:pt x="10625955" y="1561097"/>
                  <a:pt x="10593765" y="1561726"/>
                  <a:pt x="10561744" y="1554796"/>
                </a:cubicBezTo>
                <a:cubicBezTo>
                  <a:pt x="10559496" y="1553989"/>
                  <a:pt x="10556315" y="1554370"/>
                  <a:pt x="10553262" y="1555813"/>
                </a:cubicBezTo>
                <a:cubicBezTo>
                  <a:pt x="10544356" y="1562267"/>
                  <a:pt x="10537612" y="1559844"/>
                  <a:pt x="10531038" y="1549862"/>
                </a:cubicBezTo>
                <a:cubicBezTo>
                  <a:pt x="10524463" y="1539880"/>
                  <a:pt x="10517973" y="1539581"/>
                  <a:pt x="10509450" y="1549220"/>
                </a:cubicBezTo>
                <a:cubicBezTo>
                  <a:pt x="10505591" y="1552914"/>
                  <a:pt x="10502792" y="1556481"/>
                  <a:pt x="10499061" y="1561237"/>
                </a:cubicBezTo>
                <a:cubicBezTo>
                  <a:pt x="10494055" y="1555375"/>
                  <a:pt x="10489050" y="1549512"/>
                  <a:pt x="10481628" y="1550403"/>
                </a:cubicBezTo>
                <a:cubicBezTo>
                  <a:pt x="10473146" y="1551420"/>
                  <a:pt x="10464537" y="1551376"/>
                  <a:pt x="10457115" y="1552266"/>
                </a:cubicBezTo>
                <a:cubicBezTo>
                  <a:pt x="10436344" y="1553949"/>
                  <a:pt x="10429219" y="1553390"/>
                  <a:pt x="10426222" y="1565816"/>
                </a:cubicBezTo>
                <a:lnTo>
                  <a:pt x="10425604" y="1571246"/>
                </a:lnTo>
                <a:lnTo>
                  <a:pt x="10446737" y="1570949"/>
                </a:lnTo>
                <a:cubicBezTo>
                  <a:pt x="10498080" y="1564792"/>
                  <a:pt x="10546946" y="1563533"/>
                  <a:pt x="10593037" y="1590219"/>
                </a:cubicBezTo>
                <a:cubicBezTo>
                  <a:pt x="10611100" y="1600325"/>
                  <a:pt x="10632422" y="1599303"/>
                  <a:pt x="10652837" y="1590717"/>
                </a:cubicBezTo>
                <a:cubicBezTo>
                  <a:pt x="10665884" y="1584550"/>
                  <a:pt x="10679657" y="1584432"/>
                  <a:pt x="10695120" y="1585646"/>
                </a:cubicBezTo>
                <a:cubicBezTo>
                  <a:pt x="10718315" y="1587467"/>
                  <a:pt x="10742054" y="1593823"/>
                  <a:pt x="10765490" y="1584877"/>
                </a:cubicBezTo>
                <a:cubicBezTo>
                  <a:pt x="10786087" y="1577804"/>
                  <a:pt x="10801914" y="1582042"/>
                  <a:pt x="10817500" y="1597047"/>
                </a:cubicBezTo>
                <a:cubicBezTo>
                  <a:pt x="10822756" y="1602554"/>
                  <a:pt x="10828977" y="1603340"/>
                  <a:pt x="10836165" y="1599411"/>
                </a:cubicBezTo>
                <a:cubicBezTo>
                  <a:pt x="10846191" y="1593606"/>
                  <a:pt x="10858091" y="1590644"/>
                  <a:pt x="10870715" y="1593733"/>
                </a:cubicBezTo>
                <a:cubicBezTo>
                  <a:pt x="10908409" y="1601485"/>
                  <a:pt x="10949543" y="1599619"/>
                  <a:pt x="10987599" y="1610395"/>
                </a:cubicBezTo>
                <a:cubicBezTo>
                  <a:pt x="11000405" y="1614995"/>
                  <a:pt x="11012667" y="1615059"/>
                  <a:pt x="11024022" y="1607561"/>
                </a:cubicBezTo>
                <a:cubicBezTo>
                  <a:pt x="11048424" y="1593896"/>
                  <a:pt x="11056156" y="1594502"/>
                  <a:pt x="11075488" y="1615194"/>
                </a:cubicBezTo>
                <a:cubicBezTo>
                  <a:pt x="11082616" y="1623543"/>
                  <a:pt x="11090892" y="1628686"/>
                  <a:pt x="11099952" y="1627600"/>
                </a:cubicBezTo>
                <a:cubicBezTo>
                  <a:pt x="11131846" y="1625309"/>
                  <a:pt x="11161988" y="1633967"/>
                  <a:pt x="11191768" y="1639599"/>
                </a:cubicBezTo>
                <a:cubicBezTo>
                  <a:pt x="11218528" y="1645594"/>
                  <a:pt x="11245106" y="1650076"/>
                  <a:pt x="11271743" y="1642280"/>
                </a:cubicBezTo>
                <a:cubicBezTo>
                  <a:pt x="11282133" y="1639499"/>
                  <a:pt x="11288536" y="1641799"/>
                  <a:pt x="11293973" y="1648817"/>
                </a:cubicBezTo>
                <a:cubicBezTo>
                  <a:pt x="11301102" y="1657166"/>
                  <a:pt x="11309921" y="1666847"/>
                  <a:pt x="11321639" y="1662373"/>
                </a:cubicBezTo>
                <a:cubicBezTo>
                  <a:pt x="11346585" y="1653246"/>
                  <a:pt x="11368996" y="1661295"/>
                  <a:pt x="11389293" y="1677270"/>
                </a:cubicBezTo>
                <a:cubicBezTo>
                  <a:pt x="11419558" y="1699719"/>
                  <a:pt x="11453868" y="1704808"/>
                  <a:pt x="11488841" y="1689875"/>
                </a:cubicBezTo>
                <a:cubicBezTo>
                  <a:pt x="11502068" y="1685221"/>
                  <a:pt x="11506962" y="1687701"/>
                  <a:pt x="11508594" y="1701312"/>
                </a:cubicBezTo>
                <a:cubicBezTo>
                  <a:pt x="11509138" y="1705850"/>
                  <a:pt x="11509682" y="1710386"/>
                  <a:pt x="11511556" y="1713229"/>
                </a:cubicBezTo>
                <a:cubicBezTo>
                  <a:pt x="11534995" y="1742633"/>
                  <a:pt x="11558254" y="1770524"/>
                  <a:pt x="11599932" y="1773195"/>
                </a:cubicBezTo>
                <a:cubicBezTo>
                  <a:pt x="11609175" y="1773620"/>
                  <a:pt x="11608209" y="1778338"/>
                  <a:pt x="11605914" y="1784750"/>
                </a:cubicBezTo>
                <a:cubicBezTo>
                  <a:pt x="11604767" y="1787955"/>
                  <a:pt x="11602109" y="1791342"/>
                  <a:pt x="11599451" y="1794729"/>
                </a:cubicBezTo>
                <a:cubicBezTo>
                  <a:pt x="11594137" y="1801502"/>
                  <a:pt x="11588640" y="1806764"/>
                  <a:pt x="11595769" y="1815112"/>
                </a:cubicBezTo>
                <a:cubicBezTo>
                  <a:pt x="11601387" y="1823643"/>
                  <a:pt x="11608212" y="1816689"/>
                  <a:pt x="11615581" y="1814271"/>
                </a:cubicBezTo>
                <a:cubicBezTo>
                  <a:pt x="11630138" y="1807923"/>
                  <a:pt x="11646205" y="1801393"/>
                  <a:pt x="11659374" y="1809018"/>
                </a:cubicBezTo>
                <a:cubicBezTo>
                  <a:pt x="11675745" y="1817793"/>
                  <a:pt x="11682751" y="1812350"/>
                  <a:pt x="11691871" y="1798985"/>
                </a:cubicBezTo>
                <a:cubicBezTo>
                  <a:pt x="11694528" y="1795598"/>
                  <a:pt x="11697185" y="1792212"/>
                  <a:pt x="11701534" y="1790156"/>
                </a:cubicBezTo>
                <a:cubicBezTo>
                  <a:pt x="11705520" y="1785076"/>
                  <a:pt x="11709869" y="1783020"/>
                  <a:pt x="11716635" y="1788345"/>
                </a:cubicBezTo>
                <a:cubicBezTo>
                  <a:pt x="11721709" y="1792338"/>
                  <a:pt x="11722434" y="1798387"/>
                  <a:pt x="11718449" y="1803467"/>
                </a:cubicBezTo>
                <a:cubicBezTo>
                  <a:pt x="11714644" y="1810060"/>
                  <a:pt x="11713860" y="1816290"/>
                  <a:pt x="11708363" y="1821551"/>
                </a:cubicBezTo>
                <a:cubicBezTo>
                  <a:pt x="11705524" y="1823425"/>
                  <a:pt x="11702685" y="1825300"/>
                  <a:pt x="11704739" y="1829656"/>
                </a:cubicBezTo>
                <a:cubicBezTo>
                  <a:pt x="11706613" y="1832499"/>
                  <a:pt x="11710962" y="1830443"/>
                  <a:pt x="11713982" y="1830081"/>
                </a:cubicBezTo>
                <a:cubicBezTo>
                  <a:pt x="11718512" y="1829538"/>
                  <a:pt x="11721532" y="1829176"/>
                  <a:pt x="11724190" y="1825788"/>
                </a:cubicBezTo>
                <a:cubicBezTo>
                  <a:pt x="11726847" y="1822402"/>
                  <a:pt x="11729867" y="1822041"/>
                  <a:pt x="11733250" y="1824702"/>
                </a:cubicBezTo>
                <a:cubicBezTo>
                  <a:pt x="11751856" y="1839345"/>
                  <a:pt x="11772394" y="1844552"/>
                  <a:pt x="11794863" y="1840323"/>
                </a:cubicBezTo>
                <a:cubicBezTo>
                  <a:pt x="11805253" y="1837543"/>
                  <a:pt x="11815823" y="1836275"/>
                  <a:pt x="11826575" y="1836519"/>
                </a:cubicBezTo>
                <a:cubicBezTo>
                  <a:pt x="11832616" y="1835796"/>
                  <a:pt x="11841676" y="1834708"/>
                  <a:pt x="11845603" y="1841907"/>
                </a:cubicBezTo>
                <a:cubicBezTo>
                  <a:pt x="11847839" y="1847776"/>
                  <a:pt x="11840833" y="1853218"/>
                  <a:pt x="11836847" y="1858299"/>
                </a:cubicBezTo>
                <a:cubicBezTo>
                  <a:pt x="11834189" y="1861685"/>
                  <a:pt x="11831350" y="1863560"/>
                  <a:pt x="11828693" y="1866947"/>
                </a:cubicBezTo>
                <a:cubicBezTo>
                  <a:pt x="11826036" y="1870333"/>
                  <a:pt x="11818848" y="1874264"/>
                  <a:pt x="11822594" y="1879950"/>
                </a:cubicBezTo>
                <a:cubicBezTo>
                  <a:pt x="11824829" y="1885818"/>
                  <a:pt x="11832380" y="1884913"/>
                  <a:pt x="11838238" y="1882676"/>
                </a:cubicBezTo>
                <a:cubicBezTo>
                  <a:pt x="11851829" y="1881045"/>
                  <a:pt x="11862763" y="1882803"/>
                  <a:pt x="11877078" y="1887222"/>
                </a:cubicBezTo>
                <a:cubicBezTo>
                  <a:pt x="11909094" y="1898722"/>
                  <a:pt x="11924798" y="1889169"/>
                  <a:pt x="11933251" y="1857473"/>
                </a:cubicBezTo>
                <a:cubicBezTo>
                  <a:pt x="11936330" y="1844832"/>
                  <a:pt x="11943155" y="1837877"/>
                  <a:pt x="11955417" y="1837942"/>
                </a:cubicBezTo>
                <a:cubicBezTo>
                  <a:pt x="11958864" y="1866675"/>
                  <a:pt x="11962128" y="1893895"/>
                  <a:pt x="11965575" y="1922629"/>
                </a:cubicBezTo>
                <a:cubicBezTo>
                  <a:pt x="11944615" y="1926677"/>
                  <a:pt x="11940991" y="1934782"/>
                  <a:pt x="11948664" y="1947668"/>
                </a:cubicBezTo>
                <a:cubicBezTo>
                  <a:pt x="11950718" y="1952023"/>
                  <a:pt x="11957121" y="1954323"/>
                  <a:pt x="11954645" y="1959222"/>
                </a:cubicBezTo>
                <a:cubicBezTo>
                  <a:pt x="11950659" y="1964302"/>
                  <a:pt x="11944437" y="1963514"/>
                  <a:pt x="11939726" y="1962545"/>
                </a:cubicBezTo>
                <a:cubicBezTo>
                  <a:pt x="11935195" y="1963089"/>
                  <a:pt x="11931994" y="1961939"/>
                  <a:pt x="11928792" y="1960789"/>
                </a:cubicBezTo>
                <a:cubicBezTo>
                  <a:pt x="11919369" y="1958852"/>
                  <a:pt x="11915020" y="1960906"/>
                  <a:pt x="11914780" y="1971674"/>
                </a:cubicBezTo>
                <a:cubicBezTo>
                  <a:pt x="11913995" y="1977903"/>
                  <a:pt x="11910553" y="1987522"/>
                  <a:pt x="11902459" y="1983890"/>
                </a:cubicBezTo>
                <a:cubicBezTo>
                  <a:pt x="11891344" y="1980620"/>
                  <a:pt x="11880773" y="1981888"/>
                  <a:pt x="11870022" y="1981644"/>
                </a:cubicBezTo>
                <a:cubicBezTo>
                  <a:pt x="11860779" y="1981219"/>
                  <a:pt x="11849847" y="1979462"/>
                  <a:pt x="11839639" y="1983754"/>
                </a:cubicBezTo>
                <a:cubicBezTo>
                  <a:pt x="11830941" y="1987865"/>
                  <a:pt x="11820733" y="1992158"/>
                  <a:pt x="11830097" y="2006375"/>
                </a:cubicBezTo>
                <a:cubicBezTo>
                  <a:pt x="11833662" y="2010549"/>
                  <a:pt x="11831004" y="2013937"/>
                  <a:pt x="11825145" y="2016173"/>
                </a:cubicBezTo>
                <a:cubicBezTo>
                  <a:pt x="11802493" y="2018890"/>
                  <a:pt x="11794218" y="2013745"/>
                  <a:pt x="11789987" y="1991243"/>
                </a:cubicBezTo>
                <a:cubicBezTo>
                  <a:pt x="11789080" y="1983681"/>
                  <a:pt x="11786844" y="1977813"/>
                  <a:pt x="11780441" y="1975513"/>
                </a:cubicBezTo>
                <a:cubicBezTo>
                  <a:pt x="11769327" y="1972245"/>
                  <a:pt x="11758394" y="1970489"/>
                  <a:pt x="11746676" y="1974961"/>
                </a:cubicBezTo>
                <a:cubicBezTo>
                  <a:pt x="11743655" y="1975324"/>
                  <a:pt x="11742872" y="1981553"/>
                  <a:pt x="11744744" y="1984396"/>
                </a:cubicBezTo>
                <a:cubicBezTo>
                  <a:pt x="11745288" y="1988934"/>
                  <a:pt x="11746014" y="1994983"/>
                  <a:pt x="11743356" y="1998370"/>
                </a:cubicBezTo>
                <a:cubicBezTo>
                  <a:pt x="11739370" y="2003450"/>
                  <a:pt x="11734599" y="2014760"/>
                  <a:pt x="11728981" y="2006229"/>
                </a:cubicBezTo>
                <a:cubicBezTo>
                  <a:pt x="11714905" y="1991044"/>
                  <a:pt x="11699804" y="1992854"/>
                  <a:pt x="11683193" y="1994847"/>
                </a:cubicBezTo>
                <a:cubicBezTo>
                  <a:pt x="11673951" y="1994422"/>
                  <a:pt x="11664709" y="1993996"/>
                  <a:pt x="11656253" y="1987340"/>
                </a:cubicBezTo>
                <a:cubicBezTo>
                  <a:pt x="11624296" y="1963560"/>
                  <a:pt x="11601826" y="1967789"/>
                  <a:pt x="11584675" y="2003595"/>
                </a:cubicBezTo>
                <a:cubicBezTo>
                  <a:pt x="11579723" y="2013393"/>
                  <a:pt x="11572535" y="2017323"/>
                  <a:pt x="11563897" y="2009155"/>
                </a:cubicBezTo>
                <a:cubicBezTo>
                  <a:pt x="11543599" y="1993180"/>
                  <a:pt x="11520222" y="1989848"/>
                  <a:pt x="11495879" y="1991233"/>
                </a:cubicBezTo>
                <a:cubicBezTo>
                  <a:pt x="11483618" y="1991170"/>
                  <a:pt x="11471719" y="1994131"/>
                  <a:pt x="11457947" y="1994249"/>
                </a:cubicBezTo>
                <a:cubicBezTo>
                  <a:pt x="11434933" y="1993942"/>
                  <a:pt x="11415301" y="1996296"/>
                  <a:pt x="11409506" y="2024604"/>
                </a:cubicBezTo>
                <a:cubicBezTo>
                  <a:pt x="11408236" y="2014019"/>
                  <a:pt x="11408839" y="2006275"/>
                  <a:pt x="11403221" y="1997744"/>
                </a:cubicBezTo>
                <a:cubicBezTo>
                  <a:pt x="11397240" y="1986190"/>
                  <a:pt x="11386124" y="1982921"/>
                  <a:pt x="11375554" y="1984188"/>
                </a:cubicBezTo>
                <a:cubicBezTo>
                  <a:pt x="11363655" y="1987150"/>
                  <a:pt x="11372475" y="1996830"/>
                  <a:pt x="11371690" y="2003061"/>
                </a:cubicBezTo>
                <a:cubicBezTo>
                  <a:pt x="11371268" y="2012315"/>
                  <a:pt x="11365954" y="2019089"/>
                  <a:pt x="11356349" y="2015640"/>
                </a:cubicBezTo>
                <a:cubicBezTo>
                  <a:pt x="11343543" y="2011038"/>
                  <a:pt x="11332972" y="2012305"/>
                  <a:pt x="11319563" y="2015448"/>
                </a:cubicBezTo>
                <a:cubicBezTo>
                  <a:pt x="11303496" y="2021978"/>
                  <a:pt x="11286885" y="2023969"/>
                  <a:pt x="11270334" y="2013682"/>
                </a:cubicBezTo>
                <a:cubicBezTo>
                  <a:pt x="11260366" y="2007209"/>
                  <a:pt x="11251487" y="2009807"/>
                  <a:pt x="11244843" y="2018274"/>
                </a:cubicBezTo>
                <a:cubicBezTo>
                  <a:pt x="11240857" y="2023354"/>
                  <a:pt x="11236871" y="2028434"/>
                  <a:pt x="11234213" y="2031821"/>
                </a:cubicBezTo>
                <a:cubicBezTo>
                  <a:pt x="11227389" y="2038776"/>
                  <a:pt x="11224128" y="2049905"/>
                  <a:pt x="11214705" y="2047967"/>
                </a:cubicBezTo>
                <a:cubicBezTo>
                  <a:pt x="11205282" y="2046029"/>
                  <a:pt x="11205522" y="2035263"/>
                  <a:pt x="11204615" y="2027701"/>
                </a:cubicBezTo>
                <a:cubicBezTo>
                  <a:pt x="11203709" y="2020139"/>
                  <a:pt x="11198031" y="2023889"/>
                  <a:pt x="11193319" y="2022920"/>
                </a:cubicBezTo>
                <a:cubicBezTo>
                  <a:pt x="11188789" y="2023463"/>
                  <a:pt x="11184258" y="2024005"/>
                  <a:pt x="11186495" y="2029875"/>
                </a:cubicBezTo>
                <a:cubicBezTo>
                  <a:pt x="11191510" y="2046147"/>
                  <a:pt x="11182993" y="2051771"/>
                  <a:pt x="11169583" y="2054913"/>
                </a:cubicBezTo>
                <a:cubicBezTo>
                  <a:pt x="11156174" y="2058055"/>
                  <a:pt x="11155390" y="2064285"/>
                  <a:pt x="11165720" y="2073785"/>
                </a:cubicBezTo>
                <a:cubicBezTo>
                  <a:pt x="11167593" y="2076627"/>
                  <a:pt x="11172304" y="2077597"/>
                  <a:pt x="11177016" y="2078566"/>
                </a:cubicBezTo>
                <a:cubicBezTo>
                  <a:pt x="11218454" y="2092004"/>
                  <a:pt x="11261825" y="2096007"/>
                  <a:pt x="11306162" y="2095292"/>
                </a:cubicBezTo>
                <a:cubicBezTo>
                  <a:pt x="11341438" y="2095662"/>
                  <a:pt x="11374056" y="2099421"/>
                  <a:pt x="11405468" y="2118664"/>
                </a:cubicBezTo>
                <a:cubicBezTo>
                  <a:pt x="11423712" y="2130281"/>
                  <a:pt x="11437969" y="2146981"/>
                  <a:pt x="11450897" y="2165371"/>
                </a:cubicBezTo>
                <a:cubicBezTo>
                  <a:pt x="11459292" y="2145957"/>
                  <a:pt x="11466661" y="2143539"/>
                  <a:pt x="11483575" y="2156850"/>
                </a:cubicBezTo>
                <a:cubicBezTo>
                  <a:pt x="11488649" y="2160844"/>
                  <a:pt x="11492577" y="2168043"/>
                  <a:pt x="11491973" y="2175786"/>
                </a:cubicBezTo>
                <a:cubicBezTo>
                  <a:pt x="11492096" y="2189578"/>
                  <a:pt x="11503210" y="2192846"/>
                  <a:pt x="11513962" y="2193091"/>
                </a:cubicBezTo>
                <a:cubicBezTo>
                  <a:pt x="11524896" y="2194848"/>
                  <a:pt x="11528519" y="2186743"/>
                  <a:pt x="11532142" y="2178638"/>
                </a:cubicBezTo>
                <a:cubicBezTo>
                  <a:pt x="11534255" y="2170715"/>
                  <a:pt x="11533168" y="2161641"/>
                  <a:pt x="11541139" y="2151480"/>
                </a:cubicBezTo>
                <a:cubicBezTo>
                  <a:pt x="11538786" y="2170171"/>
                  <a:pt x="11548390" y="2173621"/>
                  <a:pt x="11560834" y="2175198"/>
                </a:cubicBezTo>
                <a:cubicBezTo>
                  <a:pt x="11571586" y="2175442"/>
                  <a:pt x="11584573" y="2181554"/>
                  <a:pt x="11584152" y="2190809"/>
                </a:cubicBezTo>
                <a:cubicBezTo>
                  <a:pt x="11583127" y="2207806"/>
                  <a:pt x="11583611" y="2224623"/>
                  <a:pt x="11574674" y="2239501"/>
                </a:cubicBezTo>
                <a:cubicBezTo>
                  <a:pt x="11569540" y="2247787"/>
                  <a:pt x="11563681" y="2250023"/>
                  <a:pt x="11552929" y="2249779"/>
                </a:cubicBezTo>
                <a:cubicBezTo>
                  <a:pt x="11545015" y="2247659"/>
                  <a:pt x="11541633" y="2244998"/>
                  <a:pt x="11542054" y="2235743"/>
                </a:cubicBezTo>
                <a:cubicBezTo>
                  <a:pt x="11541329" y="2229693"/>
                  <a:pt x="11536436" y="2227212"/>
                  <a:pt x="11531906" y="2227755"/>
                </a:cubicBezTo>
                <a:cubicBezTo>
                  <a:pt x="11513966" y="2231442"/>
                  <a:pt x="11502307" y="2223636"/>
                  <a:pt x="11490467" y="2214318"/>
                </a:cubicBezTo>
                <a:cubicBezTo>
                  <a:pt x="11478809" y="2206512"/>
                  <a:pt x="11466365" y="2204935"/>
                  <a:pt x="11457064" y="2216789"/>
                </a:cubicBezTo>
                <a:cubicBezTo>
                  <a:pt x="11450421" y="2225256"/>
                  <a:pt x="11447037" y="2222593"/>
                  <a:pt x="11447460" y="2213339"/>
                </a:cubicBezTo>
                <a:cubicBezTo>
                  <a:pt x="11446734" y="2207289"/>
                  <a:pt x="11443532" y="2206140"/>
                  <a:pt x="11437129" y="2203840"/>
                </a:cubicBezTo>
                <a:cubicBezTo>
                  <a:pt x="11410370" y="2197844"/>
                  <a:pt x="11383188" y="2201105"/>
                  <a:pt x="11358605" y="2213258"/>
                </a:cubicBezTo>
                <a:cubicBezTo>
                  <a:pt x="11345740" y="2220937"/>
                  <a:pt x="11332149" y="2222567"/>
                  <a:pt x="11318195" y="2221173"/>
                </a:cubicBezTo>
                <a:cubicBezTo>
                  <a:pt x="11305752" y="2219598"/>
                  <a:pt x="11294275" y="2213303"/>
                  <a:pt x="11284308" y="2206828"/>
                </a:cubicBezTo>
                <a:cubicBezTo>
                  <a:pt x="11279233" y="2202835"/>
                  <a:pt x="11275487" y="2197148"/>
                  <a:pt x="11268481" y="2202591"/>
                </a:cubicBezTo>
                <a:cubicBezTo>
                  <a:pt x="11261475" y="2208032"/>
                  <a:pt x="11262200" y="2214081"/>
                  <a:pt x="11264617" y="2221462"/>
                </a:cubicBezTo>
                <a:cubicBezTo>
                  <a:pt x="11266853" y="2227330"/>
                  <a:pt x="11270417" y="2231505"/>
                  <a:pt x="11269633" y="2237734"/>
                </a:cubicBezTo>
                <a:cubicBezTo>
                  <a:pt x="11271628" y="2254370"/>
                  <a:pt x="11280085" y="2261025"/>
                  <a:pt x="11295549" y="2262240"/>
                </a:cubicBezTo>
                <a:cubicBezTo>
                  <a:pt x="11323455" y="2265028"/>
                  <a:pt x="11348524" y="2269693"/>
                  <a:pt x="11375283" y="2275687"/>
                </a:cubicBezTo>
                <a:cubicBezTo>
                  <a:pt x="11391292" y="2281437"/>
                  <a:pt x="11393708" y="2288816"/>
                  <a:pt x="11384589" y="2302183"/>
                </a:cubicBezTo>
                <a:cubicBezTo>
                  <a:pt x="11383078" y="2302364"/>
                  <a:pt x="11383260" y="2303877"/>
                  <a:pt x="11383441" y="2305389"/>
                </a:cubicBezTo>
                <a:cubicBezTo>
                  <a:pt x="11382234" y="2320873"/>
                  <a:pt x="11372752" y="2331215"/>
                  <a:pt x="11363089" y="2340045"/>
                </a:cubicBezTo>
                <a:cubicBezTo>
                  <a:pt x="11356264" y="2346999"/>
                  <a:pt x="11352881" y="2344336"/>
                  <a:pt x="11350645" y="2338467"/>
                </a:cubicBezTo>
                <a:cubicBezTo>
                  <a:pt x="11345993" y="2325221"/>
                  <a:pt x="11352817" y="2318266"/>
                  <a:pt x="11364717" y="2315304"/>
                </a:cubicBezTo>
                <a:cubicBezTo>
                  <a:pt x="11360790" y="2308105"/>
                  <a:pt x="11355534" y="2302599"/>
                  <a:pt x="11347984" y="2303505"/>
                </a:cubicBezTo>
                <a:cubicBezTo>
                  <a:pt x="11343453" y="2304048"/>
                  <a:pt x="11342669" y="2310279"/>
                  <a:pt x="11341703" y="2314997"/>
                </a:cubicBezTo>
                <a:cubicBezTo>
                  <a:pt x="11338383" y="2338406"/>
                  <a:pt x="11332887" y="2343667"/>
                  <a:pt x="11310055" y="2344871"/>
                </a:cubicBezTo>
                <a:lnTo>
                  <a:pt x="11300135" y="2346060"/>
                </a:lnTo>
                <a:lnTo>
                  <a:pt x="11300726" y="2347404"/>
                </a:lnTo>
                <a:cubicBezTo>
                  <a:pt x="11301108" y="2350590"/>
                  <a:pt x="11301490" y="2353775"/>
                  <a:pt x="11302805" y="2355771"/>
                </a:cubicBezTo>
                <a:cubicBezTo>
                  <a:pt x="11319263" y="2376416"/>
                  <a:pt x="11335593" y="2395999"/>
                  <a:pt x="11364857" y="2397875"/>
                </a:cubicBezTo>
                <a:cubicBezTo>
                  <a:pt x="11371346" y="2398174"/>
                  <a:pt x="11370668" y="2401486"/>
                  <a:pt x="11369057" y="2405988"/>
                </a:cubicBezTo>
                <a:cubicBezTo>
                  <a:pt x="11368251" y="2408239"/>
                  <a:pt x="11366385" y="2410617"/>
                  <a:pt x="11364519" y="2412995"/>
                </a:cubicBezTo>
                <a:cubicBezTo>
                  <a:pt x="11360788" y="2417750"/>
                  <a:pt x="11356929" y="2421445"/>
                  <a:pt x="11361934" y="2427307"/>
                </a:cubicBezTo>
                <a:cubicBezTo>
                  <a:pt x="11365879" y="2433296"/>
                  <a:pt x="11370671" y="2428413"/>
                  <a:pt x="11375845" y="2426716"/>
                </a:cubicBezTo>
                <a:cubicBezTo>
                  <a:pt x="11386066" y="2422258"/>
                  <a:pt x="11397346" y="2417674"/>
                  <a:pt x="11406593" y="2423028"/>
                </a:cubicBezTo>
                <a:cubicBezTo>
                  <a:pt x="11418087" y="2429189"/>
                  <a:pt x="11423006" y="2425367"/>
                  <a:pt x="11429409" y="2415983"/>
                </a:cubicBezTo>
                <a:cubicBezTo>
                  <a:pt x="11431275" y="2413605"/>
                  <a:pt x="11433141" y="2411227"/>
                  <a:pt x="11436195" y="2409784"/>
                </a:cubicBezTo>
                <a:cubicBezTo>
                  <a:pt x="11438993" y="2406217"/>
                  <a:pt x="11442046" y="2404774"/>
                  <a:pt x="11446797" y="2408512"/>
                </a:cubicBezTo>
                <a:cubicBezTo>
                  <a:pt x="11450360" y="2411316"/>
                  <a:pt x="11450869" y="2415563"/>
                  <a:pt x="11448071" y="2419130"/>
                </a:cubicBezTo>
                <a:cubicBezTo>
                  <a:pt x="11445399" y="2423759"/>
                  <a:pt x="11444849" y="2428133"/>
                  <a:pt x="11440989" y="2431828"/>
                </a:cubicBezTo>
                <a:cubicBezTo>
                  <a:pt x="11438996" y="2433143"/>
                  <a:pt x="11437003" y="2434460"/>
                  <a:pt x="11438445" y="2437518"/>
                </a:cubicBezTo>
                <a:cubicBezTo>
                  <a:pt x="11439760" y="2439514"/>
                  <a:pt x="11442814" y="2438071"/>
                  <a:pt x="11444934" y="2437817"/>
                </a:cubicBezTo>
                <a:cubicBezTo>
                  <a:pt x="11448115" y="2437435"/>
                  <a:pt x="11450235" y="2437181"/>
                  <a:pt x="11452102" y="2434803"/>
                </a:cubicBezTo>
                <a:cubicBezTo>
                  <a:pt x="11453967" y="2432425"/>
                  <a:pt x="11456088" y="2432171"/>
                  <a:pt x="11458463" y="2434040"/>
                </a:cubicBezTo>
                <a:cubicBezTo>
                  <a:pt x="11471527" y="2444321"/>
                  <a:pt x="11485947" y="2447977"/>
                  <a:pt x="11501724" y="2445008"/>
                </a:cubicBezTo>
                <a:cubicBezTo>
                  <a:pt x="11509018" y="2443056"/>
                  <a:pt x="11516440" y="2442166"/>
                  <a:pt x="11523989" y="2442337"/>
                </a:cubicBezTo>
                <a:cubicBezTo>
                  <a:pt x="11528230" y="2441829"/>
                  <a:pt x="11534592" y="2441066"/>
                  <a:pt x="11537349" y="2446120"/>
                </a:cubicBezTo>
                <a:cubicBezTo>
                  <a:pt x="11538919" y="2450241"/>
                  <a:pt x="11534000" y="2454061"/>
                  <a:pt x="11531201" y="2457629"/>
                </a:cubicBezTo>
                <a:cubicBezTo>
                  <a:pt x="11529335" y="2460007"/>
                  <a:pt x="11527342" y="2461323"/>
                  <a:pt x="11525476" y="2463701"/>
                </a:cubicBezTo>
                <a:cubicBezTo>
                  <a:pt x="11523610" y="2466078"/>
                  <a:pt x="11518564" y="2468839"/>
                  <a:pt x="11521194" y="2472831"/>
                </a:cubicBezTo>
                <a:cubicBezTo>
                  <a:pt x="11522763" y="2476951"/>
                  <a:pt x="11528065" y="2476315"/>
                  <a:pt x="11532178" y="2474745"/>
                </a:cubicBezTo>
                <a:cubicBezTo>
                  <a:pt x="11541721" y="2473601"/>
                  <a:pt x="11549398" y="2474834"/>
                  <a:pt x="11559449" y="2477937"/>
                </a:cubicBezTo>
                <a:cubicBezTo>
                  <a:pt x="11581928" y="2486012"/>
                  <a:pt x="11592954" y="2479304"/>
                  <a:pt x="11598890" y="2457050"/>
                </a:cubicBezTo>
                <a:cubicBezTo>
                  <a:pt x="11601052" y="2448174"/>
                  <a:pt x="11605843" y="2443291"/>
                  <a:pt x="11614453" y="2443335"/>
                </a:cubicBezTo>
                <a:cubicBezTo>
                  <a:pt x="11616873" y="2463510"/>
                  <a:pt x="11619165" y="2482623"/>
                  <a:pt x="11621585" y="2502797"/>
                </a:cubicBezTo>
                <a:cubicBezTo>
                  <a:pt x="11606868" y="2505639"/>
                  <a:pt x="11604324" y="2511330"/>
                  <a:pt x="11609711" y="2520377"/>
                </a:cubicBezTo>
                <a:cubicBezTo>
                  <a:pt x="11611154" y="2523435"/>
                  <a:pt x="11615649" y="2525050"/>
                  <a:pt x="11613911" y="2528490"/>
                </a:cubicBezTo>
                <a:cubicBezTo>
                  <a:pt x="11611112" y="2532057"/>
                  <a:pt x="11606743" y="2531504"/>
                  <a:pt x="11603435" y="2530824"/>
                </a:cubicBezTo>
                <a:cubicBezTo>
                  <a:pt x="11600255" y="2531205"/>
                  <a:pt x="11598007" y="2530398"/>
                  <a:pt x="11595759" y="2529590"/>
                </a:cubicBezTo>
                <a:cubicBezTo>
                  <a:pt x="11589143" y="2528230"/>
                  <a:pt x="11586089" y="2529673"/>
                  <a:pt x="11585920" y="2537232"/>
                </a:cubicBezTo>
                <a:cubicBezTo>
                  <a:pt x="11585369" y="2541607"/>
                  <a:pt x="11582952" y="2548360"/>
                  <a:pt x="11577269" y="2545810"/>
                </a:cubicBezTo>
                <a:cubicBezTo>
                  <a:pt x="11569465" y="2543514"/>
                  <a:pt x="11562043" y="2544404"/>
                  <a:pt x="11554494" y="2544233"/>
                </a:cubicBezTo>
                <a:cubicBezTo>
                  <a:pt x="11548005" y="2543934"/>
                  <a:pt x="11540329" y="2542701"/>
                  <a:pt x="11533162" y="2545714"/>
                </a:cubicBezTo>
                <a:cubicBezTo>
                  <a:pt x="11527054" y="2548601"/>
                  <a:pt x="11519887" y="2551615"/>
                  <a:pt x="11526462" y="2561597"/>
                </a:cubicBezTo>
                <a:cubicBezTo>
                  <a:pt x="11528965" y="2564528"/>
                  <a:pt x="11527099" y="2566907"/>
                  <a:pt x="11522985" y="2568476"/>
                </a:cubicBezTo>
                <a:cubicBezTo>
                  <a:pt x="11507081" y="2570384"/>
                  <a:pt x="11501270" y="2566772"/>
                  <a:pt x="11498300" y="2550972"/>
                </a:cubicBezTo>
                <a:cubicBezTo>
                  <a:pt x="11497663" y="2545664"/>
                  <a:pt x="11496093" y="2541543"/>
                  <a:pt x="11491597" y="2539928"/>
                </a:cubicBezTo>
                <a:cubicBezTo>
                  <a:pt x="11483794" y="2537633"/>
                  <a:pt x="11476117" y="2536400"/>
                  <a:pt x="11467890" y="2539541"/>
                </a:cubicBezTo>
                <a:cubicBezTo>
                  <a:pt x="11465769" y="2539796"/>
                  <a:pt x="11465219" y="2544169"/>
                  <a:pt x="11466533" y="2546166"/>
                </a:cubicBezTo>
                <a:cubicBezTo>
                  <a:pt x="11466915" y="2549352"/>
                  <a:pt x="11467425" y="2553598"/>
                  <a:pt x="11465559" y="2555977"/>
                </a:cubicBezTo>
                <a:cubicBezTo>
                  <a:pt x="11462760" y="2559543"/>
                  <a:pt x="11459410" y="2567485"/>
                  <a:pt x="11455466" y="2561495"/>
                </a:cubicBezTo>
                <a:cubicBezTo>
                  <a:pt x="11445582" y="2550833"/>
                  <a:pt x="11434980" y="2552104"/>
                  <a:pt x="11423317" y="2553503"/>
                </a:cubicBezTo>
                <a:cubicBezTo>
                  <a:pt x="11416828" y="2553204"/>
                  <a:pt x="11410339" y="2552906"/>
                  <a:pt x="11404401" y="2548232"/>
                </a:cubicBezTo>
                <a:cubicBezTo>
                  <a:pt x="11381963" y="2531536"/>
                  <a:pt x="11366187" y="2534505"/>
                  <a:pt x="11354145" y="2559645"/>
                </a:cubicBezTo>
                <a:cubicBezTo>
                  <a:pt x="11350667" y="2566525"/>
                  <a:pt x="11345621" y="2569285"/>
                  <a:pt x="11339555" y="2563549"/>
                </a:cubicBezTo>
                <a:cubicBezTo>
                  <a:pt x="11325304" y="2552334"/>
                  <a:pt x="11308890" y="2549994"/>
                  <a:pt x="11291799" y="2550966"/>
                </a:cubicBezTo>
                <a:cubicBezTo>
                  <a:pt x="11283189" y="2550922"/>
                  <a:pt x="11274835" y="2553001"/>
                  <a:pt x="11265165" y="2553084"/>
                </a:cubicBezTo>
                <a:cubicBezTo>
                  <a:pt x="11249006" y="2552868"/>
                  <a:pt x="11235222" y="2554521"/>
                  <a:pt x="11231153" y="2574396"/>
                </a:cubicBezTo>
                <a:cubicBezTo>
                  <a:pt x="11230261" y="2566964"/>
                  <a:pt x="11230685" y="2561527"/>
                  <a:pt x="11226740" y="2555538"/>
                </a:cubicBezTo>
                <a:cubicBezTo>
                  <a:pt x="11222541" y="2547425"/>
                  <a:pt x="11214737" y="2545130"/>
                  <a:pt x="11207315" y="2546020"/>
                </a:cubicBezTo>
                <a:cubicBezTo>
                  <a:pt x="11198960" y="2548099"/>
                  <a:pt x="11205153" y="2554896"/>
                  <a:pt x="11204602" y="2559270"/>
                </a:cubicBezTo>
                <a:cubicBezTo>
                  <a:pt x="11204305" y="2565768"/>
                  <a:pt x="11200574" y="2570525"/>
                  <a:pt x="11193830" y="2568102"/>
                </a:cubicBezTo>
                <a:lnTo>
                  <a:pt x="11180740" y="2568034"/>
                </a:lnTo>
                <a:lnTo>
                  <a:pt x="11195649" y="2580624"/>
                </a:lnTo>
                <a:lnTo>
                  <a:pt x="11203361" y="2582303"/>
                </a:lnTo>
                <a:lnTo>
                  <a:pt x="11223468" y="2579223"/>
                </a:lnTo>
                <a:cubicBezTo>
                  <a:pt x="11230161" y="2579954"/>
                  <a:pt x="11236729" y="2582426"/>
                  <a:pt x="11242899" y="2586576"/>
                </a:cubicBezTo>
                <a:lnTo>
                  <a:pt x="11254759" y="2598694"/>
                </a:lnTo>
                <a:lnTo>
                  <a:pt x="11255706" y="2597117"/>
                </a:lnTo>
                <a:cubicBezTo>
                  <a:pt x="11265248" y="2595973"/>
                  <a:pt x="11275004" y="2605574"/>
                  <a:pt x="11274029" y="2615385"/>
                </a:cubicBezTo>
                <a:lnTo>
                  <a:pt x="11274306" y="2617688"/>
                </a:lnTo>
                <a:lnTo>
                  <a:pt x="11277827" y="2621047"/>
                </a:lnTo>
                <a:lnTo>
                  <a:pt x="11279840" y="2618996"/>
                </a:lnTo>
                <a:cubicBezTo>
                  <a:pt x="11284378" y="2611989"/>
                  <a:pt x="11288619" y="2611480"/>
                  <a:pt x="11293752" y="2618405"/>
                </a:cubicBezTo>
                <a:cubicBezTo>
                  <a:pt x="11300453" y="2629449"/>
                  <a:pt x="11309954" y="2636926"/>
                  <a:pt x="11319328" y="2643341"/>
                </a:cubicBezTo>
                <a:lnTo>
                  <a:pt x="11329030" y="2652656"/>
                </a:lnTo>
                <a:lnTo>
                  <a:pt x="11329959" y="2638551"/>
                </a:lnTo>
                <a:cubicBezTo>
                  <a:pt x="11328961" y="2630233"/>
                  <a:pt x="11327964" y="2621916"/>
                  <a:pt x="11331587" y="2613811"/>
                </a:cubicBezTo>
                <a:cubicBezTo>
                  <a:pt x="11347536" y="2631840"/>
                  <a:pt x="11347536" y="2631840"/>
                  <a:pt x="11367407" y="2618719"/>
                </a:cubicBezTo>
                <a:cubicBezTo>
                  <a:pt x="11376105" y="2614608"/>
                  <a:pt x="11381964" y="2612372"/>
                  <a:pt x="11391569" y="2615822"/>
                </a:cubicBezTo>
                <a:cubicBezTo>
                  <a:pt x="11416999" y="2623510"/>
                  <a:pt x="11442068" y="2628173"/>
                  <a:pt x="11467136" y="2632837"/>
                </a:cubicBezTo>
                <a:cubicBezTo>
                  <a:pt x="11544032" y="2648159"/>
                  <a:pt x="11621350" y="2654226"/>
                  <a:pt x="11697280" y="2674264"/>
                </a:cubicBezTo>
                <a:cubicBezTo>
                  <a:pt x="11703501" y="2675053"/>
                  <a:pt x="11712562" y="2673967"/>
                  <a:pt x="11713469" y="2681527"/>
                </a:cubicBezTo>
                <a:cubicBezTo>
                  <a:pt x="11715886" y="2688908"/>
                  <a:pt x="11708698" y="2692838"/>
                  <a:pt x="11704712" y="2697917"/>
                </a:cubicBezTo>
                <a:cubicBezTo>
                  <a:pt x="11700545" y="2701485"/>
                  <a:pt x="11694867" y="2705235"/>
                  <a:pt x="11698612" y="2710922"/>
                </a:cubicBezTo>
                <a:cubicBezTo>
                  <a:pt x="11701029" y="2718302"/>
                  <a:pt x="11707432" y="2720603"/>
                  <a:pt x="11713655" y="2721390"/>
                </a:cubicBezTo>
                <a:cubicBezTo>
                  <a:pt x="11718184" y="2720848"/>
                  <a:pt x="11722715" y="2720304"/>
                  <a:pt x="11727245" y="2719760"/>
                </a:cubicBezTo>
                <a:cubicBezTo>
                  <a:pt x="11748567" y="2718737"/>
                  <a:pt x="11762100" y="2729386"/>
                  <a:pt x="11764638" y="2750558"/>
                </a:cubicBezTo>
                <a:cubicBezTo>
                  <a:pt x="11765546" y="2758120"/>
                  <a:pt x="11766452" y="2765681"/>
                  <a:pt x="11764339" y="2773604"/>
                </a:cubicBezTo>
                <a:cubicBezTo>
                  <a:pt x="11763917" y="2782858"/>
                  <a:pt x="11770502" y="2786671"/>
                  <a:pt x="11779199" y="2782560"/>
                </a:cubicBezTo>
                <a:cubicBezTo>
                  <a:pt x="11795266" y="2776031"/>
                  <a:pt x="11801366" y="2763028"/>
                  <a:pt x="11797316" y="2742036"/>
                </a:cubicBezTo>
                <a:cubicBezTo>
                  <a:pt x="11809338" y="2752867"/>
                  <a:pt x="11818158" y="2762547"/>
                  <a:pt x="11824139" y="2774103"/>
                </a:cubicBezTo>
                <a:cubicBezTo>
                  <a:pt x="11830120" y="2785657"/>
                  <a:pt x="11828855" y="2813422"/>
                  <a:pt x="11819372" y="2823763"/>
                </a:cubicBezTo>
                <a:cubicBezTo>
                  <a:pt x="11807052" y="2835978"/>
                  <a:pt x="11792554" y="2830047"/>
                  <a:pt x="11781257" y="2825266"/>
                </a:cubicBezTo>
                <a:cubicBezTo>
                  <a:pt x="11765068" y="2818003"/>
                  <a:pt x="11747733" y="2813947"/>
                  <a:pt x="11729611" y="2816120"/>
                </a:cubicBezTo>
                <a:cubicBezTo>
                  <a:pt x="11719041" y="2817389"/>
                  <a:pt x="11706960" y="2818836"/>
                  <a:pt x="11694879" y="2820285"/>
                </a:cubicBezTo>
                <a:cubicBezTo>
                  <a:pt x="11645046" y="2826263"/>
                  <a:pt x="11595817" y="2824496"/>
                  <a:pt x="11552202" y="2792910"/>
                </a:cubicBezTo>
                <a:cubicBezTo>
                  <a:pt x="11535469" y="2781111"/>
                  <a:pt x="11526953" y="2786735"/>
                  <a:pt x="11521578" y="2805787"/>
                </a:cubicBezTo>
                <a:cubicBezTo>
                  <a:pt x="11520431" y="2808993"/>
                  <a:pt x="11523995" y="2813168"/>
                  <a:pt x="11519647" y="2815224"/>
                </a:cubicBezTo>
                <a:cubicBezTo>
                  <a:pt x="11515116" y="2815767"/>
                  <a:pt x="11511733" y="2813105"/>
                  <a:pt x="11509861" y="2810261"/>
                </a:cubicBezTo>
                <a:cubicBezTo>
                  <a:pt x="11507987" y="2807418"/>
                  <a:pt x="11506115" y="2804575"/>
                  <a:pt x="11504423" y="2803243"/>
                </a:cubicBezTo>
                <a:cubicBezTo>
                  <a:pt x="11498987" y="2796225"/>
                  <a:pt x="11492220" y="2790901"/>
                  <a:pt x="11485577" y="2799367"/>
                </a:cubicBezTo>
                <a:cubicBezTo>
                  <a:pt x="11477423" y="2808015"/>
                  <a:pt x="11489686" y="2808078"/>
                  <a:pt x="11493250" y="2812253"/>
                </a:cubicBezTo>
                <a:cubicBezTo>
                  <a:pt x="11493431" y="2813766"/>
                  <a:pt x="11494941" y="2813585"/>
                  <a:pt x="11495122" y="2815096"/>
                </a:cubicBezTo>
                <a:cubicBezTo>
                  <a:pt x="11498505" y="2817760"/>
                  <a:pt x="11500559" y="2822114"/>
                  <a:pt x="11497902" y="2825501"/>
                </a:cubicBezTo>
                <a:cubicBezTo>
                  <a:pt x="11495426" y="2830400"/>
                  <a:pt x="11492406" y="2830763"/>
                  <a:pt x="11487513" y="2828281"/>
                </a:cubicBezTo>
                <a:cubicBezTo>
                  <a:pt x="11468304" y="2821381"/>
                  <a:pt x="11452419" y="2829423"/>
                  <a:pt x="11442333" y="2847506"/>
                </a:cubicBezTo>
                <a:cubicBezTo>
                  <a:pt x="11439675" y="2850893"/>
                  <a:pt x="11433998" y="2854642"/>
                  <a:pt x="11434542" y="2859179"/>
                </a:cubicBezTo>
                <a:cubicBezTo>
                  <a:pt x="11436537" y="2875814"/>
                  <a:pt x="11455143" y="2890458"/>
                  <a:pt x="11469881" y="2885621"/>
                </a:cubicBezTo>
                <a:cubicBezTo>
                  <a:pt x="11499357" y="2875949"/>
                  <a:pt x="11528593" y="2877046"/>
                  <a:pt x="11558917" y="2887215"/>
                </a:cubicBezTo>
                <a:cubicBezTo>
                  <a:pt x="11569850" y="2888971"/>
                  <a:pt x="11580784" y="2890728"/>
                  <a:pt x="11588937" y="2882081"/>
                </a:cubicBezTo>
                <a:cubicBezTo>
                  <a:pt x="11595943" y="2876638"/>
                  <a:pt x="11599145" y="2877788"/>
                  <a:pt x="11601744" y="2886680"/>
                </a:cubicBezTo>
                <a:cubicBezTo>
                  <a:pt x="11604705" y="2898598"/>
                  <a:pt x="11613162" y="2905254"/>
                  <a:pt x="11625605" y="2906829"/>
                </a:cubicBezTo>
                <a:cubicBezTo>
                  <a:pt x="11638230" y="2909917"/>
                  <a:pt x="11652365" y="2912825"/>
                  <a:pt x="11666500" y="2915731"/>
                </a:cubicBezTo>
                <a:cubicBezTo>
                  <a:pt x="11678943" y="2917306"/>
                  <a:pt x="11684561" y="2925837"/>
                  <a:pt x="11684502" y="2938116"/>
                </a:cubicBezTo>
                <a:cubicBezTo>
                  <a:pt x="11684684" y="2939629"/>
                  <a:pt x="11685046" y="2942653"/>
                  <a:pt x="11683899" y="2945859"/>
                </a:cubicBezTo>
                <a:cubicBezTo>
                  <a:pt x="11684807" y="2953421"/>
                  <a:pt x="11690062" y="2958926"/>
                  <a:pt x="11697612" y="2958020"/>
                </a:cubicBezTo>
                <a:cubicBezTo>
                  <a:pt x="11703834" y="2958808"/>
                  <a:pt x="11702927" y="2951246"/>
                  <a:pt x="11702202" y="2945198"/>
                </a:cubicBezTo>
                <a:cubicBezTo>
                  <a:pt x="11702986" y="2938967"/>
                  <a:pt x="11702261" y="2932918"/>
                  <a:pt x="11711139" y="2930319"/>
                </a:cubicBezTo>
                <a:cubicBezTo>
                  <a:pt x="11724730" y="2928689"/>
                  <a:pt x="11738625" y="2942363"/>
                  <a:pt x="11737237" y="2956336"/>
                </a:cubicBezTo>
                <a:cubicBezTo>
                  <a:pt x="11737781" y="2960872"/>
                  <a:pt x="11735124" y="2964259"/>
                  <a:pt x="11738688" y="2968434"/>
                </a:cubicBezTo>
                <a:cubicBezTo>
                  <a:pt x="11743218" y="2967890"/>
                  <a:pt x="11742674" y="2963354"/>
                  <a:pt x="11745513" y="2961479"/>
                </a:cubicBezTo>
                <a:cubicBezTo>
                  <a:pt x="11751975" y="2951500"/>
                  <a:pt x="11758015" y="2950775"/>
                  <a:pt x="11765326" y="2960637"/>
                </a:cubicBezTo>
                <a:cubicBezTo>
                  <a:pt x="11774871" y="2976367"/>
                  <a:pt x="11788403" y="2987016"/>
                  <a:pt x="11801753" y="2996153"/>
                </a:cubicBezTo>
                <a:cubicBezTo>
                  <a:pt x="11816977" y="3008134"/>
                  <a:pt x="11830871" y="3021807"/>
                  <a:pt x="11834920" y="3042798"/>
                </a:cubicBezTo>
                <a:cubicBezTo>
                  <a:pt x="11837337" y="3050178"/>
                  <a:pt x="11841445" y="3058889"/>
                  <a:pt x="11849358" y="3061008"/>
                </a:cubicBezTo>
                <a:cubicBezTo>
                  <a:pt x="11881374" y="3072509"/>
                  <a:pt x="11894787" y="3107717"/>
                  <a:pt x="11925655" y="3122423"/>
                </a:cubicBezTo>
                <a:cubicBezTo>
                  <a:pt x="11933931" y="3127567"/>
                  <a:pt x="11933328" y="3135309"/>
                  <a:pt x="11931215" y="3143234"/>
                </a:cubicBezTo>
                <a:cubicBezTo>
                  <a:pt x="11927592" y="3151338"/>
                  <a:pt x="11919497" y="3147706"/>
                  <a:pt x="11914423" y="3143713"/>
                </a:cubicBezTo>
                <a:cubicBezTo>
                  <a:pt x="11904455" y="3137238"/>
                  <a:pt x="11895576" y="3139837"/>
                  <a:pt x="11887241" y="3146972"/>
                </a:cubicBezTo>
                <a:cubicBezTo>
                  <a:pt x="11877578" y="3155802"/>
                  <a:pt x="11865859" y="3160275"/>
                  <a:pt x="11852268" y="3161906"/>
                </a:cubicBezTo>
                <a:cubicBezTo>
                  <a:pt x="11829437" y="3163110"/>
                  <a:pt x="11815360" y="3147923"/>
                  <a:pt x="11818861" y="3126027"/>
                </a:cubicBezTo>
                <a:cubicBezTo>
                  <a:pt x="11819827" y="3121309"/>
                  <a:pt x="11820612" y="3115080"/>
                  <a:pt x="11820068" y="3110543"/>
                </a:cubicBezTo>
                <a:cubicBezTo>
                  <a:pt x="11819886" y="3109029"/>
                  <a:pt x="11821214" y="3107337"/>
                  <a:pt x="11821214" y="3107337"/>
                </a:cubicBezTo>
                <a:cubicBezTo>
                  <a:pt x="11819705" y="3107518"/>
                  <a:pt x="11819705" y="3107518"/>
                  <a:pt x="11818376" y="3109211"/>
                </a:cubicBezTo>
                <a:cubicBezTo>
                  <a:pt x="11812336" y="3109936"/>
                  <a:pt x="11807805" y="3110479"/>
                  <a:pt x="11801585" y="3109691"/>
                </a:cubicBezTo>
                <a:cubicBezTo>
                  <a:pt x="11771986" y="3105571"/>
                  <a:pt x="11763469" y="3111194"/>
                  <a:pt x="11757854" y="3141014"/>
                </a:cubicBezTo>
                <a:cubicBezTo>
                  <a:pt x="11756467" y="3154986"/>
                  <a:pt x="11747769" y="3159097"/>
                  <a:pt x="11733816" y="3157703"/>
                </a:cubicBezTo>
                <a:cubicBezTo>
                  <a:pt x="11723064" y="3157459"/>
                  <a:pt x="11716298" y="3152134"/>
                  <a:pt x="11708988" y="3142273"/>
                </a:cubicBezTo>
                <a:cubicBezTo>
                  <a:pt x="11688749" y="3114020"/>
                  <a:pt x="11660720" y="3097439"/>
                  <a:pt x="11625082" y="3094043"/>
                </a:cubicBezTo>
                <a:cubicBezTo>
                  <a:pt x="11595302" y="3088411"/>
                  <a:pt x="11595302" y="3088411"/>
                  <a:pt x="11604969" y="3117932"/>
                </a:cubicBezTo>
                <a:cubicBezTo>
                  <a:pt x="11609985" y="3134205"/>
                  <a:pt x="11607871" y="3142128"/>
                  <a:pt x="11595006" y="3149807"/>
                </a:cubicBezTo>
                <a:cubicBezTo>
                  <a:pt x="11587755" y="3127667"/>
                  <a:pt x="11582681" y="3123672"/>
                  <a:pt x="11559849" y="3124878"/>
                </a:cubicBezTo>
                <a:cubicBezTo>
                  <a:pt x="11548523" y="3126237"/>
                  <a:pt x="11536654" y="3130249"/>
                  <a:pt x="11526203" y="3126325"/>
                </a:cubicBezTo>
                <a:lnTo>
                  <a:pt x="11522814" y="3123943"/>
                </a:lnTo>
                <a:lnTo>
                  <a:pt x="11518932" y="3135508"/>
                </a:lnTo>
                <a:cubicBezTo>
                  <a:pt x="11514607" y="3139797"/>
                  <a:pt x="11509899" y="3140900"/>
                  <a:pt x="11505281" y="3140511"/>
                </a:cubicBezTo>
                <a:lnTo>
                  <a:pt x="11493896" y="3137084"/>
                </a:lnTo>
                <a:lnTo>
                  <a:pt x="11489119" y="3160973"/>
                </a:lnTo>
                <a:cubicBezTo>
                  <a:pt x="11490389" y="3171558"/>
                  <a:pt x="11491659" y="3182144"/>
                  <a:pt x="11480122" y="3188130"/>
                </a:cubicBezTo>
                <a:cubicBezTo>
                  <a:pt x="11478793" y="3189824"/>
                  <a:pt x="11474626" y="3193391"/>
                  <a:pt x="11474082" y="3188855"/>
                </a:cubicBezTo>
                <a:cubicBezTo>
                  <a:pt x="11471121" y="3176938"/>
                  <a:pt x="11460368" y="3176694"/>
                  <a:pt x="11450764" y="3173244"/>
                </a:cubicBezTo>
                <a:cubicBezTo>
                  <a:pt x="11439649" y="3169973"/>
                  <a:pt x="11432702" y="3163137"/>
                  <a:pt x="11432761" y="3150858"/>
                </a:cubicBezTo>
                <a:cubicBezTo>
                  <a:pt x="11432700" y="3143962"/>
                  <a:pt x="11430842" y="3138049"/>
                  <a:pt x="11427398" y="3133285"/>
                </a:cubicBezTo>
                <a:lnTo>
                  <a:pt x="11427128" y="3133090"/>
                </a:lnTo>
                <a:lnTo>
                  <a:pt x="11379796" y="3133346"/>
                </a:lnTo>
                <a:lnTo>
                  <a:pt x="11377886" y="3132842"/>
                </a:lnTo>
                <a:lnTo>
                  <a:pt x="11372370" y="3135858"/>
                </a:lnTo>
                <a:lnTo>
                  <a:pt x="11370360" y="3130854"/>
                </a:lnTo>
                <a:lnTo>
                  <a:pt x="11354996" y="3126795"/>
                </a:lnTo>
                <a:lnTo>
                  <a:pt x="11336070" y="3116433"/>
                </a:lnTo>
                <a:lnTo>
                  <a:pt x="11320293" y="3118326"/>
                </a:lnTo>
                <a:lnTo>
                  <a:pt x="11315312" y="3113976"/>
                </a:lnTo>
                <a:lnTo>
                  <a:pt x="11309842" y="3122888"/>
                </a:lnTo>
                <a:cubicBezTo>
                  <a:pt x="11309037" y="3125138"/>
                  <a:pt x="11311539" y="3128070"/>
                  <a:pt x="11308486" y="3129513"/>
                </a:cubicBezTo>
                <a:cubicBezTo>
                  <a:pt x="11305305" y="3129894"/>
                  <a:pt x="11302930" y="3128025"/>
                  <a:pt x="11301615" y="3126028"/>
                </a:cubicBezTo>
                <a:cubicBezTo>
                  <a:pt x="11300300" y="3124032"/>
                  <a:pt x="11298985" y="3122036"/>
                  <a:pt x="11297797" y="3121100"/>
                </a:cubicBezTo>
                <a:cubicBezTo>
                  <a:pt x="11293980" y="3116174"/>
                  <a:pt x="11289229" y="3112435"/>
                  <a:pt x="11284565" y="3118379"/>
                </a:cubicBezTo>
                <a:cubicBezTo>
                  <a:pt x="11278840" y="3124451"/>
                  <a:pt x="11287450" y="3124496"/>
                  <a:pt x="11289952" y="3127427"/>
                </a:cubicBezTo>
                <a:cubicBezTo>
                  <a:pt x="11290080" y="3128489"/>
                  <a:pt x="11291140" y="3128362"/>
                  <a:pt x="11291267" y="3129423"/>
                </a:cubicBezTo>
                <a:cubicBezTo>
                  <a:pt x="11293642" y="3131294"/>
                  <a:pt x="11295084" y="3134351"/>
                  <a:pt x="11293219" y="3136729"/>
                </a:cubicBezTo>
                <a:cubicBezTo>
                  <a:pt x="11291480" y="3140169"/>
                  <a:pt x="11289360" y="3140423"/>
                  <a:pt x="11285924" y="3138681"/>
                </a:cubicBezTo>
                <a:cubicBezTo>
                  <a:pt x="11279180" y="3136259"/>
                  <a:pt x="11273020" y="3136459"/>
                  <a:pt x="11267661" y="3138852"/>
                </a:cubicBezTo>
                <a:lnTo>
                  <a:pt x="11255773" y="3150624"/>
                </a:lnTo>
                <a:lnTo>
                  <a:pt x="11272165" y="3176830"/>
                </a:lnTo>
                <a:lnTo>
                  <a:pt x="11272465" y="3178692"/>
                </a:lnTo>
                <a:lnTo>
                  <a:pt x="11273544" y="3178940"/>
                </a:lnTo>
                <a:cubicBezTo>
                  <a:pt x="11294240" y="3172150"/>
                  <a:pt x="11314767" y="3172920"/>
                  <a:pt x="11336059" y="3180060"/>
                </a:cubicBezTo>
                <a:cubicBezTo>
                  <a:pt x="11343736" y="3181293"/>
                  <a:pt x="11351412" y="3182527"/>
                  <a:pt x="11357137" y="3176455"/>
                </a:cubicBezTo>
                <a:cubicBezTo>
                  <a:pt x="11362056" y="3172634"/>
                  <a:pt x="11364304" y="3173441"/>
                  <a:pt x="11366129" y="3179684"/>
                </a:cubicBezTo>
                <a:cubicBezTo>
                  <a:pt x="11368208" y="3188052"/>
                  <a:pt x="11374146" y="3192725"/>
                  <a:pt x="11382882" y="3193832"/>
                </a:cubicBezTo>
                <a:cubicBezTo>
                  <a:pt x="11391747" y="3196000"/>
                  <a:pt x="11401671" y="3198041"/>
                  <a:pt x="11411596" y="3200082"/>
                </a:cubicBezTo>
                <a:cubicBezTo>
                  <a:pt x="11420333" y="3201188"/>
                  <a:pt x="11424277" y="3207178"/>
                  <a:pt x="11424236" y="3215799"/>
                </a:cubicBezTo>
                <a:cubicBezTo>
                  <a:pt x="11424363" y="3216861"/>
                  <a:pt x="11424618" y="3218985"/>
                  <a:pt x="11423812" y="3221235"/>
                </a:cubicBezTo>
                <a:cubicBezTo>
                  <a:pt x="11424450" y="3226544"/>
                  <a:pt x="11428139" y="3230410"/>
                  <a:pt x="11433441" y="3229774"/>
                </a:cubicBezTo>
                <a:cubicBezTo>
                  <a:pt x="11437809" y="3230328"/>
                  <a:pt x="11437173" y="3225018"/>
                  <a:pt x="11436663" y="3220771"/>
                </a:cubicBezTo>
                <a:cubicBezTo>
                  <a:pt x="11437214" y="3216396"/>
                  <a:pt x="11436705" y="3212149"/>
                  <a:pt x="11442939" y="3210324"/>
                </a:cubicBezTo>
                <a:cubicBezTo>
                  <a:pt x="11452481" y="3209180"/>
                  <a:pt x="11462237" y="3218781"/>
                  <a:pt x="11461262" y="3228592"/>
                </a:cubicBezTo>
                <a:cubicBezTo>
                  <a:pt x="11461645" y="3231777"/>
                  <a:pt x="11459779" y="3234155"/>
                  <a:pt x="11462281" y="3237086"/>
                </a:cubicBezTo>
                <a:cubicBezTo>
                  <a:pt x="11465462" y="3236704"/>
                  <a:pt x="11465080" y="3233519"/>
                  <a:pt x="11467073" y="3232203"/>
                </a:cubicBezTo>
                <a:cubicBezTo>
                  <a:pt x="11471611" y="3225196"/>
                  <a:pt x="11475852" y="3224687"/>
                  <a:pt x="11480985" y="3231612"/>
                </a:cubicBezTo>
                <a:cubicBezTo>
                  <a:pt x="11487686" y="3242656"/>
                  <a:pt x="11497187" y="3250133"/>
                  <a:pt x="11506561" y="3256548"/>
                </a:cubicBezTo>
                <a:cubicBezTo>
                  <a:pt x="11517250" y="3264960"/>
                  <a:pt x="11527005" y="3274561"/>
                  <a:pt x="11529848" y="3289299"/>
                </a:cubicBezTo>
                <a:cubicBezTo>
                  <a:pt x="11531545" y="3294481"/>
                  <a:pt x="11534430" y="3300597"/>
                  <a:pt x="11539986" y="3302085"/>
                </a:cubicBezTo>
                <a:cubicBezTo>
                  <a:pt x="11562465" y="3310160"/>
                  <a:pt x="11571883" y="3334881"/>
                  <a:pt x="11593556" y="3345206"/>
                </a:cubicBezTo>
                <a:cubicBezTo>
                  <a:pt x="11599367" y="3348818"/>
                  <a:pt x="11598943" y="3354254"/>
                  <a:pt x="11597460" y="3359818"/>
                </a:cubicBezTo>
                <a:cubicBezTo>
                  <a:pt x="11594916" y="3365508"/>
                  <a:pt x="11589232" y="3362958"/>
                  <a:pt x="11585669" y="3360154"/>
                </a:cubicBezTo>
                <a:cubicBezTo>
                  <a:pt x="11578671" y="3355608"/>
                  <a:pt x="11572436" y="3357433"/>
                  <a:pt x="11566584" y="3362442"/>
                </a:cubicBezTo>
                <a:cubicBezTo>
                  <a:pt x="11559799" y="3368642"/>
                  <a:pt x="11551572" y="3371783"/>
                  <a:pt x="11542029" y="3372928"/>
                </a:cubicBezTo>
                <a:cubicBezTo>
                  <a:pt x="11525998" y="3373773"/>
                  <a:pt x="11516115" y="3363110"/>
                  <a:pt x="11518573" y="3347737"/>
                </a:cubicBezTo>
                <a:cubicBezTo>
                  <a:pt x="11519251" y="3344424"/>
                  <a:pt x="11519802" y="3340050"/>
                  <a:pt x="11519421" y="3336865"/>
                </a:cubicBezTo>
                <a:cubicBezTo>
                  <a:pt x="11519293" y="3335802"/>
                  <a:pt x="11520225" y="3334613"/>
                  <a:pt x="11520225" y="3334613"/>
                </a:cubicBezTo>
                <a:cubicBezTo>
                  <a:pt x="11519165" y="3334741"/>
                  <a:pt x="11519165" y="3334741"/>
                  <a:pt x="11518233" y="3335929"/>
                </a:cubicBezTo>
                <a:cubicBezTo>
                  <a:pt x="11513991" y="3336438"/>
                  <a:pt x="11510810" y="3336820"/>
                  <a:pt x="11506443" y="3336267"/>
                </a:cubicBezTo>
                <a:cubicBezTo>
                  <a:pt x="11485661" y="3333374"/>
                  <a:pt x="11479681" y="3337322"/>
                  <a:pt x="11475738" y="3358259"/>
                </a:cubicBezTo>
                <a:cubicBezTo>
                  <a:pt x="11474764" y="3368070"/>
                  <a:pt x="11468657" y="3370956"/>
                  <a:pt x="11458861" y="3369978"/>
                </a:cubicBezTo>
                <a:cubicBezTo>
                  <a:pt x="11451311" y="3369806"/>
                  <a:pt x="11446561" y="3366067"/>
                  <a:pt x="11441428" y="3359143"/>
                </a:cubicBezTo>
                <a:cubicBezTo>
                  <a:pt x="11427218" y="3339306"/>
                  <a:pt x="11407538" y="3327664"/>
                  <a:pt x="11382515" y="3325280"/>
                </a:cubicBezTo>
                <a:cubicBezTo>
                  <a:pt x="11361606" y="3321325"/>
                  <a:pt x="11361606" y="3321325"/>
                  <a:pt x="11368394" y="3342053"/>
                </a:cubicBezTo>
                <a:cubicBezTo>
                  <a:pt x="11371915" y="3353479"/>
                  <a:pt x="11370431" y="3359042"/>
                  <a:pt x="11361398" y="3364433"/>
                </a:cubicBezTo>
                <a:cubicBezTo>
                  <a:pt x="11356307" y="3348888"/>
                  <a:pt x="11352744" y="3346083"/>
                  <a:pt x="11336713" y="3346929"/>
                </a:cubicBezTo>
                <a:cubicBezTo>
                  <a:pt x="11326110" y="3348201"/>
                  <a:pt x="11314829" y="3352785"/>
                  <a:pt x="11306134" y="3343057"/>
                </a:cubicBezTo>
                <a:cubicBezTo>
                  <a:pt x="11306007" y="3341995"/>
                  <a:pt x="11304946" y="3342123"/>
                  <a:pt x="11303886" y="3342249"/>
                </a:cubicBezTo>
                <a:lnTo>
                  <a:pt x="11295714" y="3356824"/>
                </a:lnTo>
                <a:lnTo>
                  <a:pt x="11326110" y="3360004"/>
                </a:lnTo>
                <a:cubicBezTo>
                  <a:pt x="11335170" y="3358917"/>
                  <a:pt x="11341755" y="3362730"/>
                  <a:pt x="11345864" y="3371441"/>
                </a:cubicBezTo>
                <a:cubicBezTo>
                  <a:pt x="11361390" y="3398726"/>
                  <a:pt x="11362900" y="3398544"/>
                  <a:pt x="11394431" y="3393229"/>
                </a:cubicBezTo>
                <a:cubicBezTo>
                  <a:pt x="11397451" y="3392866"/>
                  <a:pt x="11400471" y="3392505"/>
                  <a:pt x="11405001" y="3391961"/>
                </a:cubicBezTo>
                <a:cubicBezTo>
                  <a:pt x="11401559" y="3401577"/>
                  <a:pt x="11398117" y="3411195"/>
                  <a:pt x="11394494" y="3419299"/>
                </a:cubicBezTo>
                <a:cubicBezTo>
                  <a:pt x="11390267" y="3435147"/>
                  <a:pt x="11378912" y="3442645"/>
                  <a:pt x="11363630" y="3442944"/>
                </a:cubicBezTo>
                <a:cubicBezTo>
                  <a:pt x="11354569" y="3444030"/>
                  <a:pt x="11346656" y="3441911"/>
                  <a:pt x="11337777" y="3444510"/>
                </a:cubicBezTo>
                <a:cubicBezTo>
                  <a:pt x="11323039" y="3449346"/>
                  <a:pt x="11318146" y="3446865"/>
                  <a:pt x="11313312" y="3432104"/>
                </a:cubicBezTo>
                <a:cubicBezTo>
                  <a:pt x="11312586" y="3426055"/>
                  <a:pt x="11311861" y="3420006"/>
                  <a:pt x="11311136" y="3413957"/>
                </a:cubicBezTo>
                <a:cubicBezTo>
                  <a:pt x="11311558" y="3404702"/>
                  <a:pt x="11306846" y="3403733"/>
                  <a:pt x="11299295" y="3404639"/>
                </a:cubicBezTo>
                <a:cubicBezTo>
                  <a:pt x="11282503" y="3405119"/>
                  <a:pt x="11271329" y="3414129"/>
                  <a:pt x="11262028" y="3425982"/>
                </a:cubicBezTo>
                <a:cubicBezTo>
                  <a:pt x="11259189" y="3427857"/>
                  <a:pt x="11258223" y="3432575"/>
                  <a:pt x="11253512" y="3431606"/>
                </a:cubicBezTo>
                <a:cubicBezTo>
                  <a:pt x="11250311" y="3430456"/>
                  <a:pt x="11249766" y="3425919"/>
                  <a:pt x="11247893" y="3423076"/>
                </a:cubicBezTo>
                <a:cubicBezTo>
                  <a:pt x="11247531" y="3420051"/>
                  <a:pt x="11247350" y="3418539"/>
                  <a:pt x="11246987" y="3415514"/>
                </a:cubicBezTo>
                <a:cubicBezTo>
                  <a:pt x="11245717" y="3404928"/>
                  <a:pt x="11240824" y="3402447"/>
                  <a:pt x="11232126" y="3406559"/>
                </a:cubicBezTo>
                <a:cubicBezTo>
                  <a:pt x="11223610" y="3412182"/>
                  <a:pt x="11218535" y="3408189"/>
                  <a:pt x="11213098" y="3401171"/>
                </a:cubicBezTo>
                <a:cubicBezTo>
                  <a:pt x="11207843" y="3395665"/>
                  <a:pt x="11208628" y="3389434"/>
                  <a:pt x="11212613" y="3384355"/>
                </a:cubicBezTo>
                <a:cubicBezTo>
                  <a:pt x="11216418" y="3377762"/>
                  <a:pt x="11224331" y="3379881"/>
                  <a:pt x="11230916" y="3383694"/>
                </a:cubicBezTo>
                <a:cubicBezTo>
                  <a:pt x="11235627" y="3384662"/>
                  <a:pt x="11239010" y="3387325"/>
                  <a:pt x="11242815" y="3380732"/>
                </a:cubicBezTo>
                <a:cubicBezTo>
                  <a:pt x="11246620" y="3374139"/>
                  <a:pt x="11243237" y="3371478"/>
                  <a:pt x="11239672" y="3367303"/>
                </a:cubicBezTo>
                <a:cubicBezTo>
                  <a:pt x="11231215" y="3360647"/>
                  <a:pt x="11204759" y="3369956"/>
                  <a:pt x="11203190" y="3382416"/>
                </a:cubicBezTo>
                <a:cubicBezTo>
                  <a:pt x="11199508" y="3402801"/>
                  <a:pt x="11185554" y="3401406"/>
                  <a:pt x="11171600" y="3400012"/>
                </a:cubicBezTo>
                <a:lnTo>
                  <a:pt x="11136531" y="3394633"/>
                </a:lnTo>
                <a:lnTo>
                  <a:pt x="11138404" y="3406257"/>
                </a:lnTo>
                <a:cubicBezTo>
                  <a:pt x="11130472" y="3402900"/>
                  <a:pt x="11122541" y="3399543"/>
                  <a:pt x="11114059" y="3400560"/>
                </a:cubicBezTo>
                <a:cubicBezTo>
                  <a:pt x="11103583" y="3402894"/>
                  <a:pt x="11093659" y="3400853"/>
                  <a:pt x="11084413" y="3395500"/>
                </a:cubicBezTo>
                <a:cubicBezTo>
                  <a:pt x="11076354" y="3391081"/>
                  <a:pt x="11067363" y="3387851"/>
                  <a:pt x="11058371" y="3384620"/>
                </a:cubicBezTo>
                <a:cubicBezTo>
                  <a:pt x="11045350" y="3379181"/>
                  <a:pt x="11031863" y="3374336"/>
                  <a:pt x="11018561" y="3368796"/>
                </a:cubicBezTo>
                <a:lnTo>
                  <a:pt x="10980075" y="3348907"/>
                </a:lnTo>
                <a:lnTo>
                  <a:pt x="10970069" y="3352564"/>
                </a:lnTo>
                <a:lnTo>
                  <a:pt x="10969643" y="3353256"/>
                </a:lnTo>
                <a:cubicBezTo>
                  <a:pt x="10968837" y="3355507"/>
                  <a:pt x="10968287" y="3359881"/>
                  <a:pt x="10963919" y="3359328"/>
                </a:cubicBezTo>
                <a:lnTo>
                  <a:pt x="10961764" y="3355598"/>
                </a:lnTo>
                <a:lnTo>
                  <a:pt x="10960310" y="3356130"/>
                </a:lnTo>
                <a:cubicBezTo>
                  <a:pt x="10952072" y="3357693"/>
                  <a:pt x="10943721" y="3358311"/>
                  <a:pt x="10935416" y="3359307"/>
                </a:cubicBezTo>
                <a:cubicBezTo>
                  <a:pt x="10926356" y="3360394"/>
                  <a:pt x="10922007" y="3362449"/>
                  <a:pt x="10929135" y="3370798"/>
                </a:cubicBezTo>
                <a:cubicBezTo>
                  <a:pt x="10934754" y="3379329"/>
                  <a:pt x="10933970" y="3385559"/>
                  <a:pt x="10924125" y="3392876"/>
                </a:cubicBezTo>
                <a:cubicBezTo>
                  <a:pt x="10938259" y="3395783"/>
                  <a:pt x="10952213" y="3397177"/>
                  <a:pt x="10965019" y="3401778"/>
                </a:cubicBezTo>
                <a:cubicBezTo>
                  <a:pt x="10977643" y="3404865"/>
                  <a:pt x="10990450" y="3409465"/>
                  <a:pt x="11000780" y="3418964"/>
                </a:cubicBezTo>
                <a:cubicBezTo>
                  <a:pt x="10981694" y="3425856"/>
                  <a:pt x="10981694" y="3425856"/>
                  <a:pt x="10951369" y="3415686"/>
                </a:cubicBezTo>
                <a:cubicBezTo>
                  <a:pt x="10932160" y="3408786"/>
                  <a:pt x="10923281" y="3411385"/>
                  <a:pt x="10914342" y="3426264"/>
                </a:cubicBezTo>
                <a:cubicBezTo>
                  <a:pt x="10905586" y="3442654"/>
                  <a:pt x="10905586" y="3442654"/>
                  <a:pt x="10894530" y="3427106"/>
                </a:cubicBezTo>
                <a:cubicBezTo>
                  <a:pt x="10894349" y="3425593"/>
                  <a:pt x="10892658" y="3424262"/>
                  <a:pt x="10892476" y="3422750"/>
                </a:cubicBezTo>
                <a:cubicBezTo>
                  <a:pt x="10873084" y="3395162"/>
                  <a:pt x="10856241" y="3388841"/>
                  <a:pt x="10838611" y="3402892"/>
                </a:cubicBezTo>
                <a:lnTo>
                  <a:pt x="10822180" y="3421871"/>
                </a:lnTo>
                <a:lnTo>
                  <a:pt x="10830753" y="3423768"/>
                </a:lnTo>
                <a:cubicBezTo>
                  <a:pt x="10842375" y="3430990"/>
                  <a:pt x="10854675" y="3434900"/>
                  <a:pt x="10868840" y="3436434"/>
                </a:cubicBezTo>
                <a:cubicBezTo>
                  <a:pt x="10881945" y="3438093"/>
                  <a:pt x="10895729" y="3436439"/>
                  <a:pt x="10908411" y="3443535"/>
                </a:cubicBezTo>
                <a:cubicBezTo>
                  <a:pt x="10919778" y="3448635"/>
                  <a:pt x="10930762" y="3450548"/>
                  <a:pt x="10941152" y="3438532"/>
                </a:cubicBezTo>
                <a:cubicBezTo>
                  <a:pt x="10944377" y="3456455"/>
                  <a:pt x="10956167" y="3456118"/>
                  <a:pt x="10969018" y="3455654"/>
                </a:cubicBezTo>
                <a:cubicBezTo>
                  <a:pt x="10978560" y="3454509"/>
                  <a:pt x="10988230" y="3454427"/>
                  <a:pt x="10996543" y="3460969"/>
                </a:cubicBezTo>
                <a:cubicBezTo>
                  <a:pt x="11008547" y="3471377"/>
                  <a:pt x="11021907" y="3475161"/>
                  <a:pt x="11036327" y="3478816"/>
                </a:cubicBezTo>
                <a:cubicBezTo>
                  <a:pt x="11061732" y="3484386"/>
                  <a:pt x="11087943" y="3487705"/>
                  <a:pt x="11111864" y="3498838"/>
                </a:cubicBezTo>
                <a:cubicBezTo>
                  <a:pt x="11131162" y="3507294"/>
                  <a:pt x="11151139" y="3512438"/>
                  <a:pt x="11172599" y="3512018"/>
                </a:cubicBezTo>
                <a:cubicBezTo>
                  <a:pt x="11178960" y="3511255"/>
                  <a:pt x="11183583" y="3513933"/>
                  <a:pt x="11186468" y="3520049"/>
                </a:cubicBezTo>
                <a:cubicBezTo>
                  <a:pt x="11197370" y="3539206"/>
                  <a:pt x="11198430" y="3539079"/>
                  <a:pt x="11220569" y="3535347"/>
                </a:cubicBezTo>
                <a:cubicBezTo>
                  <a:pt x="11222689" y="3535092"/>
                  <a:pt x="11224810" y="3534838"/>
                  <a:pt x="11227990" y="3534457"/>
                </a:cubicBezTo>
                <a:cubicBezTo>
                  <a:pt x="11225574" y="3541208"/>
                  <a:pt x="11223157" y="3547961"/>
                  <a:pt x="11220613" y="3553651"/>
                </a:cubicBezTo>
                <a:cubicBezTo>
                  <a:pt x="11217645" y="3564778"/>
                  <a:pt x="11209672" y="3570043"/>
                  <a:pt x="11198943" y="3570253"/>
                </a:cubicBezTo>
                <a:cubicBezTo>
                  <a:pt x="11192581" y="3571015"/>
                  <a:pt x="11187025" y="3569528"/>
                  <a:pt x="11180790" y="3571353"/>
                </a:cubicBezTo>
                <a:cubicBezTo>
                  <a:pt x="11170443" y="3574748"/>
                  <a:pt x="11167007" y="3573006"/>
                  <a:pt x="11163613" y="3562642"/>
                </a:cubicBezTo>
                <a:cubicBezTo>
                  <a:pt x="11163103" y="3558395"/>
                  <a:pt x="11162594" y="3554148"/>
                  <a:pt x="11162085" y="3549900"/>
                </a:cubicBezTo>
                <a:cubicBezTo>
                  <a:pt x="11162381" y="3543402"/>
                  <a:pt x="11159073" y="3542722"/>
                  <a:pt x="11153771" y="3543358"/>
                </a:cubicBezTo>
                <a:cubicBezTo>
                  <a:pt x="11141981" y="3543695"/>
                  <a:pt x="11134135" y="3550021"/>
                  <a:pt x="11127605" y="3558344"/>
                </a:cubicBezTo>
                <a:cubicBezTo>
                  <a:pt x="11125612" y="3559660"/>
                  <a:pt x="11124934" y="3562972"/>
                  <a:pt x="11121626" y="3562292"/>
                </a:cubicBezTo>
                <a:cubicBezTo>
                  <a:pt x="11119378" y="3561485"/>
                  <a:pt x="11118996" y="3558299"/>
                  <a:pt x="11117680" y="3556303"/>
                </a:cubicBezTo>
                <a:cubicBezTo>
                  <a:pt x="11117426" y="3554179"/>
                  <a:pt x="11117299" y="3553117"/>
                  <a:pt x="11117044" y="3550994"/>
                </a:cubicBezTo>
                <a:cubicBezTo>
                  <a:pt x="11116152" y="3543561"/>
                  <a:pt x="11112717" y="3541819"/>
                  <a:pt x="11106610" y="3544706"/>
                </a:cubicBezTo>
                <a:cubicBezTo>
                  <a:pt x="11100631" y="3548654"/>
                  <a:pt x="11097067" y="3545850"/>
                  <a:pt x="11093250" y="3540923"/>
                </a:cubicBezTo>
                <a:cubicBezTo>
                  <a:pt x="11089560" y="3537057"/>
                  <a:pt x="11090111" y="3532682"/>
                  <a:pt x="11092909" y="3529116"/>
                </a:cubicBezTo>
                <a:cubicBezTo>
                  <a:pt x="11095581" y="3524487"/>
                  <a:pt x="11101137" y="3525975"/>
                  <a:pt x="11105760" y="3528652"/>
                </a:cubicBezTo>
                <a:cubicBezTo>
                  <a:pt x="11109068" y="3529332"/>
                  <a:pt x="11111443" y="3531201"/>
                  <a:pt x="11114115" y="3526572"/>
                </a:cubicBezTo>
                <a:cubicBezTo>
                  <a:pt x="11116786" y="3521943"/>
                  <a:pt x="11114411" y="3520075"/>
                  <a:pt x="11111908" y="3517143"/>
                </a:cubicBezTo>
                <a:cubicBezTo>
                  <a:pt x="11105970" y="3512470"/>
                  <a:pt x="11087395" y="3519006"/>
                  <a:pt x="11086293" y="3527755"/>
                </a:cubicBezTo>
                <a:cubicBezTo>
                  <a:pt x="11083708" y="3542067"/>
                  <a:pt x="11073910" y="3541088"/>
                  <a:pt x="11064113" y="3540109"/>
                </a:cubicBezTo>
                <a:cubicBezTo>
                  <a:pt x="11043586" y="3539340"/>
                  <a:pt x="11023355" y="3532072"/>
                  <a:pt x="11003633" y="3529052"/>
                </a:cubicBezTo>
                <a:cubicBezTo>
                  <a:pt x="10998078" y="3527565"/>
                  <a:pt x="10997568" y="3523317"/>
                  <a:pt x="10999179" y="3518816"/>
                </a:cubicBezTo>
                <a:cubicBezTo>
                  <a:pt x="11000663" y="3513252"/>
                  <a:pt x="11002147" y="3507689"/>
                  <a:pt x="11002443" y="3501191"/>
                </a:cubicBezTo>
                <a:cubicBezTo>
                  <a:pt x="11001679" y="3494819"/>
                  <a:pt x="10997183" y="3493204"/>
                  <a:pt x="10992687" y="3491590"/>
                </a:cubicBezTo>
                <a:cubicBezTo>
                  <a:pt x="10989252" y="3489848"/>
                  <a:pt x="10988828" y="3495284"/>
                  <a:pt x="10986835" y="3496600"/>
                </a:cubicBezTo>
                <a:cubicBezTo>
                  <a:pt x="10982425" y="3504668"/>
                  <a:pt x="10976955" y="3512864"/>
                  <a:pt x="10972545" y="3520933"/>
                </a:cubicBezTo>
                <a:cubicBezTo>
                  <a:pt x="10971230" y="3518936"/>
                  <a:pt x="10971103" y="3517875"/>
                  <a:pt x="10970975" y="3516813"/>
                </a:cubicBezTo>
                <a:cubicBezTo>
                  <a:pt x="10968388" y="3504198"/>
                  <a:pt x="10968388" y="3504198"/>
                  <a:pt x="10957489" y="3511968"/>
                </a:cubicBezTo>
                <a:cubicBezTo>
                  <a:pt x="10953629" y="3515662"/>
                  <a:pt x="10952314" y="3513665"/>
                  <a:pt x="10950872" y="3510607"/>
                </a:cubicBezTo>
                <a:cubicBezTo>
                  <a:pt x="10946672" y="3502494"/>
                  <a:pt x="10939929" y="3500072"/>
                  <a:pt x="10932761" y="3503086"/>
                </a:cubicBezTo>
                <a:cubicBezTo>
                  <a:pt x="10921735" y="3509793"/>
                  <a:pt x="10909945" y="3510130"/>
                  <a:pt x="10898282" y="3511529"/>
                </a:cubicBezTo>
                <a:cubicBezTo>
                  <a:pt x="10891920" y="3512292"/>
                  <a:pt x="10888866" y="3513735"/>
                  <a:pt x="10893872" y="3519597"/>
                </a:cubicBezTo>
                <a:cubicBezTo>
                  <a:pt x="10897817" y="3525587"/>
                  <a:pt x="10897266" y="3529961"/>
                  <a:pt x="10890354" y="3535099"/>
                </a:cubicBezTo>
                <a:cubicBezTo>
                  <a:pt x="10900278" y="3537140"/>
                  <a:pt x="10910075" y="3538118"/>
                  <a:pt x="10919066" y="3541349"/>
                </a:cubicBezTo>
                <a:cubicBezTo>
                  <a:pt x="10927931" y="3543517"/>
                  <a:pt x="10936923" y="3546747"/>
                  <a:pt x="10944175" y="3553416"/>
                </a:cubicBezTo>
                <a:cubicBezTo>
                  <a:pt x="10930774" y="3558255"/>
                  <a:pt x="10930774" y="3558255"/>
                  <a:pt x="10909483" y="3551115"/>
                </a:cubicBezTo>
                <a:cubicBezTo>
                  <a:pt x="10895995" y="3546270"/>
                  <a:pt x="10889761" y="3548095"/>
                  <a:pt x="10883485" y="3558541"/>
                </a:cubicBezTo>
                <a:cubicBezTo>
                  <a:pt x="10877337" y="3570050"/>
                  <a:pt x="10877337" y="3570050"/>
                  <a:pt x="10869574" y="3559132"/>
                </a:cubicBezTo>
                <a:cubicBezTo>
                  <a:pt x="10869447" y="3558070"/>
                  <a:pt x="10868260" y="3557136"/>
                  <a:pt x="10868132" y="3556074"/>
                </a:cubicBezTo>
                <a:cubicBezTo>
                  <a:pt x="10849977" y="3530247"/>
                  <a:pt x="10835006" y="3530966"/>
                  <a:pt x="10817663" y="3556742"/>
                </a:cubicBezTo>
                <a:cubicBezTo>
                  <a:pt x="10811387" y="3567188"/>
                  <a:pt x="10801548" y="3574831"/>
                  <a:pt x="10790140" y="3578353"/>
                </a:cubicBezTo>
                <a:cubicBezTo>
                  <a:pt x="10777544" y="3580941"/>
                  <a:pt x="10766432" y="3577965"/>
                  <a:pt x="10754260" y="3575117"/>
                </a:cubicBezTo>
                <a:cubicBezTo>
                  <a:pt x="10739712" y="3570399"/>
                  <a:pt x="10724104" y="3565809"/>
                  <a:pt x="10709005" y="3565465"/>
                </a:cubicBezTo>
                <a:cubicBezTo>
                  <a:pt x="10697215" y="3565802"/>
                  <a:pt x="10685170" y="3564016"/>
                  <a:pt x="10674991" y="3559851"/>
                </a:cubicBezTo>
                <a:cubicBezTo>
                  <a:pt x="10667060" y="3556494"/>
                  <a:pt x="10657008" y="3553392"/>
                  <a:pt x="10648908" y="3557594"/>
                </a:cubicBezTo>
                <a:cubicBezTo>
                  <a:pt x="10638814" y="3563113"/>
                  <a:pt x="10632876" y="3558440"/>
                  <a:pt x="10626684" y="3551642"/>
                </a:cubicBezTo>
                <a:cubicBezTo>
                  <a:pt x="10615486" y="3538984"/>
                  <a:pt x="10608274" y="3523692"/>
                  <a:pt x="10606109" y="3505642"/>
                </a:cubicBezTo>
                <a:cubicBezTo>
                  <a:pt x="10605600" y="3501394"/>
                  <a:pt x="10605091" y="3497147"/>
                  <a:pt x="10598474" y="3495786"/>
                </a:cubicBezTo>
                <a:cubicBezTo>
                  <a:pt x="10591730" y="3493364"/>
                  <a:pt x="10590247" y="3498927"/>
                  <a:pt x="10587448" y="3502494"/>
                </a:cubicBezTo>
                <a:cubicBezTo>
                  <a:pt x="10585710" y="3505935"/>
                  <a:pt x="10583971" y="3509374"/>
                  <a:pt x="10582105" y="3511752"/>
                </a:cubicBezTo>
                <a:cubicBezTo>
                  <a:pt x="10574769" y="3522325"/>
                  <a:pt x="10563361" y="3525848"/>
                  <a:pt x="10551825" y="3528308"/>
                </a:cubicBezTo>
                <a:cubicBezTo>
                  <a:pt x="10542283" y="3529453"/>
                  <a:pt x="10541264" y="3520959"/>
                  <a:pt x="10536386" y="3516158"/>
                </a:cubicBezTo>
                <a:cubicBezTo>
                  <a:pt x="10532231" y="3526350"/>
                  <a:pt x="10524258" y="3531615"/>
                  <a:pt x="10514461" y="3530636"/>
                </a:cubicBezTo>
                <a:cubicBezTo>
                  <a:pt x="10502416" y="3528849"/>
                  <a:pt x="10490880" y="3531310"/>
                  <a:pt x="10479345" y="3533770"/>
                </a:cubicBezTo>
                <a:cubicBezTo>
                  <a:pt x="10455086" y="3537757"/>
                  <a:pt x="10431123" y="3535245"/>
                  <a:pt x="10410806" y="3518294"/>
                </a:cubicBezTo>
                <a:cubicBezTo>
                  <a:pt x="10407243" y="3515491"/>
                  <a:pt x="10403680" y="3512687"/>
                  <a:pt x="10399694" y="3515319"/>
                </a:cubicBezTo>
                <a:cubicBezTo>
                  <a:pt x="10391849" y="3521645"/>
                  <a:pt x="10383239" y="3521601"/>
                  <a:pt x="10374629" y="3521557"/>
                </a:cubicBezTo>
                <a:cubicBezTo>
                  <a:pt x="10371449" y="3521938"/>
                  <a:pt x="10369456" y="3523253"/>
                  <a:pt x="10367717" y="3526693"/>
                </a:cubicBezTo>
                <a:cubicBezTo>
                  <a:pt x="10366233" y="3532257"/>
                  <a:pt x="10361865" y="3531704"/>
                  <a:pt x="10357369" y="3530089"/>
                </a:cubicBezTo>
                <a:cubicBezTo>
                  <a:pt x="10351813" y="3528601"/>
                  <a:pt x="10344518" y="3530553"/>
                  <a:pt x="10342439" y="3522185"/>
                </a:cubicBezTo>
                <a:cubicBezTo>
                  <a:pt x="10341420" y="3513691"/>
                  <a:pt x="10335737" y="3511142"/>
                  <a:pt x="10329121" y="3509781"/>
                </a:cubicBezTo>
                <a:cubicBezTo>
                  <a:pt x="10323565" y="3508293"/>
                  <a:pt x="10317204" y="3509056"/>
                  <a:pt x="10314573" y="3505063"/>
                </a:cubicBezTo>
                <a:cubicBezTo>
                  <a:pt x="10309186" y="3496016"/>
                  <a:pt x="10302019" y="3499030"/>
                  <a:pt x="10293537" y="3500047"/>
                </a:cubicBezTo>
                <a:cubicBezTo>
                  <a:pt x="10290483" y="3501490"/>
                  <a:pt x="10287175" y="3500810"/>
                  <a:pt x="10283994" y="3501192"/>
                </a:cubicBezTo>
                <a:cubicBezTo>
                  <a:pt x="10269023" y="3501909"/>
                  <a:pt x="10253797" y="3500505"/>
                  <a:pt x="10239081" y="3503346"/>
                </a:cubicBezTo>
                <a:cubicBezTo>
                  <a:pt x="10232847" y="3505172"/>
                  <a:pt x="10224364" y="3506189"/>
                  <a:pt x="10222753" y="3510690"/>
                </a:cubicBezTo>
                <a:cubicBezTo>
                  <a:pt x="10221397" y="3517316"/>
                  <a:pt x="10230261" y="3519484"/>
                  <a:pt x="10235944" y="3522033"/>
                </a:cubicBezTo>
                <a:cubicBezTo>
                  <a:pt x="10237132" y="3522968"/>
                  <a:pt x="10238319" y="3523903"/>
                  <a:pt x="10239380" y="3523775"/>
                </a:cubicBezTo>
                <a:cubicBezTo>
                  <a:pt x="10256685" y="3533548"/>
                  <a:pt x="10260206" y="3544974"/>
                  <a:pt x="10249393" y="3562427"/>
                </a:cubicBezTo>
                <a:cubicBezTo>
                  <a:pt x="10244388" y="3556564"/>
                  <a:pt x="10240061" y="3547389"/>
                  <a:pt x="10231069" y="3544160"/>
                </a:cubicBezTo>
                <a:cubicBezTo>
                  <a:pt x="10221018" y="3541057"/>
                  <a:pt x="10214360" y="3548318"/>
                  <a:pt x="10206260" y="3552520"/>
                </a:cubicBezTo>
                <a:cubicBezTo>
                  <a:pt x="10203334" y="3555026"/>
                  <a:pt x="10200025" y="3554346"/>
                  <a:pt x="10200449" y="3548909"/>
                </a:cubicBezTo>
                <a:cubicBezTo>
                  <a:pt x="10201255" y="3546658"/>
                  <a:pt x="10201000" y="3544535"/>
                  <a:pt x="10201806" y="3542284"/>
                </a:cubicBezTo>
                <a:cubicBezTo>
                  <a:pt x="10202484" y="3538972"/>
                  <a:pt x="10203162" y="3535659"/>
                  <a:pt x="10200659" y="3532728"/>
                </a:cubicBezTo>
                <a:cubicBezTo>
                  <a:pt x="10199344" y="3530731"/>
                  <a:pt x="10196546" y="3534298"/>
                  <a:pt x="10194425" y="3534553"/>
                </a:cubicBezTo>
                <a:cubicBezTo>
                  <a:pt x="10187385" y="3538628"/>
                  <a:pt x="10184883" y="3535697"/>
                  <a:pt x="10185179" y="3529199"/>
                </a:cubicBezTo>
                <a:cubicBezTo>
                  <a:pt x="10184924" y="3527075"/>
                  <a:pt x="10186790" y="3524697"/>
                  <a:pt x="10183354" y="3522955"/>
                </a:cubicBezTo>
                <a:cubicBezTo>
                  <a:pt x="10168131" y="3548477"/>
                  <a:pt x="10159904" y="3551618"/>
                  <a:pt x="10129748" y="3542310"/>
                </a:cubicBezTo>
                <a:cubicBezTo>
                  <a:pt x="10128688" y="3542437"/>
                  <a:pt x="10128688" y="3542437"/>
                  <a:pt x="10127500" y="3541502"/>
                </a:cubicBezTo>
                <a:cubicBezTo>
                  <a:pt x="10103962" y="3533555"/>
                  <a:pt x="10079871" y="3529981"/>
                  <a:pt x="10055867" y="3536091"/>
                </a:cubicBezTo>
                <a:cubicBezTo>
                  <a:pt x="10047512" y="3538170"/>
                  <a:pt x="10041829" y="3535621"/>
                  <a:pt x="10037884" y="3529631"/>
                </a:cubicBezTo>
                <a:cubicBezTo>
                  <a:pt x="10032752" y="3522708"/>
                  <a:pt x="10024820" y="3519350"/>
                  <a:pt x="10017271" y="3519178"/>
                </a:cubicBezTo>
                <a:cubicBezTo>
                  <a:pt x="10004165" y="3517519"/>
                  <a:pt x="9990127" y="3517049"/>
                  <a:pt x="9976344" y="3518702"/>
                </a:cubicBezTo>
                <a:cubicBezTo>
                  <a:pt x="9964681" y="3520101"/>
                  <a:pt x="9963070" y="3524602"/>
                  <a:pt x="9968584" y="3534712"/>
                </a:cubicBezTo>
                <a:cubicBezTo>
                  <a:pt x="9970026" y="3537770"/>
                  <a:pt x="9973462" y="3539512"/>
                  <a:pt x="9970663" y="3543079"/>
                </a:cubicBezTo>
                <a:cubicBezTo>
                  <a:pt x="9965871" y="3547962"/>
                  <a:pt x="9967696" y="3554205"/>
                  <a:pt x="9968460" y="3560576"/>
                </a:cubicBezTo>
                <a:cubicBezTo>
                  <a:pt x="9968842" y="3563762"/>
                  <a:pt x="9970412" y="3567882"/>
                  <a:pt x="9966298" y="3569453"/>
                </a:cubicBezTo>
                <a:cubicBezTo>
                  <a:pt x="9962184" y="3571023"/>
                  <a:pt x="9959554" y="3567030"/>
                  <a:pt x="9958112" y="3563971"/>
                </a:cubicBezTo>
                <a:cubicBezTo>
                  <a:pt x="9953912" y="3555859"/>
                  <a:pt x="9949840" y="3548807"/>
                  <a:pt x="9945768" y="3541757"/>
                </a:cubicBezTo>
                <a:cubicBezTo>
                  <a:pt x="9935248" y="3525785"/>
                  <a:pt x="9921506" y="3518816"/>
                  <a:pt x="9902548" y="3522167"/>
                </a:cubicBezTo>
                <a:cubicBezTo>
                  <a:pt x="9893006" y="3523312"/>
                  <a:pt x="9883591" y="3525518"/>
                  <a:pt x="9874049" y="3526662"/>
                </a:cubicBezTo>
                <a:cubicBezTo>
                  <a:pt x="9862513" y="3529123"/>
                  <a:pt x="9855514" y="3524576"/>
                  <a:pt x="9851061" y="3514340"/>
                </a:cubicBezTo>
                <a:cubicBezTo>
                  <a:pt x="9849745" y="3512344"/>
                  <a:pt x="9850423" y="3509031"/>
                  <a:pt x="9847116" y="3508351"/>
                </a:cubicBezTo>
                <a:cubicBezTo>
                  <a:pt x="9843766" y="3516292"/>
                  <a:pt x="9839483" y="3525423"/>
                  <a:pt x="9836261" y="3534426"/>
                </a:cubicBezTo>
                <a:cubicBezTo>
                  <a:pt x="9831046" y="3544745"/>
                  <a:pt x="9831046" y="3544745"/>
                  <a:pt x="9824598" y="3535824"/>
                </a:cubicBezTo>
                <a:cubicBezTo>
                  <a:pt x="9819337" y="3527838"/>
                  <a:pt x="9813783" y="3526351"/>
                  <a:pt x="9806064" y="3533739"/>
                </a:cubicBezTo>
                <a:cubicBezTo>
                  <a:pt x="9799279" y="3539938"/>
                  <a:pt x="9790924" y="3542017"/>
                  <a:pt x="9781127" y="3541038"/>
                </a:cubicBezTo>
                <a:cubicBezTo>
                  <a:pt x="9767089" y="3540568"/>
                  <a:pt x="9753601" y="3535723"/>
                  <a:pt x="9740114" y="3530878"/>
                </a:cubicBezTo>
                <a:cubicBezTo>
                  <a:pt x="9726627" y="3526033"/>
                  <a:pt x="9721453" y="3527730"/>
                  <a:pt x="9713057" y="3538431"/>
                </a:cubicBezTo>
                <a:cubicBezTo>
                  <a:pt x="9703855" y="3551383"/>
                  <a:pt x="9692064" y="3551720"/>
                  <a:pt x="9682987" y="3538806"/>
                </a:cubicBezTo>
                <a:cubicBezTo>
                  <a:pt x="9674164" y="3528017"/>
                  <a:pt x="9674164" y="3528017"/>
                  <a:pt x="9665895" y="3539779"/>
                </a:cubicBezTo>
                <a:cubicBezTo>
                  <a:pt x="9664835" y="3539906"/>
                  <a:pt x="9664962" y="3540968"/>
                  <a:pt x="9663902" y="3541095"/>
                </a:cubicBezTo>
                <a:cubicBezTo>
                  <a:pt x="9660298" y="3546913"/>
                  <a:pt x="9655929" y="3546360"/>
                  <a:pt x="9651984" y="3540370"/>
                </a:cubicBezTo>
                <a:cubicBezTo>
                  <a:pt x="9650541" y="3537312"/>
                  <a:pt x="9649099" y="3534254"/>
                  <a:pt x="9647657" y="3531196"/>
                </a:cubicBezTo>
                <a:cubicBezTo>
                  <a:pt x="9642143" y="3521086"/>
                  <a:pt x="9634084" y="3516667"/>
                  <a:pt x="9623864" y="3521124"/>
                </a:cubicBezTo>
                <a:cubicBezTo>
                  <a:pt x="9615170" y="3524860"/>
                  <a:pt x="9606348" y="3527533"/>
                  <a:pt x="9597723" y="3530722"/>
                </a:cubicBezTo>
                <a:lnTo>
                  <a:pt x="9596634" y="3531276"/>
                </a:lnTo>
                <a:lnTo>
                  <a:pt x="9598140" y="3540924"/>
                </a:lnTo>
                <a:cubicBezTo>
                  <a:pt x="9588418" y="3543163"/>
                  <a:pt x="9586861" y="3547008"/>
                  <a:pt x="9590658" y="3552898"/>
                </a:cubicBezTo>
                <a:cubicBezTo>
                  <a:pt x="9591689" y="3554898"/>
                  <a:pt x="9594718" y="3555866"/>
                  <a:pt x="9593643" y="3558195"/>
                </a:cubicBezTo>
                <a:cubicBezTo>
                  <a:pt x="9591866" y="3560633"/>
                  <a:pt x="9588948" y="3560369"/>
                  <a:pt x="9586731" y="3559994"/>
                </a:cubicBezTo>
                <a:cubicBezTo>
                  <a:pt x="9584624" y="3560323"/>
                  <a:pt x="9583110" y="3559839"/>
                  <a:pt x="9581596" y="3559356"/>
                </a:cubicBezTo>
                <a:cubicBezTo>
                  <a:pt x="9577163" y="3558607"/>
                  <a:pt x="9575166" y="3559639"/>
                  <a:pt x="9575232" y="3564671"/>
                </a:cubicBezTo>
                <a:cubicBezTo>
                  <a:pt x="9574970" y="3567594"/>
                  <a:pt x="9573522" y="3572142"/>
                  <a:pt x="9569681" y="3570580"/>
                </a:cubicBezTo>
                <a:cubicBezTo>
                  <a:pt x="9564437" y="3569239"/>
                  <a:pt x="9559521" y="3570006"/>
                  <a:pt x="9554496" y="3570070"/>
                </a:cubicBezTo>
                <a:cubicBezTo>
                  <a:pt x="9550173" y="3570024"/>
                  <a:pt x="9545038" y="3569386"/>
                  <a:pt x="9540342" y="3571560"/>
                </a:cubicBezTo>
                <a:cubicBezTo>
                  <a:pt x="9536348" y="3573624"/>
                  <a:pt x="9531653" y="3575798"/>
                  <a:pt x="9536262" y="3582282"/>
                </a:cubicBezTo>
                <a:cubicBezTo>
                  <a:pt x="9537996" y="3584173"/>
                  <a:pt x="9536811" y="3585798"/>
                  <a:pt x="9534112" y="3586939"/>
                </a:cubicBezTo>
                <a:cubicBezTo>
                  <a:pt x="9523579" y="3588584"/>
                  <a:pt x="9519629" y="3586319"/>
                  <a:pt x="9517280" y="3575881"/>
                </a:cubicBezTo>
                <a:cubicBezTo>
                  <a:pt x="9516730" y="3572365"/>
                  <a:pt x="9515589" y="3569662"/>
                  <a:pt x="9512561" y="3568694"/>
                </a:cubicBezTo>
                <a:cubicBezTo>
                  <a:pt x="9509938" y="3568023"/>
                  <a:pt x="9507343" y="3567527"/>
                  <a:pt x="9504729" y="3567486"/>
                </a:cubicBezTo>
                <a:lnTo>
                  <a:pt x="9500383" y="3568312"/>
                </a:lnTo>
                <a:lnTo>
                  <a:pt x="9499529" y="3570638"/>
                </a:lnTo>
                <a:lnTo>
                  <a:pt x="9495688" y="3571603"/>
                </a:lnTo>
                <a:lnTo>
                  <a:pt x="9496037" y="3573435"/>
                </a:lnTo>
                <a:cubicBezTo>
                  <a:pt x="9496367" y="3575544"/>
                  <a:pt x="9496806" y="3578357"/>
                  <a:pt x="9495621" y="3579983"/>
                </a:cubicBezTo>
                <a:cubicBezTo>
                  <a:pt x="9493843" y="3582422"/>
                  <a:pt x="9491804" y="3587782"/>
                  <a:pt x="9489039" y="3583892"/>
                </a:cubicBezTo>
                <a:cubicBezTo>
                  <a:pt x="9485626" y="3580463"/>
                  <a:pt x="9482164" y="3579023"/>
                  <a:pt x="9478590" y="3578590"/>
                </a:cubicBezTo>
                <a:lnTo>
                  <a:pt x="9468918" y="3579239"/>
                </a:lnTo>
                <a:lnTo>
                  <a:pt x="9466969" y="3586122"/>
                </a:lnTo>
                <a:cubicBezTo>
                  <a:pt x="9467065" y="3590283"/>
                  <a:pt x="9467606" y="3594796"/>
                  <a:pt x="9466525" y="3599234"/>
                </a:cubicBezTo>
                <a:cubicBezTo>
                  <a:pt x="9460333" y="3592438"/>
                  <a:pt x="9457448" y="3586321"/>
                  <a:pt x="9457617" y="3578761"/>
                </a:cubicBezTo>
                <a:lnTo>
                  <a:pt x="9457934" y="3577610"/>
                </a:lnTo>
                <a:lnTo>
                  <a:pt x="9454761" y="3576278"/>
                </a:lnTo>
                <a:cubicBezTo>
                  <a:pt x="9450931" y="3573634"/>
                  <a:pt x="9447408" y="3571798"/>
                  <a:pt x="9444160" y="3570797"/>
                </a:cubicBezTo>
                <a:lnTo>
                  <a:pt x="9437644" y="3570453"/>
                </a:lnTo>
                <a:lnTo>
                  <a:pt x="9436453" y="3572683"/>
                </a:lnTo>
                <a:cubicBezTo>
                  <a:pt x="9432170" y="3581813"/>
                  <a:pt x="9427760" y="3589881"/>
                  <a:pt x="9417412" y="3593277"/>
                </a:cubicBezTo>
                <a:cubicBezTo>
                  <a:pt x="9413299" y="3594847"/>
                  <a:pt x="9413681" y="3598033"/>
                  <a:pt x="9413130" y="3602407"/>
                </a:cubicBezTo>
                <a:cubicBezTo>
                  <a:pt x="9411774" y="3609032"/>
                  <a:pt x="9413852" y="3617399"/>
                  <a:pt x="9408255" y="3624534"/>
                </a:cubicBezTo>
                <a:cubicBezTo>
                  <a:pt x="9406813" y="3621475"/>
                  <a:pt x="9405498" y="3619479"/>
                  <a:pt x="9404055" y="3616421"/>
                </a:cubicBezTo>
                <a:cubicBezTo>
                  <a:pt x="9396420" y="3606565"/>
                  <a:pt x="9389804" y="3605205"/>
                  <a:pt x="9379965" y="3612847"/>
                </a:cubicBezTo>
                <a:cubicBezTo>
                  <a:pt x="9371187" y="3620362"/>
                  <a:pt x="9360711" y="3622696"/>
                  <a:pt x="9349854" y="3621844"/>
                </a:cubicBezTo>
                <a:cubicBezTo>
                  <a:pt x="9342177" y="3620610"/>
                  <a:pt x="9334628" y="3620439"/>
                  <a:pt x="9325891" y="3619332"/>
                </a:cubicBezTo>
                <a:cubicBezTo>
                  <a:pt x="9313910" y="3618077"/>
                  <a:pt x="9301897" y="3616556"/>
                  <a:pt x="9290053" y="3614206"/>
                </a:cubicBezTo>
                <a:lnTo>
                  <a:pt x="9257830" y="3604864"/>
                </a:lnTo>
                <a:lnTo>
                  <a:pt x="9254497" y="3609528"/>
                </a:lnTo>
                <a:cubicBezTo>
                  <a:pt x="9253225" y="3611168"/>
                  <a:pt x="9251782" y="3612293"/>
                  <a:pt x="9249565" y="3611918"/>
                </a:cubicBezTo>
                <a:cubicBezTo>
                  <a:pt x="9245133" y="3611170"/>
                  <a:pt x="9245066" y="3606138"/>
                  <a:pt x="9244517" y="3602622"/>
                </a:cubicBezTo>
                <a:cubicBezTo>
                  <a:pt x="9243968" y="3599106"/>
                  <a:pt x="9241379" y="3600951"/>
                  <a:pt x="9239163" y="3600576"/>
                </a:cubicBezTo>
                <a:cubicBezTo>
                  <a:pt x="9237056" y="3600905"/>
                  <a:pt x="9234949" y="3601234"/>
                  <a:pt x="9236091" y="3603938"/>
                </a:cubicBezTo>
                <a:cubicBezTo>
                  <a:pt x="9238703" y="3611454"/>
                  <a:pt x="9234819" y="3614221"/>
                  <a:pt x="9228609" y="3615911"/>
                </a:cubicBezTo>
                <a:cubicBezTo>
                  <a:pt x="9222399" y="3617601"/>
                  <a:pt x="9222136" y="3620523"/>
                  <a:pt x="9227118" y="3624788"/>
                </a:cubicBezTo>
                <a:cubicBezTo>
                  <a:pt x="9228040" y="3626085"/>
                  <a:pt x="9230256" y="3626460"/>
                  <a:pt x="9232473" y="3626834"/>
                </a:cubicBezTo>
                <a:cubicBezTo>
                  <a:pt x="9252047" y="3632422"/>
                  <a:pt x="9272368" y="3633571"/>
                  <a:pt x="9293061" y="3632501"/>
                </a:cubicBezTo>
                <a:cubicBezTo>
                  <a:pt x="9309541" y="3632089"/>
                  <a:pt x="9324836" y="3633303"/>
                  <a:pt x="9339825" y="3641768"/>
                </a:cubicBezTo>
                <a:cubicBezTo>
                  <a:pt x="9348537" y="3646891"/>
                  <a:pt x="9355473" y="3654452"/>
                  <a:pt x="9361816" y="3662826"/>
                </a:cubicBezTo>
                <a:cubicBezTo>
                  <a:pt x="9365413" y="3653620"/>
                  <a:pt x="9368814" y="3652369"/>
                  <a:pt x="9376935" y="3658304"/>
                </a:cubicBezTo>
                <a:cubicBezTo>
                  <a:pt x="9379370" y="3660085"/>
                  <a:pt x="9381324" y="3663382"/>
                  <a:pt x="9381170" y="3667008"/>
                </a:cubicBezTo>
                <a:cubicBezTo>
                  <a:pt x="9381456" y="3673447"/>
                  <a:pt x="9386701" y="3674789"/>
                  <a:pt x="9391726" y="3674725"/>
                </a:cubicBezTo>
                <a:cubicBezTo>
                  <a:pt x="9396861" y="3675364"/>
                  <a:pt x="9398419" y="3671519"/>
                  <a:pt x="9399977" y="3667673"/>
                </a:cubicBezTo>
                <a:cubicBezTo>
                  <a:pt x="9400832" y="3663938"/>
                  <a:pt x="9400173" y="3659718"/>
                  <a:pt x="9403727" y="3654842"/>
                </a:cubicBezTo>
                <a:cubicBezTo>
                  <a:pt x="9402939" y="3663610"/>
                  <a:pt x="9407481" y="3665061"/>
                  <a:pt x="9413319" y="3665590"/>
                </a:cubicBezTo>
                <a:cubicBezTo>
                  <a:pt x="9418343" y="3665526"/>
                  <a:pt x="9424511" y="3668165"/>
                  <a:pt x="9424467" y="3672494"/>
                </a:cubicBezTo>
                <a:cubicBezTo>
                  <a:pt x="9424270" y="3680449"/>
                  <a:pt x="9424776" y="3688294"/>
                  <a:pt x="9420849" y="3695390"/>
                </a:cubicBezTo>
                <a:cubicBezTo>
                  <a:pt x="9418588" y="3699345"/>
                  <a:pt x="9415890" y="3700487"/>
                  <a:pt x="9410864" y="3700551"/>
                </a:cubicBezTo>
                <a:cubicBezTo>
                  <a:pt x="9407134" y="3699693"/>
                  <a:pt x="9405510" y="3698506"/>
                  <a:pt x="9405553" y="3694176"/>
                </a:cubicBezTo>
                <a:cubicBezTo>
                  <a:pt x="9405114" y="3691364"/>
                  <a:pt x="9402788" y="3690286"/>
                  <a:pt x="9400682" y="3690615"/>
                </a:cubicBezTo>
                <a:cubicBezTo>
                  <a:pt x="9392365" y="3692634"/>
                  <a:pt x="9386791" y="3689182"/>
                  <a:pt x="9381107" y="3685027"/>
                </a:cubicBezTo>
                <a:cubicBezTo>
                  <a:pt x="9375532" y="3681576"/>
                  <a:pt x="9369696" y="3681046"/>
                  <a:pt x="9365549" y="3686736"/>
                </a:cubicBezTo>
                <a:cubicBezTo>
                  <a:pt x="9362586" y="3690800"/>
                  <a:pt x="9360962" y="3689613"/>
                  <a:pt x="9361006" y="3685284"/>
                </a:cubicBezTo>
                <a:cubicBezTo>
                  <a:pt x="9360566" y="3682471"/>
                  <a:pt x="9359052" y="3681987"/>
                  <a:pt x="9356024" y="3681020"/>
                </a:cubicBezTo>
                <a:cubicBezTo>
                  <a:pt x="9343428" y="3678664"/>
                  <a:pt x="9330788" y="3680637"/>
                  <a:pt x="9319510" y="3686721"/>
                </a:cubicBezTo>
                <a:cubicBezTo>
                  <a:pt x="9313629" y="3690521"/>
                  <a:pt x="9307309" y="3691507"/>
                  <a:pt x="9300769" y="3691087"/>
                </a:cubicBezTo>
                <a:cubicBezTo>
                  <a:pt x="9294933" y="3690558"/>
                  <a:pt x="9289468" y="3687809"/>
                  <a:pt x="9284707" y="3684952"/>
                </a:cubicBezTo>
                <a:cubicBezTo>
                  <a:pt x="9282270" y="3683171"/>
                  <a:pt x="9280427" y="3680577"/>
                  <a:pt x="9277245" y="3683235"/>
                </a:cubicBezTo>
                <a:cubicBezTo>
                  <a:pt x="9274063" y="3685893"/>
                  <a:pt x="9274503" y="3688705"/>
                  <a:pt x="9275754" y="3692112"/>
                </a:cubicBezTo>
                <a:cubicBezTo>
                  <a:pt x="9276896" y="3694815"/>
                  <a:pt x="9278629" y="3696706"/>
                  <a:pt x="9278366" y="3699628"/>
                </a:cubicBezTo>
                <a:cubicBezTo>
                  <a:pt x="9279574" y="3707364"/>
                  <a:pt x="9283634" y="3710331"/>
                  <a:pt x="9290875" y="3710641"/>
                </a:cubicBezTo>
                <a:cubicBezTo>
                  <a:pt x="9303955" y="3711481"/>
                  <a:pt x="9315739" y="3713243"/>
                  <a:pt x="9328335" y="3715598"/>
                </a:cubicBezTo>
                <a:cubicBezTo>
                  <a:pt x="9335906" y="3718018"/>
                  <a:pt x="9337156" y="3721424"/>
                  <a:pt x="9333120" y="3727817"/>
                </a:cubicBezTo>
                <a:cubicBezTo>
                  <a:pt x="9332418" y="3727927"/>
                  <a:pt x="9332528" y="3728630"/>
                  <a:pt x="9332637" y="3729333"/>
                </a:cubicBezTo>
                <a:cubicBezTo>
                  <a:pt x="9332331" y="3736585"/>
                  <a:pt x="9328074" y="3741572"/>
                  <a:pt x="9323708" y="3745855"/>
                </a:cubicBezTo>
                <a:cubicBezTo>
                  <a:pt x="9320636" y="3749216"/>
                  <a:pt x="9319012" y="3748030"/>
                  <a:pt x="9317870" y="3745326"/>
                </a:cubicBezTo>
                <a:cubicBezTo>
                  <a:pt x="9315478" y="3739216"/>
                  <a:pt x="9318549" y="3735855"/>
                  <a:pt x="9324057" y="3734275"/>
                </a:cubicBezTo>
                <a:cubicBezTo>
                  <a:pt x="9322104" y="3730978"/>
                  <a:pt x="9319558" y="3728494"/>
                  <a:pt x="9316047" y="3729042"/>
                </a:cubicBezTo>
                <a:cubicBezTo>
                  <a:pt x="9313940" y="3729371"/>
                  <a:pt x="9313677" y="3732294"/>
                  <a:pt x="9313305" y="3734513"/>
                </a:cubicBezTo>
                <a:cubicBezTo>
                  <a:pt x="9312143" y="3745500"/>
                  <a:pt x="9309664" y="3748048"/>
                  <a:pt x="9299021" y="3748989"/>
                </a:cubicBezTo>
                <a:cubicBezTo>
                  <a:pt x="9288971" y="3749118"/>
                  <a:pt x="9278438" y="3750762"/>
                  <a:pt x="9268827" y="3753704"/>
                </a:cubicBezTo>
                <a:cubicBezTo>
                  <a:pt x="9255814" y="3757897"/>
                  <a:pt x="9252566" y="3755522"/>
                  <a:pt x="9252586" y="3741833"/>
                </a:cubicBezTo>
                <a:cubicBezTo>
                  <a:pt x="9252477" y="3741129"/>
                  <a:pt x="9252367" y="3740426"/>
                  <a:pt x="9252257" y="3739723"/>
                </a:cubicBezTo>
                <a:cubicBezTo>
                  <a:pt x="9252630" y="3737503"/>
                  <a:pt x="9254297" y="3734362"/>
                  <a:pt x="9250566" y="3733504"/>
                </a:cubicBezTo>
                <a:cubicBezTo>
                  <a:pt x="9246946" y="3733348"/>
                  <a:pt x="9243216" y="3732490"/>
                  <a:pt x="9241767" y="3737038"/>
                </a:cubicBezTo>
                <a:cubicBezTo>
                  <a:pt x="9240802" y="3740070"/>
                  <a:pt x="9239727" y="3742400"/>
                  <a:pt x="9239464" y="3745322"/>
                </a:cubicBezTo>
                <a:cubicBezTo>
                  <a:pt x="9237314" y="3749980"/>
                  <a:pt x="9234615" y="3751122"/>
                  <a:pt x="9229963" y="3748967"/>
                </a:cubicBezTo>
                <a:cubicBezTo>
                  <a:pt x="9225420" y="3747515"/>
                  <a:pt x="9225573" y="3743889"/>
                  <a:pt x="9227943" y="3740638"/>
                </a:cubicBezTo>
                <a:cubicBezTo>
                  <a:pt x="9228425" y="3739121"/>
                  <a:pt x="9229018" y="3738309"/>
                  <a:pt x="9229501" y="3736793"/>
                </a:cubicBezTo>
                <a:cubicBezTo>
                  <a:pt x="9230686" y="3735167"/>
                  <a:pt x="9230356" y="3733057"/>
                  <a:pt x="9228732" y="3731870"/>
                </a:cubicBezTo>
                <a:cubicBezTo>
                  <a:pt x="9226405" y="3730792"/>
                  <a:pt x="9226033" y="3733012"/>
                  <a:pt x="9224738" y="3733935"/>
                </a:cubicBezTo>
                <a:cubicBezTo>
                  <a:pt x="9222258" y="3736483"/>
                  <a:pt x="9220592" y="3739624"/>
                  <a:pt x="9219736" y="3743360"/>
                </a:cubicBezTo>
                <a:cubicBezTo>
                  <a:pt x="9216248" y="3753269"/>
                  <a:pt x="9212255" y="3755333"/>
                  <a:pt x="9202357" y="3751836"/>
                </a:cubicBezTo>
                <a:cubicBezTo>
                  <a:pt x="9197815" y="3750384"/>
                  <a:pt x="9193163" y="3748229"/>
                  <a:pt x="9188620" y="3746778"/>
                </a:cubicBezTo>
                <a:cubicBezTo>
                  <a:pt x="9185591" y="3745809"/>
                  <a:pt x="9181970" y="3745655"/>
                  <a:pt x="9179711" y="3749609"/>
                </a:cubicBezTo>
                <a:cubicBezTo>
                  <a:pt x="9176859" y="3754377"/>
                  <a:pt x="9175520" y="3759629"/>
                  <a:pt x="9168389" y="3760021"/>
                </a:cubicBezTo>
                <a:cubicBezTo>
                  <a:pt x="9164066" y="3759976"/>
                  <a:pt x="9161476" y="3761821"/>
                  <a:pt x="9157526" y="3759556"/>
                </a:cubicBezTo>
                <a:cubicBezTo>
                  <a:pt x="9137666" y="3747530"/>
                  <a:pt x="9117455" y="3747084"/>
                  <a:pt x="9096346" y="3754702"/>
                </a:cubicBezTo>
                <a:cubicBezTo>
                  <a:pt x="9092945" y="3755953"/>
                  <a:pt x="9090026" y="3755689"/>
                  <a:pt x="9086888" y="3754018"/>
                </a:cubicBezTo>
                <a:cubicBezTo>
                  <a:pt x="9079580" y="3748675"/>
                  <a:pt x="9071746" y="3749178"/>
                  <a:pt x="9063539" y="3751900"/>
                </a:cubicBezTo>
                <a:cubicBezTo>
                  <a:pt x="9052041" y="3756577"/>
                  <a:pt x="9042057" y="3761738"/>
                  <a:pt x="9032402" y="3769008"/>
                </a:cubicBezTo>
                <a:cubicBezTo>
                  <a:pt x="9027926" y="3772588"/>
                  <a:pt x="9023450" y="3776168"/>
                  <a:pt x="9017722" y="3776343"/>
                </a:cubicBezTo>
                <a:cubicBezTo>
                  <a:pt x="8998807" y="3774974"/>
                  <a:pt x="8979144" y="3778044"/>
                  <a:pt x="8960864" y="3771534"/>
                </a:cubicBezTo>
                <a:cubicBezTo>
                  <a:pt x="8957024" y="3769972"/>
                  <a:pt x="8954326" y="3771114"/>
                  <a:pt x="8951253" y="3774475"/>
                </a:cubicBezTo>
                <a:cubicBezTo>
                  <a:pt x="8950069" y="3776100"/>
                  <a:pt x="8948884" y="3777726"/>
                  <a:pt x="8947590" y="3778649"/>
                </a:cubicBezTo>
                <a:cubicBezTo>
                  <a:pt x="8944188" y="3779900"/>
                  <a:pt x="8945110" y="3781197"/>
                  <a:pt x="8946142" y="3783197"/>
                </a:cubicBezTo>
                <a:cubicBezTo>
                  <a:pt x="8948205" y="3787197"/>
                  <a:pt x="8951343" y="3788868"/>
                  <a:pt x="8955557" y="3788210"/>
                </a:cubicBezTo>
                <a:cubicBezTo>
                  <a:pt x="8960472" y="3787443"/>
                  <a:pt x="8963237" y="3791333"/>
                  <a:pt x="8963194" y="3795662"/>
                </a:cubicBezTo>
                <a:cubicBezTo>
                  <a:pt x="8963041" y="3799288"/>
                  <a:pt x="8958608" y="3798539"/>
                  <a:pt x="8955689" y="3798275"/>
                </a:cubicBezTo>
                <a:cubicBezTo>
                  <a:pt x="8947746" y="3798074"/>
                  <a:pt x="8944650" y="3792074"/>
                  <a:pt x="8941665" y="3786777"/>
                </a:cubicBezTo>
                <a:cubicBezTo>
                  <a:pt x="8928760" y="3768622"/>
                  <a:pt x="8910919" y="3764925"/>
                  <a:pt x="8892795" y="3777840"/>
                </a:cubicBezTo>
                <a:cubicBezTo>
                  <a:pt x="8888209" y="3780717"/>
                  <a:pt x="8883513" y="3782891"/>
                  <a:pt x="8878488" y="3782955"/>
                </a:cubicBezTo>
                <a:cubicBezTo>
                  <a:pt x="8874977" y="3783503"/>
                  <a:pt x="8873463" y="3783019"/>
                  <a:pt x="8872914" y="3779503"/>
                </a:cubicBezTo>
                <a:cubicBezTo>
                  <a:pt x="8871223" y="3773284"/>
                  <a:pt x="8868787" y="3771503"/>
                  <a:pt x="8862797" y="3774600"/>
                </a:cubicBezTo>
                <a:cubicBezTo>
                  <a:pt x="8851408" y="3779980"/>
                  <a:pt x="8840174" y="3781734"/>
                  <a:pt x="8828236" y="3783598"/>
                </a:cubicBezTo>
                <a:cubicBezTo>
                  <a:pt x="8809167" y="3785854"/>
                  <a:pt x="8792271" y="3792815"/>
                  <a:pt x="8779720" y="3809182"/>
                </a:cubicBezTo>
                <a:cubicBezTo>
                  <a:pt x="8779720" y="3809182"/>
                  <a:pt x="8778909" y="3808588"/>
                  <a:pt x="8778798" y="3807885"/>
                </a:cubicBezTo>
                <a:cubicBezTo>
                  <a:pt x="8779172" y="3805666"/>
                  <a:pt x="8780246" y="3803337"/>
                  <a:pt x="8780509" y="3800414"/>
                </a:cubicBezTo>
                <a:cubicBezTo>
                  <a:pt x="8780926" y="3793866"/>
                  <a:pt x="8779082" y="3791273"/>
                  <a:pt x="8772542" y="3790853"/>
                </a:cubicBezTo>
                <a:cubicBezTo>
                  <a:pt x="8764599" y="3790652"/>
                  <a:pt x="8762712" y="3792388"/>
                  <a:pt x="8763218" y="3800233"/>
                </a:cubicBezTo>
                <a:cubicBezTo>
                  <a:pt x="8763547" y="3802342"/>
                  <a:pt x="8765610" y="3806342"/>
                  <a:pt x="8761397" y="3807001"/>
                </a:cubicBezTo>
                <a:cubicBezTo>
                  <a:pt x="8755187" y="3808690"/>
                  <a:pt x="8750095" y="3803723"/>
                  <a:pt x="8752026" y="3797658"/>
                </a:cubicBezTo>
                <a:cubicBezTo>
                  <a:pt x="8753583" y="3793813"/>
                  <a:pt x="8752552" y="3791812"/>
                  <a:pt x="8748119" y="3791065"/>
                </a:cubicBezTo>
                <a:cubicBezTo>
                  <a:pt x="8738441" y="3788974"/>
                  <a:pt x="8728655" y="3786180"/>
                  <a:pt x="8719349" y="3781869"/>
                </a:cubicBezTo>
                <a:cubicBezTo>
                  <a:pt x="8711669" y="3778746"/>
                  <a:pt x="8703834" y="3779249"/>
                  <a:pt x="8696879" y="3785378"/>
                </a:cubicBezTo>
                <a:cubicBezTo>
                  <a:pt x="8695101" y="3787817"/>
                  <a:pt x="8692402" y="3788958"/>
                  <a:pt x="8688891" y="3789507"/>
                </a:cubicBezTo>
                <a:cubicBezTo>
                  <a:pt x="8683164" y="3789681"/>
                  <a:pt x="8677437" y="3789854"/>
                  <a:pt x="8671709" y="3790028"/>
                </a:cubicBezTo>
                <a:cubicBezTo>
                  <a:pt x="8667496" y="3790686"/>
                  <a:pt x="8663657" y="3789125"/>
                  <a:pt x="8661483" y="3784422"/>
                </a:cubicBezTo>
                <a:cubicBezTo>
                  <a:pt x="8660013" y="3779609"/>
                  <a:pt x="8657093" y="3779344"/>
                  <a:pt x="8653099" y="3781408"/>
                </a:cubicBezTo>
                <a:cubicBezTo>
                  <a:pt x="8649699" y="3782659"/>
                  <a:pt x="8645595" y="3784021"/>
                  <a:pt x="8642194" y="3785272"/>
                </a:cubicBezTo>
                <a:cubicBezTo>
                  <a:pt x="8634097" y="3788697"/>
                  <a:pt x="8629950" y="3794387"/>
                  <a:pt x="8629863" y="3803046"/>
                </a:cubicBezTo>
                <a:cubicBezTo>
                  <a:pt x="8629601" y="3805968"/>
                  <a:pt x="8630039" y="3808781"/>
                  <a:pt x="8629777" y="3811703"/>
                </a:cubicBezTo>
                <a:cubicBezTo>
                  <a:pt x="8624376" y="3790936"/>
                  <a:pt x="8608379" y="3789832"/>
                  <a:pt x="8591789" y="3789541"/>
                </a:cubicBezTo>
                <a:cubicBezTo>
                  <a:pt x="8586654" y="3788902"/>
                  <a:pt x="8583472" y="3791559"/>
                  <a:pt x="8580401" y="3794920"/>
                </a:cubicBezTo>
                <a:cubicBezTo>
                  <a:pt x="8577329" y="3798281"/>
                  <a:pt x="8576473" y="3802017"/>
                  <a:pt x="8578536" y="3806017"/>
                </a:cubicBezTo>
                <a:cubicBezTo>
                  <a:pt x="8580490" y="3809314"/>
                  <a:pt x="8583671" y="3806656"/>
                  <a:pt x="8586480" y="3806217"/>
                </a:cubicBezTo>
                <a:cubicBezTo>
                  <a:pt x="8588587" y="3805888"/>
                  <a:pt x="8591988" y="3804637"/>
                  <a:pt x="8593239" y="3808043"/>
                </a:cubicBezTo>
                <a:cubicBezTo>
                  <a:pt x="8594380" y="3810747"/>
                  <a:pt x="8593525" y="3814482"/>
                  <a:pt x="8590936" y="3816327"/>
                </a:cubicBezTo>
                <a:cubicBezTo>
                  <a:pt x="8588456" y="3818875"/>
                  <a:pt x="8584946" y="3819423"/>
                  <a:pt x="8582137" y="3819862"/>
                </a:cubicBezTo>
                <a:cubicBezTo>
                  <a:pt x="8578626" y="3820410"/>
                  <a:pt x="8575115" y="3820959"/>
                  <a:pt x="8573447" y="3824100"/>
                </a:cubicBezTo>
                <a:cubicBezTo>
                  <a:pt x="8577727" y="3828475"/>
                  <a:pt x="8583674" y="3829707"/>
                  <a:pt x="8588590" y="3828940"/>
                </a:cubicBezTo>
                <a:cubicBezTo>
                  <a:pt x="8603555" y="3828043"/>
                  <a:pt x="8617665" y="3830883"/>
                  <a:pt x="8631776" y="3833722"/>
                </a:cubicBezTo>
                <a:cubicBezTo>
                  <a:pt x="8641454" y="3835813"/>
                  <a:pt x="8650582" y="3834388"/>
                  <a:pt x="8658832" y="3827336"/>
                </a:cubicBezTo>
                <a:cubicBezTo>
                  <a:pt x="8661312" y="3824788"/>
                  <a:pt x="8664230" y="3825053"/>
                  <a:pt x="8667479" y="3827428"/>
                </a:cubicBezTo>
                <a:cubicBezTo>
                  <a:pt x="8673272" y="3832286"/>
                  <a:pt x="8680141" y="3834815"/>
                  <a:pt x="8687010" y="3837344"/>
                </a:cubicBezTo>
                <a:cubicBezTo>
                  <a:pt x="8690740" y="3838203"/>
                  <a:pt x="8694251" y="3837654"/>
                  <a:pt x="8697433" y="3834996"/>
                </a:cubicBezTo>
                <a:cubicBezTo>
                  <a:pt x="8703796" y="3829681"/>
                  <a:pt x="8711301" y="3827068"/>
                  <a:pt x="8719355" y="3827972"/>
                </a:cubicBezTo>
                <a:cubicBezTo>
                  <a:pt x="8726706" y="3828985"/>
                  <a:pt x="8734057" y="3829998"/>
                  <a:pt x="8740707" y="3831121"/>
                </a:cubicBezTo>
                <a:cubicBezTo>
                  <a:pt x="8745951" y="3832464"/>
                  <a:pt x="8748650" y="3831322"/>
                  <a:pt x="8748474" y="3825586"/>
                </a:cubicBezTo>
                <a:cubicBezTo>
                  <a:pt x="8748627" y="3821960"/>
                  <a:pt x="8749702" y="3819632"/>
                  <a:pt x="8753213" y="3819083"/>
                </a:cubicBezTo>
                <a:cubicBezTo>
                  <a:pt x="8760828" y="3817174"/>
                  <a:pt x="8763483" y="3820362"/>
                  <a:pt x="8762475" y="3827723"/>
                </a:cubicBezTo>
                <a:cubicBezTo>
                  <a:pt x="8761202" y="3838006"/>
                  <a:pt x="8763639" y="3839787"/>
                  <a:pt x="8773469" y="3838251"/>
                </a:cubicBezTo>
                <a:cubicBezTo>
                  <a:pt x="8779789" y="3837265"/>
                  <a:pt x="8785999" y="3835575"/>
                  <a:pt x="8791507" y="3833995"/>
                </a:cubicBezTo>
                <a:cubicBezTo>
                  <a:pt x="8800636" y="3832569"/>
                  <a:pt x="8808843" y="3829847"/>
                  <a:pt x="8817818" y="3832048"/>
                </a:cubicBezTo>
                <a:cubicBezTo>
                  <a:pt x="8822953" y="3832687"/>
                  <a:pt x="8826794" y="3834248"/>
                  <a:pt x="8826487" y="3841500"/>
                </a:cubicBezTo>
                <a:cubicBezTo>
                  <a:pt x="8825851" y="3846641"/>
                  <a:pt x="8829319" y="3850422"/>
                  <a:pt x="8834936" y="3849545"/>
                </a:cubicBezTo>
                <a:cubicBezTo>
                  <a:pt x="8852601" y="3847507"/>
                  <a:pt x="8869037" y="3851424"/>
                  <a:pt x="8885583" y="3856044"/>
                </a:cubicBezTo>
                <a:cubicBezTo>
                  <a:pt x="8898290" y="3859103"/>
                  <a:pt x="8905422" y="3858710"/>
                  <a:pt x="8911279" y="3845549"/>
                </a:cubicBezTo>
                <a:cubicBezTo>
                  <a:pt x="8911981" y="3845439"/>
                  <a:pt x="8912684" y="3845330"/>
                  <a:pt x="8912684" y="3845330"/>
                </a:cubicBezTo>
                <a:cubicBezTo>
                  <a:pt x="8915822" y="3847001"/>
                  <a:pt x="8913299" y="3853878"/>
                  <a:pt x="8917512" y="3853220"/>
                </a:cubicBezTo>
                <a:cubicBezTo>
                  <a:pt x="8921023" y="3852672"/>
                  <a:pt x="8923173" y="3848014"/>
                  <a:pt x="8924731" y="3844169"/>
                </a:cubicBezTo>
                <a:cubicBezTo>
                  <a:pt x="8925324" y="3843356"/>
                  <a:pt x="8925806" y="3841840"/>
                  <a:pt x="8926399" y="3841027"/>
                </a:cubicBezTo>
                <a:cubicBezTo>
                  <a:pt x="8928439" y="3835666"/>
                  <a:pt x="8929777" y="3830415"/>
                  <a:pt x="8930412" y="3825273"/>
                </a:cubicBezTo>
                <a:cubicBezTo>
                  <a:pt x="8931268" y="3821537"/>
                  <a:pt x="8933967" y="3820396"/>
                  <a:pt x="8937697" y="3821254"/>
                </a:cubicBezTo>
                <a:cubicBezTo>
                  <a:pt x="8940023" y="3822331"/>
                  <a:pt x="8943162" y="3824003"/>
                  <a:pt x="8942196" y="3827035"/>
                </a:cubicBezTo>
                <a:cubicBezTo>
                  <a:pt x="8937304" y="3837163"/>
                  <a:pt x="8942133" y="3845054"/>
                  <a:pt x="8946259" y="3853054"/>
                </a:cubicBezTo>
                <a:cubicBezTo>
                  <a:pt x="8948433" y="3857757"/>
                  <a:pt x="8950166" y="3859647"/>
                  <a:pt x="8953720" y="3854770"/>
                </a:cubicBezTo>
                <a:cubicBezTo>
                  <a:pt x="8959864" y="3848048"/>
                  <a:pt x="8968180" y="3846029"/>
                  <a:pt x="8975685" y="3843417"/>
                </a:cubicBezTo>
                <a:cubicBezTo>
                  <a:pt x="8978384" y="3842275"/>
                  <a:pt x="8980490" y="3841946"/>
                  <a:pt x="8981522" y="3843946"/>
                </a:cubicBezTo>
                <a:cubicBezTo>
                  <a:pt x="8987053" y="3851726"/>
                  <a:pt x="8994997" y="3851927"/>
                  <a:pt x="9002940" y="3852128"/>
                </a:cubicBezTo>
                <a:cubicBezTo>
                  <a:pt x="9010292" y="3853141"/>
                  <a:pt x="9017534" y="3853451"/>
                  <a:pt x="9022033" y="3859232"/>
                </a:cubicBezTo>
                <a:cubicBezTo>
                  <a:pt x="9023986" y="3862528"/>
                  <a:pt x="9025391" y="3862309"/>
                  <a:pt x="9028792" y="3861058"/>
                </a:cubicBezTo>
                <a:cubicBezTo>
                  <a:pt x="9040882" y="3855568"/>
                  <a:pt x="9052820" y="3853704"/>
                  <a:pt x="9064561" y="3859795"/>
                </a:cubicBezTo>
                <a:cubicBezTo>
                  <a:pt x="9069213" y="3861950"/>
                  <a:pt x="9072022" y="3861511"/>
                  <a:pt x="9075905" y="3858744"/>
                </a:cubicBezTo>
                <a:cubicBezTo>
                  <a:pt x="9084375" y="3853099"/>
                  <a:pt x="9093504" y="3851674"/>
                  <a:pt x="9103620" y="3856578"/>
                </a:cubicBezTo>
                <a:cubicBezTo>
                  <a:pt x="9106057" y="3858359"/>
                  <a:pt x="9108273" y="3858733"/>
                  <a:pt x="9110862" y="3856888"/>
                </a:cubicBezTo>
                <a:cubicBezTo>
                  <a:pt x="9122141" y="3850805"/>
                  <a:pt x="9143603" y="3854657"/>
                  <a:pt x="9151570" y="3864219"/>
                </a:cubicBezTo>
                <a:cubicBezTo>
                  <a:pt x="9156309" y="3857716"/>
                  <a:pt x="9163221" y="3855916"/>
                  <a:pt x="9169870" y="3857039"/>
                </a:cubicBezTo>
                <a:cubicBezTo>
                  <a:pt x="9179548" y="3859130"/>
                  <a:pt x="9189489" y="3858298"/>
                  <a:pt x="9199428" y="3857466"/>
                </a:cubicBezTo>
                <a:cubicBezTo>
                  <a:pt x="9212990" y="3856790"/>
                  <a:pt x="9221373" y="3859803"/>
                  <a:pt x="9227190" y="3874022"/>
                </a:cubicBezTo>
                <a:cubicBezTo>
                  <a:pt x="9227410" y="3875429"/>
                  <a:pt x="9228221" y="3876022"/>
                  <a:pt x="9228441" y="3877429"/>
                </a:cubicBezTo>
                <a:cubicBezTo>
                  <a:pt x="9230614" y="3882132"/>
                  <a:pt x="9233533" y="3882397"/>
                  <a:pt x="9236495" y="3878332"/>
                </a:cubicBezTo>
                <a:cubicBezTo>
                  <a:pt x="9238865" y="3875081"/>
                  <a:pt x="9241234" y="3871829"/>
                  <a:pt x="9244305" y="3868468"/>
                </a:cubicBezTo>
                <a:cubicBezTo>
                  <a:pt x="9255298" y="3855946"/>
                  <a:pt x="9269891" y="3857270"/>
                  <a:pt x="9279921" y="3870831"/>
                </a:cubicBezTo>
                <a:cubicBezTo>
                  <a:pt x="9283718" y="3876722"/>
                  <a:pt x="9288810" y="3881690"/>
                  <a:pt x="9295789" y="3884922"/>
                </a:cubicBezTo>
                <a:cubicBezTo>
                  <a:pt x="9302065" y="3888264"/>
                  <a:pt x="9308341" y="3891607"/>
                  <a:pt x="9312841" y="3897387"/>
                </a:cubicBezTo>
                <a:cubicBezTo>
                  <a:pt x="9315956" y="3889697"/>
                  <a:pt x="9310425" y="3881917"/>
                  <a:pt x="9313541" y="3874227"/>
                </a:cubicBezTo>
                <a:cubicBezTo>
                  <a:pt x="9321287" y="3882381"/>
                  <a:pt x="9321287" y="3882381"/>
                  <a:pt x="9330349" y="3875925"/>
                </a:cubicBezTo>
                <a:cubicBezTo>
                  <a:pt x="9334343" y="3873860"/>
                  <a:pt x="9337042" y="3872718"/>
                  <a:pt x="9341585" y="3874170"/>
                </a:cubicBezTo>
                <a:cubicBezTo>
                  <a:pt x="9353588" y="3877338"/>
                  <a:pt x="9365372" y="3879100"/>
                  <a:pt x="9377156" y="3880862"/>
                </a:cubicBezTo>
                <a:cubicBezTo>
                  <a:pt x="9413321" y="3886741"/>
                  <a:pt x="9449529" y="3888292"/>
                  <a:pt x="9485321" y="3896390"/>
                </a:cubicBezTo>
                <a:cubicBezTo>
                  <a:pt x="9488240" y="3896654"/>
                  <a:pt x="9492453" y="3895996"/>
                  <a:pt x="9493002" y="3899512"/>
                </a:cubicBezTo>
                <a:cubicBezTo>
                  <a:pt x="9494253" y="3902919"/>
                  <a:pt x="9490961" y="3904873"/>
                  <a:pt x="9489184" y="3907312"/>
                </a:cubicBezTo>
                <a:cubicBezTo>
                  <a:pt x="9487297" y="3909048"/>
                  <a:pt x="9484708" y="3910893"/>
                  <a:pt x="9486551" y="3913486"/>
                </a:cubicBezTo>
                <a:cubicBezTo>
                  <a:pt x="9487804" y="3916892"/>
                  <a:pt x="9490832" y="3917861"/>
                  <a:pt x="9493750" y="3918125"/>
                </a:cubicBezTo>
                <a:cubicBezTo>
                  <a:pt x="9495857" y="3917796"/>
                  <a:pt x="9497963" y="3917467"/>
                  <a:pt x="9500069" y="3917138"/>
                </a:cubicBezTo>
                <a:cubicBezTo>
                  <a:pt x="9510011" y="3916307"/>
                  <a:pt x="9516507" y="3921055"/>
                  <a:pt x="9518043" y="3930900"/>
                </a:cubicBezTo>
                <a:cubicBezTo>
                  <a:pt x="9518593" y="3934416"/>
                  <a:pt x="9519142" y="3937932"/>
                  <a:pt x="9518286" y="3941668"/>
                </a:cubicBezTo>
                <a:cubicBezTo>
                  <a:pt x="9518243" y="3945997"/>
                  <a:pt x="9521381" y="3947668"/>
                  <a:pt x="9525375" y="3945604"/>
                </a:cubicBezTo>
                <a:cubicBezTo>
                  <a:pt x="9532769" y="3942288"/>
                  <a:pt x="9535401" y="3936114"/>
                  <a:pt x="9533163" y="3926378"/>
                </a:cubicBezTo>
                <a:cubicBezTo>
                  <a:pt x="9538956" y="3931236"/>
                  <a:pt x="9543236" y="3935611"/>
                  <a:pt x="9546221" y="3940908"/>
                </a:cubicBezTo>
                <a:cubicBezTo>
                  <a:pt x="9549206" y="3946205"/>
                  <a:pt x="9549075" y="3959192"/>
                  <a:pt x="9544819" y="3964178"/>
                </a:cubicBezTo>
                <a:cubicBezTo>
                  <a:pt x="9539268" y="3970087"/>
                  <a:pt x="9532399" y="3967558"/>
                  <a:pt x="9527045" y="3965513"/>
                </a:cubicBezTo>
                <a:cubicBezTo>
                  <a:pt x="9519364" y="3962390"/>
                  <a:pt x="9511201" y="3960783"/>
                  <a:pt x="9502774" y="3962099"/>
                </a:cubicBezTo>
                <a:cubicBezTo>
                  <a:pt x="9497859" y="3962867"/>
                  <a:pt x="9492241" y="3963744"/>
                  <a:pt x="9486623" y="3964621"/>
                </a:cubicBezTo>
                <a:cubicBezTo>
                  <a:pt x="9463451" y="3968239"/>
                  <a:pt x="9440432" y="3968231"/>
                  <a:pt x="9419539" y="3954205"/>
                </a:cubicBezTo>
                <a:cubicBezTo>
                  <a:pt x="9411529" y="3948972"/>
                  <a:pt x="9407645" y="3951739"/>
                  <a:pt x="9405451" y="3960726"/>
                </a:cubicBezTo>
                <a:cubicBezTo>
                  <a:pt x="9404969" y="3962242"/>
                  <a:pt x="9406703" y="3964133"/>
                  <a:pt x="9404706" y="3965165"/>
                </a:cubicBezTo>
                <a:cubicBezTo>
                  <a:pt x="9402599" y="3965494"/>
                  <a:pt x="9400975" y="3964307"/>
                  <a:pt x="9400054" y="3963010"/>
                </a:cubicBezTo>
                <a:cubicBezTo>
                  <a:pt x="9399132" y="3961713"/>
                  <a:pt x="9398210" y="3960416"/>
                  <a:pt x="9397398" y="3959823"/>
                </a:cubicBezTo>
                <a:cubicBezTo>
                  <a:pt x="9394742" y="3956635"/>
                  <a:pt x="9391494" y="3954261"/>
                  <a:pt x="9388532" y="3958326"/>
                </a:cubicBezTo>
                <a:cubicBezTo>
                  <a:pt x="9384868" y="3962499"/>
                  <a:pt x="9390596" y="3962326"/>
                  <a:pt x="9392329" y="3964216"/>
                </a:cubicBezTo>
                <a:cubicBezTo>
                  <a:pt x="9392439" y="3964919"/>
                  <a:pt x="9393141" y="3964809"/>
                  <a:pt x="9393251" y="3965513"/>
                </a:cubicBezTo>
                <a:cubicBezTo>
                  <a:pt x="9394875" y="3966700"/>
                  <a:pt x="9395906" y="3968700"/>
                  <a:pt x="9394722" y="3970326"/>
                </a:cubicBezTo>
                <a:cubicBezTo>
                  <a:pt x="9393647" y="3972654"/>
                  <a:pt x="9392243" y="3972874"/>
                  <a:pt x="9389916" y="3971796"/>
                </a:cubicBezTo>
                <a:cubicBezTo>
                  <a:pt x="9380831" y="3968893"/>
                  <a:pt x="9373546" y="3972912"/>
                  <a:pt x="9369136" y="3981524"/>
                </a:cubicBezTo>
                <a:cubicBezTo>
                  <a:pt x="9367952" y="3983150"/>
                  <a:pt x="9365362" y="3984995"/>
                  <a:pt x="9365692" y="3987104"/>
                </a:cubicBezTo>
                <a:cubicBezTo>
                  <a:pt x="9366900" y="3994840"/>
                  <a:pt x="9375832" y="4001370"/>
                  <a:pt x="9382634" y="3998867"/>
                </a:cubicBezTo>
                <a:cubicBezTo>
                  <a:pt x="9396238" y="3993861"/>
                  <a:pt x="9409910" y="3993887"/>
                  <a:pt x="9424240" y="3998133"/>
                </a:cubicBezTo>
                <a:cubicBezTo>
                  <a:pt x="9429375" y="3998772"/>
                  <a:pt x="9434510" y="3999411"/>
                  <a:pt x="9438174" y="3995237"/>
                </a:cubicBezTo>
                <a:cubicBezTo>
                  <a:pt x="9441356" y="3992579"/>
                  <a:pt x="9442870" y="3993063"/>
                  <a:pt x="9444231" y="3997173"/>
                </a:cubicBezTo>
                <a:cubicBezTo>
                  <a:pt x="9445811" y="4002689"/>
                  <a:pt x="9449872" y="4005657"/>
                  <a:pt x="9455709" y="4006186"/>
                </a:cubicBezTo>
                <a:cubicBezTo>
                  <a:pt x="9461656" y="4007419"/>
                  <a:pt x="9468305" y="4008542"/>
                  <a:pt x="9474954" y="4009664"/>
                </a:cubicBezTo>
                <a:cubicBezTo>
                  <a:pt x="9480791" y="4010194"/>
                  <a:pt x="9483557" y="4014084"/>
                  <a:pt x="9483733" y="4019820"/>
                </a:cubicBezTo>
                <a:cubicBezTo>
                  <a:pt x="9483842" y="4020523"/>
                  <a:pt x="9484063" y="4021929"/>
                  <a:pt x="9483580" y="4023445"/>
                </a:cubicBezTo>
                <a:cubicBezTo>
                  <a:pt x="9484129" y="4026961"/>
                  <a:pt x="9486674" y="4029445"/>
                  <a:pt x="9490185" y="4028897"/>
                </a:cubicBezTo>
                <a:cubicBezTo>
                  <a:pt x="9493104" y="4029162"/>
                  <a:pt x="9492555" y="4025646"/>
                  <a:pt x="9492116" y="4022833"/>
                </a:cubicBezTo>
                <a:cubicBezTo>
                  <a:pt x="9492379" y="4019910"/>
                  <a:pt x="9491939" y="4017098"/>
                  <a:pt x="9496043" y="4015736"/>
                </a:cubicBezTo>
                <a:cubicBezTo>
                  <a:pt x="9502363" y="4014749"/>
                  <a:pt x="9509078" y="4020904"/>
                  <a:pt x="9508663" y="4027453"/>
                </a:cubicBezTo>
                <a:cubicBezTo>
                  <a:pt x="9508991" y="4029562"/>
                  <a:pt x="9507806" y="4031188"/>
                  <a:pt x="9509541" y="4033079"/>
                </a:cubicBezTo>
                <a:cubicBezTo>
                  <a:pt x="9511647" y="4032750"/>
                  <a:pt x="9511318" y="4030640"/>
                  <a:pt x="9512612" y="4029718"/>
                </a:cubicBezTo>
                <a:cubicBezTo>
                  <a:pt x="9515465" y="4024950"/>
                  <a:pt x="9518273" y="4024511"/>
                  <a:pt x="9521851" y="4028995"/>
                </a:cubicBezTo>
                <a:cubicBezTo>
                  <a:pt x="9526570" y="4036183"/>
                  <a:pt x="9533066" y="4040932"/>
                  <a:pt x="9539452" y="4044977"/>
                </a:cubicBezTo>
                <a:cubicBezTo>
                  <a:pt x="9546760" y="4050319"/>
                  <a:pt x="9553475" y="4056474"/>
                  <a:pt x="9555715" y="4066210"/>
                </a:cubicBezTo>
                <a:cubicBezTo>
                  <a:pt x="9556966" y="4069616"/>
                  <a:pt x="9559029" y="4073616"/>
                  <a:pt x="9562759" y="4074474"/>
                </a:cubicBezTo>
                <a:cubicBezTo>
                  <a:pt x="9577901" y="4079313"/>
                  <a:pt x="9584750" y="4095533"/>
                  <a:pt x="9599409" y="4101888"/>
                </a:cubicBezTo>
                <a:cubicBezTo>
                  <a:pt x="9603360" y="4104153"/>
                  <a:pt x="9603207" y="4107778"/>
                  <a:pt x="9602351" y="4111514"/>
                </a:cubicBezTo>
                <a:cubicBezTo>
                  <a:pt x="9600793" y="4115359"/>
                  <a:pt x="9596953" y="4113798"/>
                  <a:pt x="9594518" y="4112017"/>
                </a:cubicBezTo>
                <a:cubicBezTo>
                  <a:pt x="9589755" y="4109159"/>
                  <a:pt x="9585651" y="4110520"/>
                  <a:pt x="9581878" y="4113990"/>
                </a:cubicBezTo>
                <a:cubicBezTo>
                  <a:pt x="9577511" y="4118274"/>
                  <a:pt x="9572113" y="4120558"/>
                  <a:pt x="9565794" y="4121544"/>
                </a:cubicBezTo>
                <a:cubicBezTo>
                  <a:pt x="9555150" y="4122485"/>
                  <a:pt x="9548325" y="4115628"/>
                  <a:pt x="9549596" y="4105344"/>
                </a:cubicBezTo>
                <a:cubicBezTo>
                  <a:pt x="9549970" y="4103124"/>
                  <a:pt x="9550233" y="4100202"/>
                  <a:pt x="9549903" y="4098092"/>
                </a:cubicBezTo>
                <a:cubicBezTo>
                  <a:pt x="9549793" y="4097389"/>
                  <a:pt x="9550386" y="4096576"/>
                  <a:pt x="9550386" y="4096576"/>
                </a:cubicBezTo>
                <a:cubicBezTo>
                  <a:pt x="9549683" y="4096686"/>
                  <a:pt x="9549683" y="4096686"/>
                  <a:pt x="9549091" y="4097499"/>
                </a:cubicBezTo>
                <a:cubicBezTo>
                  <a:pt x="9546282" y="4097937"/>
                  <a:pt x="9544176" y="4098266"/>
                  <a:pt x="9541257" y="4098002"/>
                </a:cubicBezTo>
                <a:cubicBezTo>
                  <a:pt x="9527366" y="4096569"/>
                  <a:pt x="9523483" y="4099336"/>
                  <a:pt x="9521355" y="4113356"/>
                </a:cubicBezTo>
                <a:cubicBezTo>
                  <a:pt x="9520939" y="4119903"/>
                  <a:pt x="9516946" y="4121967"/>
                  <a:pt x="9510406" y="4121548"/>
                </a:cubicBezTo>
                <a:cubicBezTo>
                  <a:pt x="9505381" y="4121612"/>
                  <a:pt x="9502133" y="4119238"/>
                  <a:pt x="9498556" y="4114754"/>
                </a:cubicBezTo>
                <a:cubicBezTo>
                  <a:pt x="9488636" y="4101895"/>
                  <a:pt x="9475271" y="4094618"/>
                  <a:pt x="9458571" y="4093624"/>
                </a:cubicBezTo>
                <a:cubicBezTo>
                  <a:pt x="9444571" y="4091487"/>
                  <a:pt x="9444571" y="4091487"/>
                  <a:pt x="9449575" y="4105113"/>
                </a:cubicBezTo>
                <a:cubicBezTo>
                  <a:pt x="9452188" y="4112629"/>
                  <a:pt x="9451333" y="4116365"/>
                  <a:pt x="9445452" y="4120164"/>
                </a:cubicBezTo>
                <a:cubicBezTo>
                  <a:pt x="9441698" y="4109945"/>
                  <a:pt x="9439262" y="4108164"/>
                  <a:pt x="9428620" y="4109105"/>
                </a:cubicBezTo>
                <a:cubicBezTo>
                  <a:pt x="9421598" y="4110202"/>
                  <a:pt x="9414203" y="4113517"/>
                  <a:pt x="9408189" y="4107253"/>
                </a:cubicBezTo>
                <a:cubicBezTo>
                  <a:pt x="9408079" y="4106550"/>
                  <a:pt x="9407377" y="4106659"/>
                  <a:pt x="9406675" y="4106769"/>
                </a:cubicBezTo>
                <a:cubicBezTo>
                  <a:pt x="9398688" y="4110897"/>
                  <a:pt x="9395463" y="4117884"/>
                  <a:pt x="9396188" y="4127135"/>
                </a:cubicBezTo>
                <a:cubicBezTo>
                  <a:pt x="9396956" y="4132058"/>
                  <a:pt x="9397725" y="4136981"/>
                  <a:pt x="9392437" y="4139968"/>
                </a:cubicBezTo>
                <a:cubicBezTo>
                  <a:pt x="9391845" y="4140780"/>
                  <a:pt x="9389957" y="4142516"/>
                  <a:pt x="9389628" y="4140406"/>
                </a:cubicBezTo>
                <a:cubicBezTo>
                  <a:pt x="9388048" y="4134890"/>
                  <a:pt x="9383022" y="4134954"/>
                  <a:pt x="9378480" y="4133503"/>
                </a:cubicBezTo>
                <a:cubicBezTo>
                  <a:pt x="9373235" y="4132160"/>
                  <a:pt x="9369877" y="4129083"/>
                  <a:pt x="9369701" y="4123347"/>
                </a:cubicBezTo>
                <a:cubicBezTo>
                  <a:pt x="9369415" y="4116908"/>
                  <a:pt x="9365837" y="4112425"/>
                  <a:pt x="9359781" y="4110489"/>
                </a:cubicBezTo>
                <a:cubicBezTo>
                  <a:pt x="9354316" y="4107741"/>
                  <a:pt x="9349730" y="4110618"/>
                  <a:pt x="9345364" y="4114901"/>
                </a:cubicBezTo>
                <a:cubicBezTo>
                  <a:pt x="9341810" y="4119778"/>
                  <a:pt x="9339965" y="4117184"/>
                  <a:pt x="9339308" y="4112965"/>
                </a:cubicBezTo>
                <a:cubicBezTo>
                  <a:pt x="9338319" y="4106637"/>
                  <a:pt x="9334478" y="4105075"/>
                  <a:pt x="9329081" y="4107358"/>
                </a:cubicBezTo>
                <a:cubicBezTo>
                  <a:pt x="9327677" y="4107578"/>
                  <a:pt x="9326272" y="4107797"/>
                  <a:pt x="9324977" y="4108720"/>
                </a:cubicBezTo>
                <a:cubicBezTo>
                  <a:pt x="9318877" y="4111113"/>
                  <a:pt x="9313852" y="4111177"/>
                  <a:pt x="9309945" y="4104583"/>
                </a:cubicBezTo>
                <a:cubicBezTo>
                  <a:pt x="9305446" y="4098803"/>
                  <a:pt x="9298577" y="4096274"/>
                  <a:pt x="9292147" y="4096557"/>
                </a:cubicBezTo>
                <a:cubicBezTo>
                  <a:pt x="9287012" y="4095918"/>
                  <a:pt x="9281395" y="4096795"/>
                  <a:pt x="9284007" y="4104311"/>
                </a:cubicBezTo>
                <a:cubicBezTo>
                  <a:pt x="9284336" y="4106421"/>
                  <a:pt x="9284073" y="4109343"/>
                  <a:pt x="9283700" y="4111563"/>
                </a:cubicBezTo>
                <a:cubicBezTo>
                  <a:pt x="9284469" y="4116485"/>
                  <a:pt x="9283131" y="4121737"/>
                  <a:pt x="9286599" y="4125517"/>
                </a:cubicBezTo>
                <a:cubicBezTo>
                  <a:pt x="9295641" y="4132750"/>
                  <a:pt x="9296475" y="4142704"/>
                  <a:pt x="9298122" y="4153253"/>
                </a:cubicBezTo>
                <a:cubicBezTo>
                  <a:pt x="9292768" y="4151207"/>
                  <a:pt x="9287414" y="4149162"/>
                  <a:pt x="9281796" y="4150039"/>
                </a:cubicBezTo>
                <a:cubicBezTo>
                  <a:pt x="9274884" y="4151839"/>
                  <a:pt x="9268235" y="4150716"/>
                  <a:pt x="9261958" y="4147374"/>
                </a:cubicBezTo>
                <a:cubicBezTo>
                  <a:pt x="9256494" y="4144625"/>
                  <a:pt x="9250437" y="4142689"/>
                  <a:pt x="9244380" y="4140754"/>
                </a:cubicBezTo>
                <a:cubicBezTo>
                  <a:pt x="9226802" y="4134133"/>
                  <a:pt x="9208039" y="4129139"/>
                  <a:pt x="9191317" y="4118783"/>
                </a:cubicBezTo>
                <a:cubicBezTo>
                  <a:pt x="9187366" y="4116519"/>
                  <a:pt x="9185480" y="4118254"/>
                  <a:pt x="9184624" y="4121989"/>
                </a:cubicBezTo>
                <a:cubicBezTo>
                  <a:pt x="9184141" y="4123506"/>
                  <a:pt x="9183878" y="4126428"/>
                  <a:pt x="9180960" y="4126164"/>
                </a:cubicBezTo>
                <a:cubicBezTo>
                  <a:pt x="9178744" y="4125789"/>
                  <a:pt x="9178304" y="4122976"/>
                  <a:pt x="9178085" y="4121570"/>
                </a:cubicBezTo>
                <a:cubicBezTo>
                  <a:pt x="9176833" y="4118164"/>
                  <a:pt x="9175692" y="4115461"/>
                  <a:pt x="9172773" y="4115196"/>
                </a:cubicBezTo>
                <a:cubicBezTo>
                  <a:pt x="9169153" y="4115041"/>
                  <a:pt x="9165905" y="4112666"/>
                  <a:pt x="9162284" y="4112511"/>
                </a:cubicBezTo>
                <a:cubicBezTo>
                  <a:pt x="9157149" y="4111873"/>
                  <a:pt x="9156008" y="4109169"/>
                  <a:pt x="9157456" y="4104621"/>
                </a:cubicBezTo>
                <a:cubicBezTo>
                  <a:pt x="9161383" y="4097524"/>
                  <a:pt x="9155546" y="4096995"/>
                  <a:pt x="9150893" y="4094840"/>
                </a:cubicBezTo>
                <a:cubicBezTo>
                  <a:pt x="9144727" y="4092201"/>
                  <a:pt x="9145605" y="4097827"/>
                  <a:pt x="9144640" y="4100859"/>
                </a:cubicBezTo>
                <a:cubicBezTo>
                  <a:pt x="9144157" y="4102375"/>
                  <a:pt x="9144377" y="4103781"/>
                  <a:pt x="9142270" y="4104111"/>
                </a:cubicBezTo>
                <a:cubicBezTo>
                  <a:pt x="9140317" y="4100814"/>
                  <a:pt x="9137661" y="4097627"/>
                  <a:pt x="9136300" y="4093517"/>
                </a:cubicBezTo>
                <a:cubicBezTo>
                  <a:pt x="9134456" y="4090923"/>
                  <a:pt x="9132020" y="4089142"/>
                  <a:pt x="9129212" y="4089582"/>
                </a:cubicBezTo>
                <a:cubicBezTo>
                  <a:pt x="9125701" y="4090129"/>
                  <a:pt x="9126250" y="4093646"/>
                  <a:pt x="9125877" y="4095865"/>
                </a:cubicBezTo>
                <a:cubicBezTo>
                  <a:pt x="9122455" y="4110806"/>
                  <a:pt x="9114578" y="4115638"/>
                  <a:pt x="9099656" y="4112205"/>
                </a:cubicBezTo>
                <a:cubicBezTo>
                  <a:pt x="9096627" y="4111237"/>
                  <a:pt x="9093709" y="4110972"/>
                  <a:pt x="9091273" y="4109192"/>
                </a:cubicBezTo>
                <a:cubicBezTo>
                  <a:pt x="9078347" y="4104726"/>
                  <a:pt x="9067484" y="4104262"/>
                  <a:pt x="9059520" y="4117752"/>
                </a:cubicBezTo>
                <a:cubicBezTo>
                  <a:pt x="9059520" y="4117752"/>
                  <a:pt x="9058819" y="4117861"/>
                  <a:pt x="9058929" y="4118564"/>
                </a:cubicBezTo>
                <a:cubicBezTo>
                  <a:pt x="9055637" y="4120519"/>
                  <a:pt x="9052938" y="4121661"/>
                  <a:pt x="9049097" y="4120099"/>
                </a:cubicBezTo>
                <a:cubicBezTo>
                  <a:pt x="9047583" y="4119615"/>
                  <a:pt x="9045959" y="4118428"/>
                  <a:pt x="9046332" y="4116209"/>
                </a:cubicBezTo>
                <a:cubicBezTo>
                  <a:pt x="9046485" y="4112583"/>
                  <a:pt x="9049886" y="4111332"/>
                  <a:pt x="9052585" y="4110190"/>
                </a:cubicBezTo>
                <a:cubicBezTo>
                  <a:pt x="9054692" y="4109861"/>
                  <a:pt x="9057391" y="4108719"/>
                  <a:pt x="9057061" y="4106609"/>
                </a:cubicBezTo>
                <a:cubicBezTo>
                  <a:pt x="9057325" y="4103687"/>
                  <a:pt x="9053923" y="4104939"/>
                  <a:pt x="9052299" y="4103751"/>
                </a:cubicBezTo>
                <a:cubicBezTo>
                  <a:pt x="9048569" y="4102893"/>
                  <a:pt x="9044948" y="4102738"/>
                  <a:pt x="9041217" y="4101880"/>
                </a:cubicBezTo>
                <a:cubicBezTo>
                  <a:pt x="9036082" y="4101241"/>
                  <a:pt x="9031539" y="4099789"/>
                  <a:pt x="9028072" y="4096008"/>
                </a:cubicBezTo>
                <a:cubicBezTo>
                  <a:pt x="9025527" y="4093524"/>
                  <a:pt x="9023419" y="4093853"/>
                  <a:pt x="9020128" y="4095808"/>
                </a:cubicBezTo>
                <a:cubicBezTo>
                  <a:pt x="9010846" y="4100859"/>
                  <a:pt x="9004197" y="4099736"/>
                  <a:pt x="8996560" y="4092284"/>
                </a:cubicBezTo>
                <a:cubicBezTo>
                  <a:pt x="8992391" y="4088613"/>
                  <a:pt x="8989515" y="4084019"/>
                  <a:pt x="8985937" y="4079536"/>
                </a:cubicBezTo>
                <a:cubicBezTo>
                  <a:pt x="8981548" y="4074458"/>
                  <a:pt x="8976084" y="4071709"/>
                  <a:pt x="8969435" y="4070587"/>
                </a:cubicBezTo>
                <a:cubicBezTo>
                  <a:pt x="8962083" y="4069573"/>
                  <a:pt x="8958792" y="4071528"/>
                  <a:pt x="8956489" y="4079811"/>
                </a:cubicBezTo>
                <a:lnTo>
                  <a:pt x="8952596" y="4085693"/>
                </a:lnTo>
                <a:lnTo>
                  <a:pt x="8956262" y="4094107"/>
                </a:lnTo>
                <a:cubicBezTo>
                  <a:pt x="8956731" y="4097112"/>
                  <a:pt x="8955043" y="4099427"/>
                  <a:pt x="8957514" y="4102120"/>
                </a:cubicBezTo>
                <a:cubicBezTo>
                  <a:pt x="8960513" y="4101652"/>
                  <a:pt x="8960044" y="4098647"/>
                  <a:pt x="8961888" y="4097333"/>
                </a:cubicBezTo>
                <a:cubicBezTo>
                  <a:pt x="8965950" y="4090542"/>
                  <a:pt x="8969950" y="4089918"/>
                  <a:pt x="8975046" y="4096304"/>
                </a:cubicBezTo>
                <a:cubicBezTo>
                  <a:pt x="8981766" y="4106540"/>
                  <a:pt x="8991018" y="4113304"/>
                  <a:pt x="9000113" y="4119066"/>
                </a:cubicBezTo>
                <a:cubicBezTo>
                  <a:pt x="9010521" y="4126674"/>
                  <a:pt x="9020086" y="4135441"/>
                  <a:pt x="9023276" y="4149306"/>
                </a:cubicBezTo>
                <a:lnTo>
                  <a:pt x="9031231" y="4158639"/>
                </a:lnTo>
                <a:lnTo>
                  <a:pt x="9059372" y="4167480"/>
                </a:lnTo>
                <a:cubicBezTo>
                  <a:pt x="9065649" y="4170821"/>
                  <a:pt x="9072188" y="4171241"/>
                  <a:pt x="9079101" y="4169442"/>
                </a:cubicBezTo>
                <a:cubicBezTo>
                  <a:pt x="9084608" y="4167861"/>
                  <a:pt x="9089853" y="4169204"/>
                  <a:pt x="9093912" y="4172171"/>
                </a:cubicBezTo>
                <a:cubicBezTo>
                  <a:pt x="9101813" y="4176700"/>
                  <a:pt x="9110086" y="4179011"/>
                  <a:pt x="9119544" y="4179695"/>
                </a:cubicBezTo>
                <a:cubicBezTo>
                  <a:pt x="9128300" y="4180489"/>
                  <a:pt x="9137429" y="4179064"/>
                  <a:pt x="9146032" y="4183483"/>
                </a:cubicBezTo>
                <a:cubicBezTo>
                  <a:pt x="9153712" y="4186606"/>
                  <a:pt x="9161064" y="4187620"/>
                  <a:pt x="9167689" y="4179381"/>
                </a:cubicBezTo>
                <a:cubicBezTo>
                  <a:pt x="9170259" y="4191226"/>
                  <a:pt x="9178093" y="4190724"/>
                  <a:pt x="9186629" y="4190111"/>
                </a:cubicBezTo>
                <a:cubicBezTo>
                  <a:pt x="9192949" y="4189124"/>
                  <a:pt x="9199378" y="4188841"/>
                  <a:pt x="9205062" y="4192995"/>
                </a:cubicBezTo>
                <a:cubicBezTo>
                  <a:pt x="9213292" y="4199635"/>
                  <a:pt x="9222267" y="4201835"/>
                  <a:pt x="9231945" y="4203926"/>
                </a:cubicBezTo>
                <a:cubicBezTo>
                  <a:pt x="9248974" y="4207030"/>
                  <a:pt x="9266485" y="4208618"/>
                  <a:pt x="9282659" y="4215457"/>
                </a:cubicBezTo>
                <a:cubicBezTo>
                  <a:pt x="9295694" y="4220626"/>
                  <a:pt x="9309102" y="4223575"/>
                  <a:pt x="9323366" y="4222788"/>
                </a:cubicBezTo>
                <a:cubicBezTo>
                  <a:pt x="9327580" y="4222130"/>
                  <a:pt x="9330718" y="4223802"/>
                  <a:pt x="9332781" y="4227802"/>
                </a:cubicBezTo>
                <a:cubicBezTo>
                  <a:pt x="9340484" y="4240286"/>
                  <a:pt x="9341187" y="4240176"/>
                  <a:pt x="9355823" y="4237170"/>
                </a:cubicBezTo>
                <a:cubicBezTo>
                  <a:pt x="9357228" y="4236951"/>
                  <a:pt x="9358632" y="4236732"/>
                  <a:pt x="9360739" y="4236403"/>
                </a:cubicBezTo>
                <a:cubicBezTo>
                  <a:pt x="9359291" y="4240951"/>
                  <a:pt x="9357843" y="4245499"/>
                  <a:pt x="9356286" y="4249344"/>
                </a:cubicBezTo>
                <a:cubicBezTo>
                  <a:pt x="9354575" y="4256815"/>
                  <a:pt x="9349396" y="4260505"/>
                  <a:pt x="9342264" y="4260898"/>
                </a:cubicBezTo>
                <a:cubicBezTo>
                  <a:pt x="9338051" y="4261556"/>
                  <a:pt x="9334321" y="4260698"/>
                  <a:pt x="9330217" y="4262059"/>
                </a:cubicBezTo>
                <a:cubicBezTo>
                  <a:pt x="9323415" y="4264562"/>
                  <a:pt x="9321088" y="4263484"/>
                  <a:pt x="9318586" y="4256672"/>
                </a:cubicBezTo>
                <a:cubicBezTo>
                  <a:pt x="9318147" y="4253858"/>
                  <a:pt x="9317708" y="4251046"/>
                  <a:pt x="9317269" y="4248233"/>
                </a:cubicBezTo>
                <a:cubicBezTo>
                  <a:pt x="9317312" y="4243904"/>
                  <a:pt x="9315096" y="4243530"/>
                  <a:pt x="9311585" y="4244078"/>
                </a:cubicBezTo>
                <a:cubicBezTo>
                  <a:pt x="9303750" y="4244580"/>
                  <a:pt x="9298682" y="4248974"/>
                  <a:pt x="9294535" y="4254664"/>
                </a:cubicBezTo>
                <a:cubicBezTo>
                  <a:pt x="9293240" y="4255586"/>
                  <a:pt x="9292868" y="4257806"/>
                  <a:pt x="9290651" y="4257431"/>
                </a:cubicBezTo>
                <a:cubicBezTo>
                  <a:pt x="9289137" y="4256947"/>
                  <a:pt x="9288808" y="4254838"/>
                  <a:pt x="9287886" y="4253541"/>
                </a:cubicBezTo>
                <a:cubicBezTo>
                  <a:pt x="9287666" y="4252134"/>
                  <a:pt x="9287556" y="4251431"/>
                  <a:pt x="9287337" y="4250025"/>
                </a:cubicBezTo>
                <a:cubicBezTo>
                  <a:pt x="9286569" y="4245102"/>
                  <a:pt x="9284242" y="4244025"/>
                  <a:pt x="9280249" y="4246089"/>
                </a:cubicBezTo>
                <a:cubicBezTo>
                  <a:pt x="9276365" y="4248856"/>
                  <a:pt x="9273929" y="4247076"/>
                  <a:pt x="9271273" y="4243889"/>
                </a:cubicBezTo>
                <a:cubicBezTo>
                  <a:pt x="9268728" y="4241405"/>
                  <a:pt x="9268991" y="4238482"/>
                  <a:pt x="9270767" y="4236044"/>
                </a:cubicBezTo>
                <a:cubicBezTo>
                  <a:pt x="9272435" y="4232902"/>
                  <a:pt x="9276165" y="4233760"/>
                  <a:pt x="9279304" y="4235431"/>
                </a:cubicBezTo>
                <a:cubicBezTo>
                  <a:pt x="9281520" y="4235805"/>
                  <a:pt x="9283144" y="4236993"/>
                  <a:pt x="9284812" y="4233851"/>
                </a:cubicBezTo>
                <a:cubicBezTo>
                  <a:pt x="9286479" y="4230709"/>
                  <a:pt x="9284855" y="4229522"/>
                  <a:pt x="9283121" y="4227632"/>
                </a:cubicBezTo>
                <a:cubicBezTo>
                  <a:pt x="9279061" y="4224664"/>
                  <a:pt x="9266861" y="4229450"/>
                  <a:pt x="9266335" y="4235295"/>
                </a:cubicBezTo>
                <a:cubicBezTo>
                  <a:pt x="9264954" y="4244875"/>
                  <a:pt x="9258414" y="4244456"/>
                  <a:pt x="9251874" y="4244036"/>
                </a:cubicBezTo>
                <a:cubicBezTo>
                  <a:pt x="9238203" y="4244010"/>
                  <a:pt x="9224576" y="4239654"/>
                  <a:pt x="9211387" y="4238112"/>
                </a:cubicBezTo>
                <a:cubicBezTo>
                  <a:pt x="9207657" y="4237254"/>
                  <a:pt x="9207217" y="4234440"/>
                  <a:pt x="9208182" y="4231408"/>
                </a:cubicBezTo>
                <a:cubicBezTo>
                  <a:pt x="9209038" y="4227673"/>
                  <a:pt x="9209894" y="4223937"/>
                  <a:pt x="9209937" y="4219608"/>
                </a:cubicBezTo>
                <a:cubicBezTo>
                  <a:pt x="9209278" y="4215389"/>
                  <a:pt x="9206250" y="4214421"/>
                  <a:pt x="9203221" y="4213454"/>
                </a:cubicBezTo>
                <a:cubicBezTo>
                  <a:pt x="9200895" y="4212376"/>
                  <a:pt x="9200742" y="4216002"/>
                  <a:pt x="9199447" y="4216925"/>
                </a:cubicBezTo>
                <a:cubicBezTo>
                  <a:pt x="9196705" y="4222395"/>
                  <a:pt x="9193260" y="4227975"/>
                  <a:pt x="9190518" y="4233446"/>
                </a:cubicBezTo>
                <a:cubicBezTo>
                  <a:pt x="9189596" y="4232149"/>
                  <a:pt x="9189486" y="4231446"/>
                  <a:pt x="9189376" y="4230743"/>
                </a:cubicBezTo>
                <a:cubicBezTo>
                  <a:pt x="9187357" y="4222414"/>
                  <a:pt x="9187357" y="4222414"/>
                  <a:pt x="9180291" y="4227840"/>
                </a:cubicBezTo>
                <a:cubicBezTo>
                  <a:pt x="9177812" y="4230387"/>
                  <a:pt x="9176890" y="4229090"/>
                  <a:pt x="9175858" y="4227091"/>
                </a:cubicBezTo>
                <a:cubicBezTo>
                  <a:pt x="9172873" y="4221794"/>
                  <a:pt x="9168331" y="4220342"/>
                  <a:pt x="9163635" y="4222516"/>
                </a:cubicBezTo>
                <a:cubicBezTo>
                  <a:pt x="9156460" y="4227238"/>
                  <a:pt x="9148626" y="4227741"/>
                  <a:pt x="9140901" y="4228947"/>
                </a:cubicBezTo>
                <a:cubicBezTo>
                  <a:pt x="9136688" y="4229605"/>
                  <a:pt x="9134691" y="4230637"/>
                  <a:pt x="9138159" y="4234418"/>
                </a:cubicBezTo>
                <a:cubicBezTo>
                  <a:pt x="9140924" y="4238308"/>
                  <a:pt x="9140662" y="4241230"/>
                  <a:pt x="9136185" y="4244811"/>
                </a:cubicBezTo>
                <a:cubicBezTo>
                  <a:pt x="9142834" y="4245934"/>
                  <a:pt x="9149374" y="4246354"/>
                  <a:pt x="9155431" y="4248289"/>
                </a:cubicBezTo>
                <a:cubicBezTo>
                  <a:pt x="9161377" y="4249521"/>
                  <a:pt x="9167434" y="4251458"/>
                  <a:pt x="9172416" y="4255722"/>
                </a:cubicBezTo>
                <a:cubicBezTo>
                  <a:pt x="9163618" y="4259257"/>
                  <a:pt x="9163618" y="4259257"/>
                  <a:pt x="9149287" y="4255012"/>
                </a:cubicBezTo>
                <a:cubicBezTo>
                  <a:pt x="9140202" y="4252108"/>
                  <a:pt x="9136099" y="4253469"/>
                  <a:pt x="9132171" y="4260565"/>
                </a:cubicBezTo>
                <a:cubicBezTo>
                  <a:pt x="9128354" y="4268365"/>
                  <a:pt x="9128354" y="4268365"/>
                  <a:pt x="9122933" y="4261287"/>
                </a:cubicBezTo>
                <a:cubicBezTo>
                  <a:pt x="9122823" y="4260584"/>
                  <a:pt x="9122011" y="4259990"/>
                  <a:pt x="9121902" y="4259287"/>
                </a:cubicBezTo>
                <a:cubicBezTo>
                  <a:pt x="9109216" y="4242539"/>
                  <a:pt x="9099275" y="4243370"/>
                  <a:pt x="9088349" y="4260924"/>
                </a:cubicBezTo>
                <a:cubicBezTo>
                  <a:pt x="9084421" y="4268020"/>
                  <a:pt x="9078058" y="4273336"/>
                  <a:pt x="9070554" y="4275949"/>
                </a:cubicBezTo>
                <a:cubicBezTo>
                  <a:pt x="9062237" y="4277968"/>
                  <a:pt x="9054776" y="4276251"/>
                  <a:pt x="9046613" y="4274644"/>
                </a:cubicBezTo>
                <a:cubicBezTo>
                  <a:pt x="9036826" y="4271850"/>
                  <a:pt x="9026335" y="4269166"/>
                  <a:pt x="9016285" y="4269294"/>
                </a:cubicBezTo>
                <a:cubicBezTo>
                  <a:pt x="9008452" y="4269797"/>
                  <a:pt x="9000399" y="4268894"/>
                  <a:pt x="8993529" y="4266364"/>
                </a:cubicBezTo>
                <a:cubicBezTo>
                  <a:pt x="8988175" y="4264319"/>
                  <a:pt x="8981416" y="4262493"/>
                  <a:pt x="8976128" y="4265480"/>
                </a:cubicBezTo>
                <a:cubicBezTo>
                  <a:pt x="8969545" y="4269389"/>
                  <a:pt x="8965485" y="4266421"/>
                  <a:pt x="8961204" y="4262047"/>
                </a:cubicBezTo>
                <a:cubicBezTo>
                  <a:pt x="8953458" y="4253892"/>
                  <a:pt x="8948300" y="4243892"/>
                  <a:pt x="8946433" y="4231937"/>
                </a:cubicBezTo>
                <a:cubicBezTo>
                  <a:pt x="8945994" y="4229124"/>
                  <a:pt x="8945555" y="4226312"/>
                  <a:pt x="8941122" y="4225563"/>
                </a:cubicBezTo>
                <a:cubicBezTo>
                  <a:pt x="8936580" y="4224111"/>
                  <a:pt x="8935724" y="4227846"/>
                  <a:pt x="8933947" y="4230284"/>
                </a:cubicBezTo>
                <a:cubicBezTo>
                  <a:pt x="8932872" y="4232614"/>
                  <a:pt x="8931797" y="4234943"/>
                  <a:pt x="8930612" y="4236569"/>
                </a:cubicBezTo>
                <a:cubicBezTo>
                  <a:pt x="8925983" y="4243775"/>
                  <a:pt x="8918478" y="4246387"/>
                  <a:pt x="8910864" y="4248297"/>
                </a:cubicBezTo>
                <a:cubicBezTo>
                  <a:pt x="8904544" y="4249283"/>
                  <a:pt x="8903666" y="4243657"/>
                  <a:pt x="8900308" y="4240579"/>
                </a:cubicBezTo>
                <a:cubicBezTo>
                  <a:pt x="8897785" y="4247457"/>
                  <a:pt x="8892606" y="4251147"/>
                  <a:pt x="8886068" y="4250727"/>
                </a:cubicBezTo>
                <a:cubicBezTo>
                  <a:pt x="8878014" y="4249824"/>
                  <a:pt x="8870399" y="4251733"/>
                  <a:pt x="8862784" y="4253642"/>
                </a:cubicBezTo>
                <a:cubicBezTo>
                  <a:pt x="8846744" y="4256867"/>
                  <a:pt x="8830747" y="4255763"/>
                  <a:pt x="8816833" y="4244969"/>
                </a:cubicBezTo>
                <a:cubicBezTo>
                  <a:pt x="8814397" y="4243188"/>
                  <a:pt x="8811961" y="4241408"/>
                  <a:pt x="8809372" y="4243252"/>
                </a:cubicBezTo>
                <a:cubicBezTo>
                  <a:pt x="8804303" y="4247645"/>
                  <a:pt x="8798576" y="4247820"/>
                  <a:pt x="8792848" y="4247994"/>
                </a:cubicBezTo>
                <a:lnTo>
                  <a:pt x="8792509" y="4248265"/>
                </a:lnTo>
                <a:lnTo>
                  <a:pt x="8790729" y="4254356"/>
                </a:lnTo>
                <a:cubicBezTo>
                  <a:pt x="8789886" y="4255513"/>
                  <a:pt x="8787198" y="4257984"/>
                  <a:pt x="8786728" y="4254980"/>
                </a:cubicBezTo>
                <a:lnTo>
                  <a:pt x="8784839" y="4252874"/>
                </a:lnTo>
                <a:lnTo>
                  <a:pt x="8781569" y="4254076"/>
                </a:lnTo>
                <a:cubicBezTo>
                  <a:pt x="8777838" y="4253218"/>
                  <a:pt x="8773033" y="4254690"/>
                  <a:pt x="8771453" y="4249173"/>
                </a:cubicBezTo>
                <a:cubicBezTo>
                  <a:pt x="8770574" y="4243548"/>
                  <a:pt x="8766734" y="4241986"/>
                  <a:pt x="8762302" y="4241237"/>
                </a:cubicBezTo>
                <a:cubicBezTo>
                  <a:pt x="8758571" y="4240379"/>
                  <a:pt x="8754358" y="4241037"/>
                  <a:pt x="8752514" y="4238443"/>
                </a:cubicBezTo>
                <a:cubicBezTo>
                  <a:pt x="8748717" y="4232553"/>
                  <a:pt x="8744021" y="4234726"/>
                  <a:pt x="8738403" y="4235604"/>
                </a:cubicBezTo>
                <a:cubicBezTo>
                  <a:pt x="8736407" y="4236636"/>
                  <a:pt x="8734190" y="4236262"/>
                  <a:pt x="8732084" y="4236591"/>
                </a:cubicBezTo>
                <a:cubicBezTo>
                  <a:pt x="8722144" y="4237422"/>
                  <a:pt x="8711983" y="4236847"/>
                  <a:pt x="8702262" y="4239086"/>
                </a:cubicBezTo>
                <a:cubicBezTo>
                  <a:pt x="8698158" y="4240447"/>
                  <a:pt x="8692541" y="4241324"/>
                  <a:pt x="8691576" y="4244356"/>
                </a:cubicBezTo>
                <a:cubicBezTo>
                  <a:pt x="8690830" y="4248795"/>
                  <a:pt x="8696777" y="4250027"/>
                  <a:pt x="8700618" y="4251589"/>
                </a:cubicBezTo>
                <a:cubicBezTo>
                  <a:pt x="8701429" y="4252183"/>
                  <a:pt x="8702242" y="4252776"/>
                  <a:pt x="8702944" y="4252666"/>
                </a:cubicBezTo>
                <a:cubicBezTo>
                  <a:pt x="8714685" y="4258757"/>
                  <a:pt x="8717297" y="4266273"/>
                  <a:pt x="8710517" y="4278137"/>
                </a:cubicBezTo>
                <a:cubicBezTo>
                  <a:pt x="8707050" y="4274357"/>
                  <a:pt x="8703955" y="4268357"/>
                  <a:pt x="8697899" y="4266421"/>
                </a:cubicBezTo>
                <a:cubicBezTo>
                  <a:pt x="8691139" y="4264594"/>
                  <a:pt x="8686883" y="4269581"/>
                  <a:pt x="8681594" y="4272568"/>
                </a:cubicBezTo>
                <a:cubicBezTo>
                  <a:pt x="8679707" y="4274304"/>
                  <a:pt x="8677491" y="4273929"/>
                  <a:pt x="8677645" y="4270303"/>
                </a:cubicBezTo>
                <a:cubicBezTo>
                  <a:pt x="8678127" y="4268787"/>
                  <a:pt x="8677908" y="4267381"/>
                  <a:pt x="8678390" y="4265865"/>
                </a:cubicBezTo>
                <a:cubicBezTo>
                  <a:pt x="8678763" y="4263645"/>
                  <a:pt x="8679136" y="4261426"/>
                  <a:pt x="8677402" y="4259536"/>
                </a:cubicBezTo>
                <a:cubicBezTo>
                  <a:pt x="8676480" y="4258239"/>
                  <a:pt x="8674703" y="4260678"/>
                  <a:pt x="8673298" y="4260897"/>
                </a:cubicBezTo>
                <a:cubicBezTo>
                  <a:pt x="8668712" y="4263774"/>
                  <a:pt x="8666978" y="4261884"/>
                  <a:pt x="8667022" y="4257555"/>
                </a:cubicBezTo>
                <a:cubicBezTo>
                  <a:pt x="8666803" y="4256148"/>
                  <a:pt x="8667987" y="4254522"/>
                  <a:pt x="8665661" y="4253445"/>
                </a:cubicBezTo>
                <a:lnTo>
                  <a:pt x="8654926" y="4265810"/>
                </a:lnTo>
                <a:lnTo>
                  <a:pt x="8656403" y="4273277"/>
                </a:lnTo>
                <a:cubicBezTo>
                  <a:pt x="8648776" y="4270364"/>
                  <a:pt x="8641150" y="4267451"/>
                  <a:pt x="8633150" y="4268700"/>
                </a:cubicBezTo>
                <a:cubicBezTo>
                  <a:pt x="8623306" y="4271263"/>
                  <a:pt x="8613835" y="4269664"/>
                  <a:pt x="8604896" y="4264904"/>
                </a:cubicBezTo>
                <a:lnTo>
                  <a:pt x="8600246" y="4263153"/>
                </a:lnTo>
                <a:lnTo>
                  <a:pt x="8581177" y="4265196"/>
                </a:lnTo>
                <a:cubicBezTo>
                  <a:pt x="8575670" y="4266776"/>
                  <a:pt x="8571829" y="4265214"/>
                  <a:pt x="8569064" y="4261324"/>
                </a:cubicBezTo>
                <a:cubicBezTo>
                  <a:pt x="8565487" y="4256840"/>
                  <a:pt x="8560132" y="4254795"/>
                  <a:pt x="8555107" y="4254859"/>
                </a:cubicBezTo>
                <a:cubicBezTo>
                  <a:pt x="8546351" y="4254065"/>
                  <a:pt x="8537003" y="4254084"/>
                  <a:pt x="8527874" y="4255509"/>
                </a:cubicBezTo>
                <a:cubicBezTo>
                  <a:pt x="8520150" y="4256716"/>
                  <a:pt x="8519185" y="4259748"/>
                  <a:pt x="8523092" y="4266341"/>
                </a:cubicBezTo>
                <a:cubicBezTo>
                  <a:pt x="8524122" y="4268341"/>
                  <a:pt x="8526449" y="4269419"/>
                  <a:pt x="8524673" y="4271857"/>
                </a:cubicBezTo>
                <a:cubicBezTo>
                  <a:pt x="8521600" y="4275218"/>
                  <a:pt x="8522961" y="4279328"/>
                  <a:pt x="8523620" y="4283547"/>
                </a:cubicBezTo>
                <a:cubicBezTo>
                  <a:pt x="8523950" y="4285657"/>
                  <a:pt x="8525091" y="4288360"/>
                  <a:pt x="8522392" y="4289502"/>
                </a:cubicBezTo>
                <a:cubicBezTo>
                  <a:pt x="8519693" y="4290643"/>
                  <a:pt x="8517849" y="4288050"/>
                  <a:pt x="8516818" y="4286050"/>
                </a:cubicBezTo>
                <a:cubicBezTo>
                  <a:pt x="8513833" y="4280753"/>
                  <a:pt x="8510957" y="4276160"/>
                  <a:pt x="8508083" y="4271566"/>
                </a:cubicBezTo>
                <a:cubicBezTo>
                  <a:pt x="8500708" y="4261191"/>
                  <a:pt x="8491403" y="4256881"/>
                  <a:pt x="8478873" y="4259558"/>
                </a:cubicBezTo>
                <a:cubicBezTo>
                  <a:pt x="8472553" y="4260545"/>
                  <a:pt x="8466344" y="4262235"/>
                  <a:pt x="8460024" y="4263222"/>
                </a:cubicBezTo>
                <a:cubicBezTo>
                  <a:pt x="8452409" y="4265131"/>
                  <a:pt x="8447647" y="4262272"/>
                  <a:pt x="8444443" y="4255570"/>
                </a:cubicBezTo>
                <a:cubicBezTo>
                  <a:pt x="8443521" y="4254272"/>
                  <a:pt x="8443894" y="4252054"/>
                  <a:pt x="8441677" y="4251680"/>
                </a:cubicBezTo>
                <a:cubicBezTo>
                  <a:pt x="8439637" y="4257040"/>
                  <a:pt x="8437004" y="4263215"/>
                  <a:pt x="8435074" y="4269278"/>
                </a:cubicBezTo>
                <a:cubicBezTo>
                  <a:pt x="8431849" y="4276266"/>
                  <a:pt x="8431849" y="4276266"/>
                  <a:pt x="8427349" y="4270485"/>
                </a:cubicBezTo>
                <a:cubicBezTo>
                  <a:pt x="8423663" y="4265298"/>
                  <a:pt x="8419932" y="4264439"/>
                  <a:pt x="8414973" y="4269535"/>
                </a:cubicBezTo>
                <a:cubicBezTo>
                  <a:pt x="8410607" y="4273819"/>
                  <a:pt x="8405099" y="4275399"/>
                  <a:pt x="8398559" y="4274979"/>
                </a:cubicBezTo>
                <a:cubicBezTo>
                  <a:pt x="8389212" y="4274999"/>
                  <a:pt x="8380126" y="4272095"/>
                  <a:pt x="8371041" y="4269191"/>
                </a:cubicBezTo>
                <a:cubicBezTo>
                  <a:pt x="8361956" y="4266288"/>
                  <a:pt x="8358555" y="4267539"/>
                  <a:pt x="8353223" y="4274855"/>
                </a:cubicBezTo>
                <a:cubicBezTo>
                  <a:pt x="8347409" y="4283687"/>
                  <a:pt x="8339575" y="4284189"/>
                  <a:pt x="8333232" y="4275815"/>
                </a:cubicBezTo>
                <a:cubicBezTo>
                  <a:pt x="8327109" y="4268847"/>
                  <a:pt x="8327109" y="4268847"/>
                  <a:pt x="8321887" y="4276866"/>
                </a:cubicBezTo>
                <a:cubicBezTo>
                  <a:pt x="8321185" y="4276976"/>
                  <a:pt x="8321295" y="4277679"/>
                  <a:pt x="8320593" y="4277789"/>
                </a:cubicBezTo>
                <a:cubicBezTo>
                  <a:pt x="8318332" y="4281743"/>
                  <a:pt x="8315414" y="4281479"/>
                  <a:pt x="8312649" y="4277589"/>
                </a:cubicBezTo>
                <a:cubicBezTo>
                  <a:pt x="8311617" y="4275588"/>
                  <a:pt x="8310585" y="4273588"/>
                  <a:pt x="8309554" y="4271588"/>
                </a:cubicBezTo>
                <a:cubicBezTo>
                  <a:pt x="8305647" y="4264994"/>
                  <a:pt x="8300183" y="4262246"/>
                  <a:pt x="8293490" y="4265452"/>
                </a:cubicBezTo>
                <a:cubicBezTo>
                  <a:pt x="8287796" y="4268143"/>
                  <a:pt x="8281992" y="4270129"/>
                  <a:pt x="8276331" y="4272454"/>
                </a:cubicBezTo>
                <a:lnTo>
                  <a:pt x="8264411" y="4279055"/>
                </a:lnTo>
                <a:lnTo>
                  <a:pt x="8272733" y="4279832"/>
                </a:lnTo>
                <a:cubicBezTo>
                  <a:pt x="8287688" y="4282114"/>
                  <a:pt x="8302377" y="4285976"/>
                  <a:pt x="8316364" y="4293539"/>
                </a:cubicBezTo>
                <a:cubicBezTo>
                  <a:pt x="8325304" y="4298298"/>
                  <a:pt x="8334617" y="4298897"/>
                  <a:pt x="8344462" y="4296334"/>
                </a:cubicBezTo>
                <a:cubicBezTo>
                  <a:pt x="8352307" y="4294083"/>
                  <a:pt x="8359776" y="4295995"/>
                  <a:pt x="8365558" y="4300221"/>
                </a:cubicBezTo>
                <a:cubicBezTo>
                  <a:pt x="8376811" y="4306672"/>
                  <a:pt x="8388594" y="4309963"/>
                  <a:pt x="8402064" y="4310937"/>
                </a:cubicBezTo>
                <a:cubicBezTo>
                  <a:pt x="8414535" y="4312068"/>
                  <a:pt x="8427536" y="4310039"/>
                  <a:pt x="8439788" y="4316332"/>
                </a:cubicBezTo>
                <a:cubicBezTo>
                  <a:pt x="8450727" y="4320780"/>
                  <a:pt x="8461198" y="4322224"/>
                  <a:pt x="8470634" y="4310490"/>
                </a:cubicBezTo>
                <a:cubicBezTo>
                  <a:pt x="8474294" y="4327361"/>
                  <a:pt x="8485451" y="4326644"/>
                  <a:pt x="8497609" y="4325772"/>
                </a:cubicBezTo>
                <a:cubicBezTo>
                  <a:pt x="8506610" y="4324367"/>
                  <a:pt x="8515767" y="4323963"/>
                  <a:pt x="8523861" y="4329880"/>
                </a:cubicBezTo>
                <a:cubicBezTo>
                  <a:pt x="8535584" y="4339336"/>
                  <a:pt x="8548367" y="4342470"/>
                  <a:pt x="8562149" y="4345448"/>
                </a:cubicBezTo>
                <a:cubicBezTo>
                  <a:pt x="8586404" y="4349869"/>
                  <a:pt x="8611344" y="4352130"/>
                  <a:pt x="8634379" y="4361871"/>
                </a:cubicBezTo>
                <a:cubicBezTo>
                  <a:pt x="8652944" y="4369232"/>
                  <a:pt x="8672040" y="4373432"/>
                  <a:pt x="8692355" y="4372312"/>
                </a:cubicBezTo>
                <a:cubicBezTo>
                  <a:pt x="8698356" y="4371375"/>
                  <a:pt x="8702825" y="4373756"/>
                  <a:pt x="8705764" y="4379453"/>
                </a:cubicBezTo>
                <a:cubicBezTo>
                  <a:pt x="8716736" y="4397233"/>
                  <a:pt x="8717737" y="4397076"/>
                  <a:pt x="8738582" y="4392796"/>
                </a:cubicBezTo>
                <a:cubicBezTo>
                  <a:pt x="8740583" y="4392484"/>
                  <a:pt x="8742581" y="4392171"/>
                  <a:pt x="8745583" y="4391703"/>
                </a:cubicBezTo>
                <a:cubicBezTo>
                  <a:pt x="8743520" y="4398181"/>
                  <a:pt x="8741458" y="4404658"/>
                  <a:pt x="8739240" y="4410134"/>
                </a:cubicBezTo>
                <a:cubicBezTo>
                  <a:pt x="8736804" y="4420774"/>
                  <a:pt x="8729428" y="4426030"/>
                  <a:pt x="8719270" y="4426589"/>
                </a:cubicBezTo>
                <a:cubicBezTo>
                  <a:pt x="8713270" y="4427527"/>
                  <a:pt x="8707957" y="4426304"/>
                  <a:pt x="8702113" y="4428243"/>
                </a:cubicBezTo>
                <a:cubicBezTo>
                  <a:pt x="8692425" y="4431808"/>
                  <a:pt x="8689111" y="4430272"/>
                  <a:pt x="8685547" y="4420570"/>
                </a:cubicBezTo>
                <a:cubicBezTo>
                  <a:pt x="8684923" y="4416564"/>
                  <a:pt x="8684297" y="4412558"/>
                  <a:pt x="8683672" y="4408551"/>
                </a:cubicBezTo>
                <a:cubicBezTo>
                  <a:pt x="8683732" y="4402386"/>
                  <a:pt x="8680577" y="4401853"/>
                  <a:pt x="8675576" y="4402633"/>
                </a:cubicBezTo>
                <a:cubicBezTo>
                  <a:pt x="8664418" y="4403350"/>
                  <a:pt x="8657199" y="4409607"/>
                  <a:pt x="8651293" y="4417710"/>
                </a:cubicBezTo>
                <a:cubicBezTo>
                  <a:pt x="8649449" y="4419024"/>
                  <a:pt x="8648917" y="4422186"/>
                  <a:pt x="8645762" y="4421652"/>
                </a:cubicBezTo>
                <a:cubicBezTo>
                  <a:pt x="8643604" y="4420963"/>
                  <a:pt x="8643136" y="4417958"/>
                  <a:pt x="8641822" y="4416111"/>
                </a:cubicBezTo>
                <a:cubicBezTo>
                  <a:pt x="8641510" y="4414108"/>
                  <a:pt x="8641354" y="4413106"/>
                  <a:pt x="8641041" y="4411103"/>
                </a:cubicBezTo>
                <a:cubicBezTo>
                  <a:pt x="8639947" y="4404093"/>
                  <a:pt x="8636634" y="4402558"/>
                  <a:pt x="8630945" y="4405498"/>
                </a:cubicBezTo>
                <a:cubicBezTo>
                  <a:pt x="8625414" y="4409439"/>
                  <a:pt x="8621945" y="4406904"/>
                  <a:pt x="8618162" y="4402364"/>
                </a:cubicBezTo>
                <a:cubicBezTo>
                  <a:pt x="8614538" y="4398826"/>
                  <a:pt x="8614912" y="4394664"/>
                  <a:pt x="8617443" y="4391191"/>
                </a:cubicBezTo>
                <a:cubicBezTo>
                  <a:pt x="8619817" y="4386717"/>
                  <a:pt x="8625130" y="4387939"/>
                  <a:pt x="8629600" y="4390318"/>
                </a:cubicBezTo>
                <a:cubicBezTo>
                  <a:pt x="8632757" y="4390852"/>
                  <a:pt x="8635070" y="4392543"/>
                  <a:pt x="8637445" y="4388068"/>
                </a:cubicBezTo>
                <a:cubicBezTo>
                  <a:pt x="8639820" y="4383593"/>
                  <a:pt x="8637506" y="4381902"/>
                  <a:pt x="8635036" y="4379211"/>
                </a:cubicBezTo>
                <a:cubicBezTo>
                  <a:pt x="8629254" y="4374983"/>
                  <a:pt x="8611879" y="4381800"/>
                  <a:pt x="8611129" y="4390125"/>
                </a:cubicBezTo>
                <a:cubicBezTo>
                  <a:pt x="8609162" y="4403769"/>
                  <a:pt x="8599848" y="4403172"/>
                  <a:pt x="8590534" y="4402574"/>
                </a:cubicBezTo>
                <a:cubicBezTo>
                  <a:pt x="8571064" y="4402536"/>
                  <a:pt x="8551654" y="4396333"/>
                  <a:pt x="8532870" y="4394136"/>
                </a:cubicBezTo>
                <a:cubicBezTo>
                  <a:pt x="8527557" y="4392914"/>
                  <a:pt x="8526931" y="4388907"/>
                  <a:pt x="8528306" y="4384589"/>
                </a:cubicBezTo>
                <a:cubicBezTo>
                  <a:pt x="8529524" y="4379269"/>
                  <a:pt x="8530743" y="4373949"/>
                  <a:pt x="8530805" y="4367783"/>
                </a:cubicBezTo>
                <a:cubicBezTo>
                  <a:pt x="8529867" y="4361774"/>
                  <a:pt x="8525554" y="4360396"/>
                  <a:pt x="8521240" y="4359017"/>
                </a:cubicBezTo>
                <a:cubicBezTo>
                  <a:pt x="8517927" y="4357483"/>
                  <a:pt x="8517710" y="4362646"/>
                  <a:pt x="8515864" y="4363961"/>
                </a:cubicBezTo>
                <a:cubicBezTo>
                  <a:pt x="8511959" y="4371753"/>
                  <a:pt x="8507054" y="4379700"/>
                  <a:pt x="8503147" y="4387491"/>
                </a:cubicBezTo>
                <a:cubicBezTo>
                  <a:pt x="8501834" y="4385644"/>
                  <a:pt x="8501678" y="4384643"/>
                  <a:pt x="8501522" y="4383641"/>
                </a:cubicBezTo>
                <a:cubicBezTo>
                  <a:pt x="8498645" y="4371779"/>
                  <a:pt x="8498645" y="4371779"/>
                  <a:pt x="8488582" y="4379507"/>
                </a:cubicBezTo>
                <a:cubicBezTo>
                  <a:pt x="8485051" y="4383135"/>
                  <a:pt x="8483738" y="4381288"/>
                  <a:pt x="8482269" y="4378440"/>
                </a:cubicBezTo>
                <a:cubicBezTo>
                  <a:pt x="8478018" y="4370896"/>
                  <a:pt x="8471548" y="4368828"/>
                  <a:pt x="8464860" y="4371925"/>
                </a:cubicBezTo>
                <a:cubicBezTo>
                  <a:pt x="8454640" y="4378650"/>
                  <a:pt x="8443483" y="4379366"/>
                  <a:pt x="8432482" y="4381084"/>
                </a:cubicBezTo>
                <a:cubicBezTo>
                  <a:pt x="8426482" y="4382021"/>
                  <a:pt x="8423637" y="4383491"/>
                  <a:pt x="8428575" y="4388876"/>
                </a:cubicBezTo>
                <a:cubicBezTo>
                  <a:pt x="8432514" y="4394416"/>
                  <a:pt x="8432140" y="4398578"/>
                  <a:pt x="8425765" y="4403677"/>
                </a:cubicBezTo>
                <a:cubicBezTo>
                  <a:pt x="8435235" y="4405277"/>
                  <a:pt x="8444549" y="4405875"/>
                  <a:pt x="8453175" y="4408631"/>
                </a:cubicBezTo>
                <a:cubicBezTo>
                  <a:pt x="8461644" y="4410386"/>
                  <a:pt x="8470271" y="4413144"/>
                  <a:pt x="8477366" y="4419218"/>
                </a:cubicBezTo>
                <a:cubicBezTo>
                  <a:pt x="8464834" y="4424253"/>
                  <a:pt x="8464834" y="4424253"/>
                  <a:pt x="8444425" y="4418206"/>
                </a:cubicBezTo>
                <a:cubicBezTo>
                  <a:pt x="8431486" y="4414070"/>
                  <a:pt x="8425641" y="4416008"/>
                  <a:pt x="8420048" y="4426116"/>
                </a:cubicBezTo>
                <a:cubicBezTo>
                  <a:pt x="8414611" y="4437224"/>
                  <a:pt x="8414611" y="4437224"/>
                  <a:pt x="8406891" y="4427144"/>
                </a:cubicBezTo>
                <a:cubicBezTo>
                  <a:pt x="8406734" y="4426143"/>
                  <a:pt x="8405578" y="4425297"/>
                  <a:pt x="8405421" y="4424296"/>
                </a:cubicBezTo>
                <a:cubicBezTo>
                  <a:pt x="8387353" y="4400442"/>
                  <a:pt x="8373196" y="4401626"/>
                  <a:pt x="8357634" y="4426627"/>
                </a:cubicBezTo>
                <a:cubicBezTo>
                  <a:pt x="8352040" y="4436734"/>
                  <a:pt x="8342978" y="4444305"/>
                  <a:pt x="8332290" y="4448026"/>
                </a:cubicBezTo>
                <a:cubicBezTo>
                  <a:pt x="8320445" y="4450901"/>
                  <a:pt x="8309818" y="4448456"/>
                  <a:pt x="8298192" y="4446168"/>
                </a:cubicBezTo>
                <a:cubicBezTo>
                  <a:pt x="8284253" y="4442188"/>
                  <a:pt x="8269312" y="4438366"/>
                  <a:pt x="8254998" y="4438548"/>
                </a:cubicBezTo>
                <a:cubicBezTo>
                  <a:pt x="8243842" y="4439264"/>
                  <a:pt x="8232371" y="4437978"/>
                  <a:pt x="8222587" y="4434375"/>
                </a:cubicBezTo>
                <a:cubicBezTo>
                  <a:pt x="8214962" y="4431462"/>
                  <a:pt x="8205335" y="4428862"/>
                  <a:pt x="8197804" y="4433116"/>
                </a:cubicBezTo>
                <a:cubicBezTo>
                  <a:pt x="8188428" y="4438684"/>
                  <a:pt x="8182646" y="4434455"/>
                  <a:pt x="8176549" y="4428227"/>
                </a:cubicBezTo>
                <a:cubicBezTo>
                  <a:pt x="8165516" y="4416611"/>
                  <a:pt x="8158170" y="4402369"/>
                  <a:pt x="8155511" y="4385343"/>
                </a:cubicBezTo>
                <a:cubicBezTo>
                  <a:pt x="8154886" y="4381336"/>
                  <a:pt x="8154260" y="4377330"/>
                  <a:pt x="8147947" y="4376263"/>
                </a:cubicBezTo>
                <a:cubicBezTo>
                  <a:pt x="8141478" y="4374196"/>
                  <a:pt x="8140259" y="4379516"/>
                  <a:pt x="8137728" y="4382989"/>
                </a:cubicBezTo>
                <a:cubicBezTo>
                  <a:pt x="8136198" y="4386306"/>
                  <a:pt x="8134666" y="4389623"/>
                  <a:pt x="8132978" y="4391939"/>
                </a:cubicBezTo>
                <a:cubicBezTo>
                  <a:pt x="8126386" y="4402202"/>
                  <a:pt x="8115697" y="4405922"/>
                  <a:pt x="8104852" y="4408642"/>
                </a:cubicBezTo>
                <a:cubicBezTo>
                  <a:pt x="8095851" y="4410047"/>
                  <a:pt x="8094600" y="4402034"/>
                  <a:pt x="8089818" y="4397651"/>
                </a:cubicBezTo>
                <a:cubicBezTo>
                  <a:pt x="8086225" y="4407447"/>
                  <a:pt x="8078849" y="4412702"/>
                  <a:pt x="8069537" y="4412104"/>
                </a:cubicBezTo>
                <a:cubicBezTo>
                  <a:pt x="8058066" y="4410817"/>
                  <a:pt x="8047221" y="4413536"/>
                  <a:pt x="8036376" y="4416255"/>
                </a:cubicBezTo>
                <a:cubicBezTo>
                  <a:pt x="8013530" y="4420849"/>
                  <a:pt x="7990746" y="4419276"/>
                  <a:pt x="7970930" y="4403903"/>
                </a:cubicBezTo>
                <a:cubicBezTo>
                  <a:pt x="7967461" y="4401367"/>
                  <a:pt x="7963991" y="4398831"/>
                  <a:pt x="7960303" y="4401458"/>
                </a:cubicBezTo>
                <a:cubicBezTo>
                  <a:pt x="7953084" y="4407715"/>
                  <a:pt x="7944927" y="4407963"/>
                  <a:pt x="7936770" y="4408211"/>
                </a:cubicBezTo>
                <a:cubicBezTo>
                  <a:pt x="7933769" y="4408679"/>
                  <a:pt x="7931925" y="4409993"/>
                  <a:pt x="7930394" y="4413310"/>
                </a:cubicBezTo>
                <a:cubicBezTo>
                  <a:pt x="7929176" y="4418631"/>
                  <a:pt x="7925019" y="4418253"/>
                  <a:pt x="7920706" y="4416874"/>
                </a:cubicBezTo>
                <a:cubicBezTo>
                  <a:pt x="7915392" y="4415652"/>
                  <a:pt x="7908549" y="4417748"/>
                  <a:pt x="7906297" y="4409890"/>
                </a:cubicBezTo>
                <a:cubicBezTo>
                  <a:pt x="7905046" y="4401879"/>
                  <a:pt x="7899577" y="4399654"/>
                  <a:pt x="7893264" y="4398588"/>
                </a:cubicBezTo>
                <a:cubicBezTo>
                  <a:pt x="7887951" y="4397365"/>
                  <a:pt x="7881951" y="4398302"/>
                  <a:pt x="7879325" y="4394608"/>
                </a:cubicBezTo>
                <a:cubicBezTo>
                  <a:pt x="7873917" y="4386219"/>
                  <a:pt x="7867229" y="4389315"/>
                  <a:pt x="7859228" y="4390565"/>
                </a:cubicBezTo>
                <a:cubicBezTo>
                  <a:pt x="7856385" y="4392034"/>
                  <a:pt x="7853227" y="4391502"/>
                  <a:pt x="7850228" y="4391970"/>
                </a:cubicBezTo>
                <a:cubicBezTo>
                  <a:pt x="7836070" y="4393155"/>
                  <a:pt x="7821599" y="4392336"/>
                  <a:pt x="7807752" y="4395524"/>
                </a:cubicBezTo>
                <a:cubicBezTo>
                  <a:pt x="7801909" y="4397462"/>
                  <a:pt x="7793908" y="4398712"/>
                  <a:pt x="7792534" y="4403030"/>
                </a:cubicBezTo>
                <a:cubicBezTo>
                  <a:pt x="7791471" y="4409353"/>
                  <a:pt x="7799942" y="4411107"/>
                  <a:pt x="7805411" y="4413332"/>
                </a:cubicBezTo>
                <a:cubicBezTo>
                  <a:pt x="7806568" y="4414177"/>
                  <a:pt x="7807725" y="4415023"/>
                  <a:pt x="7808724" y="4414865"/>
                </a:cubicBezTo>
                <a:cubicBezTo>
                  <a:pt x="7825447" y="4423540"/>
                  <a:pt x="7829167" y="4434246"/>
                  <a:pt x="7819510" y="4451143"/>
                </a:cubicBezTo>
                <a:cubicBezTo>
                  <a:pt x="7814573" y="4445758"/>
                  <a:pt x="7810165" y="4437212"/>
                  <a:pt x="7801539" y="4434456"/>
                </a:cubicBezTo>
                <a:cubicBezTo>
                  <a:pt x="7791912" y="4431854"/>
                  <a:pt x="7785851" y="4438957"/>
                  <a:pt x="7778318" y="4443211"/>
                </a:cubicBezTo>
                <a:cubicBezTo>
                  <a:pt x="7775630" y="4445683"/>
                  <a:pt x="7772474" y="4445149"/>
                  <a:pt x="7772692" y="4439985"/>
                </a:cubicBezTo>
                <a:cubicBezTo>
                  <a:pt x="7773380" y="4437826"/>
                  <a:pt x="7773067" y="4435824"/>
                  <a:pt x="7773754" y="4433664"/>
                </a:cubicBezTo>
                <a:cubicBezTo>
                  <a:pt x="7774286" y="4430503"/>
                  <a:pt x="7774816" y="4427342"/>
                  <a:pt x="7772345" y="4424650"/>
                </a:cubicBezTo>
                <a:cubicBezTo>
                  <a:pt x="7771034" y="4422803"/>
                  <a:pt x="7768502" y="4426276"/>
                  <a:pt x="7766502" y="4426589"/>
                </a:cubicBezTo>
                <a:cubicBezTo>
                  <a:pt x="7759971" y="4430686"/>
                  <a:pt x="7757502" y="4427994"/>
                  <a:pt x="7757564" y="4421829"/>
                </a:cubicBezTo>
                <a:cubicBezTo>
                  <a:pt x="7757250" y="4419825"/>
                  <a:pt x="7758938" y="4417509"/>
                  <a:pt x="7755624" y="4415975"/>
                </a:cubicBezTo>
                <a:cubicBezTo>
                  <a:pt x="7742063" y="4440663"/>
                  <a:pt x="7734376" y="4443916"/>
                  <a:pt x="7705496" y="4436114"/>
                </a:cubicBezTo>
                <a:cubicBezTo>
                  <a:pt x="7704496" y="4436270"/>
                  <a:pt x="7704496" y="4436270"/>
                  <a:pt x="7703340" y="4435424"/>
                </a:cubicBezTo>
                <a:cubicBezTo>
                  <a:pt x="7680773" y="4428688"/>
                  <a:pt x="7657834" y="4426114"/>
                  <a:pt x="7635300" y="4432710"/>
                </a:cubicBezTo>
                <a:cubicBezTo>
                  <a:pt x="7627456" y="4434961"/>
                  <a:pt x="7621985" y="4432737"/>
                  <a:pt x="7618047" y="4427196"/>
                </a:cubicBezTo>
                <a:cubicBezTo>
                  <a:pt x="7612953" y="4420810"/>
                  <a:pt x="7605326" y="4417897"/>
                  <a:pt x="7598169" y="4417989"/>
                </a:cubicBezTo>
                <a:lnTo>
                  <a:pt x="7564101" y="4418803"/>
                </a:lnTo>
                <a:lnTo>
                  <a:pt x="7584440" y="4437004"/>
                </a:lnTo>
                <a:cubicBezTo>
                  <a:pt x="7630827" y="4474038"/>
                  <a:pt x="7680777" y="4506618"/>
                  <a:pt x="7731090" y="4535972"/>
                </a:cubicBezTo>
                <a:cubicBezTo>
                  <a:pt x="7746977" y="4544551"/>
                  <a:pt x="7761170" y="4554551"/>
                  <a:pt x="7775183" y="4566166"/>
                </a:cubicBezTo>
                <a:cubicBezTo>
                  <a:pt x="7792216" y="4578166"/>
                  <a:pt x="7791912" y="4594494"/>
                  <a:pt x="7776507" y="4608890"/>
                </a:cubicBezTo>
                <a:cubicBezTo>
                  <a:pt x="7771253" y="4614765"/>
                  <a:pt x="7766177" y="4619026"/>
                  <a:pt x="7759774" y="4621480"/>
                </a:cubicBezTo>
                <a:cubicBezTo>
                  <a:pt x="7733014" y="4627877"/>
                  <a:pt x="7708368" y="4642727"/>
                  <a:pt x="7679678" y="4639055"/>
                </a:cubicBezTo>
                <a:cubicBezTo>
                  <a:pt x="7667415" y="4639124"/>
                  <a:pt x="7663487" y="4646805"/>
                  <a:pt x="7665239" y="4658486"/>
                </a:cubicBezTo>
                <a:cubicBezTo>
                  <a:pt x="7666386" y="4661907"/>
                  <a:pt x="7667532" y="4665326"/>
                  <a:pt x="7668499" y="4670361"/>
                </a:cubicBezTo>
                <a:cubicBezTo>
                  <a:pt x="7670068" y="4683655"/>
                  <a:pt x="7664994" y="4687916"/>
                  <a:pt x="7653095" y="4684757"/>
                </a:cubicBezTo>
                <a:cubicBezTo>
                  <a:pt x="7633645" y="4680631"/>
                  <a:pt x="7628752" y="4683279"/>
                  <a:pt x="7624884" y="4704062"/>
                </a:cubicBezTo>
                <a:cubicBezTo>
                  <a:pt x="7621560" y="4720004"/>
                  <a:pt x="7615156" y="4722458"/>
                  <a:pt x="7602474" y="4712651"/>
                </a:cubicBezTo>
                <a:cubicBezTo>
                  <a:pt x="7595286" y="4708458"/>
                  <a:pt x="7591480" y="4701424"/>
                  <a:pt x="7587677" y="4694391"/>
                </a:cubicBezTo>
                <a:cubicBezTo>
                  <a:pt x="7585019" y="4690776"/>
                  <a:pt x="7579523" y="4685163"/>
                  <a:pt x="7574630" y="4687810"/>
                </a:cubicBezTo>
                <a:cubicBezTo>
                  <a:pt x="7569736" y="4690458"/>
                  <a:pt x="7572032" y="4697298"/>
                  <a:pt x="7572997" y="4702332"/>
                </a:cubicBezTo>
                <a:cubicBezTo>
                  <a:pt x="7579097" y="4716207"/>
                  <a:pt x="7583685" y="4729888"/>
                  <a:pt x="7589785" y="4743762"/>
                </a:cubicBezTo>
                <a:cubicBezTo>
                  <a:pt x="7568826" y="4739444"/>
                  <a:pt x="7548106" y="4746614"/>
                  <a:pt x="7527147" y="4742294"/>
                </a:cubicBezTo>
                <a:cubicBezTo>
                  <a:pt x="7503166" y="4737588"/>
                  <a:pt x="7497669" y="4731975"/>
                  <a:pt x="7503772" y="4704931"/>
                </a:cubicBezTo>
                <a:cubicBezTo>
                  <a:pt x="7504318" y="4700090"/>
                  <a:pt x="7504680" y="4696863"/>
                  <a:pt x="7503714" y="4691830"/>
                </a:cubicBezTo>
                <a:cubicBezTo>
                  <a:pt x="7504258" y="4686989"/>
                  <a:pt x="7500092" y="4683182"/>
                  <a:pt x="7495380" y="4684216"/>
                </a:cubicBezTo>
                <a:cubicBezTo>
                  <a:pt x="7490850" y="4683636"/>
                  <a:pt x="7488976" y="4686670"/>
                  <a:pt x="7486922" y="4691317"/>
                </a:cubicBezTo>
                <a:cubicBezTo>
                  <a:pt x="7478161" y="4714747"/>
                  <a:pt x="7484138" y="4743338"/>
                  <a:pt x="7501957" y="4761985"/>
                </a:cubicBezTo>
                <a:cubicBezTo>
                  <a:pt x="7512948" y="4773213"/>
                  <a:pt x="7519048" y="4787087"/>
                  <a:pt x="7521764" y="4803803"/>
                </a:cubicBezTo>
                <a:cubicBezTo>
                  <a:pt x="7529491" y="4844074"/>
                  <a:pt x="7540484" y="4855301"/>
                  <a:pt x="7578418" y="4858519"/>
                </a:cubicBezTo>
                <a:cubicBezTo>
                  <a:pt x="7592190" y="4858644"/>
                  <a:pt x="7604088" y="4861804"/>
                  <a:pt x="7615807" y="4866576"/>
                </a:cubicBezTo>
                <a:cubicBezTo>
                  <a:pt x="7656639" y="4884896"/>
                  <a:pt x="7703450" y="4890886"/>
                  <a:pt x="7741865" y="4917080"/>
                </a:cubicBezTo>
                <a:cubicBezTo>
                  <a:pt x="7748871" y="4922886"/>
                  <a:pt x="7755878" y="4928694"/>
                  <a:pt x="7763246" y="4931274"/>
                </a:cubicBezTo>
                <a:cubicBezTo>
                  <a:pt x="7777441" y="4941274"/>
                  <a:pt x="7785413" y="4952115"/>
                  <a:pt x="7786257" y="4971864"/>
                </a:cubicBezTo>
                <a:cubicBezTo>
                  <a:pt x="7787886" y="4998260"/>
                  <a:pt x="7797911" y="5004454"/>
                  <a:pt x="7824307" y="5001285"/>
                </a:cubicBezTo>
                <a:cubicBezTo>
                  <a:pt x="7838262" y="4999796"/>
                  <a:pt x="7853182" y="5003343"/>
                  <a:pt x="7867557" y="5011729"/>
                </a:cubicBezTo>
                <a:cubicBezTo>
                  <a:pt x="7880603" y="5018309"/>
                  <a:pt x="7894795" y="5028309"/>
                  <a:pt x="7911225" y="5032049"/>
                </a:cubicBezTo>
                <a:cubicBezTo>
                  <a:pt x="7926144" y="5035594"/>
                  <a:pt x="7932425" y="5047856"/>
                  <a:pt x="7936834" y="5063151"/>
                </a:cubicBezTo>
                <a:cubicBezTo>
                  <a:pt x="7941482" y="5089934"/>
                  <a:pt x="7949272" y="5102388"/>
                  <a:pt x="7971802" y="5120002"/>
                </a:cubicBezTo>
                <a:cubicBezTo>
                  <a:pt x="7975729" y="5112321"/>
                  <a:pt x="7974944" y="5105673"/>
                  <a:pt x="7977543" y="5096185"/>
                </a:cubicBezTo>
                <a:cubicBezTo>
                  <a:pt x="7993610" y="5103151"/>
                  <a:pt x="8005931" y="5116185"/>
                  <a:pt x="8013358" y="5131867"/>
                </a:cubicBezTo>
                <a:cubicBezTo>
                  <a:pt x="8023081" y="5154389"/>
                  <a:pt x="8031112" y="5178331"/>
                  <a:pt x="8039144" y="5202274"/>
                </a:cubicBezTo>
                <a:cubicBezTo>
                  <a:pt x="8057080" y="5247125"/>
                  <a:pt x="8041008" y="5281077"/>
                  <a:pt x="8013038" y="5311870"/>
                </a:cubicBezTo>
                <a:cubicBezTo>
                  <a:pt x="7988451" y="5339822"/>
                  <a:pt x="7958550" y="5360547"/>
                  <a:pt x="7940968" y="5394307"/>
                </a:cubicBezTo>
                <a:cubicBezTo>
                  <a:pt x="7929432" y="5387920"/>
                  <a:pt x="7927681" y="5376238"/>
                  <a:pt x="7921038" y="5367204"/>
                </a:cubicBezTo>
                <a:cubicBezTo>
                  <a:pt x="7913610" y="5351523"/>
                  <a:pt x="7901710" y="5348364"/>
                  <a:pt x="7893857" y="5363727"/>
                </a:cubicBezTo>
                <a:cubicBezTo>
                  <a:pt x="7882347" y="5384349"/>
                  <a:pt x="7871622" y="5390343"/>
                  <a:pt x="7856684" y="5385898"/>
                </a:cubicBezTo>
                <a:lnTo>
                  <a:pt x="7855100" y="5385154"/>
                </a:lnTo>
                <a:lnTo>
                  <a:pt x="7866360" y="5395632"/>
                </a:lnTo>
                <a:cubicBezTo>
                  <a:pt x="7873953" y="5406748"/>
                  <a:pt x="7885015" y="5415160"/>
                  <a:pt x="7896234" y="5422502"/>
                </a:cubicBezTo>
                <a:cubicBezTo>
                  <a:pt x="7913297" y="5431912"/>
                  <a:pt x="7926891" y="5444030"/>
                  <a:pt x="7937860" y="5460087"/>
                </a:cubicBezTo>
                <a:cubicBezTo>
                  <a:pt x="7951203" y="5480920"/>
                  <a:pt x="7966015" y="5498714"/>
                  <a:pt x="7981672" y="5517742"/>
                </a:cubicBezTo>
                <a:cubicBezTo>
                  <a:pt x="8003546" y="5543279"/>
                  <a:pt x="8017326" y="5575131"/>
                  <a:pt x="8035575" y="5604445"/>
                </a:cubicBezTo>
                <a:cubicBezTo>
                  <a:pt x="8047231" y="5622807"/>
                  <a:pt x="8050886" y="5639836"/>
                  <a:pt x="8043757" y="5660542"/>
                </a:cubicBezTo>
                <a:cubicBezTo>
                  <a:pt x="8041975" y="5665718"/>
                  <a:pt x="8042038" y="5672297"/>
                  <a:pt x="8044412" y="5677071"/>
                </a:cubicBezTo>
                <a:cubicBezTo>
                  <a:pt x="8048475" y="5684316"/>
                  <a:pt x="8044006" y="5686856"/>
                  <a:pt x="8039161" y="5684954"/>
                </a:cubicBezTo>
                <a:cubicBezTo>
                  <a:pt x="8016628" y="5677915"/>
                  <a:pt x="7994062" y="5685103"/>
                  <a:pt x="7970903" y="5682340"/>
                </a:cubicBezTo>
                <a:cubicBezTo>
                  <a:pt x="7970808" y="5689987"/>
                  <a:pt x="7975028" y="5696163"/>
                  <a:pt x="7977090" y="5703075"/>
                </a:cubicBezTo>
                <a:cubicBezTo>
                  <a:pt x="7978777" y="5705545"/>
                  <a:pt x="7979464" y="5707850"/>
                  <a:pt x="7981151" y="5710319"/>
                </a:cubicBezTo>
                <a:cubicBezTo>
                  <a:pt x="7982526" y="5714927"/>
                  <a:pt x="7984745" y="5720771"/>
                  <a:pt x="7982118" y="5724711"/>
                </a:cubicBezTo>
                <a:cubicBezTo>
                  <a:pt x="7979649" y="5727585"/>
                  <a:pt x="7973961" y="5724447"/>
                  <a:pt x="7969961" y="5723781"/>
                </a:cubicBezTo>
                <a:cubicBezTo>
                  <a:pt x="7936427" y="5714910"/>
                  <a:pt x="7907300" y="5696922"/>
                  <a:pt x="7879800" y="5674825"/>
                </a:cubicBezTo>
                <a:cubicBezTo>
                  <a:pt x="7854143" y="5654131"/>
                  <a:pt x="7829642" y="5632533"/>
                  <a:pt x="7804986" y="5612006"/>
                </a:cubicBezTo>
                <a:cubicBezTo>
                  <a:pt x="7802298" y="5609368"/>
                  <a:pt x="7798923" y="5604429"/>
                  <a:pt x="7794298" y="5608036"/>
                </a:cubicBezTo>
                <a:cubicBezTo>
                  <a:pt x="7788672" y="5611477"/>
                  <a:pt x="7788046" y="5615752"/>
                  <a:pt x="7788108" y="5622330"/>
                </a:cubicBezTo>
                <a:cubicBezTo>
                  <a:pt x="7789544" y="5633516"/>
                  <a:pt x="7793137" y="5643967"/>
                  <a:pt x="7792417" y="5655889"/>
                </a:cubicBezTo>
                <a:cubicBezTo>
                  <a:pt x="7791947" y="5659095"/>
                  <a:pt x="7795791" y="5660830"/>
                  <a:pt x="7798635" y="5662398"/>
                </a:cubicBezTo>
                <a:cubicBezTo>
                  <a:pt x="7830231" y="5677514"/>
                  <a:pt x="7856733" y="5699443"/>
                  <a:pt x="7875669" y="5731060"/>
                </a:cubicBezTo>
                <a:cubicBezTo>
                  <a:pt x="7880575" y="5739540"/>
                  <a:pt x="7888950" y="5745314"/>
                  <a:pt x="7896325" y="5750922"/>
                </a:cubicBezTo>
                <a:cubicBezTo>
                  <a:pt x="7926356" y="5776724"/>
                  <a:pt x="7958858" y="5799653"/>
                  <a:pt x="7991672" y="5820446"/>
                </a:cubicBezTo>
                <a:cubicBezTo>
                  <a:pt x="8002048" y="5826553"/>
                  <a:pt x="8011267" y="5833562"/>
                  <a:pt x="8020329" y="5841640"/>
                </a:cubicBezTo>
                <a:cubicBezTo>
                  <a:pt x="8031392" y="5850052"/>
                  <a:pt x="8030829" y="5860904"/>
                  <a:pt x="8020263" y="5870091"/>
                </a:cubicBezTo>
                <a:cubicBezTo>
                  <a:pt x="8016639" y="5873866"/>
                  <a:pt x="8013169" y="5876572"/>
                  <a:pt x="8008856" y="5878042"/>
                </a:cubicBezTo>
                <a:cubicBezTo>
                  <a:pt x="7990916" y="5881622"/>
                  <a:pt x="7974194" y="5890878"/>
                  <a:pt x="7955191" y="5887712"/>
                </a:cubicBezTo>
                <a:cubicBezTo>
                  <a:pt x="7947034" y="5887448"/>
                  <a:pt x="7944252" y="5892458"/>
                  <a:pt x="7945158" y="5900271"/>
                </a:cubicBezTo>
                <a:cubicBezTo>
                  <a:pt x="7945845" y="5902576"/>
                  <a:pt x="7946533" y="5904879"/>
                  <a:pt x="7947064" y="5908251"/>
                </a:cubicBezTo>
                <a:cubicBezTo>
                  <a:pt x="7947813" y="5917134"/>
                  <a:pt x="7944344" y="5919840"/>
                  <a:pt x="7936499" y="5917438"/>
                </a:cubicBezTo>
                <a:cubicBezTo>
                  <a:pt x="7923654" y="5914204"/>
                  <a:pt x="7920341" y="5915841"/>
                  <a:pt x="7917308" y="5929566"/>
                </a:cubicBezTo>
                <a:cubicBezTo>
                  <a:pt x="7914745" y="5940087"/>
                  <a:pt x="7910431" y="5941557"/>
                  <a:pt x="7902212" y="5934714"/>
                </a:cubicBezTo>
                <a:cubicBezTo>
                  <a:pt x="7897524" y="5931745"/>
                  <a:pt x="7895149" y="5926970"/>
                  <a:pt x="7892775" y="5922196"/>
                </a:cubicBezTo>
                <a:cubicBezTo>
                  <a:pt x="7891088" y="5919725"/>
                  <a:pt x="7887556" y="5915853"/>
                  <a:pt x="7884245" y="5917491"/>
                </a:cubicBezTo>
                <a:cubicBezTo>
                  <a:pt x="7880932" y="5919127"/>
                  <a:pt x="7882306" y="5923735"/>
                  <a:pt x="7882837" y="5927108"/>
                </a:cubicBezTo>
                <a:cubicBezTo>
                  <a:pt x="7886586" y="5936490"/>
                  <a:pt x="7889334" y="5945705"/>
                  <a:pt x="7893084" y="5955087"/>
                </a:cubicBezTo>
                <a:cubicBezTo>
                  <a:pt x="7879240" y="5951687"/>
                  <a:pt x="7865301" y="5955931"/>
                  <a:pt x="7851455" y="5952531"/>
                </a:cubicBezTo>
                <a:cubicBezTo>
                  <a:pt x="7835610" y="5948796"/>
                  <a:pt x="7832079" y="5944924"/>
                  <a:pt x="7836737" y="5927090"/>
                </a:cubicBezTo>
                <a:cubicBezTo>
                  <a:pt x="7837206" y="5923885"/>
                  <a:pt x="7837519" y="5921747"/>
                  <a:pt x="7836989" y="5918376"/>
                </a:cubicBezTo>
                <a:cubicBezTo>
                  <a:pt x="7837457" y="5915170"/>
                  <a:pt x="7834770" y="5912532"/>
                  <a:pt x="7831613" y="5913100"/>
                </a:cubicBezTo>
                <a:cubicBezTo>
                  <a:pt x="7828613" y="5912601"/>
                  <a:pt x="7827300" y="5914572"/>
                  <a:pt x="7825832" y="5917611"/>
                </a:cubicBezTo>
                <a:cubicBezTo>
                  <a:pt x="7819485" y="5932975"/>
                  <a:pt x="7822828" y="5952140"/>
                  <a:pt x="7834264" y="5964993"/>
                </a:cubicBezTo>
                <a:cubicBezTo>
                  <a:pt x="7841326" y="5972737"/>
                  <a:pt x="7845076" y="5982119"/>
                  <a:pt x="7846513" y="5993305"/>
                </a:cubicBezTo>
                <a:cubicBezTo>
                  <a:pt x="7850761" y="6020285"/>
                  <a:pt x="7857823" y="6028031"/>
                  <a:pt x="7882983" y="6031127"/>
                </a:cubicBezTo>
                <a:cubicBezTo>
                  <a:pt x="7892138" y="6031559"/>
                  <a:pt x="7899982" y="6033960"/>
                  <a:pt x="7907671" y="6037430"/>
                </a:cubicBezTo>
                <a:cubicBezTo>
                  <a:pt x="7934422" y="6050643"/>
                  <a:pt x="7965425" y="6055808"/>
                  <a:pt x="7990395" y="6074199"/>
                </a:cubicBezTo>
                <a:cubicBezTo>
                  <a:pt x="7994926" y="6078238"/>
                  <a:pt x="7999458" y="6082277"/>
                  <a:pt x="8004302" y="6084180"/>
                </a:cubicBezTo>
                <a:cubicBezTo>
                  <a:pt x="8013522" y="6091189"/>
                  <a:pt x="8018584" y="6098599"/>
                  <a:pt x="8018708" y="6111757"/>
                </a:cubicBezTo>
                <a:cubicBezTo>
                  <a:pt x="8019205" y="6129355"/>
                  <a:pt x="8025737" y="6133726"/>
                  <a:pt x="8043364" y="6132284"/>
                </a:cubicBezTo>
                <a:cubicBezTo>
                  <a:pt x="8052679" y="6131647"/>
                  <a:pt x="8062523" y="6134382"/>
                  <a:pt x="8071898" y="6140322"/>
                </a:cubicBezTo>
                <a:cubicBezTo>
                  <a:pt x="8080430" y="6145028"/>
                  <a:pt x="8089649" y="6152037"/>
                  <a:pt x="8100494" y="6154938"/>
                </a:cubicBezTo>
                <a:cubicBezTo>
                  <a:pt x="8110338" y="6157673"/>
                  <a:pt x="8114244" y="6165986"/>
                  <a:pt x="8116837" y="6176271"/>
                </a:cubicBezTo>
                <a:cubicBezTo>
                  <a:pt x="8119335" y="6194202"/>
                  <a:pt x="8124241" y="6202682"/>
                  <a:pt x="8138836" y="6214965"/>
                </a:cubicBezTo>
                <a:cubicBezTo>
                  <a:pt x="8141618" y="6209955"/>
                  <a:pt x="8141244" y="6205515"/>
                  <a:pt x="8143182" y="6199269"/>
                </a:cubicBezTo>
                <a:cubicBezTo>
                  <a:pt x="8153713" y="6204307"/>
                  <a:pt x="8161620" y="6213288"/>
                  <a:pt x="8166213" y="6223906"/>
                </a:cubicBezTo>
                <a:cubicBezTo>
                  <a:pt x="8172181" y="6239130"/>
                  <a:pt x="8176992" y="6255257"/>
                  <a:pt x="8181804" y="6271384"/>
                </a:cubicBezTo>
                <a:cubicBezTo>
                  <a:pt x="8192740" y="6301668"/>
                  <a:pt x="8181299" y="6323845"/>
                  <a:pt x="8162013" y="6343620"/>
                </a:cubicBezTo>
                <a:cubicBezTo>
                  <a:pt x="8145040" y="6361592"/>
                  <a:pt x="8124692" y="6374622"/>
                  <a:pt x="8112252" y="6396633"/>
                </a:cubicBezTo>
                <a:cubicBezTo>
                  <a:pt x="8104720" y="6392094"/>
                  <a:pt x="8103813" y="6384280"/>
                  <a:pt x="8099596" y="6378104"/>
                </a:cubicBezTo>
                <a:cubicBezTo>
                  <a:pt x="8095002" y="6367487"/>
                  <a:pt x="8087158" y="6365085"/>
                  <a:pt x="8081593" y="6375105"/>
                </a:cubicBezTo>
                <a:cubicBezTo>
                  <a:pt x="8070778" y="6393008"/>
                  <a:pt x="8061464" y="6393645"/>
                  <a:pt x="8045557" y="6383332"/>
                </a:cubicBezTo>
                <a:cubicBezTo>
                  <a:pt x="8034337" y="6375989"/>
                  <a:pt x="8021336" y="6373823"/>
                  <a:pt x="8008648" y="6369520"/>
                </a:cubicBezTo>
                <a:cubicBezTo>
                  <a:pt x="7994960" y="6365051"/>
                  <a:pt x="7986209" y="6354835"/>
                  <a:pt x="7982085" y="6341013"/>
                </a:cubicBezTo>
                <a:cubicBezTo>
                  <a:pt x="7979867" y="6335169"/>
                  <a:pt x="7978962" y="6327355"/>
                  <a:pt x="7971274" y="6323886"/>
                </a:cubicBezTo>
                <a:cubicBezTo>
                  <a:pt x="7969866" y="6333503"/>
                  <a:pt x="7971615" y="6342551"/>
                  <a:pt x="7976521" y="6351032"/>
                </a:cubicBezTo>
                <a:cubicBezTo>
                  <a:pt x="7981114" y="6361650"/>
                  <a:pt x="7986708" y="6372433"/>
                  <a:pt x="7992301" y="6383217"/>
                </a:cubicBezTo>
                <a:cubicBezTo>
                  <a:pt x="7996520" y="6389394"/>
                  <a:pt x="7997737" y="6395070"/>
                  <a:pt x="7991643" y="6401717"/>
                </a:cubicBezTo>
                <a:cubicBezTo>
                  <a:pt x="7984548" y="6408197"/>
                  <a:pt x="7979390" y="6408434"/>
                  <a:pt x="7975641" y="6399051"/>
                </a:cubicBezTo>
                <a:cubicBezTo>
                  <a:pt x="7969203" y="6387032"/>
                  <a:pt x="7958829" y="6380925"/>
                  <a:pt x="7948453" y="6374818"/>
                </a:cubicBezTo>
                <a:cubicBezTo>
                  <a:pt x="7940078" y="6369044"/>
                  <a:pt x="7930702" y="6363103"/>
                  <a:pt x="7922326" y="6357329"/>
                </a:cubicBezTo>
                <a:cubicBezTo>
                  <a:pt x="7921326" y="6357163"/>
                  <a:pt x="7920482" y="6355928"/>
                  <a:pt x="7920482" y="6355928"/>
                </a:cubicBezTo>
                <a:cubicBezTo>
                  <a:pt x="7919482" y="6355761"/>
                  <a:pt x="7918482" y="6355593"/>
                  <a:pt x="7917482" y="6355428"/>
                </a:cubicBezTo>
                <a:cubicBezTo>
                  <a:pt x="7918482" y="6355593"/>
                  <a:pt x="7918326" y="6356663"/>
                  <a:pt x="7919326" y="6356829"/>
                </a:cubicBezTo>
                <a:cubicBezTo>
                  <a:pt x="7919170" y="6357897"/>
                  <a:pt x="7919013" y="6358967"/>
                  <a:pt x="7920014" y="6359133"/>
                </a:cubicBezTo>
                <a:cubicBezTo>
                  <a:pt x="7924763" y="6368682"/>
                  <a:pt x="7930513" y="6378398"/>
                  <a:pt x="7935263" y="6387945"/>
                </a:cubicBezTo>
                <a:cubicBezTo>
                  <a:pt x="7936793" y="6391485"/>
                  <a:pt x="7939324" y="6395191"/>
                  <a:pt x="7938542" y="6400534"/>
                </a:cubicBezTo>
                <a:cubicBezTo>
                  <a:pt x="7937917" y="6404809"/>
                  <a:pt x="7935604" y="6406612"/>
                  <a:pt x="7932291" y="6408249"/>
                </a:cubicBezTo>
                <a:cubicBezTo>
                  <a:pt x="7927978" y="6409720"/>
                  <a:pt x="7926291" y="6407250"/>
                  <a:pt x="7923603" y="6404613"/>
                </a:cubicBezTo>
                <a:cubicBezTo>
                  <a:pt x="7922759" y="6403378"/>
                  <a:pt x="7922916" y="6402308"/>
                  <a:pt x="7921915" y="6402143"/>
                </a:cubicBezTo>
                <a:cubicBezTo>
                  <a:pt x="7921199" y="6379035"/>
                  <a:pt x="7902292" y="6368222"/>
                  <a:pt x="7892480" y="6351262"/>
                </a:cubicBezTo>
                <a:cubicBezTo>
                  <a:pt x="7887418" y="6343850"/>
                  <a:pt x="7881574" y="6341783"/>
                  <a:pt x="7874634" y="6347194"/>
                </a:cubicBezTo>
                <a:cubicBezTo>
                  <a:pt x="7869010" y="6350636"/>
                  <a:pt x="7866322" y="6347999"/>
                  <a:pt x="7866260" y="6341420"/>
                </a:cubicBezTo>
                <a:cubicBezTo>
                  <a:pt x="7866824" y="6330568"/>
                  <a:pt x="7862449" y="6325460"/>
                  <a:pt x="7852292" y="6324862"/>
                </a:cubicBezTo>
                <a:cubicBezTo>
                  <a:pt x="7840289" y="6322863"/>
                  <a:pt x="7829914" y="6316755"/>
                  <a:pt x="7822009" y="6307776"/>
                </a:cubicBezTo>
                <a:cubicBezTo>
                  <a:pt x="7805727" y="6293022"/>
                  <a:pt x="7788975" y="6281474"/>
                  <a:pt x="7768599" y="6273700"/>
                </a:cubicBezTo>
                <a:cubicBezTo>
                  <a:pt x="7768599" y="6273700"/>
                  <a:pt x="7767600" y="6273534"/>
                  <a:pt x="7766599" y="6273368"/>
                </a:cubicBezTo>
                <a:cubicBezTo>
                  <a:pt x="7766443" y="6274436"/>
                  <a:pt x="7767442" y="6274602"/>
                  <a:pt x="7767442" y="6274602"/>
                </a:cubicBezTo>
                <a:cubicBezTo>
                  <a:pt x="7766661" y="6279946"/>
                  <a:pt x="7767035" y="6284387"/>
                  <a:pt x="7765253" y="6289563"/>
                </a:cubicBezTo>
                <a:cubicBezTo>
                  <a:pt x="7761221" y="6303122"/>
                  <a:pt x="7765970" y="6312671"/>
                  <a:pt x="7774719" y="6322885"/>
                </a:cubicBezTo>
                <a:cubicBezTo>
                  <a:pt x="7778939" y="6329063"/>
                  <a:pt x="7782939" y="6329729"/>
                  <a:pt x="7788033" y="6322915"/>
                </a:cubicBezTo>
                <a:cubicBezTo>
                  <a:pt x="7792974" y="6317170"/>
                  <a:pt x="7794380" y="6307552"/>
                  <a:pt x="7801694" y="6306582"/>
                </a:cubicBezTo>
                <a:cubicBezTo>
                  <a:pt x="7810163" y="6304708"/>
                  <a:pt x="7811600" y="6315893"/>
                  <a:pt x="7818288" y="6319197"/>
                </a:cubicBezTo>
                <a:cubicBezTo>
                  <a:pt x="7827664" y="6325138"/>
                  <a:pt x="7829412" y="6334187"/>
                  <a:pt x="7825849" y="6344540"/>
                </a:cubicBezTo>
                <a:cubicBezTo>
                  <a:pt x="7823910" y="6350785"/>
                  <a:pt x="7821972" y="6357031"/>
                  <a:pt x="7820034" y="6363276"/>
                </a:cubicBezTo>
                <a:cubicBezTo>
                  <a:pt x="7817470" y="6373795"/>
                  <a:pt x="7809687" y="6377972"/>
                  <a:pt x="7800999" y="6374336"/>
                </a:cubicBezTo>
                <a:cubicBezTo>
                  <a:pt x="7796155" y="6372433"/>
                  <a:pt x="7792780" y="6367492"/>
                  <a:pt x="7786310" y="6369699"/>
                </a:cubicBezTo>
                <a:cubicBezTo>
                  <a:pt x="7778527" y="6373876"/>
                  <a:pt x="7771745" y="6378220"/>
                  <a:pt x="7766494" y="6386102"/>
                </a:cubicBezTo>
                <a:cubicBezTo>
                  <a:pt x="7762711" y="6390945"/>
                  <a:pt x="7758772" y="6396857"/>
                  <a:pt x="7753991" y="6401533"/>
                </a:cubicBezTo>
                <a:cubicBezTo>
                  <a:pt x="7740957" y="6413593"/>
                  <a:pt x="7725486" y="6414300"/>
                  <a:pt x="7710485" y="6411801"/>
                </a:cubicBezTo>
                <a:cubicBezTo>
                  <a:pt x="7698483" y="6409801"/>
                  <a:pt x="7697014" y="6412841"/>
                  <a:pt x="7699450" y="6424194"/>
                </a:cubicBezTo>
                <a:cubicBezTo>
                  <a:pt x="7701512" y="6431105"/>
                  <a:pt x="7704731" y="6437115"/>
                  <a:pt x="7704480" y="6445830"/>
                </a:cubicBezTo>
                <a:cubicBezTo>
                  <a:pt x="7687980" y="6425567"/>
                  <a:pt x="7667135" y="6420999"/>
                  <a:pt x="7646914" y="6412157"/>
                </a:cubicBezTo>
                <a:cubicBezTo>
                  <a:pt x="7631381" y="6406286"/>
                  <a:pt x="7618476" y="6396472"/>
                  <a:pt x="7611663" y="6380012"/>
                </a:cubicBezTo>
                <a:cubicBezTo>
                  <a:pt x="7610663" y="6379845"/>
                  <a:pt x="7609662" y="6379679"/>
                  <a:pt x="7609662" y="6379679"/>
                </a:cubicBezTo>
                <a:cubicBezTo>
                  <a:pt x="7597160" y="6395111"/>
                  <a:pt x="7593160" y="6394445"/>
                  <a:pt x="7582190" y="6378386"/>
                </a:cubicBezTo>
                <a:cubicBezTo>
                  <a:pt x="7578816" y="6373445"/>
                  <a:pt x="7575442" y="6368504"/>
                  <a:pt x="7572066" y="6363563"/>
                </a:cubicBezTo>
                <a:cubicBezTo>
                  <a:pt x="7569379" y="6360926"/>
                  <a:pt x="7566379" y="6360426"/>
                  <a:pt x="7565596" y="6365770"/>
                </a:cubicBezTo>
                <a:cubicBezTo>
                  <a:pt x="7562720" y="6378426"/>
                  <a:pt x="7565313" y="6388710"/>
                  <a:pt x="7573064" y="6398759"/>
                </a:cubicBezTo>
                <a:cubicBezTo>
                  <a:pt x="7579126" y="6406337"/>
                  <a:pt x="7586344" y="6413013"/>
                  <a:pt x="7591250" y="6421493"/>
                </a:cubicBezTo>
                <a:cubicBezTo>
                  <a:pt x="7580155" y="6427308"/>
                  <a:pt x="7569997" y="6426711"/>
                  <a:pt x="7560935" y="6418632"/>
                </a:cubicBezTo>
                <a:cubicBezTo>
                  <a:pt x="7559684" y="6427182"/>
                  <a:pt x="7563902" y="6433357"/>
                  <a:pt x="7566964" y="6440436"/>
                </a:cubicBezTo>
                <a:cubicBezTo>
                  <a:pt x="7570182" y="6446445"/>
                  <a:pt x="7572401" y="6452288"/>
                  <a:pt x="7571463" y="6458700"/>
                </a:cubicBezTo>
                <a:cubicBezTo>
                  <a:pt x="7570682" y="6464043"/>
                  <a:pt x="7568367" y="6465848"/>
                  <a:pt x="7563680" y="6462877"/>
                </a:cubicBezTo>
                <a:cubicBezTo>
                  <a:pt x="7553461" y="6455701"/>
                  <a:pt x="7547711" y="6445986"/>
                  <a:pt x="7543275" y="6434300"/>
                </a:cubicBezTo>
                <a:cubicBezTo>
                  <a:pt x="7538836" y="6422614"/>
                  <a:pt x="7535401" y="6411095"/>
                  <a:pt x="7529963" y="6399242"/>
                </a:cubicBezTo>
                <a:cubicBezTo>
                  <a:pt x="7530181" y="6404752"/>
                  <a:pt x="7529244" y="6411163"/>
                  <a:pt x="7529305" y="6417742"/>
                </a:cubicBezTo>
                <a:cubicBezTo>
                  <a:pt x="7529681" y="6422183"/>
                  <a:pt x="7527898" y="6427360"/>
                  <a:pt x="7522742" y="6427594"/>
                </a:cubicBezTo>
                <a:cubicBezTo>
                  <a:pt x="7516583" y="6427664"/>
                  <a:pt x="7510740" y="6425596"/>
                  <a:pt x="7510835" y="6417948"/>
                </a:cubicBezTo>
                <a:cubicBezTo>
                  <a:pt x="7511085" y="6409234"/>
                  <a:pt x="7508336" y="6400018"/>
                  <a:pt x="7512744" y="6390899"/>
                </a:cubicBezTo>
                <a:cubicBezTo>
                  <a:pt x="7512900" y="6389831"/>
                  <a:pt x="7514370" y="6386791"/>
                  <a:pt x="7511214" y="6387360"/>
                </a:cubicBezTo>
                <a:cubicBezTo>
                  <a:pt x="7502899" y="6388165"/>
                  <a:pt x="7499993" y="6380018"/>
                  <a:pt x="7496618" y="6375077"/>
                </a:cubicBezTo>
                <a:cubicBezTo>
                  <a:pt x="7492556" y="6367832"/>
                  <a:pt x="7487713" y="6365930"/>
                  <a:pt x="7481461" y="6373646"/>
                </a:cubicBezTo>
                <a:cubicBezTo>
                  <a:pt x="7475053" y="6382431"/>
                  <a:pt x="7473207" y="6381029"/>
                  <a:pt x="7468460" y="6371480"/>
                </a:cubicBezTo>
                <a:cubicBezTo>
                  <a:pt x="7463022" y="6359628"/>
                  <a:pt x="7453178" y="6356893"/>
                  <a:pt x="7442490" y="6352924"/>
                </a:cubicBezTo>
                <a:cubicBezTo>
                  <a:pt x="7437489" y="6352090"/>
                  <a:pt x="7432646" y="6350189"/>
                  <a:pt x="7427801" y="6348286"/>
                </a:cubicBezTo>
                <a:cubicBezTo>
                  <a:pt x="7415955" y="6345219"/>
                  <a:pt x="7408049" y="6336239"/>
                  <a:pt x="7403613" y="6324554"/>
                </a:cubicBezTo>
                <a:cubicBezTo>
                  <a:pt x="7392302" y="6289828"/>
                  <a:pt x="7367863" y="6274810"/>
                  <a:pt x="7336174" y="6267342"/>
                </a:cubicBezTo>
                <a:cubicBezTo>
                  <a:pt x="7332172" y="6266675"/>
                  <a:pt x="7327016" y="6266910"/>
                  <a:pt x="7323016" y="6266244"/>
                </a:cubicBezTo>
                <a:cubicBezTo>
                  <a:pt x="7309171" y="6262843"/>
                  <a:pt x="7302109" y="6255098"/>
                  <a:pt x="7301140" y="6240706"/>
                </a:cubicBezTo>
                <a:cubicBezTo>
                  <a:pt x="7299329" y="6225079"/>
                  <a:pt x="7295799" y="6221206"/>
                  <a:pt x="7280953" y="6217638"/>
                </a:cubicBezTo>
                <a:cubicBezTo>
                  <a:pt x="7276109" y="6215737"/>
                  <a:pt x="7269953" y="6215806"/>
                  <a:pt x="7265419" y="6211766"/>
                </a:cubicBezTo>
                <a:cubicBezTo>
                  <a:pt x="7263575" y="6210365"/>
                  <a:pt x="7261420" y="6211100"/>
                  <a:pt x="7259108" y="6212905"/>
                </a:cubicBezTo>
                <a:cubicBezTo>
                  <a:pt x="7253012" y="6219551"/>
                  <a:pt x="7248480" y="6215513"/>
                  <a:pt x="7245420" y="6208434"/>
                </a:cubicBezTo>
                <a:cubicBezTo>
                  <a:pt x="7242045" y="6203493"/>
                  <a:pt x="7239669" y="6198719"/>
                  <a:pt x="7236294" y="6193778"/>
                </a:cubicBezTo>
                <a:cubicBezTo>
                  <a:pt x="7233076" y="6187769"/>
                  <a:pt x="7228761" y="6189240"/>
                  <a:pt x="7225824" y="6195318"/>
                </a:cubicBezTo>
                <a:cubicBezTo>
                  <a:pt x="7223042" y="6200328"/>
                  <a:pt x="7224105" y="6207073"/>
                  <a:pt x="7225321" y="6212749"/>
                </a:cubicBezTo>
                <a:cubicBezTo>
                  <a:pt x="7226384" y="6219495"/>
                  <a:pt x="7227445" y="6226239"/>
                  <a:pt x="7226508" y="6232652"/>
                </a:cubicBezTo>
                <a:cubicBezTo>
                  <a:pt x="7227038" y="6236024"/>
                  <a:pt x="7225570" y="6239063"/>
                  <a:pt x="7222256" y="6240700"/>
                </a:cubicBezTo>
                <a:cubicBezTo>
                  <a:pt x="7218942" y="6242337"/>
                  <a:pt x="7217412" y="6238799"/>
                  <a:pt x="7215569" y="6237397"/>
                </a:cubicBezTo>
                <a:cubicBezTo>
                  <a:pt x="7193223" y="6215065"/>
                  <a:pt x="7175662" y="6188056"/>
                  <a:pt x="7155631" y="6163920"/>
                </a:cubicBezTo>
                <a:cubicBezTo>
                  <a:pt x="7141662" y="6147362"/>
                  <a:pt x="7126382" y="6132775"/>
                  <a:pt x="7109474" y="6122295"/>
                </a:cubicBezTo>
                <a:cubicBezTo>
                  <a:pt x="7107631" y="6120894"/>
                  <a:pt x="7105098" y="6117188"/>
                  <a:pt x="7102630" y="6120060"/>
                </a:cubicBezTo>
                <a:cubicBezTo>
                  <a:pt x="7100317" y="6121864"/>
                  <a:pt x="7103004" y="6124502"/>
                  <a:pt x="7103691" y="6126805"/>
                </a:cubicBezTo>
                <a:cubicBezTo>
                  <a:pt x="7105067" y="6131413"/>
                  <a:pt x="7108442" y="6136355"/>
                  <a:pt x="7103816" y="6139963"/>
                </a:cubicBezTo>
                <a:cubicBezTo>
                  <a:pt x="7100190" y="6143737"/>
                  <a:pt x="7095658" y="6139698"/>
                  <a:pt x="7092971" y="6137061"/>
                </a:cubicBezTo>
                <a:cubicBezTo>
                  <a:pt x="7088283" y="6134091"/>
                  <a:pt x="7082751" y="6129885"/>
                  <a:pt x="7078064" y="6126914"/>
                </a:cubicBezTo>
                <a:cubicBezTo>
                  <a:pt x="7074219" y="6125179"/>
                  <a:pt x="7070376" y="6123444"/>
                  <a:pt x="7066749" y="6127219"/>
                </a:cubicBezTo>
                <a:cubicBezTo>
                  <a:pt x="7062967" y="6132062"/>
                  <a:pt x="7063498" y="6135435"/>
                  <a:pt x="7066874" y="6140376"/>
                </a:cubicBezTo>
                <a:cubicBezTo>
                  <a:pt x="7072249" y="6145650"/>
                  <a:pt x="7077624" y="6150924"/>
                  <a:pt x="7076373" y="6159473"/>
                </a:cubicBezTo>
                <a:cubicBezTo>
                  <a:pt x="7076590" y="6164984"/>
                  <a:pt x="7075278" y="6166954"/>
                  <a:pt x="7069276" y="6165954"/>
                </a:cubicBezTo>
                <a:cubicBezTo>
                  <a:pt x="7048588" y="6160318"/>
                  <a:pt x="7031993" y="6147701"/>
                  <a:pt x="7016869" y="6132045"/>
                </a:cubicBezTo>
                <a:cubicBezTo>
                  <a:pt x="7006119" y="6121497"/>
                  <a:pt x="6996994" y="6106840"/>
                  <a:pt x="6982461" y="6101135"/>
                </a:cubicBezTo>
                <a:cubicBezTo>
                  <a:pt x="6977617" y="6099233"/>
                  <a:pt x="6976243" y="6094627"/>
                  <a:pt x="6980024" y="6089783"/>
                </a:cubicBezTo>
                <a:cubicBezTo>
                  <a:pt x="6982495" y="6086909"/>
                  <a:pt x="6984120" y="6082802"/>
                  <a:pt x="6987902" y="6077959"/>
                </a:cubicBezTo>
                <a:cubicBezTo>
                  <a:pt x="6974119" y="6081136"/>
                  <a:pt x="6963430" y="6077166"/>
                  <a:pt x="6951586" y="6074098"/>
                </a:cubicBezTo>
                <a:cubicBezTo>
                  <a:pt x="6942741" y="6071531"/>
                  <a:pt x="6933271" y="6073237"/>
                  <a:pt x="6927020" y="6080952"/>
                </a:cubicBezTo>
                <a:cubicBezTo>
                  <a:pt x="6924394" y="6084894"/>
                  <a:pt x="6922235" y="6085629"/>
                  <a:pt x="6918549" y="6082825"/>
                </a:cubicBezTo>
                <a:cubicBezTo>
                  <a:pt x="6909174" y="6076885"/>
                  <a:pt x="6899486" y="6073081"/>
                  <a:pt x="6889485" y="6071415"/>
                </a:cubicBezTo>
                <a:cubicBezTo>
                  <a:pt x="6875483" y="6069082"/>
                  <a:pt x="6862638" y="6065848"/>
                  <a:pt x="6850575" y="6057271"/>
                </a:cubicBezTo>
                <a:cubicBezTo>
                  <a:pt x="6842356" y="6050428"/>
                  <a:pt x="6838886" y="6053133"/>
                  <a:pt x="6834322" y="6063320"/>
                </a:cubicBezTo>
                <a:cubicBezTo>
                  <a:pt x="6832853" y="6066359"/>
                  <a:pt x="6834072" y="6072036"/>
                  <a:pt x="6828071" y="6071036"/>
                </a:cubicBezTo>
                <a:cubicBezTo>
                  <a:pt x="6823071" y="6070203"/>
                  <a:pt x="6820383" y="6067566"/>
                  <a:pt x="6818009" y="6062791"/>
                </a:cubicBezTo>
                <a:cubicBezTo>
                  <a:pt x="6817008" y="6062625"/>
                  <a:pt x="6817164" y="6061556"/>
                  <a:pt x="6817319" y="6060487"/>
                </a:cubicBezTo>
                <a:cubicBezTo>
                  <a:pt x="6811196" y="6046331"/>
                  <a:pt x="6809352" y="6044930"/>
                  <a:pt x="6795882" y="6045969"/>
                </a:cubicBezTo>
                <a:cubicBezTo>
                  <a:pt x="6790725" y="6046205"/>
                  <a:pt x="6788569" y="6046940"/>
                  <a:pt x="6787507" y="6040195"/>
                </a:cubicBezTo>
                <a:cubicBezTo>
                  <a:pt x="6784383" y="6026538"/>
                  <a:pt x="6764163" y="6017697"/>
                  <a:pt x="6751222" y="6022108"/>
                </a:cubicBezTo>
                <a:cubicBezTo>
                  <a:pt x="6726189" y="6032170"/>
                  <a:pt x="6720187" y="6031170"/>
                  <a:pt x="6704000" y="6008768"/>
                </a:cubicBezTo>
                <a:cubicBezTo>
                  <a:pt x="6699625" y="6003660"/>
                  <a:pt x="6694625" y="6002828"/>
                  <a:pt x="6688999" y="6006269"/>
                </a:cubicBezTo>
                <a:cubicBezTo>
                  <a:pt x="6683373" y="6009710"/>
                  <a:pt x="6678747" y="6013318"/>
                  <a:pt x="6672120" y="6016593"/>
                </a:cubicBezTo>
                <a:cubicBezTo>
                  <a:pt x="6673216" y="6009114"/>
                  <a:pt x="6677997" y="6004436"/>
                  <a:pt x="6680091" y="5997122"/>
                </a:cubicBezTo>
                <a:cubicBezTo>
                  <a:pt x="6681187" y="5989643"/>
                  <a:pt x="6678812" y="5984867"/>
                  <a:pt x="6672124" y="5981564"/>
                </a:cubicBezTo>
                <a:lnTo>
                  <a:pt x="6671208" y="5981167"/>
                </a:lnTo>
                <a:lnTo>
                  <a:pt x="6657649" y="5988745"/>
                </a:lnTo>
                <a:lnTo>
                  <a:pt x="6642917" y="5988509"/>
                </a:lnTo>
                <a:lnTo>
                  <a:pt x="6642463" y="5995233"/>
                </a:lnTo>
                <a:lnTo>
                  <a:pt x="6637538" y="5988644"/>
                </a:lnTo>
                <a:lnTo>
                  <a:pt x="6630181" y="5989532"/>
                </a:lnTo>
                <a:cubicBezTo>
                  <a:pt x="6628897" y="5991290"/>
                  <a:pt x="6629096" y="5994568"/>
                  <a:pt x="6630097" y="5999740"/>
                </a:cubicBezTo>
                <a:cubicBezTo>
                  <a:pt x="6631792" y="6006037"/>
                  <a:pt x="6634438" y="6011513"/>
                  <a:pt x="6634231" y="6019453"/>
                </a:cubicBezTo>
                <a:cubicBezTo>
                  <a:pt x="6620671" y="6000991"/>
                  <a:pt x="6603540" y="5996829"/>
                  <a:pt x="6586923" y="5988773"/>
                </a:cubicBezTo>
                <a:lnTo>
                  <a:pt x="6572829" y="5979724"/>
                </a:lnTo>
                <a:lnTo>
                  <a:pt x="6569929" y="5982465"/>
                </a:lnTo>
                <a:cubicBezTo>
                  <a:pt x="6568495" y="5982637"/>
                  <a:pt x="6567112" y="5981586"/>
                  <a:pt x="6565923" y="5979198"/>
                </a:cubicBezTo>
                <a:cubicBezTo>
                  <a:pt x="6562550" y="5974257"/>
                  <a:pt x="6560176" y="5969482"/>
                  <a:pt x="6556800" y="5964541"/>
                </a:cubicBezTo>
                <a:lnTo>
                  <a:pt x="6551738" y="5963135"/>
                </a:lnTo>
                <a:lnTo>
                  <a:pt x="6546658" y="5967528"/>
                </a:lnTo>
                <a:lnTo>
                  <a:pt x="6546392" y="5972660"/>
                </a:lnTo>
                <a:cubicBezTo>
                  <a:pt x="6549079" y="5975296"/>
                  <a:pt x="6548453" y="5979571"/>
                  <a:pt x="6548985" y="5982943"/>
                </a:cubicBezTo>
                <a:cubicBezTo>
                  <a:pt x="6549734" y="5991826"/>
                  <a:pt x="6551797" y="5998738"/>
                  <a:pt x="6558859" y="6006482"/>
                </a:cubicBezTo>
                <a:cubicBezTo>
                  <a:pt x="6549015" y="6003747"/>
                  <a:pt x="6539318" y="6003500"/>
                  <a:pt x="6529871" y="6003295"/>
                </a:cubicBezTo>
                <a:lnTo>
                  <a:pt x="6518101" y="6002037"/>
                </a:lnTo>
                <a:lnTo>
                  <a:pt x="6521219" y="6014538"/>
                </a:lnTo>
                <a:cubicBezTo>
                  <a:pt x="6523865" y="6020013"/>
                  <a:pt x="6525688" y="6025337"/>
                  <a:pt x="6524917" y="6031179"/>
                </a:cubicBezTo>
                <a:cubicBezTo>
                  <a:pt x="6524274" y="6036047"/>
                  <a:pt x="6522373" y="6037691"/>
                  <a:pt x="6518520" y="6034985"/>
                </a:cubicBezTo>
                <a:cubicBezTo>
                  <a:pt x="6510121" y="6028446"/>
                  <a:pt x="6505397" y="6019595"/>
                  <a:pt x="6501751" y="6008947"/>
                </a:cubicBezTo>
                <a:lnTo>
                  <a:pt x="6498254" y="5998736"/>
                </a:lnTo>
                <a:lnTo>
                  <a:pt x="6492694" y="5996554"/>
                </a:lnTo>
                <a:lnTo>
                  <a:pt x="6489910" y="5994462"/>
                </a:lnTo>
                <a:lnTo>
                  <a:pt x="6484877" y="6002838"/>
                </a:lnTo>
                <a:cubicBezTo>
                  <a:pt x="6479817" y="6002901"/>
                  <a:pt x="6475014" y="6001017"/>
                  <a:pt x="6475091" y="5994050"/>
                </a:cubicBezTo>
                <a:lnTo>
                  <a:pt x="6475706" y="5984397"/>
                </a:lnTo>
                <a:lnTo>
                  <a:pt x="6455631" y="5983812"/>
                </a:lnTo>
                <a:cubicBezTo>
                  <a:pt x="6448003" y="5986919"/>
                  <a:pt x="6437253" y="5976371"/>
                  <a:pt x="6434660" y="5966087"/>
                </a:cubicBezTo>
                <a:cubicBezTo>
                  <a:pt x="6432755" y="5958107"/>
                  <a:pt x="6430849" y="5950127"/>
                  <a:pt x="6422005" y="5947559"/>
                </a:cubicBezTo>
                <a:cubicBezTo>
                  <a:pt x="6411159" y="5944657"/>
                  <a:pt x="6401846" y="5945295"/>
                  <a:pt x="6392594" y="5952511"/>
                </a:cubicBezTo>
                <a:cubicBezTo>
                  <a:pt x="6390281" y="5954314"/>
                  <a:pt x="6387813" y="5957187"/>
                  <a:pt x="6384499" y="5958825"/>
                </a:cubicBezTo>
                <a:cubicBezTo>
                  <a:pt x="6374090" y="5966943"/>
                  <a:pt x="6368090" y="5965943"/>
                  <a:pt x="6359340" y="5955728"/>
                </a:cubicBezTo>
                <a:cubicBezTo>
                  <a:pt x="6353434" y="5947081"/>
                  <a:pt x="6348903" y="5943043"/>
                  <a:pt x="6338651" y="5950092"/>
                </a:cubicBezTo>
                <a:cubicBezTo>
                  <a:pt x="6329398" y="5957307"/>
                  <a:pt x="6318553" y="5954406"/>
                  <a:pt x="6308866" y="5950604"/>
                </a:cubicBezTo>
                <a:cubicBezTo>
                  <a:pt x="6300021" y="5948035"/>
                  <a:pt x="6291019" y="5946536"/>
                  <a:pt x="6281549" y="5948243"/>
                </a:cubicBezTo>
                <a:cubicBezTo>
                  <a:pt x="6272080" y="5949949"/>
                  <a:pt x="6264392" y="5946479"/>
                  <a:pt x="6257017" y="5940872"/>
                </a:cubicBezTo>
                <a:cubicBezTo>
                  <a:pt x="6247111" y="5931558"/>
                  <a:pt x="6236047" y="5923147"/>
                  <a:pt x="6229923" y="5908990"/>
                </a:cubicBezTo>
                <a:cubicBezTo>
                  <a:pt x="6227861" y="5902079"/>
                  <a:pt x="6223861" y="5901413"/>
                  <a:pt x="6218236" y="5904853"/>
                </a:cubicBezTo>
                <a:cubicBezTo>
                  <a:pt x="6211610" y="5908128"/>
                  <a:pt x="6210827" y="5913472"/>
                  <a:pt x="6215045" y="5919648"/>
                </a:cubicBezTo>
                <a:cubicBezTo>
                  <a:pt x="6216733" y="5922119"/>
                  <a:pt x="6219421" y="5924755"/>
                  <a:pt x="6221952" y="5928461"/>
                </a:cubicBezTo>
                <a:cubicBezTo>
                  <a:pt x="6212012" y="5933373"/>
                  <a:pt x="6206480" y="5929168"/>
                  <a:pt x="6201418" y="5921756"/>
                </a:cubicBezTo>
                <a:cubicBezTo>
                  <a:pt x="6198200" y="5915746"/>
                  <a:pt x="6195356" y="5914178"/>
                  <a:pt x="6192105" y="5922394"/>
                </a:cubicBezTo>
                <a:cubicBezTo>
                  <a:pt x="6186759" y="5937924"/>
                  <a:pt x="6178289" y="5939797"/>
                  <a:pt x="6165539" y="5928915"/>
                </a:cubicBezTo>
                <a:cubicBezTo>
                  <a:pt x="6161008" y="5924876"/>
                  <a:pt x="6156475" y="5920838"/>
                  <a:pt x="6150163" y="5921974"/>
                </a:cubicBezTo>
                <a:cubicBezTo>
                  <a:pt x="6136693" y="5923014"/>
                  <a:pt x="6125847" y="5920113"/>
                  <a:pt x="6121192" y="5902918"/>
                </a:cubicBezTo>
                <a:cubicBezTo>
                  <a:pt x="6120378" y="5922487"/>
                  <a:pt x="6108751" y="5924928"/>
                  <a:pt x="6095437" y="5924899"/>
                </a:cubicBezTo>
                <a:cubicBezTo>
                  <a:pt x="6086123" y="5925537"/>
                  <a:pt x="6081028" y="5932350"/>
                  <a:pt x="6081465" y="5943370"/>
                </a:cubicBezTo>
                <a:cubicBezTo>
                  <a:pt x="6076246" y="5937028"/>
                  <a:pt x="6076028" y="5931519"/>
                  <a:pt x="6079123" y="5924371"/>
                </a:cubicBezTo>
                <a:cubicBezTo>
                  <a:pt x="6082999" y="5911880"/>
                  <a:pt x="6083156" y="5910811"/>
                  <a:pt x="6071467" y="5906675"/>
                </a:cubicBezTo>
                <a:cubicBezTo>
                  <a:pt x="6057779" y="5902205"/>
                  <a:pt x="6044308" y="5903245"/>
                  <a:pt x="6031212" y="5908726"/>
                </a:cubicBezTo>
                <a:cubicBezTo>
                  <a:pt x="6027899" y="5910364"/>
                  <a:pt x="6022274" y="5913805"/>
                  <a:pt x="6022648" y="5918247"/>
                </a:cubicBezTo>
                <a:cubicBezTo>
                  <a:pt x="6023241" y="5928197"/>
                  <a:pt x="6016396" y="5925962"/>
                  <a:pt x="6011083" y="5927266"/>
                </a:cubicBezTo>
                <a:cubicBezTo>
                  <a:pt x="6003926" y="5927170"/>
                  <a:pt x="5996612" y="5928140"/>
                  <a:pt x="5990455" y="5928208"/>
                </a:cubicBezTo>
                <a:cubicBezTo>
                  <a:pt x="5970672" y="5930387"/>
                  <a:pt x="5956922" y="5919339"/>
                  <a:pt x="5944796" y="5904182"/>
                </a:cubicBezTo>
                <a:cubicBezTo>
                  <a:pt x="5937890" y="5895369"/>
                  <a:pt x="5936890" y="5895202"/>
                  <a:pt x="5929326" y="5904888"/>
                </a:cubicBezTo>
                <a:cubicBezTo>
                  <a:pt x="5925544" y="5909732"/>
                  <a:pt x="5922388" y="5910301"/>
                  <a:pt x="5919012" y="5905360"/>
                </a:cubicBezTo>
                <a:cubicBezTo>
                  <a:pt x="5910575" y="5893007"/>
                  <a:pt x="5898731" y="5889940"/>
                  <a:pt x="5885572" y="5888842"/>
                </a:cubicBezTo>
                <a:cubicBezTo>
                  <a:pt x="5872414" y="5887744"/>
                  <a:pt x="5858100" y="5887550"/>
                  <a:pt x="5847507" y="5875932"/>
                </a:cubicBezTo>
                <a:cubicBezTo>
                  <a:pt x="5844819" y="5873295"/>
                  <a:pt x="5844506" y="5875432"/>
                  <a:pt x="5843194" y="5877403"/>
                </a:cubicBezTo>
                <a:cubicBezTo>
                  <a:pt x="5839412" y="5882246"/>
                  <a:pt x="5834098" y="5883551"/>
                  <a:pt x="5829099" y="5882718"/>
                </a:cubicBezTo>
                <a:cubicBezTo>
                  <a:pt x="5820252" y="5880150"/>
                  <a:pt x="5811940" y="5880954"/>
                  <a:pt x="5803782" y="5880689"/>
                </a:cubicBezTo>
                <a:cubicBezTo>
                  <a:pt x="5790311" y="5881729"/>
                  <a:pt x="5783936" y="5876289"/>
                  <a:pt x="5782969" y="5861897"/>
                </a:cubicBezTo>
                <a:cubicBezTo>
                  <a:pt x="5780689" y="5849476"/>
                  <a:pt x="5776001" y="5846505"/>
                  <a:pt x="5763905" y="5852153"/>
                </a:cubicBezTo>
                <a:cubicBezTo>
                  <a:pt x="5748340" y="5860507"/>
                  <a:pt x="5731402" y="5864252"/>
                  <a:pt x="5713929" y="5864626"/>
                </a:cubicBezTo>
                <a:cubicBezTo>
                  <a:pt x="5702772" y="5863861"/>
                  <a:pt x="5692771" y="5862195"/>
                  <a:pt x="5681926" y="5859294"/>
                </a:cubicBezTo>
                <a:cubicBezTo>
                  <a:pt x="5665926" y="5856628"/>
                  <a:pt x="5660986" y="5862373"/>
                  <a:pt x="5664641" y="5879403"/>
                </a:cubicBezTo>
                <a:cubicBezTo>
                  <a:pt x="5665327" y="5881707"/>
                  <a:pt x="5666015" y="5884011"/>
                  <a:pt x="5667390" y="5888619"/>
                </a:cubicBezTo>
                <a:cubicBezTo>
                  <a:pt x="5655796" y="5876835"/>
                  <a:pt x="5635856" y="5880081"/>
                  <a:pt x="5634139" y="5856806"/>
                </a:cubicBezTo>
                <a:cubicBezTo>
                  <a:pt x="5628889" y="5864689"/>
                  <a:pt x="5630793" y="5872669"/>
                  <a:pt x="5623636" y="5872572"/>
                </a:cubicBezTo>
                <a:cubicBezTo>
                  <a:pt x="5618323" y="5873876"/>
                  <a:pt x="5613792" y="5869837"/>
                  <a:pt x="5609104" y="5866867"/>
                </a:cubicBezTo>
                <a:cubicBezTo>
                  <a:pt x="5604416" y="5863896"/>
                  <a:pt x="5598729" y="5860760"/>
                  <a:pt x="5594790" y="5866671"/>
                </a:cubicBezTo>
                <a:cubicBezTo>
                  <a:pt x="5588382" y="5875456"/>
                  <a:pt x="5580381" y="5874122"/>
                  <a:pt x="5572693" y="5870653"/>
                </a:cubicBezTo>
                <a:cubicBezTo>
                  <a:pt x="5567006" y="5867517"/>
                  <a:pt x="5562005" y="5866683"/>
                  <a:pt x="5555066" y="5872095"/>
                </a:cubicBezTo>
                <a:cubicBezTo>
                  <a:pt x="5545971" y="5878243"/>
                  <a:pt x="5525438" y="5871538"/>
                  <a:pt x="5518157" y="5858284"/>
                </a:cubicBezTo>
                <a:cubicBezTo>
                  <a:pt x="5512250" y="5849636"/>
                  <a:pt x="5508563" y="5846833"/>
                  <a:pt x="5500624" y="5852078"/>
                </a:cubicBezTo>
                <a:cubicBezTo>
                  <a:pt x="5495997" y="5855686"/>
                  <a:pt x="5493154" y="5854118"/>
                  <a:pt x="5492936" y="5848609"/>
                </a:cubicBezTo>
                <a:cubicBezTo>
                  <a:pt x="5491344" y="5838491"/>
                  <a:pt x="5497064" y="5827403"/>
                  <a:pt x="5507004" y="5822490"/>
                </a:cubicBezTo>
                <a:cubicBezTo>
                  <a:pt x="5515942" y="5817411"/>
                  <a:pt x="5523787" y="5819813"/>
                  <a:pt x="5531694" y="5828793"/>
                </a:cubicBezTo>
                <a:cubicBezTo>
                  <a:pt x="5532536" y="5830028"/>
                  <a:pt x="5533068" y="5833400"/>
                  <a:pt x="5535380" y="5831596"/>
                </a:cubicBezTo>
                <a:cubicBezTo>
                  <a:pt x="5538850" y="5828890"/>
                  <a:pt x="5539475" y="5824616"/>
                  <a:pt x="5540945" y="5821577"/>
                </a:cubicBezTo>
                <a:cubicBezTo>
                  <a:pt x="5542415" y="5818537"/>
                  <a:pt x="5540413" y="5818204"/>
                  <a:pt x="5538570" y="5816803"/>
                </a:cubicBezTo>
                <a:cubicBezTo>
                  <a:pt x="5522037" y="5810764"/>
                  <a:pt x="5504819" y="5802422"/>
                  <a:pt x="5486627" y="5814717"/>
                </a:cubicBezTo>
                <a:cubicBezTo>
                  <a:pt x="5483156" y="5817423"/>
                  <a:pt x="5479313" y="5815688"/>
                  <a:pt x="5475469" y="5813953"/>
                </a:cubicBezTo>
                <a:cubicBezTo>
                  <a:pt x="5471625" y="5812217"/>
                  <a:pt x="5467937" y="5809414"/>
                  <a:pt x="5463937" y="5808747"/>
                </a:cubicBezTo>
                <a:cubicBezTo>
                  <a:pt x="5447092" y="5804846"/>
                  <a:pt x="5435214" y="5816003"/>
                  <a:pt x="5439712" y="5834269"/>
                </a:cubicBezTo>
                <a:cubicBezTo>
                  <a:pt x="5440931" y="5839944"/>
                  <a:pt x="5443305" y="5844719"/>
                  <a:pt x="5444681" y="5849326"/>
                </a:cubicBezTo>
                <a:cubicBezTo>
                  <a:pt x="5446743" y="5856239"/>
                  <a:pt x="5443273" y="5858944"/>
                  <a:pt x="5438804" y="5861483"/>
                </a:cubicBezTo>
                <a:cubicBezTo>
                  <a:pt x="5433335" y="5863857"/>
                  <a:pt x="5431958" y="5859249"/>
                  <a:pt x="5430585" y="5854641"/>
                </a:cubicBezTo>
                <a:cubicBezTo>
                  <a:pt x="5427835" y="5845426"/>
                  <a:pt x="5424304" y="5841553"/>
                  <a:pt x="5415365" y="5846633"/>
                </a:cubicBezTo>
                <a:cubicBezTo>
                  <a:pt x="5407582" y="5850809"/>
                  <a:pt x="5399895" y="5847339"/>
                  <a:pt x="5393049" y="5845104"/>
                </a:cubicBezTo>
                <a:cubicBezTo>
                  <a:pt x="5380049" y="5842938"/>
                  <a:pt x="5368891" y="5842173"/>
                  <a:pt x="5358857" y="5854733"/>
                </a:cubicBezTo>
                <a:cubicBezTo>
                  <a:pt x="5352762" y="5861381"/>
                  <a:pt x="5335543" y="5853038"/>
                  <a:pt x="5331105" y="5841352"/>
                </a:cubicBezTo>
                <a:cubicBezTo>
                  <a:pt x="5325137" y="5826127"/>
                  <a:pt x="5325137" y="5826127"/>
                  <a:pt x="5313572" y="5835148"/>
                </a:cubicBezTo>
                <a:cubicBezTo>
                  <a:pt x="5290286" y="5854256"/>
                  <a:pt x="5265971" y="5852395"/>
                  <a:pt x="5242377" y="5838611"/>
                </a:cubicBezTo>
                <a:cubicBezTo>
                  <a:pt x="5233845" y="5833906"/>
                  <a:pt x="5225000" y="5831338"/>
                  <a:pt x="5214842" y="5830741"/>
                </a:cubicBezTo>
                <a:cubicBezTo>
                  <a:pt x="5192527" y="5829212"/>
                  <a:pt x="5185621" y="5820399"/>
                  <a:pt x="5186061" y="5796390"/>
                </a:cubicBezTo>
                <a:cubicBezTo>
                  <a:pt x="5185686" y="5791949"/>
                  <a:pt x="5186313" y="5787675"/>
                  <a:pt x="5182780" y="5783802"/>
                </a:cubicBezTo>
                <a:cubicBezTo>
                  <a:pt x="5177563" y="5777460"/>
                  <a:pt x="5172500" y="5770048"/>
                  <a:pt x="5163874" y="5772989"/>
                </a:cubicBezTo>
                <a:cubicBezTo>
                  <a:pt x="5156403" y="5775029"/>
                  <a:pt x="5151214" y="5789490"/>
                  <a:pt x="5153807" y="5799774"/>
                </a:cubicBezTo>
                <a:cubicBezTo>
                  <a:pt x="5156400" y="5810058"/>
                  <a:pt x="5163462" y="5817803"/>
                  <a:pt x="5167212" y="5827185"/>
                </a:cubicBezTo>
                <a:cubicBezTo>
                  <a:pt x="5168743" y="5830724"/>
                  <a:pt x="5170275" y="5834262"/>
                  <a:pt x="5169805" y="5837468"/>
                </a:cubicBezTo>
                <a:cubicBezTo>
                  <a:pt x="5168866" y="5843881"/>
                  <a:pt x="5165397" y="5846586"/>
                  <a:pt x="5160927" y="5849126"/>
                </a:cubicBezTo>
                <a:cubicBezTo>
                  <a:pt x="5156615" y="5850597"/>
                  <a:pt x="5152927" y="5847793"/>
                  <a:pt x="5150240" y="5845156"/>
                </a:cubicBezTo>
                <a:cubicBezTo>
                  <a:pt x="5129303" y="5813206"/>
                  <a:pt x="5097299" y="5807875"/>
                  <a:pt x="5063452" y="5801142"/>
                </a:cubicBezTo>
                <a:cubicBezTo>
                  <a:pt x="5068358" y="5809622"/>
                  <a:pt x="5075890" y="5814161"/>
                  <a:pt x="5081109" y="5820502"/>
                </a:cubicBezTo>
                <a:cubicBezTo>
                  <a:pt x="5086484" y="5825778"/>
                  <a:pt x="5090859" y="5830885"/>
                  <a:pt x="5093921" y="5837963"/>
                </a:cubicBezTo>
                <a:cubicBezTo>
                  <a:pt x="5096827" y="5846110"/>
                  <a:pt x="5095044" y="5851286"/>
                  <a:pt x="5086417" y="5854228"/>
                </a:cubicBezTo>
                <a:cubicBezTo>
                  <a:pt x="5064697" y="5862650"/>
                  <a:pt x="5041756" y="5865397"/>
                  <a:pt x="5018971" y="5867074"/>
                </a:cubicBezTo>
                <a:cubicBezTo>
                  <a:pt x="5010658" y="5867879"/>
                  <a:pt x="5003501" y="5867781"/>
                  <a:pt x="4996187" y="5868752"/>
                </a:cubicBezTo>
                <a:cubicBezTo>
                  <a:pt x="4985873" y="5869223"/>
                  <a:pt x="4976028" y="5866489"/>
                  <a:pt x="4967966" y="5858577"/>
                </a:cubicBezTo>
                <a:cubicBezTo>
                  <a:pt x="4958903" y="5850500"/>
                  <a:pt x="4952590" y="5851637"/>
                  <a:pt x="4945026" y="5861324"/>
                </a:cubicBezTo>
                <a:cubicBezTo>
                  <a:pt x="4943556" y="5864364"/>
                  <a:pt x="4942243" y="5866334"/>
                  <a:pt x="4940775" y="5869373"/>
                </a:cubicBezTo>
                <a:cubicBezTo>
                  <a:pt x="4935712" y="5861961"/>
                  <a:pt x="4937964" y="5853579"/>
                  <a:pt x="4936902" y="5846835"/>
                </a:cubicBezTo>
                <a:cubicBezTo>
                  <a:pt x="4936527" y="5842393"/>
                  <a:pt x="4936996" y="5839187"/>
                  <a:pt x="4933151" y="5837451"/>
                </a:cubicBezTo>
                <a:cubicBezTo>
                  <a:pt x="4923463" y="5833648"/>
                  <a:pt x="4919557" y="5825335"/>
                  <a:pt x="4915808" y="5815953"/>
                </a:cubicBezTo>
                <a:cubicBezTo>
                  <a:pt x="4914434" y="5811345"/>
                  <a:pt x="4911902" y="5807639"/>
                  <a:pt x="4910372" y="5804100"/>
                </a:cubicBezTo>
                <a:cubicBezTo>
                  <a:pt x="4902028" y="5784101"/>
                  <a:pt x="4892184" y="5781367"/>
                  <a:pt x="4874149" y="5792593"/>
                </a:cubicBezTo>
                <a:cubicBezTo>
                  <a:pt x="4882056" y="5801572"/>
                  <a:pt x="4895744" y="5806042"/>
                  <a:pt x="4895556" y="5821336"/>
                </a:cubicBezTo>
                <a:cubicBezTo>
                  <a:pt x="4895460" y="5828984"/>
                  <a:pt x="4892522" y="5835062"/>
                  <a:pt x="4886427" y="5841709"/>
                </a:cubicBezTo>
                <a:cubicBezTo>
                  <a:pt x="4884677" y="5832660"/>
                  <a:pt x="4889085" y="5823543"/>
                  <a:pt x="4883866" y="5817200"/>
                </a:cubicBezTo>
                <a:cubicBezTo>
                  <a:pt x="4877804" y="5809622"/>
                  <a:pt x="4869865" y="5814868"/>
                  <a:pt x="4862866" y="5813702"/>
                </a:cubicBezTo>
                <a:cubicBezTo>
                  <a:pt x="4856864" y="5812701"/>
                  <a:pt x="4853864" y="5812202"/>
                  <a:pt x="4853958" y="5804555"/>
                </a:cubicBezTo>
                <a:cubicBezTo>
                  <a:pt x="4852835" y="5791231"/>
                  <a:pt x="4848459" y="5786124"/>
                  <a:pt x="4835458" y="5783958"/>
                </a:cubicBezTo>
                <a:cubicBezTo>
                  <a:pt x="4827457" y="5782625"/>
                  <a:pt x="4818457" y="5781126"/>
                  <a:pt x="4810924" y="5776586"/>
                </a:cubicBezTo>
                <a:cubicBezTo>
                  <a:pt x="4807238" y="5773782"/>
                  <a:pt x="4803237" y="5773117"/>
                  <a:pt x="4800298" y="5779195"/>
                </a:cubicBezTo>
                <a:cubicBezTo>
                  <a:pt x="4798048" y="5787577"/>
                  <a:pt x="4792204" y="5785509"/>
                  <a:pt x="4787672" y="5781470"/>
                </a:cubicBezTo>
                <a:cubicBezTo>
                  <a:pt x="4773077" y="5769186"/>
                  <a:pt x="4756231" y="5765286"/>
                  <a:pt x="4740012" y="5757110"/>
                </a:cubicBezTo>
                <a:cubicBezTo>
                  <a:pt x="4730480" y="5752237"/>
                  <a:pt x="4722698" y="5756414"/>
                  <a:pt x="4717133" y="5766434"/>
                </a:cubicBezTo>
                <a:cubicBezTo>
                  <a:pt x="4715664" y="5769474"/>
                  <a:pt x="4714195" y="5772513"/>
                  <a:pt x="4712726" y="5775553"/>
                </a:cubicBezTo>
                <a:cubicBezTo>
                  <a:pt x="4708788" y="5781464"/>
                  <a:pt x="4704631" y="5781866"/>
                  <a:pt x="4701412" y="5775857"/>
                </a:cubicBezTo>
                <a:cubicBezTo>
                  <a:pt x="4700412" y="5775690"/>
                  <a:pt x="4700568" y="5774622"/>
                  <a:pt x="4699568" y="5774455"/>
                </a:cubicBezTo>
                <a:cubicBezTo>
                  <a:pt x="4692131" y="5762269"/>
                  <a:pt x="4692131" y="5762269"/>
                  <a:pt x="4683410" y="5772858"/>
                </a:cubicBezTo>
                <a:cubicBezTo>
                  <a:pt x="4674376" y="5785583"/>
                  <a:pt x="4663219" y="5784820"/>
                  <a:pt x="4654939" y="5771399"/>
                </a:cubicBezTo>
                <a:cubicBezTo>
                  <a:pt x="4647345" y="5760281"/>
                  <a:pt x="4642501" y="5758380"/>
                  <a:pt x="4629561" y="5762792"/>
                </a:cubicBezTo>
                <a:cubicBezTo>
                  <a:pt x="4616621" y="5767204"/>
                  <a:pt x="4603681" y="5771617"/>
                  <a:pt x="4590369" y="5771588"/>
                </a:cubicBezTo>
                <a:cubicBezTo>
                  <a:pt x="4581054" y="5772226"/>
                  <a:pt x="4573209" y="5769825"/>
                  <a:pt x="4566991" y="5763315"/>
                </a:cubicBezTo>
                <a:cubicBezTo>
                  <a:pt x="4559929" y="5755571"/>
                  <a:pt x="4554615" y="5756875"/>
                  <a:pt x="4549364" y="5764757"/>
                </a:cubicBezTo>
                <a:cubicBezTo>
                  <a:pt x="4542956" y="5773542"/>
                  <a:pt x="4542956" y="5773542"/>
                  <a:pt x="4538364" y="5762924"/>
                </a:cubicBezTo>
                <a:cubicBezTo>
                  <a:pt x="4535614" y="5753710"/>
                  <a:pt x="4531864" y="5744326"/>
                  <a:pt x="4528958" y="5736181"/>
                </a:cubicBezTo>
                <a:cubicBezTo>
                  <a:pt x="4525801" y="5736749"/>
                  <a:pt x="4526332" y="5740121"/>
                  <a:pt x="4525019" y="5742092"/>
                </a:cubicBezTo>
                <a:cubicBezTo>
                  <a:pt x="4520455" y="5752278"/>
                  <a:pt x="4513672" y="5756622"/>
                  <a:pt x="4502828" y="5753721"/>
                </a:cubicBezTo>
                <a:cubicBezTo>
                  <a:pt x="4493826" y="5752221"/>
                  <a:pt x="4484983" y="5749653"/>
                  <a:pt x="4475981" y="5748153"/>
                </a:cubicBezTo>
                <a:cubicBezTo>
                  <a:pt x="4458136" y="5744085"/>
                  <a:pt x="4444884" y="5750635"/>
                  <a:pt x="4434381" y="5766401"/>
                </a:cubicBezTo>
                <a:cubicBezTo>
                  <a:pt x="4430286" y="5773381"/>
                  <a:pt x="4426191" y="5780362"/>
                  <a:pt x="4421940" y="5788411"/>
                </a:cubicBezTo>
                <a:cubicBezTo>
                  <a:pt x="4420471" y="5791451"/>
                  <a:pt x="4417845" y="5795391"/>
                  <a:pt x="4414000" y="5793657"/>
                </a:cubicBezTo>
                <a:cubicBezTo>
                  <a:pt x="4410156" y="5791922"/>
                  <a:pt x="4411782" y="5787814"/>
                  <a:pt x="4412251" y="5784608"/>
                </a:cubicBezTo>
                <a:cubicBezTo>
                  <a:pt x="4413190" y="5778196"/>
                  <a:pt x="4415128" y="5771951"/>
                  <a:pt x="4410752" y="5766843"/>
                </a:cubicBezTo>
                <a:cubicBezTo>
                  <a:pt x="4408222" y="5763137"/>
                  <a:pt x="4411536" y="5761500"/>
                  <a:pt x="4413004" y="5758460"/>
                </a:cubicBezTo>
                <a:cubicBezTo>
                  <a:pt x="4418569" y="5748441"/>
                  <a:pt x="4417193" y="5743833"/>
                  <a:pt x="4406193" y="5742000"/>
                </a:cubicBezTo>
                <a:cubicBezTo>
                  <a:pt x="4393191" y="5739835"/>
                  <a:pt x="4379877" y="5739806"/>
                  <a:pt x="4367407" y="5741012"/>
                </a:cubicBezTo>
                <a:cubicBezTo>
                  <a:pt x="4360250" y="5740914"/>
                  <a:pt x="4352623" y="5744022"/>
                  <a:pt x="4347529" y="5750836"/>
                </a:cubicBezTo>
                <a:cubicBezTo>
                  <a:pt x="4343591" y="5756749"/>
                  <a:pt x="4338120" y="5759121"/>
                  <a:pt x="4330276" y="5756720"/>
                </a:cubicBezTo>
                <a:cubicBezTo>
                  <a:pt x="4307742" y="5749682"/>
                  <a:pt x="4284803" y="5752429"/>
                  <a:pt x="4262236" y="5759616"/>
                </a:cubicBezTo>
                <a:cubicBezTo>
                  <a:pt x="4261080" y="5760517"/>
                  <a:pt x="4261080" y="5760517"/>
                  <a:pt x="4260079" y="5760351"/>
                </a:cubicBezTo>
                <a:cubicBezTo>
                  <a:pt x="4231200" y="5768676"/>
                  <a:pt x="4223513" y="5765205"/>
                  <a:pt x="4209952" y="5738864"/>
                </a:cubicBezTo>
                <a:cubicBezTo>
                  <a:pt x="4206638" y="5740501"/>
                  <a:pt x="4208326" y="5742971"/>
                  <a:pt x="4208012" y="5745109"/>
                </a:cubicBezTo>
                <a:cubicBezTo>
                  <a:pt x="4208074" y="5751688"/>
                  <a:pt x="4205605" y="5754560"/>
                  <a:pt x="4199074" y="5750188"/>
                </a:cubicBezTo>
                <a:cubicBezTo>
                  <a:pt x="4197073" y="5749855"/>
                  <a:pt x="4194542" y="5746149"/>
                  <a:pt x="4193229" y="5748119"/>
                </a:cubicBezTo>
                <a:cubicBezTo>
                  <a:pt x="4190759" y="5750992"/>
                  <a:pt x="4191290" y="5754364"/>
                  <a:pt x="4191822" y="5757737"/>
                </a:cubicBezTo>
                <a:cubicBezTo>
                  <a:pt x="4192509" y="5760042"/>
                  <a:pt x="4192196" y="5762178"/>
                  <a:pt x="4192884" y="5764481"/>
                </a:cubicBezTo>
                <a:cubicBezTo>
                  <a:pt x="4193102" y="5769992"/>
                  <a:pt x="4189945" y="5770561"/>
                  <a:pt x="4187258" y="5767924"/>
                </a:cubicBezTo>
                <a:cubicBezTo>
                  <a:pt x="4179726" y="5763385"/>
                  <a:pt x="4173664" y="5755806"/>
                  <a:pt x="4164037" y="5758582"/>
                </a:cubicBezTo>
                <a:cubicBezTo>
                  <a:pt x="4155411" y="5761523"/>
                  <a:pt x="4151003" y="5770642"/>
                  <a:pt x="4146066" y="5776387"/>
                </a:cubicBezTo>
                <a:cubicBezTo>
                  <a:pt x="4136409" y="5758358"/>
                  <a:pt x="4140129" y="5746935"/>
                  <a:pt x="4156851" y="5737680"/>
                </a:cubicBezTo>
                <a:cubicBezTo>
                  <a:pt x="4157851" y="5737847"/>
                  <a:pt x="4159008" y="5736945"/>
                  <a:pt x="4160164" y="5736043"/>
                </a:cubicBezTo>
                <a:cubicBezTo>
                  <a:pt x="4165634" y="5733670"/>
                  <a:pt x="4174104" y="5731798"/>
                  <a:pt x="4173042" y="5725052"/>
                </a:cubicBezTo>
                <a:cubicBezTo>
                  <a:pt x="4171668" y="5720444"/>
                  <a:pt x="4163667" y="5719111"/>
                  <a:pt x="4157822" y="5717043"/>
                </a:cubicBezTo>
                <a:cubicBezTo>
                  <a:pt x="4143978" y="5713641"/>
                  <a:pt x="4129506" y="5714515"/>
                  <a:pt x="4115348" y="5713251"/>
                </a:cubicBezTo>
                <a:cubicBezTo>
                  <a:pt x="4112348" y="5712751"/>
                  <a:pt x="4109191" y="5713319"/>
                  <a:pt x="4106348" y="5711751"/>
                </a:cubicBezTo>
                <a:cubicBezTo>
                  <a:pt x="4098347" y="5710418"/>
                  <a:pt x="4091659" y="5707115"/>
                  <a:pt x="4086251" y="5716066"/>
                </a:cubicBezTo>
                <a:cubicBezTo>
                  <a:pt x="4083625" y="5720007"/>
                  <a:pt x="4077624" y="5719008"/>
                  <a:pt x="4072311" y="5720312"/>
                </a:cubicBezTo>
                <a:cubicBezTo>
                  <a:pt x="4065998" y="5721450"/>
                  <a:pt x="4060529" y="5723823"/>
                  <a:pt x="4059277" y="5732371"/>
                </a:cubicBezTo>
                <a:cubicBezTo>
                  <a:pt x="4057026" y="5740755"/>
                  <a:pt x="4050183" y="5738519"/>
                  <a:pt x="4044869" y="5739823"/>
                </a:cubicBezTo>
                <a:cubicBezTo>
                  <a:pt x="4040556" y="5741294"/>
                  <a:pt x="4036399" y="5741697"/>
                  <a:pt x="4035181" y="5736020"/>
                </a:cubicBezTo>
                <a:cubicBezTo>
                  <a:pt x="4033649" y="5732481"/>
                  <a:pt x="4031806" y="5731079"/>
                  <a:pt x="4028805" y="5730579"/>
                </a:cubicBezTo>
                <a:cubicBezTo>
                  <a:pt x="4020648" y="5730315"/>
                  <a:pt x="4012491" y="5730050"/>
                  <a:pt x="4005272" y="5723374"/>
                </a:cubicBezTo>
                <a:cubicBezTo>
                  <a:pt x="4001584" y="5720571"/>
                  <a:pt x="3998114" y="5723277"/>
                  <a:pt x="3994645" y="5725983"/>
                </a:cubicBezTo>
                <a:cubicBezTo>
                  <a:pt x="3974828" y="5742386"/>
                  <a:pt x="3952044" y="5744064"/>
                  <a:pt x="3929199" y="5739163"/>
                </a:cubicBezTo>
                <a:cubicBezTo>
                  <a:pt x="3918354" y="5736262"/>
                  <a:pt x="3907509" y="5733360"/>
                  <a:pt x="3896038" y="5734733"/>
                </a:cubicBezTo>
                <a:cubicBezTo>
                  <a:pt x="3886725" y="5735371"/>
                  <a:pt x="3879350" y="5729764"/>
                  <a:pt x="3875757" y="5719312"/>
                </a:cubicBezTo>
                <a:cubicBezTo>
                  <a:pt x="3870974" y="5723989"/>
                  <a:pt x="3869724" y="5732539"/>
                  <a:pt x="3860723" y="5731040"/>
                </a:cubicBezTo>
                <a:cubicBezTo>
                  <a:pt x="3849878" y="5728138"/>
                  <a:pt x="3839188" y="5724168"/>
                  <a:pt x="3832596" y="5713218"/>
                </a:cubicBezTo>
                <a:cubicBezTo>
                  <a:pt x="3830909" y="5710747"/>
                  <a:pt x="3829377" y="5707207"/>
                  <a:pt x="3827847" y="5703668"/>
                </a:cubicBezTo>
                <a:cubicBezTo>
                  <a:pt x="3825315" y="5699963"/>
                  <a:pt x="3824097" y="5694286"/>
                  <a:pt x="3817627" y="5696492"/>
                </a:cubicBezTo>
                <a:cubicBezTo>
                  <a:pt x="3811314" y="5697631"/>
                  <a:pt x="3810689" y="5701905"/>
                  <a:pt x="3810063" y="5706180"/>
                </a:cubicBezTo>
                <a:cubicBezTo>
                  <a:pt x="3807404" y="5724346"/>
                  <a:pt x="3800058" y="5739542"/>
                  <a:pt x="3789025" y="5751936"/>
                </a:cubicBezTo>
                <a:cubicBezTo>
                  <a:pt x="3782929" y="5758582"/>
                  <a:pt x="3777147" y="5763093"/>
                  <a:pt x="3767771" y="5757152"/>
                </a:cubicBezTo>
                <a:cubicBezTo>
                  <a:pt x="3760240" y="5752614"/>
                  <a:pt x="3750613" y="5755388"/>
                  <a:pt x="3742987" y="5758496"/>
                </a:cubicBezTo>
                <a:cubicBezTo>
                  <a:pt x="3733203" y="5762340"/>
                  <a:pt x="3721733" y="5763713"/>
                  <a:pt x="3710576" y="5762948"/>
                </a:cubicBezTo>
                <a:cubicBezTo>
                  <a:pt x="3696263" y="5762754"/>
                  <a:pt x="3681322" y="5766832"/>
                  <a:pt x="3667383" y="5771079"/>
                </a:cubicBezTo>
                <a:cubicBezTo>
                  <a:pt x="3655756" y="5773520"/>
                  <a:pt x="3645130" y="5776129"/>
                  <a:pt x="3633286" y="5773061"/>
                </a:cubicBezTo>
                <a:cubicBezTo>
                  <a:pt x="3622597" y="5769091"/>
                  <a:pt x="3613534" y="5761013"/>
                  <a:pt x="3607941" y="5750228"/>
                </a:cubicBezTo>
                <a:cubicBezTo>
                  <a:pt x="3592379" y="5723553"/>
                  <a:pt x="3578222" y="5722290"/>
                  <a:pt x="3560154" y="5747742"/>
                </a:cubicBezTo>
                <a:cubicBezTo>
                  <a:pt x="3559998" y="5748810"/>
                  <a:pt x="3558841" y="5749712"/>
                  <a:pt x="3558684" y="5750780"/>
                </a:cubicBezTo>
                <a:cubicBezTo>
                  <a:pt x="3550964" y="5761536"/>
                  <a:pt x="3550964" y="5761536"/>
                  <a:pt x="3545528" y="5749683"/>
                </a:cubicBezTo>
                <a:cubicBezTo>
                  <a:pt x="3539934" y="5738899"/>
                  <a:pt x="3534090" y="5736831"/>
                  <a:pt x="3521150" y="5741244"/>
                </a:cubicBezTo>
                <a:cubicBezTo>
                  <a:pt x="3500740" y="5747696"/>
                  <a:pt x="3500740" y="5747696"/>
                  <a:pt x="3488209" y="5742324"/>
                </a:cubicBezTo>
                <a:cubicBezTo>
                  <a:pt x="3495304" y="5735843"/>
                  <a:pt x="3503931" y="5732901"/>
                  <a:pt x="3512400" y="5731028"/>
                </a:cubicBezTo>
                <a:cubicBezTo>
                  <a:pt x="3521026" y="5728087"/>
                  <a:pt x="3530340" y="5727449"/>
                  <a:pt x="3539810" y="5725742"/>
                </a:cubicBezTo>
                <a:cubicBezTo>
                  <a:pt x="3533435" y="5720301"/>
                  <a:pt x="3533060" y="5715861"/>
                  <a:pt x="3537000" y="5709949"/>
                </a:cubicBezTo>
                <a:cubicBezTo>
                  <a:pt x="3541938" y="5704204"/>
                  <a:pt x="3539094" y="5702636"/>
                  <a:pt x="3533094" y="5701636"/>
                </a:cubicBezTo>
                <a:cubicBezTo>
                  <a:pt x="3522092" y="5699803"/>
                  <a:pt x="3510934" y="5699038"/>
                  <a:pt x="3500715" y="5691863"/>
                </a:cubicBezTo>
                <a:cubicBezTo>
                  <a:pt x="3494028" y="5688559"/>
                  <a:pt x="3487558" y="5690765"/>
                  <a:pt x="3483306" y="5698815"/>
                </a:cubicBezTo>
                <a:cubicBezTo>
                  <a:pt x="3481837" y="5701853"/>
                  <a:pt x="3480524" y="5703824"/>
                  <a:pt x="3476992" y="5699953"/>
                </a:cubicBezTo>
                <a:cubicBezTo>
                  <a:pt x="3466930" y="5691707"/>
                  <a:pt x="3466930" y="5691707"/>
                  <a:pt x="3464054" y="5704364"/>
                </a:cubicBezTo>
                <a:cubicBezTo>
                  <a:pt x="3463898" y="5705433"/>
                  <a:pt x="3463740" y="5706502"/>
                  <a:pt x="3462428" y="5708472"/>
                </a:cubicBezTo>
                <a:cubicBezTo>
                  <a:pt x="3458522" y="5700159"/>
                  <a:pt x="3453616" y="5691680"/>
                  <a:pt x="3449710" y="5683366"/>
                </a:cubicBezTo>
                <a:cubicBezTo>
                  <a:pt x="3447866" y="5681963"/>
                  <a:pt x="3447648" y="5676454"/>
                  <a:pt x="3444335" y="5678091"/>
                </a:cubicBezTo>
                <a:cubicBezTo>
                  <a:pt x="3440022" y="5679562"/>
                  <a:pt x="3435708" y="5681033"/>
                  <a:pt x="3434770" y="5687444"/>
                </a:cubicBezTo>
                <a:cubicBezTo>
                  <a:pt x="3434832" y="5694023"/>
                  <a:pt x="3436050" y="5699699"/>
                  <a:pt x="3437270" y="5705375"/>
                </a:cubicBezTo>
                <a:cubicBezTo>
                  <a:pt x="3438644" y="5709983"/>
                  <a:pt x="3438018" y="5714259"/>
                  <a:pt x="3432705" y="5715562"/>
                </a:cubicBezTo>
                <a:cubicBezTo>
                  <a:pt x="3413920" y="5717906"/>
                  <a:pt x="3394512" y="5724525"/>
                  <a:pt x="3375041" y="5724565"/>
                </a:cubicBezTo>
                <a:cubicBezTo>
                  <a:pt x="3365727" y="5725203"/>
                  <a:pt x="3356414" y="5725840"/>
                  <a:pt x="3354446" y="5711282"/>
                </a:cubicBezTo>
                <a:cubicBezTo>
                  <a:pt x="3353696" y="5702400"/>
                  <a:pt x="3336320" y="5695127"/>
                  <a:pt x="3330538" y="5699637"/>
                </a:cubicBezTo>
                <a:cubicBezTo>
                  <a:pt x="3328069" y="5702509"/>
                  <a:pt x="3325756" y="5704313"/>
                  <a:pt x="3328130" y="5709087"/>
                </a:cubicBezTo>
                <a:cubicBezTo>
                  <a:pt x="3330504" y="5713862"/>
                  <a:pt x="3332818" y="5712058"/>
                  <a:pt x="3335975" y="5711489"/>
                </a:cubicBezTo>
                <a:cubicBezTo>
                  <a:pt x="3340445" y="5708950"/>
                  <a:pt x="3345758" y="5707646"/>
                  <a:pt x="3348132" y="5712420"/>
                </a:cubicBezTo>
                <a:cubicBezTo>
                  <a:pt x="3350663" y="5716125"/>
                  <a:pt x="3351038" y="5720566"/>
                  <a:pt x="3347413" y="5724342"/>
                </a:cubicBezTo>
                <a:cubicBezTo>
                  <a:pt x="3343630" y="5729185"/>
                  <a:pt x="3340161" y="5731890"/>
                  <a:pt x="3334630" y="5727685"/>
                </a:cubicBezTo>
                <a:cubicBezTo>
                  <a:pt x="3328941" y="5724548"/>
                  <a:pt x="3325628" y="5726186"/>
                  <a:pt x="3324534" y="5733666"/>
                </a:cubicBezTo>
                <a:cubicBezTo>
                  <a:pt x="3324221" y="5735803"/>
                  <a:pt x="3324066" y="5736872"/>
                  <a:pt x="3323752" y="5739009"/>
                </a:cubicBezTo>
                <a:cubicBezTo>
                  <a:pt x="3322439" y="5740980"/>
                  <a:pt x="3321970" y="5744186"/>
                  <a:pt x="3319813" y="5744920"/>
                </a:cubicBezTo>
                <a:cubicBezTo>
                  <a:pt x="3316657" y="5745490"/>
                  <a:pt x="3316126" y="5742117"/>
                  <a:pt x="3314282" y="5740715"/>
                </a:cubicBezTo>
                <a:cubicBezTo>
                  <a:pt x="3308376" y="5732069"/>
                  <a:pt x="3301157" y="5725393"/>
                  <a:pt x="3289999" y="5724628"/>
                </a:cubicBezTo>
                <a:cubicBezTo>
                  <a:pt x="3284998" y="5723796"/>
                  <a:pt x="3281842" y="5724364"/>
                  <a:pt x="3281904" y="5730943"/>
                </a:cubicBezTo>
                <a:cubicBezTo>
                  <a:pt x="3281278" y="5735217"/>
                  <a:pt x="3280652" y="5739492"/>
                  <a:pt x="3280028" y="5743767"/>
                </a:cubicBezTo>
                <a:cubicBezTo>
                  <a:pt x="3276464" y="5754119"/>
                  <a:pt x="3273150" y="5755757"/>
                  <a:pt x="3263462" y="5751953"/>
                </a:cubicBezTo>
                <a:cubicBezTo>
                  <a:pt x="3257618" y="5749885"/>
                  <a:pt x="3252304" y="5751189"/>
                  <a:pt x="3246304" y="5750189"/>
                </a:cubicBezTo>
                <a:cubicBezTo>
                  <a:pt x="3236146" y="5749592"/>
                  <a:pt x="3228771" y="5743984"/>
                  <a:pt x="3226334" y="5732632"/>
                </a:cubicBezTo>
                <a:cubicBezTo>
                  <a:pt x="3224116" y="5726789"/>
                  <a:pt x="3222054" y="5719878"/>
                  <a:pt x="3219992" y="5712966"/>
                </a:cubicBezTo>
                <a:cubicBezTo>
                  <a:pt x="3222993" y="5713466"/>
                  <a:pt x="3224992" y="5713799"/>
                  <a:pt x="3226993" y="5714132"/>
                </a:cubicBezTo>
                <a:cubicBezTo>
                  <a:pt x="3247838" y="5718699"/>
                  <a:pt x="3248839" y="5718866"/>
                  <a:pt x="3259810" y="5699895"/>
                </a:cubicBezTo>
                <a:cubicBezTo>
                  <a:pt x="3262749" y="5693817"/>
                  <a:pt x="3267218" y="5691277"/>
                  <a:pt x="3273220" y="5692277"/>
                </a:cubicBezTo>
                <a:cubicBezTo>
                  <a:pt x="3293534" y="5693471"/>
                  <a:pt x="3312630" y="5688990"/>
                  <a:pt x="3331196" y="5681136"/>
                </a:cubicBezTo>
                <a:cubicBezTo>
                  <a:pt x="3354231" y="5670742"/>
                  <a:pt x="3379172" y="5668330"/>
                  <a:pt x="3403426" y="5663613"/>
                </a:cubicBezTo>
                <a:cubicBezTo>
                  <a:pt x="3417208" y="5660435"/>
                  <a:pt x="3429992" y="5657092"/>
                  <a:pt x="3441714" y="5647003"/>
                </a:cubicBezTo>
                <a:cubicBezTo>
                  <a:pt x="3449808" y="5640689"/>
                  <a:pt x="3458966" y="5641120"/>
                  <a:pt x="3467966" y="5642620"/>
                </a:cubicBezTo>
                <a:cubicBezTo>
                  <a:pt x="3480124" y="5643550"/>
                  <a:pt x="3491282" y="5644314"/>
                  <a:pt x="3494940" y="5626314"/>
                </a:cubicBezTo>
                <a:cubicBezTo>
                  <a:pt x="3504378" y="5638834"/>
                  <a:pt x="3514848" y="5637294"/>
                  <a:pt x="3525787" y="5632547"/>
                </a:cubicBezTo>
                <a:cubicBezTo>
                  <a:pt x="3538040" y="5625832"/>
                  <a:pt x="3551040" y="5627998"/>
                  <a:pt x="3563511" y="5626791"/>
                </a:cubicBezTo>
                <a:cubicBezTo>
                  <a:pt x="3576982" y="5625751"/>
                  <a:pt x="3588764" y="5622240"/>
                  <a:pt x="3600017" y="5615357"/>
                </a:cubicBezTo>
                <a:cubicBezTo>
                  <a:pt x="3605800" y="5610848"/>
                  <a:pt x="3613268" y="5608808"/>
                  <a:pt x="3621112" y="5611210"/>
                </a:cubicBezTo>
                <a:cubicBezTo>
                  <a:pt x="3630958" y="5613944"/>
                  <a:pt x="3640272" y="5613306"/>
                  <a:pt x="3649211" y="5608228"/>
                </a:cubicBezTo>
                <a:cubicBezTo>
                  <a:pt x="3677184" y="5592089"/>
                  <a:pt x="3707969" y="5591744"/>
                  <a:pt x="3738066" y="5589096"/>
                </a:cubicBezTo>
                <a:cubicBezTo>
                  <a:pt x="3756850" y="5586751"/>
                  <a:pt x="3775634" y="5584407"/>
                  <a:pt x="3792512" y="5574082"/>
                </a:cubicBezTo>
                <a:cubicBezTo>
                  <a:pt x="3798294" y="5569573"/>
                  <a:pt x="3805077" y="5565229"/>
                  <a:pt x="3798171" y="5556417"/>
                </a:cubicBezTo>
                <a:cubicBezTo>
                  <a:pt x="3796640" y="5552877"/>
                  <a:pt x="3797953" y="5550906"/>
                  <a:pt x="3799265" y="5548936"/>
                </a:cubicBezTo>
                <a:cubicBezTo>
                  <a:pt x="3801891" y="5544994"/>
                  <a:pt x="3804361" y="5542122"/>
                  <a:pt x="3806830" y="5539249"/>
                </a:cubicBezTo>
                <a:cubicBezTo>
                  <a:pt x="3820334" y="5523984"/>
                  <a:pt x="3830334" y="5525650"/>
                  <a:pt x="3836520" y="5546385"/>
                </a:cubicBezTo>
                <a:cubicBezTo>
                  <a:pt x="3837364" y="5547620"/>
                  <a:pt x="3837207" y="5548688"/>
                  <a:pt x="3838895" y="5551159"/>
                </a:cubicBezTo>
                <a:cubicBezTo>
                  <a:pt x="3842147" y="5542943"/>
                  <a:pt x="3845084" y="5536865"/>
                  <a:pt x="3848336" y="5528649"/>
                </a:cubicBezTo>
                <a:cubicBezTo>
                  <a:pt x="3851711" y="5533590"/>
                  <a:pt x="3853085" y="5538197"/>
                  <a:pt x="3855617" y="5541903"/>
                </a:cubicBezTo>
                <a:cubicBezTo>
                  <a:pt x="3865429" y="5558863"/>
                  <a:pt x="3870429" y="5559696"/>
                  <a:pt x="3883776" y="5545500"/>
                </a:cubicBezTo>
                <a:cubicBezTo>
                  <a:pt x="3889715" y="5539921"/>
                  <a:pt x="3894653" y="5534175"/>
                  <a:pt x="3899593" y="5528431"/>
                </a:cubicBezTo>
                <a:cubicBezTo>
                  <a:pt x="3909782" y="5514802"/>
                  <a:pt x="3912939" y="5514234"/>
                  <a:pt x="3927001" y="5523144"/>
                </a:cubicBezTo>
                <a:cubicBezTo>
                  <a:pt x="3933377" y="5528585"/>
                  <a:pt x="3939003" y="5525145"/>
                  <a:pt x="3944473" y="5522771"/>
                </a:cubicBezTo>
                <a:cubicBezTo>
                  <a:pt x="3957882" y="5515153"/>
                  <a:pt x="3957882" y="5515153"/>
                  <a:pt x="3965006" y="5529476"/>
                </a:cubicBezTo>
                <a:cubicBezTo>
                  <a:pt x="3968632" y="5525700"/>
                  <a:pt x="3970571" y="5519456"/>
                  <a:pt x="3976727" y="5519387"/>
                </a:cubicBezTo>
                <a:cubicBezTo>
                  <a:pt x="3983041" y="5518249"/>
                  <a:pt x="3986415" y="5523190"/>
                  <a:pt x="3990947" y="5527230"/>
                </a:cubicBezTo>
                <a:cubicBezTo>
                  <a:pt x="3996478" y="5531435"/>
                  <a:pt x="4000635" y="5531034"/>
                  <a:pt x="4006261" y="5527591"/>
                </a:cubicBezTo>
                <a:cubicBezTo>
                  <a:pt x="4016357" y="5521611"/>
                  <a:pt x="4023765" y="5512992"/>
                  <a:pt x="4033017" y="5505776"/>
                </a:cubicBezTo>
                <a:cubicBezTo>
                  <a:pt x="4037643" y="5502168"/>
                  <a:pt x="4040956" y="5500531"/>
                  <a:pt x="4044862" y="5508844"/>
                </a:cubicBezTo>
                <a:cubicBezTo>
                  <a:pt x="4047767" y="5516991"/>
                  <a:pt x="4054612" y="5519226"/>
                  <a:pt x="4063239" y="5516284"/>
                </a:cubicBezTo>
                <a:cubicBezTo>
                  <a:pt x="4069864" y="5513009"/>
                  <a:pt x="4077490" y="5509902"/>
                  <a:pt x="4085648" y="5510166"/>
                </a:cubicBezTo>
                <a:cubicBezTo>
                  <a:pt x="4092804" y="5510263"/>
                  <a:pt x="4091587" y="5504587"/>
                  <a:pt x="4091368" y="5499077"/>
                </a:cubicBezTo>
                <a:cubicBezTo>
                  <a:pt x="4091525" y="5498008"/>
                  <a:pt x="4089681" y="5496607"/>
                  <a:pt x="4089681" y="5496607"/>
                </a:cubicBezTo>
                <a:cubicBezTo>
                  <a:pt x="4079272" y="5504724"/>
                  <a:pt x="4075679" y="5494275"/>
                  <a:pt x="4072461" y="5488265"/>
                </a:cubicBezTo>
                <a:cubicBezTo>
                  <a:pt x="4067399" y="5480853"/>
                  <a:pt x="4077025" y="5478078"/>
                  <a:pt x="4081119" y="5471098"/>
                </a:cubicBezTo>
                <a:cubicBezTo>
                  <a:pt x="4073806" y="5472069"/>
                  <a:pt x="4066805" y="5470903"/>
                  <a:pt x="4060649" y="5470971"/>
                </a:cubicBezTo>
                <a:cubicBezTo>
                  <a:pt x="4053335" y="5471942"/>
                  <a:pt x="4048648" y="5468972"/>
                  <a:pt x="4044117" y="5464933"/>
                </a:cubicBezTo>
                <a:cubicBezTo>
                  <a:pt x="4041428" y="5462295"/>
                  <a:pt x="4041366" y="5455717"/>
                  <a:pt x="4037210" y="5456119"/>
                </a:cubicBezTo>
                <a:cubicBezTo>
                  <a:pt x="4029896" y="5457090"/>
                  <a:pt x="4021896" y="5455758"/>
                  <a:pt x="4014956" y="5461169"/>
                </a:cubicBezTo>
                <a:cubicBezTo>
                  <a:pt x="4013644" y="5463140"/>
                  <a:pt x="4012488" y="5464043"/>
                  <a:pt x="4009018" y="5466749"/>
                </a:cubicBezTo>
                <a:cubicBezTo>
                  <a:pt x="4009895" y="5453758"/>
                  <a:pt x="4012615" y="5442170"/>
                  <a:pt x="4013335" y="5430249"/>
                </a:cubicBezTo>
                <a:cubicBezTo>
                  <a:pt x="4012960" y="5425807"/>
                  <a:pt x="4016430" y="5423101"/>
                  <a:pt x="4020430" y="5423767"/>
                </a:cubicBezTo>
                <a:cubicBezTo>
                  <a:pt x="4024587" y="5423366"/>
                  <a:pt x="4026118" y="5426905"/>
                  <a:pt x="4025649" y="5430111"/>
                </a:cubicBezTo>
                <a:cubicBezTo>
                  <a:pt x="4026023" y="5434551"/>
                  <a:pt x="4026398" y="5438993"/>
                  <a:pt x="4031711" y="5437689"/>
                </a:cubicBezTo>
                <a:cubicBezTo>
                  <a:pt x="4036024" y="5436218"/>
                  <a:pt x="4036649" y="5431943"/>
                  <a:pt x="4036276" y="5427501"/>
                </a:cubicBezTo>
                <a:cubicBezTo>
                  <a:pt x="4032464" y="5411542"/>
                  <a:pt x="4024777" y="5408071"/>
                  <a:pt x="4012211" y="5416925"/>
                </a:cubicBezTo>
                <a:cubicBezTo>
                  <a:pt x="4006429" y="5421435"/>
                  <a:pt x="4003272" y="5422004"/>
                  <a:pt x="4000366" y="5413857"/>
                </a:cubicBezTo>
                <a:cubicBezTo>
                  <a:pt x="3997243" y="5400200"/>
                  <a:pt x="3990554" y="5396896"/>
                  <a:pt x="3977928" y="5399172"/>
                </a:cubicBezTo>
                <a:cubicBezTo>
                  <a:pt x="3971614" y="5400310"/>
                  <a:pt x="3965457" y="5400378"/>
                  <a:pt x="3959144" y="5401516"/>
                </a:cubicBezTo>
                <a:cubicBezTo>
                  <a:pt x="3946517" y="5403792"/>
                  <a:pt x="3940578" y="5409370"/>
                  <a:pt x="3939545" y="5423429"/>
                </a:cubicBezTo>
                <a:cubicBezTo>
                  <a:pt x="3938138" y="5433047"/>
                  <a:pt x="3940887" y="5442262"/>
                  <a:pt x="3937480" y="5451547"/>
                </a:cubicBezTo>
                <a:cubicBezTo>
                  <a:pt x="3927726" y="5476194"/>
                  <a:pt x="3898377" y="5487725"/>
                  <a:pt x="3873626" y="5474844"/>
                </a:cubicBezTo>
                <a:cubicBezTo>
                  <a:pt x="3867782" y="5472775"/>
                  <a:pt x="3862406" y="5467501"/>
                  <a:pt x="3856720" y="5464365"/>
                </a:cubicBezTo>
                <a:cubicBezTo>
                  <a:pt x="3849187" y="5459825"/>
                  <a:pt x="3844717" y="5462366"/>
                  <a:pt x="3843467" y="5470913"/>
                </a:cubicBezTo>
                <a:cubicBezTo>
                  <a:pt x="3842153" y="5472885"/>
                  <a:pt x="3841997" y="5473953"/>
                  <a:pt x="3842684" y="5476257"/>
                </a:cubicBezTo>
                <a:cubicBezTo>
                  <a:pt x="3840652" y="5490150"/>
                  <a:pt x="3840652" y="5490150"/>
                  <a:pt x="3829276" y="5483875"/>
                </a:cubicBezTo>
                <a:cubicBezTo>
                  <a:pt x="3824432" y="5481974"/>
                  <a:pt x="3822119" y="5483778"/>
                  <a:pt x="3817806" y="5485249"/>
                </a:cubicBezTo>
                <a:cubicBezTo>
                  <a:pt x="3805710" y="5490897"/>
                  <a:pt x="3798865" y="5488661"/>
                  <a:pt x="3795741" y="5475005"/>
                </a:cubicBezTo>
                <a:cubicBezTo>
                  <a:pt x="3792461" y="5462417"/>
                  <a:pt x="3787774" y="5459447"/>
                  <a:pt x="3777303" y="5460987"/>
                </a:cubicBezTo>
                <a:cubicBezTo>
                  <a:pt x="3767833" y="5462692"/>
                  <a:pt x="3760051" y="5466870"/>
                  <a:pt x="3753800" y="5474586"/>
                </a:cubicBezTo>
                <a:cubicBezTo>
                  <a:pt x="3748704" y="5481399"/>
                  <a:pt x="3744608" y="5488380"/>
                  <a:pt x="3738670" y="5493959"/>
                </a:cubicBezTo>
                <a:cubicBezTo>
                  <a:pt x="3727793" y="5505283"/>
                  <a:pt x="3718323" y="5506989"/>
                  <a:pt x="3705104" y="5499314"/>
                </a:cubicBezTo>
                <a:cubicBezTo>
                  <a:pt x="3700416" y="5496343"/>
                  <a:pt x="3697415" y="5495843"/>
                  <a:pt x="3693790" y="5499618"/>
                </a:cubicBezTo>
                <a:cubicBezTo>
                  <a:pt x="3688852" y="5505363"/>
                  <a:pt x="3682381" y="5507570"/>
                  <a:pt x="3675068" y="5508541"/>
                </a:cubicBezTo>
                <a:cubicBezTo>
                  <a:pt x="3669754" y="5509845"/>
                  <a:pt x="3664598" y="5510080"/>
                  <a:pt x="3659284" y="5511385"/>
                </a:cubicBezTo>
                <a:cubicBezTo>
                  <a:pt x="3656971" y="5513189"/>
                  <a:pt x="3652126" y="5511287"/>
                  <a:pt x="3652502" y="5515728"/>
                </a:cubicBezTo>
                <a:cubicBezTo>
                  <a:pt x="3652032" y="5518933"/>
                  <a:pt x="3655876" y="5520669"/>
                  <a:pt x="3658877" y="5521169"/>
                </a:cubicBezTo>
                <a:cubicBezTo>
                  <a:pt x="3662722" y="5522904"/>
                  <a:pt x="3667565" y="5524805"/>
                  <a:pt x="3667784" y="5530316"/>
                </a:cubicBezTo>
                <a:cubicBezTo>
                  <a:pt x="3668314" y="5533688"/>
                  <a:pt x="3666001" y="5535492"/>
                  <a:pt x="3663845" y="5536227"/>
                </a:cubicBezTo>
                <a:cubicBezTo>
                  <a:pt x="3658374" y="5538600"/>
                  <a:pt x="3654531" y="5536866"/>
                  <a:pt x="3649842" y="5533894"/>
                </a:cubicBezTo>
                <a:cubicBezTo>
                  <a:pt x="3649999" y="5532826"/>
                  <a:pt x="3649000" y="5532660"/>
                  <a:pt x="3649000" y="5532660"/>
                </a:cubicBezTo>
                <a:cubicBezTo>
                  <a:pt x="3637657" y="5512160"/>
                  <a:pt x="3622186" y="5512866"/>
                  <a:pt x="3603777" y="5519652"/>
                </a:cubicBezTo>
                <a:cubicBezTo>
                  <a:pt x="3600307" y="5522358"/>
                  <a:pt x="3596151" y="5522760"/>
                  <a:pt x="3591838" y="5524231"/>
                </a:cubicBezTo>
                <a:cubicBezTo>
                  <a:pt x="3570584" y="5529448"/>
                  <a:pt x="3559365" y="5522106"/>
                  <a:pt x="3554492" y="5499400"/>
                </a:cubicBezTo>
                <a:cubicBezTo>
                  <a:pt x="3553961" y="5496028"/>
                  <a:pt x="3554742" y="5490684"/>
                  <a:pt x="3549742" y="5489852"/>
                </a:cubicBezTo>
                <a:cubicBezTo>
                  <a:pt x="3545742" y="5489184"/>
                  <a:pt x="3542272" y="5491890"/>
                  <a:pt x="3539646" y="5495832"/>
                </a:cubicBezTo>
                <a:cubicBezTo>
                  <a:pt x="3537708" y="5502077"/>
                  <a:pt x="3533926" y="5506921"/>
                  <a:pt x="3531144" y="5511931"/>
                </a:cubicBezTo>
                <a:cubicBezTo>
                  <a:pt x="3528144" y="5511430"/>
                  <a:pt x="3528456" y="5509293"/>
                  <a:pt x="3527769" y="5506990"/>
                </a:cubicBezTo>
                <a:cubicBezTo>
                  <a:pt x="3526394" y="5502382"/>
                  <a:pt x="3527646" y="5493832"/>
                  <a:pt x="3518863" y="5497843"/>
                </a:cubicBezTo>
                <a:cubicBezTo>
                  <a:pt x="3512236" y="5501118"/>
                  <a:pt x="3503924" y="5501922"/>
                  <a:pt x="3509516" y="5512706"/>
                </a:cubicBezTo>
                <a:cubicBezTo>
                  <a:pt x="3511578" y="5519617"/>
                  <a:pt x="3509953" y="5523726"/>
                  <a:pt x="3502640" y="5524697"/>
                </a:cubicBezTo>
                <a:cubicBezTo>
                  <a:pt x="3497482" y="5524932"/>
                  <a:pt x="3492856" y="5528540"/>
                  <a:pt x="3487700" y="5528776"/>
                </a:cubicBezTo>
                <a:cubicBezTo>
                  <a:pt x="3483543" y="5529179"/>
                  <a:pt x="3481918" y="5533286"/>
                  <a:pt x="3480135" y="5538462"/>
                </a:cubicBezTo>
                <a:cubicBezTo>
                  <a:pt x="3479822" y="5540600"/>
                  <a:pt x="3479196" y="5544874"/>
                  <a:pt x="3476040" y="5545444"/>
                </a:cubicBezTo>
                <a:cubicBezTo>
                  <a:pt x="3471884" y="5545845"/>
                  <a:pt x="3471509" y="5541404"/>
                  <a:pt x="3470822" y="5539100"/>
                </a:cubicBezTo>
                <a:cubicBezTo>
                  <a:pt x="3469603" y="5533424"/>
                  <a:pt x="3466916" y="5530787"/>
                  <a:pt x="3461290" y="5534228"/>
                </a:cubicBezTo>
                <a:cubicBezTo>
                  <a:pt x="3437473" y="5549964"/>
                  <a:pt x="3410750" y="5557554"/>
                  <a:pt x="3385714" y="5567614"/>
                </a:cubicBezTo>
                <a:cubicBezTo>
                  <a:pt x="3377088" y="5570556"/>
                  <a:pt x="3368462" y="5573498"/>
                  <a:pt x="3360680" y="5577675"/>
                </a:cubicBezTo>
                <a:cubicBezTo>
                  <a:pt x="3351740" y="5582754"/>
                  <a:pt x="3342270" y="5584460"/>
                  <a:pt x="3332426" y="5581725"/>
                </a:cubicBezTo>
                <a:cubicBezTo>
                  <a:pt x="3324424" y="5580392"/>
                  <a:pt x="3316799" y="5583500"/>
                  <a:pt x="3309172" y="5586608"/>
                </a:cubicBezTo>
                <a:cubicBezTo>
                  <a:pt x="3311518" y="5570579"/>
                  <a:pt x="3312708" y="5555452"/>
                  <a:pt x="3325584" y="5544461"/>
                </a:cubicBezTo>
                <a:cubicBezTo>
                  <a:pt x="3330524" y="5538716"/>
                  <a:pt x="3328618" y="5530735"/>
                  <a:pt x="3329714" y="5523255"/>
                </a:cubicBezTo>
                <a:cubicBezTo>
                  <a:pt x="3329182" y="5519882"/>
                  <a:pt x="3328807" y="5515441"/>
                  <a:pt x="3329276" y="5512236"/>
                </a:cubicBezTo>
                <a:cubicBezTo>
                  <a:pt x="3332996" y="5500814"/>
                  <a:pt x="3324996" y="5499481"/>
                  <a:pt x="3317682" y="5500452"/>
                </a:cubicBezTo>
                <a:cubicBezTo>
                  <a:pt x="3308526" y="5500021"/>
                  <a:pt x="3298742" y="5503865"/>
                  <a:pt x="3292334" y="5512649"/>
                </a:cubicBezTo>
                <a:cubicBezTo>
                  <a:pt x="3286770" y="5522669"/>
                  <a:pt x="3279614" y="5522571"/>
                  <a:pt x="3270925" y="5518935"/>
                </a:cubicBezTo>
                <a:cubicBezTo>
                  <a:pt x="3269082" y="5517533"/>
                  <a:pt x="3267080" y="5517200"/>
                  <a:pt x="3265080" y="5516866"/>
                </a:cubicBezTo>
                <a:cubicBezTo>
                  <a:pt x="3257393" y="5513396"/>
                  <a:pt x="3251924" y="5515769"/>
                  <a:pt x="3250515" y="5525386"/>
                </a:cubicBezTo>
                <a:cubicBezTo>
                  <a:pt x="3249578" y="5531798"/>
                  <a:pt x="3246952" y="5535740"/>
                  <a:pt x="3241889" y="5528328"/>
                </a:cubicBezTo>
                <a:cubicBezTo>
                  <a:pt x="3235670" y="5521819"/>
                  <a:pt x="3229139" y="5517447"/>
                  <a:pt x="3221356" y="5521623"/>
                </a:cubicBezTo>
                <a:cubicBezTo>
                  <a:pt x="3212730" y="5524565"/>
                  <a:pt x="3207636" y="5531379"/>
                  <a:pt x="3207228" y="5541163"/>
                </a:cubicBezTo>
                <a:cubicBezTo>
                  <a:pt x="3206977" y="5549879"/>
                  <a:pt x="3202194" y="5554556"/>
                  <a:pt x="3194724" y="5556595"/>
                </a:cubicBezTo>
                <a:cubicBezTo>
                  <a:pt x="3188254" y="5558801"/>
                  <a:pt x="3181098" y="5558704"/>
                  <a:pt x="3178846" y="5567087"/>
                </a:cubicBezTo>
                <a:cubicBezTo>
                  <a:pt x="3178378" y="5570292"/>
                  <a:pt x="3175690" y="5567655"/>
                  <a:pt x="3174846" y="5566420"/>
                </a:cubicBezTo>
                <a:cubicBezTo>
                  <a:pt x="3167314" y="5561881"/>
                  <a:pt x="3168409" y="5554401"/>
                  <a:pt x="3169504" y="5546920"/>
                </a:cubicBezTo>
                <a:cubicBezTo>
                  <a:pt x="3170537" y="5532861"/>
                  <a:pt x="3165943" y="5522243"/>
                  <a:pt x="3154567" y="5515970"/>
                </a:cubicBezTo>
                <a:cubicBezTo>
                  <a:pt x="3153568" y="5515803"/>
                  <a:pt x="3152568" y="5515638"/>
                  <a:pt x="3152411" y="5516706"/>
                </a:cubicBezTo>
                <a:cubicBezTo>
                  <a:pt x="3143846" y="5526225"/>
                  <a:pt x="3133314" y="5521187"/>
                  <a:pt x="3123314" y="5519520"/>
                </a:cubicBezTo>
                <a:cubicBezTo>
                  <a:pt x="3108156" y="5518090"/>
                  <a:pt x="3104686" y="5520797"/>
                  <a:pt x="3099340" y="5536326"/>
                </a:cubicBezTo>
                <a:cubicBezTo>
                  <a:pt x="3090964" y="5530552"/>
                  <a:pt x="3089746" y="5524876"/>
                  <a:pt x="3093467" y="5513454"/>
                </a:cubicBezTo>
                <a:cubicBezTo>
                  <a:pt x="3100595" y="5492748"/>
                  <a:pt x="3100595" y="5492748"/>
                  <a:pt x="3080654" y="5495994"/>
                </a:cubicBezTo>
                <a:cubicBezTo>
                  <a:pt x="3056870" y="5497505"/>
                  <a:pt x="3037836" y="5508564"/>
                  <a:pt x="3023707" y="5528104"/>
                </a:cubicBezTo>
                <a:cubicBezTo>
                  <a:pt x="3018612" y="5534918"/>
                  <a:pt x="3013986" y="5538527"/>
                  <a:pt x="3006829" y="5538429"/>
                </a:cubicBezTo>
                <a:cubicBezTo>
                  <a:pt x="2997515" y="5539066"/>
                  <a:pt x="2991828" y="5535930"/>
                  <a:pt x="2991235" y="5525980"/>
                </a:cubicBezTo>
                <a:cubicBezTo>
                  <a:pt x="2988205" y="5504675"/>
                  <a:pt x="2982674" y="5500470"/>
                  <a:pt x="2962890" y="5502647"/>
                </a:cubicBezTo>
                <a:cubicBezTo>
                  <a:pt x="2958734" y="5503049"/>
                  <a:pt x="2955733" y="5502549"/>
                  <a:pt x="2951732" y="5501883"/>
                </a:cubicBezTo>
                <a:cubicBezTo>
                  <a:pt x="2950889" y="5500648"/>
                  <a:pt x="2950889" y="5500648"/>
                  <a:pt x="2949888" y="5500481"/>
                </a:cubicBezTo>
                <a:cubicBezTo>
                  <a:pt x="2949888" y="5500481"/>
                  <a:pt x="2950732" y="5501716"/>
                  <a:pt x="2950576" y="5502785"/>
                </a:cubicBezTo>
                <a:cubicBezTo>
                  <a:pt x="2950106" y="5505991"/>
                  <a:pt x="2950481" y="5510431"/>
                  <a:pt x="2951013" y="5513805"/>
                </a:cubicBezTo>
                <a:cubicBezTo>
                  <a:pt x="2952823" y="5529432"/>
                  <a:pt x="2943103" y="5539853"/>
                  <a:pt x="2927944" y="5538424"/>
                </a:cubicBezTo>
                <a:cubicBezTo>
                  <a:pt x="2918944" y="5536924"/>
                  <a:pt x="2911256" y="5533454"/>
                  <a:pt x="2905037" y="5526944"/>
                </a:cubicBezTo>
                <a:cubicBezTo>
                  <a:pt x="2899662" y="5521670"/>
                  <a:pt x="2893818" y="5519602"/>
                  <a:pt x="2887034" y="5523945"/>
                </a:cubicBezTo>
                <a:cubicBezTo>
                  <a:pt x="2883566" y="5526651"/>
                  <a:pt x="2878096" y="5529025"/>
                  <a:pt x="2875878" y="5523181"/>
                </a:cubicBezTo>
                <a:cubicBezTo>
                  <a:pt x="2874659" y="5517504"/>
                  <a:pt x="2874441" y="5511995"/>
                  <a:pt x="2880068" y="5508553"/>
                </a:cubicBezTo>
                <a:cubicBezTo>
                  <a:pt x="2900946" y="5498896"/>
                  <a:pt x="2910700" y="5474248"/>
                  <a:pt x="2932266" y="5466894"/>
                </a:cubicBezTo>
                <a:cubicBezTo>
                  <a:pt x="2937578" y="5465590"/>
                  <a:pt x="2940516" y="5459512"/>
                  <a:pt x="2942298" y="5454335"/>
                </a:cubicBezTo>
                <a:cubicBezTo>
                  <a:pt x="2945488" y="5439541"/>
                  <a:pt x="2955053" y="5430187"/>
                  <a:pt x="2965462" y="5422070"/>
                </a:cubicBezTo>
                <a:cubicBezTo>
                  <a:pt x="2974556" y="5415922"/>
                  <a:pt x="2983808" y="5408705"/>
                  <a:pt x="2990529" y="5397783"/>
                </a:cubicBezTo>
                <a:cubicBezTo>
                  <a:pt x="2995624" y="5390969"/>
                  <a:pt x="2999625" y="5391636"/>
                  <a:pt x="3003687" y="5398881"/>
                </a:cubicBezTo>
                <a:cubicBezTo>
                  <a:pt x="3005530" y="5400283"/>
                  <a:pt x="3005062" y="5403489"/>
                  <a:pt x="3008062" y="5403989"/>
                </a:cubicBezTo>
                <a:cubicBezTo>
                  <a:pt x="3010532" y="5401115"/>
                  <a:pt x="3008844" y="5398645"/>
                  <a:pt x="3009312" y="5395439"/>
                </a:cubicBezTo>
                <a:cubicBezTo>
                  <a:pt x="3009016" y="5390464"/>
                  <a:pt x="3011259" y="5385638"/>
                  <a:pt x="3014702" y="5382243"/>
                </a:cubicBezTo>
                <a:lnTo>
                  <a:pt x="3027133" y="5377691"/>
                </a:lnTo>
                <a:lnTo>
                  <a:pt x="3026329" y="5377013"/>
                </a:lnTo>
                <a:cubicBezTo>
                  <a:pt x="3021476" y="5369135"/>
                  <a:pt x="3015543" y="5363052"/>
                  <a:pt x="3006374" y="5362356"/>
                </a:cubicBezTo>
                <a:cubicBezTo>
                  <a:pt x="3002264" y="5361597"/>
                  <a:pt x="2999670" y="5362115"/>
                  <a:pt x="2999720" y="5368109"/>
                </a:cubicBezTo>
                <a:cubicBezTo>
                  <a:pt x="2999207" y="5372003"/>
                  <a:pt x="2998692" y="5375898"/>
                  <a:pt x="2998179" y="5379793"/>
                </a:cubicBezTo>
                <a:cubicBezTo>
                  <a:pt x="2995250" y="5389225"/>
                  <a:pt x="2992527" y="5390717"/>
                  <a:pt x="2984566" y="5387251"/>
                </a:cubicBezTo>
                <a:cubicBezTo>
                  <a:pt x="2979762" y="5385367"/>
                  <a:pt x="2975396" y="5386556"/>
                  <a:pt x="2970465" y="5385644"/>
                </a:cubicBezTo>
                <a:cubicBezTo>
                  <a:pt x="2962117" y="5385100"/>
                  <a:pt x="2956056" y="5379991"/>
                  <a:pt x="2954054" y="5369648"/>
                </a:cubicBezTo>
                <a:cubicBezTo>
                  <a:pt x="2952231" y="5364324"/>
                  <a:pt x="2950536" y="5358027"/>
                  <a:pt x="2948841" y="5351730"/>
                </a:cubicBezTo>
                <a:cubicBezTo>
                  <a:pt x="2951308" y="5352185"/>
                  <a:pt x="2952951" y="5352489"/>
                  <a:pt x="2954595" y="5352792"/>
                </a:cubicBezTo>
                <a:cubicBezTo>
                  <a:pt x="2971726" y="5356953"/>
                  <a:pt x="2972548" y="5357106"/>
                  <a:pt x="2981564" y="5339821"/>
                </a:cubicBezTo>
                <a:cubicBezTo>
                  <a:pt x="2983979" y="5334283"/>
                  <a:pt x="2987652" y="5331968"/>
                  <a:pt x="2992584" y="5332879"/>
                </a:cubicBezTo>
                <a:cubicBezTo>
                  <a:pt x="3009279" y="5333968"/>
                  <a:pt x="3024972" y="5329885"/>
                  <a:pt x="3040230" y="5322729"/>
                </a:cubicBezTo>
                <a:cubicBezTo>
                  <a:pt x="3059160" y="5313259"/>
                  <a:pt x="3079656" y="5311061"/>
                  <a:pt x="3099588" y="5306763"/>
                </a:cubicBezTo>
                <a:cubicBezTo>
                  <a:pt x="3110916" y="5303868"/>
                  <a:pt x="3121420" y="5300822"/>
                  <a:pt x="3131054" y="5291630"/>
                </a:cubicBezTo>
                <a:cubicBezTo>
                  <a:pt x="3137706" y="5285877"/>
                  <a:pt x="3145232" y="5286270"/>
                  <a:pt x="3152629" y="5287636"/>
                </a:cubicBezTo>
                <a:lnTo>
                  <a:pt x="3152903" y="5287617"/>
                </a:lnTo>
                <a:lnTo>
                  <a:pt x="3149384" y="5280982"/>
                </a:lnTo>
                <a:cubicBezTo>
                  <a:pt x="3146185" y="5279217"/>
                  <a:pt x="3141950" y="5280154"/>
                  <a:pt x="3136246" y="5284129"/>
                </a:cubicBezTo>
                <a:cubicBezTo>
                  <a:pt x="3106490" y="5305444"/>
                  <a:pt x="3073705" y="5305456"/>
                  <a:pt x="3040702" y="5299958"/>
                </a:cubicBezTo>
                <a:cubicBezTo>
                  <a:pt x="3032701" y="5298625"/>
                  <a:pt x="3024700" y="5297292"/>
                  <a:pt x="3017700" y="5296126"/>
                </a:cubicBezTo>
                <a:cubicBezTo>
                  <a:pt x="3005698" y="5294126"/>
                  <a:pt x="2994072" y="5296568"/>
                  <a:pt x="2983132" y="5301313"/>
                </a:cubicBezTo>
                <a:cubicBezTo>
                  <a:pt x="2975506" y="5304422"/>
                  <a:pt x="2965724" y="5308265"/>
                  <a:pt x="2957816" y="5299286"/>
                </a:cubicBezTo>
                <a:cubicBezTo>
                  <a:pt x="2951754" y="5291708"/>
                  <a:pt x="2951569" y="5271972"/>
                  <a:pt x="2955820" y="5263923"/>
                </a:cubicBezTo>
                <a:cubicBezTo>
                  <a:pt x="2960072" y="5255874"/>
                  <a:pt x="2966168" y="5249226"/>
                  <a:pt x="2974418" y="5241844"/>
                </a:cubicBezTo>
                <a:cubicBezTo>
                  <a:pt x="2971230" y="5256638"/>
                  <a:pt x="2974979" y="5266020"/>
                  <a:pt x="2985510" y="5271059"/>
                </a:cubicBezTo>
                <a:cubicBezTo>
                  <a:pt x="2991198" y="5274196"/>
                  <a:pt x="2995668" y="5271657"/>
                  <a:pt x="2995606" y="5265078"/>
                </a:cubicBezTo>
                <a:cubicBezTo>
                  <a:pt x="2994388" y="5259402"/>
                  <a:pt x="2995170" y="5254058"/>
                  <a:pt x="2995952" y="5248715"/>
                </a:cubicBezTo>
                <a:cubicBezTo>
                  <a:pt x="2998141" y="5233754"/>
                  <a:pt x="3007393" y="5226538"/>
                  <a:pt x="3021551" y="5227802"/>
                </a:cubicBezTo>
                <a:lnTo>
                  <a:pt x="3023546" y="5228135"/>
                </a:lnTo>
                <a:lnTo>
                  <a:pt x="3025629" y="5215681"/>
                </a:lnTo>
                <a:lnTo>
                  <a:pt x="3032683" y="5203339"/>
                </a:lnTo>
                <a:lnTo>
                  <a:pt x="3031618" y="5201017"/>
                </a:lnTo>
                <a:cubicBezTo>
                  <a:pt x="3032009" y="5198346"/>
                  <a:pt x="3033704" y="5197260"/>
                  <a:pt x="3035822" y="5196792"/>
                </a:cubicBezTo>
                <a:lnTo>
                  <a:pt x="3035866" y="5196788"/>
                </a:lnTo>
                <a:lnTo>
                  <a:pt x="3039011" y="5178881"/>
                </a:lnTo>
                <a:cubicBezTo>
                  <a:pt x="3038574" y="5175809"/>
                  <a:pt x="3038266" y="5171762"/>
                  <a:pt x="3038652" y="5168842"/>
                </a:cubicBezTo>
                <a:cubicBezTo>
                  <a:pt x="3041709" y="5158435"/>
                  <a:pt x="3035134" y="5157220"/>
                  <a:pt x="3029124" y="5158105"/>
                </a:cubicBezTo>
                <a:cubicBezTo>
                  <a:pt x="3021599" y="5157713"/>
                  <a:pt x="3013558" y="5161215"/>
                  <a:pt x="3008293" y="5169218"/>
                </a:cubicBezTo>
                <a:cubicBezTo>
                  <a:pt x="3003720" y="5178348"/>
                  <a:pt x="2997839" y="5178259"/>
                  <a:pt x="2990698" y="5174945"/>
                </a:cubicBezTo>
                <a:cubicBezTo>
                  <a:pt x="2989183" y="5173668"/>
                  <a:pt x="2987539" y="5173364"/>
                  <a:pt x="2985896" y="5173060"/>
                </a:cubicBezTo>
                <a:cubicBezTo>
                  <a:pt x="2979578" y="5169899"/>
                  <a:pt x="2975083" y="5172061"/>
                  <a:pt x="2973925" y="5180823"/>
                </a:cubicBezTo>
                <a:cubicBezTo>
                  <a:pt x="2973155" y="5186665"/>
                  <a:pt x="2970996" y="5190257"/>
                  <a:pt x="2966836" y="5183504"/>
                </a:cubicBezTo>
                <a:cubicBezTo>
                  <a:pt x="2961726" y="5177573"/>
                  <a:pt x="2956358" y="5173589"/>
                  <a:pt x="2949962" y="5177394"/>
                </a:cubicBezTo>
                <a:cubicBezTo>
                  <a:pt x="2942873" y="5180075"/>
                  <a:pt x="2938686" y="5186283"/>
                  <a:pt x="2938351" y="5195198"/>
                </a:cubicBezTo>
                <a:cubicBezTo>
                  <a:pt x="2938145" y="5203139"/>
                  <a:pt x="2934215" y="5207400"/>
                  <a:pt x="2928076" y="5209258"/>
                </a:cubicBezTo>
                <a:cubicBezTo>
                  <a:pt x="2922759" y="5211268"/>
                  <a:pt x="2916877" y="5211179"/>
                  <a:pt x="2915028" y="5218817"/>
                </a:cubicBezTo>
                <a:cubicBezTo>
                  <a:pt x="2914642" y="5221737"/>
                  <a:pt x="2912433" y="5219335"/>
                  <a:pt x="2911740" y="5218210"/>
                </a:cubicBezTo>
                <a:cubicBezTo>
                  <a:pt x="2905550" y="5214074"/>
                  <a:pt x="2906450" y="5207259"/>
                  <a:pt x="2907350" y="5200443"/>
                </a:cubicBezTo>
                <a:cubicBezTo>
                  <a:pt x="2908198" y="5187634"/>
                  <a:pt x="2904423" y="5177960"/>
                  <a:pt x="2895074" y="5172244"/>
                </a:cubicBezTo>
                <a:cubicBezTo>
                  <a:pt x="2894253" y="5172092"/>
                  <a:pt x="2893432" y="5171941"/>
                  <a:pt x="2893303" y="5172914"/>
                </a:cubicBezTo>
                <a:cubicBezTo>
                  <a:pt x="2886264" y="5181588"/>
                  <a:pt x="2877609" y="5176997"/>
                  <a:pt x="2869390" y="5175478"/>
                </a:cubicBezTo>
                <a:cubicBezTo>
                  <a:pt x="2856933" y="5174176"/>
                  <a:pt x="2854082" y="5176641"/>
                  <a:pt x="2849689" y="5190791"/>
                </a:cubicBezTo>
                <a:cubicBezTo>
                  <a:pt x="2842805" y="5185530"/>
                  <a:pt x="2841804" y="5180358"/>
                  <a:pt x="2844862" y="5169952"/>
                </a:cubicBezTo>
                <a:cubicBezTo>
                  <a:pt x="2850720" y="5151086"/>
                  <a:pt x="2850720" y="5151086"/>
                  <a:pt x="2834332" y="5154044"/>
                </a:cubicBezTo>
                <a:cubicBezTo>
                  <a:pt x="2814786" y="5155420"/>
                  <a:pt x="2799144" y="5165496"/>
                  <a:pt x="2787532" y="5183300"/>
                </a:cubicBezTo>
                <a:cubicBezTo>
                  <a:pt x="2783346" y="5189508"/>
                  <a:pt x="2779544" y="5192796"/>
                  <a:pt x="2773662" y="5192707"/>
                </a:cubicBezTo>
                <a:cubicBezTo>
                  <a:pt x="2766008" y="5193287"/>
                  <a:pt x="2761334" y="5190429"/>
                  <a:pt x="2760847" y="5181364"/>
                </a:cubicBezTo>
                <a:cubicBezTo>
                  <a:pt x="2758356" y="5161953"/>
                  <a:pt x="2753812" y="5158121"/>
                  <a:pt x="2737552" y="5160105"/>
                </a:cubicBezTo>
                <a:cubicBezTo>
                  <a:pt x="2734136" y="5160472"/>
                  <a:pt x="2731671" y="5160016"/>
                  <a:pt x="2728383" y="5159409"/>
                </a:cubicBezTo>
                <a:cubicBezTo>
                  <a:pt x="2727690" y="5158284"/>
                  <a:pt x="2727690" y="5158284"/>
                  <a:pt x="2726868" y="5158132"/>
                </a:cubicBezTo>
                <a:cubicBezTo>
                  <a:pt x="2726868" y="5158132"/>
                  <a:pt x="2727562" y="5159257"/>
                  <a:pt x="2727432" y="5160231"/>
                </a:cubicBezTo>
                <a:cubicBezTo>
                  <a:pt x="2727047" y="5163152"/>
                  <a:pt x="2727355" y="5167198"/>
                  <a:pt x="2727792" y="5170271"/>
                </a:cubicBezTo>
                <a:cubicBezTo>
                  <a:pt x="2729280" y="5184509"/>
                  <a:pt x="2721292" y="5194004"/>
                  <a:pt x="2708834" y="5192702"/>
                </a:cubicBezTo>
                <a:cubicBezTo>
                  <a:pt x="2701438" y="5191335"/>
                  <a:pt x="2695119" y="5188173"/>
                  <a:pt x="2690008" y="5182243"/>
                </a:cubicBezTo>
                <a:cubicBezTo>
                  <a:pt x="2685592" y="5177438"/>
                  <a:pt x="2680788" y="5175553"/>
                  <a:pt x="2675214" y="5179510"/>
                </a:cubicBezTo>
                <a:cubicBezTo>
                  <a:pt x="2672363" y="5181976"/>
                  <a:pt x="2667868" y="5184138"/>
                  <a:pt x="2666046" y="5178814"/>
                </a:cubicBezTo>
                <a:cubicBezTo>
                  <a:pt x="2665044" y="5173642"/>
                  <a:pt x="2664864" y="5168622"/>
                  <a:pt x="2669488" y="5165486"/>
                </a:cubicBezTo>
                <a:cubicBezTo>
                  <a:pt x="2686646" y="5156688"/>
                  <a:pt x="2694662" y="5134230"/>
                  <a:pt x="2712386" y="5127530"/>
                </a:cubicBezTo>
                <a:cubicBezTo>
                  <a:pt x="2716751" y="5126342"/>
                  <a:pt x="2719166" y="5120804"/>
                  <a:pt x="2720630" y="5116088"/>
                </a:cubicBezTo>
                <a:cubicBezTo>
                  <a:pt x="2723252" y="5102608"/>
                  <a:pt x="2731112" y="5094086"/>
                  <a:pt x="2739666" y="5086690"/>
                </a:cubicBezTo>
                <a:cubicBezTo>
                  <a:pt x="2747140" y="5081089"/>
                  <a:pt x="2754744" y="5074513"/>
                  <a:pt x="2760266" y="5064562"/>
                </a:cubicBezTo>
                <a:cubicBezTo>
                  <a:pt x="2764454" y="5058354"/>
                  <a:pt x="2767742" y="5058961"/>
                  <a:pt x="2771080" y="5065563"/>
                </a:cubicBezTo>
                <a:cubicBezTo>
                  <a:pt x="2772595" y="5066840"/>
                  <a:pt x="2772210" y="5069761"/>
                  <a:pt x="2774675" y="5070216"/>
                </a:cubicBezTo>
                <a:cubicBezTo>
                  <a:pt x="2776705" y="5067598"/>
                  <a:pt x="2775318" y="5065347"/>
                  <a:pt x="2775703" y="5062427"/>
                </a:cubicBezTo>
                <a:cubicBezTo>
                  <a:pt x="2775216" y="5053360"/>
                  <a:pt x="2783076" y="5044838"/>
                  <a:pt x="2790474" y="5046204"/>
                </a:cubicBezTo>
                <a:cubicBezTo>
                  <a:pt x="2795276" y="5048089"/>
                  <a:pt x="2794763" y="5051984"/>
                  <a:pt x="2795070" y="5056030"/>
                </a:cubicBezTo>
                <a:cubicBezTo>
                  <a:pt x="2794556" y="5059924"/>
                  <a:pt x="2793914" y="5064793"/>
                  <a:pt x="2797330" y="5064426"/>
                </a:cubicBezTo>
                <a:cubicBezTo>
                  <a:pt x="2801440" y="5065185"/>
                  <a:pt x="2804419" y="5061746"/>
                  <a:pt x="2805062" y="5056878"/>
                </a:cubicBezTo>
                <a:cubicBezTo>
                  <a:pt x="2804496" y="5054779"/>
                  <a:pt x="2804754" y="5052832"/>
                  <a:pt x="2804882" y="5051858"/>
                </a:cubicBezTo>
                <a:cubicBezTo>
                  <a:pt x="2805088" y="5043917"/>
                  <a:pt x="2808326" y="5038531"/>
                  <a:pt x="2815158" y="5037798"/>
                </a:cubicBezTo>
                <a:cubicBezTo>
                  <a:pt x="2822940" y="5036244"/>
                  <a:pt x="2830722" y="5034688"/>
                  <a:pt x="2837683" y="5032982"/>
                </a:cubicBezTo>
                <a:cubicBezTo>
                  <a:pt x="2844516" y="5032249"/>
                  <a:pt x="2849267" y="5028140"/>
                  <a:pt x="2851118" y="5020502"/>
                </a:cubicBezTo>
                <a:cubicBezTo>
                  <a:pt x="2852710" y="5014812"/>
                  <a:pt x="2854482" y="5014142"/>
                  <a:pt x="2858206" y="5017822"/>
                </a:cubicBezTo>
                <a:cubicBezTo>
                  <a:pt x="2862495" y="5023601"/>
                  <a:pt x="2868506" y="5022717"/>
                  <a:pt x="2874516" y="5021832"/>
                </a:cubicBezTo>
                <a:cubicBezTo>
                  <a:pt x="2891288" y="5015953"/>
                  <a:pt x="2907290" y="5015916"/>
                  <a:pt x="2923214" y="5022847"/>
                </a:cubicBezTo>
                <a:cubicBezTo>
                  <a:pt x="2931176" y="5026313"/>
                  <a:pt x="2941630" y="5017272"/>
                  <a:pt x="2943044" y="5006562"/>
                </a:cubicBezTo>
                <a:cubicBezTo>
                  <a:pt x="2943430" y="5003641"/>
                  <a:pt x="2940398" y="5001087"/>
                  <a:pt x="2939012" y="4998836"/>
                </a:cubicBezTo>
                <a:cubicBezTo>
                  <a:pt x="2933851" y="4986911"/>
                  <a:pt x="2925324" y="4981347"/>
                  <a:pt x="2914690" y="4985367"/>
                </a:cubicBezTo>
                <a:cubicBezTo>
                  <a:pt x="2911967" y="4986859"/>
                  <a:pt x="2910324" y="4986555"/>
                  <a:pt x="2909065" y="4983331"/>
                </a:cubicBezTo>
                <a:cubicBezTo>
                  <a:pt x="2907679" y="4981080"/>
                  <a:pt x="2908886" y="4978311"/>
                  <a:pt x="2910787" y="4976668"/>
                </a:cubicBezTo>
                <a:cubicBezTo>
                  <a:pt x="2910915" y="4975693"/>
                  <a:pt x="2911737" y="4975845"/>
                  <a:pt x="2911866" y="4974871"/>
                </a:cubicBezTo>
                <a:cubicBezTo>
                  <a:pt x="2913895" y="4972254"/>
                  <a:pt x="2920599" y="4972495"/>
                  <a:pt x="2916310" y="4966716"/>
                </a:cubicBezTo>
                <a:cubicBezTo>
                  <a:pt x="2912843" y="4961088"/>
                  <a:pt x="2909042" y="4964376"/>
                  <a:pt x="2905933" y="4968789"/>
                </a:cubicBezTo>
                <a:cubicBezTo>
                  <a:pt x="2904982" y="4969611"/>
                  <a:pt x="2903904" y="4971406"/>
                  <a:pt x="2902825" y="4973202"/>
                </a:cubicBezTo>
                <a:cubicBezTo>
                  <a:pt x="2901746" y="4974998"/>
                  <a:pt x="2899845" y="4976641"/>
                  <a:pt x="2897379" y="4976185"/>
                </a:cubicBezTo>
                <a:cubicBezTo>
                  <a:pt x="2895042" y="4974757"/>
                  <a:pt x="2897072" y="4972139"/>
                  <a:pt x="2896507" y="4970040"/>
                </a:cubicBezTo>
                <a:cubicBezTo>
                  <a:pt x="2893940" y="4957597"/>
                  <a:pt x="2889393" y="4953766"/>
                  <a:pt x="2880018" y="4961011"/>
                </a:cubicBezTo>
                <a:cubicBezTo>
                  <a:pt x="2855564" y="4980431"/>
                  <a:pt x="2828622" y="4980442"/>
                  <a:pt x="2801499" y="4975432"/>
                </a:cubicBezTo>
                <a:cubicBezTo>
                  <a:pt x="2794924" y="4974218"/>
                  <a:pt x="2788348" y="4973004"/>
                  <a:pt x="2782596" y="4971940"/>
                </a:cubicBezTo>
                <a:cubicBezTo>
                  <a:pt x="2772732" y="4970119"/>
                  <a:pt x="2763178" y="4972343"/>
                  <a:pt x="2754188" y="4976667"/>
                </a:cubicBezTo>
                <a:cubicBezTo>
                  <a:pt x="2747920" y="4979500"/>
                  <a:pt x="2739882" y="4983001"/>
                  <a:pt x="2733384" y="4974820"/>
                </a:cubicBezTo>
                <a:cubicBezTo>
                  <a:pt x="2728402" y="4967915"/>
                  <a:pt x="2728249" y="4949934"/>
                  <a:pt x="2731742" y="4942600"/>
                </a:cubicBezTo>
                <a:cubicBezTo>
                  <a:pt x="2735236" y="4935266"/>
                  <a:pt x="2740246" y="4929210"/>
                  <a:pt x="2747026" y="4922484"/>
                </a:cubicBezTo>
                <a:cubicBezTo>
                  <a:pt x="2744406" y="4935963"/>
                  <a:pt x="2747488" y="4944511"/>
                  <a:pt x="2756142" y="4949102"/>
                </a:cubicBezTo>
                <a:cubicBezTo>
                  <a:pt x="2760817" y="4951960"/>
                  <a:pt x="2764490" y="4949646"/>
                  <a:pt x="2764439" y="4943653"/>
                </a:cubicBezTo>
                <a:cubicBezTo>
                  <a:pt x="2763438" y="4938481"/>
                  <a:pt x="2764080" y="4933612"/>
                  <a:pt x="2764724" y="4928744"/>
                </a:cubicBezTo>
                <a:cubicBezTo>
                  <a:pt x="2766522" y="4915113"/>
                  <a:pt x="2774126" y="4908538"/>
                  <a:pt x="2785761" y="4909690"/>
                </a:cubicBezTo>
                <a:cubicBezTo>
                  <a:pt x="2788226" y="4910146"/>
                  <a:pt x="2790692" y="4910601"/>
                  <a:pt x="2793158" y="4911056"/>
                </a:cubicBezTo>
                <a:cubicBezTo>
                  <a:pt x="2796574" y="4910690"/>
                  <a:pt x="2800118" y="4909349"/>
                  <a:pt x="2801583" y="4904633"/>
                </a:cubicBezTo>
                <a:cubicBezTo>
                  <a:pt x="2803740" y="4901042"/>
                  <a:pt x="2800710" y="4898488"/>
                  <a:pt x="2798502" y="4896085"/>
                </a:cubicBezTo>
                <a:cubicBezTo>
                  <a:pt x="2796422" y="4892708"/>
                  <a:pt x="2792569" y="4890003"/>
                  <a:pt x="2794034" y="4885286"/>
                </a:cubicBezTo>
                <a:cubicBezTo>
                  <a:pt x="2794676" y="4880418"/>
                  <a:pt x="2799607" y="4881329"/>
                  <a:pt x="2803023" y="4880963"/>
                </a:cubicBezTo>
                <a:cubicBezTo>
                  <a:pt x="2844916" y="4869750"/>
                  <a:pt x="2887296" y="4867603"/>
                  <a:pt x="2929625" y="4859463"/>
                </a:cubicBezTo>
                <a:cubicBezTo>
                  <a:pt x="2943418" y="4857024"/>
                  <a:pt x="2957210" y="4854584"/>
                  <a:pt x="2971260" y="4850198"/>
                </a:cubicBezTo>
                <a:cubicBezTo>
                  <a:pt x="2976577" y="4848188"/>
                  <a:pt x="2979736" y="4849769"/>
                  <a:pt x="2984410" y="4852627"/>
                </a:cubicBezTo>
                <a:cubicBezTo>
                  <a:pt x="2995017" y="4861567"/>
                  <a:pt x="2995017" y="4861567"/>
                  <a:pt x="3004084" y="4850277"/>
                </a:cubicBezTo>
                <a:cubicBezTo>
                  <a:pt x="3007731" y="4860924"/>
                  <a:pt x="3001258" y="4871696"/>
                  <a:pt x="3004904" y="4882344"/>
                </a:cubicBezTo>
                <a:cubicBezTo>
                  <a:pt x="3010170" y="4874340"/>
                  <a:pt x="3017516" y="4869712"/>
                  <a:pt x="3024862" y="4865085"/>
                </a:cubicBezTo>
                <a:cubicBezTo>
                  <a:pt x="3033030" y="4860609"/>
                  <a:pt x="3038990" y="4853731"/>
                  <a:pt x="3043434" y="4845575"/>
                </a:cubicBezTo>
                <a:cubicBezTo>
                  <a:pt x="3055174" y="4826799"/>
                  <a:pt x="3072255" y="4824967"/>
                  <a:pt x="3085121" y="4842304"/>
                </a:cubicBezTo>
                <a:cubicBezTo>
                  <a:pt x="3088716" y="4846957"/>
                  <a:pt x="3091490" y="4851459"/>
                  <a:pt x="3094263" y="4855961"/>
                </a:cubicBezTo>
                <a:cubicBezTo>
                  <a:pt x="3097730" y="4861588"/>
                  <a:pt x="3101146" y="4861221"/>
                  <a:pt x="3103690" y="4854710"/>
                </a:cubicBezTo>
                <a:cubicBezTo>
                  <a:pt x="3103946" y="4852763"/>
                  <a:pt x="3104897" y="4851941"/>
                  <a:pt x="3105154" y="4849993"/>
                </a:cubicBezTo>
                <a:cubicBezTo>
                  <a:pt x="3111962" y="4830306"/>
                  <a:pt x="3121774" y="4826134"/>
                  <a:pt x="3137648" y="4827071"/>
                </a:cubicBezTo>
                <a:cubicBezTo>
                  <a:pt x="3149282" y="4828223"/>
                  <a:pt x="3160916" y="4829374"/>
                  <a:pt x="3172244" y="4826479"/>
                </a:cubicBezTo>
                <a:cubicBezTo>
                  <a:pt x="3180026" y="4824925"/>
                  <a:pt x="3188117" y="4827416"/>
                  <a:pt x="3193664" y="4836420"/>
                </a:cubicBezTo>
                <a:lnTo>
                  <a:pt x="3196909" y="4834506"/>
                </a:lnTo>
                <a:lnTo>
                  <a:pt x="3196925" y="4834471"/>
                </a:lnTo>
                <a:lnTo>
                  <a:pt x="3197053" y="4834421"/>
                </a:lnTo>
                <a:lnTo>
                  <a:pt x="3216034" y="4823222"/>
                </a:lnTo>
                <a:lnTo>
                  <a:pt x="3234064" y="4825396"/>
                </a:lnTo>
                <a:lnTo>
                  <a:pt x="3249778" y="4809341"/>
                </a:lnTo>
                <a:cubicBezTo>
                  <a:pt x="3271126" y="4796478"/>
                  <a:pt x="3292910" y="4794633"/>
                  <a:pt x="3316382" y="4795259"/>
                </a:cubicBezTo>
                <a:cubicBezTo>
                  <a:pt x="3345854" y="4796886"/>
                  <a:pt x="3374795" y="4795139"/>
                  <a:pt x="3402674" y="4786647"/>
                </a:cubicBezTo>
                <a:cubicBezTo>
                  <a:pt x="3405830" y="4786079"/>
                  <a:pt x="3408988" y="4785509"/>
                  <a:pt x="3410300" y="4783539"/>
                </a:cubicBezTo>
                <a:cubicBezTo>
                  <a:pt x="3417396" y="4777058"/>
                  <a:pt x="3417020" y="4772617"/>
                  <a:pt x="3408176" y="4770049"/>
                </a:cubicBezTo>
                <a:cubicBezTo>
                  <a:pt x="3399332" y="4767480"/>
                  <a:pt x="3393800" y="4763275"/>
                  <a:pt x="3397521" y="4751853"/>
                </a:cubicBezTo>
                <a:cubicBezTo>
                  <a:pt x="3399146" y="4747746"/>
                  <a:pt x="3396146" y="4747246"/>
                  <a:pt x="3393145" y="4746746"/>
                </a:cubicBezTo>
                <a:cubicBezTo>
                  <a:pt x="3389990" y="4747315"/>
                  <a:pt x="3386301" y="4744512"/>
                  <a:pt x="3385519" y="4749854"/>
                </a:cubicBezTo>
                <a:cubicBezTo>
                  <a:pt x="3384738" y="4755197"/>
                  <a:pt x="3384642" y="4762844"/>
                  <a:pt x="3378330" y="4763981"/>
                </a:cubicBezTo>
                <a:cubicBezTo>
                  <a:pt x="3375173" y="4764550"/>
                  <a:pt x="3373118" y="4762841"/>
                  <a:pt x="3371306" y="4760348"/>
                </a:cubicBezTo>
                <a:lnTo>
                  <a:pt x="3366560" y="4753261"/>
                </a:lnTo>
                <a:lnTo>
                  <a:pt x="3320665" y="4767458"/>
                </a:lnTo>
                <a:cubicBezTo>
                  <a:pt x="3303797" y="4771028"/>
                  <a:pt x="3286688" y="4773339"/>
                  <a:pt x="3269622" y="4775248"/>
                </a:cubicBezTo>
                <a:cubicBezTo>
                  <a:pt x="3257180" y="4776930"/>
                  <a:pt x="3246428" y="4777190"/>
                  <a:pt x="3235494" y="4779064"/>
                </a:cubicBezTo>
                <a:cubicBezTo>
                  <a:pt x="3220030" y="4780359"/>
                  <a:pt x="3205111" y="4776813"/>
                  <a:pt x="3192608" y="4765393"/>
                </a:cubicBezTo>
                <a:cubicBezTo>
                  <a:pt x="3178596" y="4753779"/>
                  <a:pt x="3169173" y="4755846"/>
                  <a:pt x="3158298" y="4770823"/>
                </a:cubicBezTo>
                <a:cubicBezTo>
                  <a:pt x="3156244" y="4775470"/>
                  <a:pt x="3154371" y="4778504"/>
                  <a:pt x="3152317" y="4783152"/>
                </a:cubicBezTo>
                <a:cubicBezTo>
                  <a:pt x="3144346" y="4772310"/>
                  <a:pt x="3147306" y="4759596"/>
                  <a:pt x="3145374" y="4749527"/>
                </a:cubicBezTo>
                <a:cubicBezTo>
                  <a:pt x="3144590" y="4742881"/>
                  <a:pt x="3145133" y="4738040"/>
                  <a:pt x="3139275" y="4735653"/>
                </a:cubicBezTo>
                <a:cubicBezTo>
                  <a:pt x="3124536" y="4730493"/>
                  <a:pt x="3118256" y="4718233"/>
                  <a:pt x="3112156" y="4704358"/>
                </a:cubicBezTo>
                <a:lnTo>
                  <a:pt x="3110460" y="4700969"/>
                </a:lnTo>
                <a:lnTo>
                  <a:pt x="3101180" y="4701492"/>
                </a:lnTo>
                <a:cubicBezTo>
                  <a:pt x="3096554" y="4703014"/>
                  <a:pt x="3091536" y="4705804"/>
                  <a:pt x="3086082" y="4709821"/>
                </a:cubicBezTo>
                <a:lnTo>
                  <a:pt x="3081562" y="4711845"/>
                </a:lnTo>
                <a:lnTo>
                  <a:pt x="3082014" y="4713595"/>
                </a:lnTo>
                <a:cubicBezTo>
                  <a:pt x="3082254" y="4725083"/>
                  <a:pt x="3078146" y="4734378"/>
                  <a:pt x="3069326" y="4744706"/>
                </a:cubicBezTo>
                <a:cubicBezTo>
                  <a:pt x="3067786" y="4737962"/>
                  <a:pt x="3068557" y="4731104"/>
                  <a:pt x="3068694" y="4724780"/>
                </a:cubicBezTo>
                <a:lnTo>
                  <a:pt x="3065919" y="4714321"/>
                </a:lnTo>
                <a:lnTo>
                  <a:pt x="3052144" y="4713335"/>
                </a:lnTo>
                <a:cubicBezTo>
                  <a:pt x="3047054" y="4713992"/>
                  <a:pt x="3042122" y="4716181"/>
                  <a:pt x="3037262" y="4721392"/>
                </a:cubicBezTo>
                <a:cubicBezTo>
                  <a:pt x="3033324" y="4727304"/>
                  <a:pt x="3030418" y="4719157"/>
                  <a:pt x="3027886" y="4715452"/>
                </a:cubicBezTo>
                <a:cubicBezTo>
                  <a:pt x="3026199" y="4712981"/>
                  <a:pt x="3026824" y="4708707"/>
                  <a:pt x="3027294" y="4705500"/>
                </a:cubicBezTo>
                <a:lnTo>
                  <a:pt x="3027791" y="4702717"/>
                </a:lnTo>
                <a:lnTo>
                  <a:pt x="3022320" y="4701250"/>
                </a:lnTo>
                <a:lnTo>
                  <a:pt x="3021104" y="4697716"/>
                </a:lnTo>
                <a:lnTo>
                  <a:pt x="3014914" y="4696460"/>
                </a:lnTo>
                <a:cubicBezTo>
                  <a:pt x="3011192" y="4696524"/>
                  <a:pt x="3007496" y="4697276"/>
                  <a:pt x="3003760" y="4698296"/>
                </a:cubicBezTo>
                <a:cubicBezTo>
                  <a:pt x="2999448" y="4699767"/>
                  <a:pt x="2997822" y="4703875"/>
                  <a:pt x="2997039" y="4709218"/>
                </a:cubicBezTo>
                <a:cubicBezTo>
                  <a:pt x="2993694" y="4725080"/>
                  <a:pt x="2988068" y="4728522"/>
                  <a:pt x="2973066" y="4726022"/>
                </a:cubicBezTo>
                <a:cubicBezTo>
                  <a:pt x="2969222" y="4724288"/>
                  <a:pt x="2967535" y="4721818"/>
                  <a:pt x="2970004" y="4718945"/>
                </a:cubicBezTo>
                <a:cubicBezTo>
                  <a:pt x="2976569" y="4709091"/>
                  <a:pt x="2969881" y="4705788"/>
                  <a:pt x="2964192" y="4702651"/>
                </a:cubicBezTo>
                <a:cubicBezTo>
                  <a:pt x="2957505" y="4699348"/>
                  <a:pt x="2950192" y="4700318"/>
                  <a:pt x="2944034" y="4700387"/>
                </a:cubicBezTo>
                <a:cubicBezTo>
                  <a:pt x="2936878" y="4700290"/>
                  <a:pt x="2929876" y="4699124"/>
                  <a:pt x="2922407" y="4701163"/>
                </a:cubicBezTo>
                <a:cubicBezTo>
                  <a:pt x="2916937" y="4703536"/>
                  <a:pt x="2914874" y="4696625"/>
                  <a:pt x="2914501" y="4692183"/>
                </a:cubicBezTo>
                <a:cubicBezTo>
                  <a:pt x="2914596" y="4684536"/>
                  <a:pt x="2911751" y="4682968"/>
                  <a:pt x="2905438" y="4684105"/>
                </a:cubicBezTo>
                <a:cubicBezTo>
                  <a:pt x="2903281" y="4684841"/>
                  <a:pt x="2901125" y="4685576"/>
                  <a:pt x="2898124" y="4685076"/>
                </a:cubicBezTo>
                <a:cubicBezTo>
                  <a:pt x="2894968" y="4685645"/>
                  <a:pt x="2890810" y="4686047"/>
                  <a:pt x="2888280" y="4682341"/>
                </a:cubicBezTo>
                <a:cubicBezTo>
                  <a:pt x="2886748" y="4678803"/>
                  <a:pt x="2891062" y="4677332"/>
                  <a:pt x="2892531" y="4674292"/>
                </a:cubicBezTo>
                <a:cubicBezTo>
                  <a:pt x="2897938" y="4665341"/>
                  <a:pt x="2895721" y="4659499"/>
                  <a:pt x="2881876" y="4656097"/>
                </a:cubicBezTo>
                <a:lnTo>
                  <a:pt x="2884021" y="4641435"/>
                </a:lnTo>
                <a:lnTo>
                  <a:pt x="2882469" y="4640593"/>
                </a:lnTo>
                <a:cubicBezTo>
                  <a:pt x="2870185" y="4635748"/>
                  <a:pt x="2857620" y="4631685"/>
                  <a:pt x="2845238" y="4626008"/>
                </a:cubicBezTo>
                <a:cubicBezTo>
                  <a:pt x="2830682" y="4619235"/>
                  <a:pt x="2819204" y="4625951"/>
                  <a:pt x="2811350" y="4641313"/>
                </a:cubicBezTo>
                <a:cubicBezTo>
                  <a:pt x="2809296" y="4645961"/>
                  <a:pt x="2807242" y="4650608"/>
                  <a:pt x="2805188" y="4655255"/>
                </a:cubicBezTo>
                <a:cubicBezTo>
                  <a:pt x="2799569" y="4664357"/>
                  <a:pt x="2793348" y="4665197"/>
                  <a:pt x="2788214" y="4656357"/>
                </a:cubicBezTo>
                <a:cubicBezTo>
                  <a:pt x="2786704" y="4656163"/>
                  <a:pt x="2786886" y="4654550"/>
                  <a:pt x="2785376" y="4654356"/>
                </a:cubicBezTo>
                <a:cubicBezTo>
                  <a:pt x="2773598" y="4636482"/>
                  <a:pt x="2773598" y="4636482"/>
                  <a:pt x="2761032" y="4652878"/>
                </a:cubicBezTo>
                <a:cubicBezTo>
                  <a:pt x="2748104" y="4672502"/>
                  <a:pt x="2731312" y="4671990"/>
                  <a:pt x="2718206" y="4652309"/>
                </a:cubicBezTo>
                <a:cubicBezTo>
                  <a:pt x="2706248" y="4636047"/>
                  <a:pt x="2698880" y="4633467"/>
                  <a:pt x="2679670" y="4640829"/>
                </a:cubicBezTo>
                <a:cubicBezTo>
                  <a:pt x="2660460" y="4648192"/>
                  <a:pt x="2641252" y="4655555"/>
                  <a:pt x="2621257" y="4656270"/>
                </a:cubicBezTo>
                <a:cubicBezTo>
                  <a:pt x="2607304" y="4657757"/>
                  <a:pt x="2595404" y="4654598"/>
                  <a:pt x="2585740" y="4645177"/>
                </a:cubicBezTo>
                <a:cubicBezTo>
                  <a:pt x="2574748" y="4633950"/>
                  <a:pt x="2566836" y="4636211"/>
                  <a:pt x="2559344" y="4648347"/>
                </a:cubicBezTo>
                <a:cubicBezTo>
                  <a:pt x="2550161" y="4661903"/>
                  <a:pt x="2550161" y="4661903"/>
                  <a:pt x="2542733" y="4646222"/>
                </a:cubicBezTo>
                <a:cubicBezTo>
                  <a:pt x="2538144" y="4632540"/>
                  <a:pt x="2532044" y="4618666"/>
                  <a:pt x="2527274" y="4606597"/>
                </a:cubicBezTo>
                <a:cubicBezTo>
                  <a:pt x="2522563" y="4607631"/>
                  <a:pt x="2523528" y="4612665"/>
                  <a:pt x="2521655" y="4615699"/>
                </a:cubicBezTo>
                <a:cubicBezTo>
                  <a:pt x="2515312" y="4631254"/>
                  <a:pt x="2505344" y="4638163"/>
                  <a:pt x="2488914" y="4634424"/>
                </a:cubicBezTo>
                <a:cubicBezTo>
                  <a:pt x="2475324" y="4632685"/>
                  <a:pt x="2461914" y="4629332"/>
                  <a:pt x="2448324" y="4627593"/>
                </a:cubicBezTo>
                <a:cubicBezTo>
                  <a:pt x="2421324" y="4622500"/>
                  <a:pt x="2401752" y="4633090"/>
                  <a:pt x="2386768" y="4657362"/>
                </a:cubicBezTo>
                <a:cubicBezTo>
                  <a:pt x="2380969" y="4668076"/>
                  <a:pt x="2375169" y="4678792"/>
                  <a:pt x="2369188" y="4691120"/>
                </a:cubicBezTo>
                <a:cubicBezTo>
                  <a:pt x="2367134" y="4695768"/>
                  <a:pt x="2363388" y="4701835"/>
                  <a:pt x="2357529" y="4699449"/>
                </a:cubicBezTo>
                <a:cubicBezTo>
                  <a:pt x="2351670" y="4697062"/>
                  <a:pt x="2353906" y="4690801"/>
                  <a:pt x="2354450" y="4685960"/>
                </a:cubicBezTo>
                <a:cubicBezTo>
                  <a:pt x="2355538" y="4676279"/>
                  <a:pt x="2358136" y="4666792"/>
                  <a:pt x="2351312" y="4659371"/>
                </a:cubicBezTo>
                <a:cubicBezTo>
                  <a:pt x="2347326" y="4653951"/>
                  <a:pt x="2352218" y="4651303"/>
                  <a:pt x="2354272" y="4646656"/>
                </a:cubicBezTo>
                <a:cubicBezTo>
                  <a:pt x="2362126" y="4631293"/>
                  <a:pt x="2359832" y="4624453"/>
                  <a:pt x="2343221" y="4622327"/>
                </a:cubicBezTo>
                <a:cubicBezTo>
                  <a:pt x="2323590" y="4619815"/>
                  <a:pt x="2303596" y="4620530"/>
                  <a:pt x="2284931" y="4623051"/>
                </a:cubicBezTo>
                <a:cubicBezTo>
                  <a:pt x="2274180" y="4623312"/>
                  <a:pt x="2262883" y="4628414"/>
                  <a:pt x="2255573" y="4638936"/>
                </a:cubicBezTo>
                <a:cubicBezTo>
                  <a:pt x="2249954" y="4648038"/>
                  <a:pt x="2241860" y="4651911"/>
                  <a:pt x="2229960" y="4648752"/>
                </a:cubicBezTo>
                <a:cubicBezTo>
                  <a:pt x="2195773" y="4639467"/>
                  <a:pt x="2161462" y="4644898"/>
                  <a:pt x="2127938" y="4656975"/>
                </a:cubicBezTo>
                <a:cubicBezTo>
                  <a:pt x="2126246" y="4658395"/>
                  <a:pt x="2126246" y="4658395"/>
                  <a:pt x="2124736" y="4658202"/>
                </a:cubicBezTo>
                <a:cubicBezTo>
                  <a:pt x="2081787" y="4672347"/>
                  <a:pt x="2070070" y="4667574"/>
                  <a:pt x="2048388" y="4628790"/>
                </a:cubicBezTo>
                <a:cubicBezTo>
                  <a:pt x="2043496" y="4631438"/>
                  <a:pt x="2046152" y="4635051"/>
                  <a:pt x="2045790" y="4638278"/>
                </a:cubicBezTo>
                <a:cubicBezTo>
                  <a:pt x="2046212" y="4648153"/>
                  <a:pt x="2042648" y="4652608"/>
                  <a:pt x="2032621" y="4646414"/>
                </a:cubicBezTo>
                <a:cubicBezTo>
                  <a:pt x="2029601" y="4646027"/>
                  <a:pt x="2025614" y="4640607"/>
                  <a:pt x="2023742" y="4643641"/>
                </a:cubicBezTo>
                <a:cubicBezTo>
                  <a:pt x="2020178" y="4648095"/>
                  <a:pt x="2021143" y="4653130"/>
                  <a:pt x="2022109" y="4658163"/>
                </a:cubicBezTo>
                <a:cubicBezTo>
                  <a:pt x="2023256" y="4661583"/>
                  <a:pt x="2022894" y="4664810"/>
                  <a:pt x="2024042" y="4668231"/>
                </a:cubicBezTo>
                <a:cubicBezTo>
                  <a:pt x="2024644" y="4676492"/>
                  <a:pt x="2019933" y="4677525"/>
                  <a:pt x="2015765" y="4673718"/>
                </a:cubicBezTo>
                <a:cubicBezTo>
                  <a:pt x="2004229" y="4667332"/>
                  <a:pt x="1994746" y="4656298"/>
                  <a:pt x="1980430" y="4661013"/>
                </a:cubicBezTo>
                <a:cubicBezTo>
                  <a:pt x="1967624" y="4665921"/>
                  <a:pt x="1961462" y="4679864"/>
                  <a:pt x="1954333" y="4688772"/>
                </a:cubicBezTo>
                <a:cubicBezTo>
                  <a:pt x="1938932" y="4662250"/>
                  <a:pt x="1943948" y="4644887"/>
                  <a:pt x="1968594" y="4630037"/>
                </a:cubicBezTo>
                <a:cubicBezTo>
                  <a:pt x="1970104" y="4630230"/>
                  <a:pt x="1971796" y="4628810"/>
                  <a:pt x="1973488" y="4627390"/>
                </a:cubicBezTo>
                <a:cubicBezTo>
                  <a:pt x="1981582" y="4623515"/>
                  <a:pt x="1994206" y="4620220"/>
                  <a:pt x="1992275" y="4610152"/>
                </a:cubicBezTo>
                <a:cubicBezTo>
                  <a:pt x="1989980" y="4603312"/>
                  <a:pt x="1977900" y="4601766"/>
                  <a:pt x="1969020" y="4598992"/>
                </a:cubicBezTo>
                <a:cubicBezTo>
                  <a:pt x="1948060" y="4594674"/>
                  <a:pt x="1926375" y="4596809"/>
                  <a:pt x="1905053" y="4595718"/>
                </a:cubicBezTo>
                <a:cubicBezTo>
                  <a:pt x="1900522" y="4595138"/>
                  <a:pt x="1895811" y="4596171"/>
                  <a:pt x="1891462" y="4593978"/>
                </a:cubicBezTo>
                <a:cubicBezTo>
                  <a:pt x="1879381" y="4592433"/>
                  <a:pt x="1869174" y="4587852"/>
                  <a:pt x="1861501" y="4601601"/>
                </a:cubicBezTo>
                <a:cubicBezTo>
                  <a:pt x="1857754" y="4607669"/>
                  <a:pt x="1848694" y="4606510"/>
                  <a:pt x="1840782" y="4608771"/>
                </a:cubicBezTo>
                <a:cubicBezTo>
                  <a:pt x="1831358" y="4610839"/>
                  <a:pt x="1823264" y="4614712"/>
                  <a:pt x="1821812" y="4627620"/>
                </a:cubicBezTo>
                <a:cubicBezTo>
                  <a:pt x="1818852" y="4640336"/>
                  <a:pt x="1808462" y="4637370"/>
                  <a:pt x="1800549" y="4639631"/>
                </a:cubicBezTo>
                <a:cubicBezTo>
                  <a:pt x="1794146" y="4642085"/>
                  <a:pt x="1787924" y="4642926"/>
                  <a:pt x="1785811" y="4634471"/>
                </a:cubicBezTo>
                <a:cubicBezTo>
                  <a:pt x="1783334" y="4629244"/>
                  <a:pt x="1780496" y="4627245"/>
                  <a:pt x="1775966" y="4626665"/>
                </a:cubicBezTo>
                <a:cubicBezTo>
                  <a:pt x="1763704" y="4626733"/>
                  <a:pt x="1751442" y="4626800"/>
                  <a:pt x="1740268" y="4617186"/>
                </a:cubicBezTo>
                <a:cubicBezTo>
                  <a:pt x="1734590" y="4613186"/>
                  <a:pt x="1729516" y="4617447"/>
                  <a:pt x="1724442" y="4621708"/>
                </a:cubicBezTo>
                <a:cubicBezTo>
                  <a:pt x="1695506" y="4647467"/>
                  <a:pt x="1661377" y="4651284"/>
                  <a:pt x="1626826" y="4645226"/>
                </a:cubicBezTo>
                <a:cubicBezTo>
                  <a:pt x="1610396" y="4641486"/>
                  <a:pt x="1593968" y="4637746"/>
                  <a:pt x="1576812" y="4640462"/>
                </a:cubicBezTo>
                <a:cubicBezTo>
                  <a:pt x="1562859" y="4641950"/>
                  <a:pt x="1551504" y="4633949"/>
                  <a:pt x="1545586" y="4618462"/>
                </a:cubicBezTo>
                <a:cubicBezTo>
                  <a:pt x="1538639" y="4625756"/>
                  <a:pt x="1537188" y="4638665"/>
                  <a:pt x="1523596" y="4636925"/>
                </a:cubicBezTo>
                <a:cubicBezTo>
                  <a:pt x="1507167" y="4633186"/>
                  <a:pt x="1490919" y="4627833"/>
                  <a:pt x="1480471" y="4611766"/>
                </a:cubicBezTo>
                <a:cubicBezTo>
                  <a:pt x="1477814" y="4608152"/>
                  <a:pt x="1475337" y="4602925"/>
                  <a:pt x="1472861" y="4597697"/>
                </a:cubicBezTo>
                <a:cubicBezTo>
                  <a:pt x="1468874" y="4592277"/>
                  <a:pt x="1466762" y="4583823"/>
                  <a:pt x="1457158" y="4587504"/>
                </a:cubicBezTo>
                <a:cubicBezTo>
                  <a:pt x="1447734" y="4589572"/>
                  <a:pt x="1447008" y="4596026"/>
                  <a:pt x="1446283" y="4602481"/>
                </a:cubicBezTo>
                <a:cubicBezTo>
                  <a:pt x="1443200" y="4629911"/>
                  <a:pt x="1432928" y="4653148"/>
                  <a:pt x="1416980" y="4672384"/>
                </a:cubicBezTo>
                <a:cubicBezTo>
                  <a:pt x="1408160" y="4682714"/>
                  <a:pt x="1399703" y="4689815"/>
                  <a:pt x="1385328" y="4681429"/>
                </a:cubicBezTo>
                <a:cubicBezTo>
                  <a:pt x="1373790" y="4675042"/>
                  <a:pt x="1359475" y="4679757"/>
                  <a:pt x="1348178" y="4684859"/>
                </a:cubicBezTo>
                <a:cubicBezTo>
                  <a:pt x="1333680" y="4691188"/>
                  <a:pt x="1316526" y="4693902"/>
                  <a:pt x="1299734" y="4693390"/>
                </a:cubicBezTo>
                <a:cubicBezTo>
                  <a:pt x="1278230" y="4693912"/>
                  <a:pt x="1256000" y="4700888"/>
                  <a:pt x="1235281" y="4708057"/>
                </a:cubicBezTo>
                <a:cubicBezTo>
                  <a:pt x="1217944" y="4712385"/>
                  <a:pt x="1202118" y="4716907"/>
                  <a:pt x="1184178" y="4712974"/>
                </a:cubicBezTo>
                <a:cubicBezTo>
                  <a:pt x="1167930" y="4707622"/>
                  <a:pt x="1153918" y="4696008"/>
                  <a:pt x="1144980" y="4680134"/>
                </a:cubicBezTo>
                <a:cubicBezTo>
                  <a:pt x="1120278" y="4640964"/>
                  <a:pt x="1098956" y="4639872"/>
                  <a:pt x="1073098" y="4679119"/>
                </a:cubicBezTo>
                <a:cubicBezTo>
                  <a:pt x="1072918" y="4680732"/>
                  <a:pt x="1071226" y="4682153"/>
                  <a:pt x="1071045" y="4683766"/>
                </a:cubicBezTo>
                <a:cubicBezTo>
                  <a:pt x="1059989" y="4700356"/>
                  <a:pt x="1059989" y="4700356"/>
                  <a:pt x="1051232" y="4682868"/>
                </a:cubicBezTo>
                <a:cubicBezTo>
                  <a:pt x="1042294" y="4666993"/>
                  <a:pt x="1033415" y="4664220"/>
                  <a:pt x="1014206" y="4671582"/>
                </a:cubicBezTo>
                <a:cubicBezTo>
                  <a:pt x="983881" y="4682433"/>
                  <a:pt x="983881" y="4682433"/>
                  <a:pt x="964795" y="4675080"/>
                </a:cubicBezTo>
                <a:cubicBezTo>
                  <a:pt x="975124" y="4664945"/>
                  <a:pt x="987932" y="4660036"/>
                  <a:pt x="1000556" y="4656742"/>
                </a:cubicBezTo>
                <a:cubicBezTo>
                  <a:pt x="1013362" y="4651833"/>
                  <a:pt x="1027316" y="4650346"/>
                  <a:pt x="1041450" y="4647244"/>
                </a:cubicBezTo>
                <a:cubicBezTo>
                  <a:pt x="1031605" y="4639437"/>
                  <a:pt x="1030820" y="4632790"/>
                  <a:pt x="1036440" y="4623688"/>
                </a:cubicBezTo>
                <a:cubicBezTo>
                  <a:pt x="1043568" y="4614779"/>
                  <a:pt x="1039219" y="4612587"/>
                  <a:pt x="1030159" y="4611427"/>
                </a:cubicBezTo>
                <a:cubicBezTo>
                  <a:pt x="1013548" y="4609302"/>
                  <a:pt x="996756" y="4608789"/>
                  <a:pt x="981051" y="4598596"/>
                </a:cubicBezTo>
                <a:cubicBezTo>
                  <a:pt x="970844" y="4594016"/>
                  <a:pt x="961238" y="4597697"/>
                  <a:pt x="955258" y="4610025"/>
                </a:cubicBezTo>
                <a:cubicBezTo>
                  <a:pt x="953204" y="4614674"/>
                  <a:pt x="951330" y="4617707"/>
                  <a:pt x="945834" y="4612094"/>
                </a:cubicBezTo>
                <a:cubicBezTo>
                  <a:pt x="930310" y="4600287"/>
                  <a:pt x="930310" y="4600287"/>
                  <a:pt x="926626" y="4619456"/>
                </a:cubicBezTo>
                <a:cubicBezTo>
                  <a:pt x="926444" y="4621070"/>
                  <a:pt x="926262" y="4622683"/>
                  <a:pt x="924390" y="4625717"/>
                </a:cubicBezTo>
                <a:cubicBezTo>
                  <a:pt x="918108" y="4613455"/>
                  <a:pt x="910318" y="4601001"/>
                  <a:pt x="904037" y="4588740"/>
                </a:cubicBezTo>
                <a:cubicBezTo>
                  <a:pt x="901198" y="4586741"/>
                  <a:pt x="900595" y="4578480"/>
                  <a:pt x="895702" y="4581127"/>
                </a:cubicBezTo>
                <a:cubicBezTo>
                  <a:pt x="889298" y="4583580"/>
                  <a:pt x="882896" y="4586035"/>
                  <a:pt x="881807" y="4595716"/>
                </a:cubicBezTo>
                <a:cubicBezTo>
                  <a:pt x="882230" y="4605591"/>
                  <a:pt x="884342" y="4614045"/>
                  <a:pt x="886456" y="4622500"/>
                </a:cubicBezTo>
                <a:cubicBezTo>
                  <a:pt x="888750" y="4629340"/>
                  <a:pt x="888024" y="4635795"/>
                  <a:pt x="880112" y="4638055"/>
                </a:cubicBezTo>
                <a:cubicBezTo>
                  <a:pt x="852024" y="4642645"/>
                  <a:pt x="823210" y="4653689"/>
                  <a:pt x="793974" y="4654858"/>
                </a:cubicBezTo>
                <a:cubicBezTo>
                  <a:pt x="780021" y="4656345"/>
                  <a:pt x="766067" y="4657834"/>
                  <a:pt x="762385" y="4636084"/>
                </a:cubicBezTo>
                <a:cubicBezTo>
                  <a:pt x="760816" y="4622789"/>
                  <a:pt x="734360" y="4612857"/>
                  <a:pt x="725902" y="4619958"/>
                </a:cubicBezTo>
                <a:cubicBezTo>
                  <a:pt x="722338" y="4624413"/>
                  <a:pt x="718955" y="4627253"/>
                  <a:pt x="722760" y="4634287"/>
                </a:cubicBezTo>
                <a:cubicBezTo>
                  <a:pt x="726565" y="4641322"/>
                  <a:pt x="729948" y="4638480"/>
                  <a:pt x="734659" y="4637447"/>
                </a:cubicBezTo>
                <a:cubicBezTo>
                  <a:pt x="741244" y="4633379"/>
                  <a:pt x="749157" y="4631118"/>
                  <a:pt x="752962" y="4638152"/>
                </a:cubicBezTo>
                <a:cubicBezTo>
                  <a:pt x="756947" y="4643572"/>
                  <a:pt x="757732" y="4650220"/>
                  <a:pt x="752476" y="4656095"/>
                </a:cubicBezTo>
                <a:cubicBezTo>
                  <a:pt x="747040" y="4663583"/>
                  <a:pt x="741965" y="4667844"/>
                  <a:pt x="733449" y="4661844"/>
                </a:cubicBezTo>
                <a:cubicBezTo>
                  <a:pt x="724750" y="4657457"/>
                  <a:pt x="719858" y="4660104"/>
                  <a:pt x="718588" y="4671399"/>
                </a:cubicBezTo>
                <a:cubicBezTo>
                  <a:pt x="718225" y="4674626"/>
                  <a:pt x="718044" y="4676240"/>
                  <a:pt x="717682" y="4679467"/>
                </a:cubicBezTo>
                <a:cubicBezTo>
                  <a:pt x="715808" y="4682500"/>
                  <a:pt x="715264" y="4687341"/>
                  <a:pt x="712062" y="4688569"/>
                </a:cubicBezTo>
                <a:cubicBezTo>
                  <a:pt x="707352" y="4689602"/>
                  <a:pt x="706386" y="4684568"/>
                  <a:pt x="703546" y="4682568"/>
                </a:cubicBezTo>
                <a:cubicBezTo>
                  <a:pt x="694246" y="4669920"/>
                  <a:pt x="683072" y="4660307"/>
                  <a:pt x="666280" y="4659795"/>
                </a:cubicBezTo>
                <a:cubicBezTo>
                  <a:pt x="658729" y="4658829"/>
                  <a:pt x="654017" y="4659863"/>
                  <a:pt x="654439" y="4669737"/>
                </a:cubicBezTo>
                <a:cubicBezTo>
                  <a:pt x="653714" y="4676191"/>
                  <a:pt x="652988" y="4682645"/>
                  <a:pt x="652262" y="4689099"/>
                </a:cubicBezTo>
                <a:cubicBezTo>
                  <a:pt x="647429" y="4704849"/>
                  <a:pt x="642536" y="4707496"/>
                  <a:pt x="627798" y="4702336"/>
                </a:cubicBezTo>
                <a:cubicBezTo>
                  <a:pt x="618918" y="4699563"/>
                  <a:pt x="611006" y="4701824"/>
                  <a:pt x="601944" y="4700665"/>
                </a:cubicBezTo>
                <a:cubicBezTo>
                  <a:pt x="586663" y="4700346"/>
                  <a:pt x="575308" y="4692346"/>
                  <a:pt x="571081" y="4675437"/>
                </a:cubicBezTo>
                <a:cubicBezTo>
                  <a:pt x="567458" y="4666790"/>
                  <a:pt x="564016" y="4656528"/>
                  <a:pt x="560574" y="4646268"/>
                </a:cubicBezTo>
                <a:cubicBezTo>
                  <a:pt x="565104" y="4646848"/>
                  <a:pt x="568124" y="4647234"/>
                  <a:pt x="571144" y="4647621"/>
                </a:cubicBezTo>
                <a:cubicBezTo>
                  <a:pt x="602675" y="4653292"/>
                  <a:pt x="604184" y="4653486"/>
                  <a:pt x="619711" y="4624374"/>
                </a:cubicBezTo>
                <a:cubicBezTo>
                  <a:pt x="623820" y="4615079"/>
                  <a:pt x="630404" y="4611011"/>
                  <a:pt x="639464" y="4612170"/>
                </a:cubicBezTo>
                <a:cubicBezTo>
                  <a:pt x="670029" y="4612808"/>
                  <a:pt x="698480" y="4604992"/>
                  <a:pt x="725965" y="4592142"/>
                </a:cubicBezTo>
                <a:cubicBezTo>
                  <a:pt x="760035" y="4575223"/>
                  <a:pt x="797366" y="4570179"/>
                  <a:pt x="833548" y="4561716"/>
                </a:cubicBezTo>
                <a:cubicBezTo>
                  <a:pt x="854086" y="4556160"/>
                  <a:pt x="873114" y="4550411"/>
                  <a:pt x="890210" y="4534594"/>
                </a:cubicBezTo>
                <a:cubicBezTo>
                  <a:pt x="902050" y="4524653"/>
                  <a:pt x="915822" y="4524778"/>
                  <a:pt x="929413" y="4526517"/>
                </a:cubicBezTo>
                <a:cubicBezTo>
                  <a:pt x="947716" y="4527222"/>
                  <a:pt x="964508" y="4527734"/>
                  <a:pt x="969101" y="4500498"/>
                </a:cubicBezTo>
                <a:cubicBezTo>
                  <a:pt x="983898" y="4518758"/>
                  <a:pt x="999542" y="4515851"/>
                  <a:pt x="1015732" y="4508102"/>
                </a:cubicBezTo>
                <a:cubicBezTo>
                  <a:pt x="1033794" y="4497318"/>
                  <a:pt x="1053426" y="4499831"/>
                  <a:pt x="1072090" y="4497310"/>
                </a:cubicBezTo>
                <a:cubicBezTo>
                  <a:pt x="1092266" y="4494980"/>
                  <a:pt x="1109784" y="4489038"/>
                  <a:pt x="1126336" y="4478063"/>
                </a:cubicBezTo>
                <a:cubicBezTo>
                  <a:pt x="1134792" y="4470961"/>
                  <a:pt x="1145908" y="4467473"/>
                  <a:pt x="1157806" y="4470633"/>
                </a:cubicBezTo>
                <a:cubicBezTo>
                  <a:pt x="1172726" y="4474178"/>
                  <a:pt x="1186680" y="4472691"/>
                  <a:pt x="1199848" y="4464554"/>
                </a:cubicBezTo>
                <a:cubicBezTo>
                  <a:pt x="1220447" y="4451642"/>
                  <a:pt x="1242299" y="4444618"/>
                  <a:pt x="1264634" y="4440110"/>
                </a:cubicBezTo>
                <a:lnTo>
                  <a:pt x="1273080" y="4438944"/>
                </a:lnTo>
                <a:lnTo>
                  <a:pt x="1257433" y="4429257"/>
                </a:lnTo>
                <a:cubicBezTo>
                  <a:pt x="1251967" y="4424195"/>
                  <a:pt x="1247251" y="4417933"/>
                  <a:pt x="1243579" y="4410701"/>
                </a:cubicBezTo>
                <a:cubicBezTo>
                  <a:pt x="1223279" y="4375013"/>
                  <a:pt x="1205756" y="4374018"/>
                  <a:pt x="1184506" y="4409777"/>
                </a:cubicBezTo>
                <a:cubicBezTo>
                  <a:pt x="1184358" y="4411247"/>
                  <a:pt x="1182968" y="4412541"/>
                  <a:pt x="1182818" y="4414011"/>
                </a:cubicBezTo>
                <a:cubicBezTo>
                  <a:pt x="1173732" y="4429126"/>
                  <a:pt x="1173732" y="4429126"/>
                  <a:pt x="1166536" y="4413192"/>
                </a:cubicBezTo>
                <a:cubicBezTo>
                  <a:pt x="1159190" y="4398729"/>
                  <a:pt x="1151894" y="4396202"/>
                  <a:pt x="1136108" y="4402910"/>
                </a:cubicBezTo>
                <a:cubicBezTo>
                  <a:pt x="1111186" y="4412796"/>
                  <a:pt x="1111186" y="4412796"/>
                  <a:pt x="1095502" y="4406097"/>
                </a:cubicBezTo>
                <a:cubicBezTo>
                  <a:pt x="1103990" y="4396862"/>
                  <a:pt x="1114516" y="4392390"/>
                  <a:pt x="1124890" y="4389389"/>
                </a:cubicBezTo>
                <a:cubicBezTo>
                  <a:pt x="1135414" y="4384916"/>
                  <a:pt x="1146882" y="4383561"/>
                  <a:pt x="1158498" y="4380735"/>
                </a:cubicBezTo>
                <a:cubicBezTo>
                  <a:pt x="1150406" y="4373622"/>
                  <a:pt x="1149762" y="4367566"/>
                  <a:pt x="1154380" y="4359272"/>
                </a:cubicBezTo>
                <a:cubicBezTo>
                  <a:pt x="1160238" y="4351156"/>
                  <a:pt x="1156664" y="4349159"/>
                  <a:pt x="1149218" y="4348102"/>
                </a:cubicBezTo>
                <a:cubicBezTo>
                  <a:pt x="1142393" y="4347133"/>
                  <a:pt x="1135530" y="4346533"/>
                  <a:pt x="1128760" y="4345013"/>
                </a:cubicBezTo>
                <a:lnTo>
                  <a:pt x="1115324" y="4339205"/>
                </a:lnTo>
                <a:lnTo>
                  <a:pt x="1109496" y="4341693"/>
                </a:lnTo>
                <a:lnTo>
                  <a:pt x="1089548" y="4344599"/>
                </a:lnTo>
                <a:lnTo>
                  <a:pt x="1087664" y="4346825"/>
                </a:lnTo>
                <a:cubicBezTo>
                  <a:pt x="1085976" y="4351060"/>
                  <a:pt x="1084436" y="4353823"/>
                  <a:pt x="1079919" y="4348709"/>
                </a:cubicBezTo>
                <a:cubicBezTo>
                  <a:pt x="1067162" y="4337952"/>
                  <a:pt x="1067162" y="4337952"/>
                  <a:pt x="1064134" y="4355417"/>
                </a:cubicBezTo>
                <a:cubicBezTo>
                  <a:pt x="1063984" y="4356888"/>
                  <a:pt x="1063835" y="4358357"/>
                  <a:pt x="1062296" y="4361122"/>
                </a:cubicBezTo>
                <a:cubicBezTo>
                  <a:pt x="1057134" y="4349950"/>
                  <a:pt x="1050732" y="4338603"/>
                  <a:pt x="1045570" y="4327431"/>
                </a:cubicBezTo>
                <a:cubicBezTo>
                  <a:pt x="1043238" y="4325610"/>
                  <a:pt x="1042742" y="4318083"/>
                  <a:pt x="1038720" y="4320495"/>
                </a:cubicBezTo>
                <a:cubicBezTo>
                  <a:pt x="1033458" y="4322730"/>
                  <a:pt x="1028196" y="4324966"/>
                  <a:pt x="1027302" y="4333788"/>
                </a:cubicBezTo>
                <a:cubicBezTo>
                  <a:pt x="1027648" y="4342784"/>
                  <a:pt x="1029385" y="4350487"/>
                  <a:pt x="1031122" y="4358190"/>
                </a:cubicBezTo>
                <a:cubicBezTo>
                  <a:pt x="1033008" y="4364423"/>
                  <a:pt x="1032411" y="4370304"/>
                  <a:pt x="1025908" y="4372363"/>
                </a:cubicBezTo>
                <a:cubicBezTo>
                  <a:pt x="1002825" y="4376544"/>
                  <a:pt x="979146" y="4386607"/>
                  <a:pt x="955120" y="4387672"/>
                </a:cubicBezTo>
                <a:cubicBezTo>
                  <a:pt x="946519" y="4388689"/>
                  <a:pt x="937919" y="4389705"/>
                  <a:pt x="932880" y="4381790"/>
                </a:cubicBezTo>
                <a:lnTo>
                  <a:pt x="931460" y="4377507"/>
                </a:lnTo>
                <a:lnTo>
                  <a:pt x="930696" y="4377122"/>
                </a:lnTo>
                <a:cubicBezTo>
                  <a:pt x="929579" y="4375137"/>
                  <a:pt x="929096" y="4372621"/>
                  <a:pt x="928522" y="4370910"/>
                </a:cubicBezTo>
                <a:lnTo>
                  <a:pt x="926831" y="4367977"/>
                </a:lnTo>
                <a:lnTo>
                  <a:pt x="921994" y="4362596"/>
                </a:lnTo>
                <a:lnTo>
                  <a:pt x="913965" y="4364137"/>
                </a:lnTo>
                <a:lnTo>
                  <a:pt x="899869" y="4371910"/>
                </a:lnTo>
                <a:lnTo>
                  <a:pt x="901205" y="4373126"/>
                </a:lnTo>
                <a:cubicBezTo>
                  <a:pt x="902775" y="4373162"/>
                  <a:pt x="904438" y="4372280"/>
                  <a:pt x="906374" y="4371809"/>
                </a:cubicBezTo>
                <a:cubicBezTo>
                  <a:pt x="911785" y="4368102"/>
                  <a:pt x="918288" y="4366042"/>
                  <a:pt x="921415" y="4372451"/>
                </a:cubicBezTo>
                <a:cubicBezTo>
                  <a:pt x="924690" y="4377390"/>
                  <a:pt x="925336" y="4383446"/>
                  <a:pt x="921016" y="4388799"/>
                </a:cubicBezTo>
                <a:cubicBezTo>
                  <a:pt x="916548" y="4395621"/>
                  <a:pt x="912378" y="4399504"/>
                  <a:pt x="905380" y="4394037"/>
                </a:cubicBezTo>
                <a:cubicBezTo>
                  <a:pt x="898231" y="4390040"/>
                  <a:pt x="894210" y="4392452"/>
                  <a:pt x="893166" y="4402743"/>
                </a:cubicBezTo>
                <a:cubicBezTo>
                  <a:pt x="892868" y="4405683"/>
                  <a:pt x="892720" y="4407153"/>
                  <a:pt x="892422" y="4410094"/>
                </a:cubicBezTo>
                <a:cubicBezTo>
                  <a:pt x="890882" y="4412857"/>
                  <a:pt x="890435" y="4417268"/>
                  <a:pt x="887804" y="4418386"/>
                </a:cubicBezTo>
                <a:cubicBezTo>
                  <a:pt x="883932" y="4419328"/>
                  <a:pt x="883138" y="4414741"/>
                  <a:pt x="880806" y="4412919"/>
                </a:cubicBezTo>
                <a:cubicBezTo>
                  <a:pt x="876984" y="4407157"/>
                  <a:pt x="872777" y="4402087"/>
                  <a:pt x="867801" y="4398398"/>
                </a:cubicBezTo>
                <a:lnTo>
                  <a:pt x="857939" y="4394913"/>
                </a:lnTo>
                <a:lnTo>
                  <a:pt x="840331" y="4402381"/>
                </a:lnTo>
                <a:lnTo>
                  <a:pt x="838660" y="4418870"/>
                </a:lnTo>
                <a:cubicBezTo>
                  <a:pt x="834688" y="4433220"/>
                  <a:pt x="830666" y="4435632"/>
                  <a:pt x="818554" y="4430931"/>
                </a:cubicBezTo>
                <a:cubicBezTo>
                  <a:pt x="811258" y="4428404"/>
                  <a:pt x="804754" y="4430464"/>
                  <a:pt x="797308" y="4429408"/>
                </a:cubicBezTo>
                <a:lnTo>
                  <a:pt x="786568" y="4425520"/>
                </a:lnTo>
                <a:lnTo>
                  <a:pt x="765062" y="4435105"/>
                </a:lnTo>
                <a:cubicBezTo>
                  <a:pt x="751894" y="4443240"/>
                  <a:pt x="737759" y="4446342"/>
                  <a:pt x="722840" y="4442796"/>
                </a:cubicBezTo>
                <a:cubicBezTo>
                  <a:pt x="710759" y="4441249"/>
                  <a:pt x="699462" y="4446351"/>
                  <a:pt x="688166" y="4451453"/>
                </a:cubicBezTo>
                <a:cubicBezTo>
                  <a:pt x="690887" y="4427250"/>
                  <a:pt x="691916" y="4404467"/>
                  <a:pt x="710703" y="4387230"/>
                </a:cubicBezTo>
                <a:cubicBezTo>
                  <a:pt x="717832" y="4378321"/>
                  <a:pt x="714572" y="4366447"/>
                  <a:pt x="715841" y="4355152"/>
                </a:cubicBezTo>
                <a:cubicBezTo>
                  <a:pt x="714876" y="4350118"/>
                  <a:pt x="714091" y="4343470"/>
                  <a:pt x="714636" y="4338630"/>
                </a:cubicBezTo>
                <a:cubicBezTo>
                  <a:pt x="719650" y="4321266"/>
                  <a:pt x="707570" y="4319721"/>
                  <a:pt x="696636" y="4321596"/>
                </a:cubicBezTo>
                <a:cubicBezTo>
                  <a:pt x="682864" y="4321470"/>
                  <a:pt x="668366" y="4327799"/>
                  <a:pt x="659184" y="4341354"/>
                </a:cubicBezTo>
                <a:cubicBezTo>
                  <a:pt x="651330" y="4356717"/>
                  <a:pt x="640578" y="4356978"/>
                  <a:pt x="627350" y="4352011"/>
                </a:cubicBezTo>
                <a:cubicBezTo>
                  <a:pt x="624512" y="4350011"/>
                  <a:pt x="621491" y="4349625"/>
                  <a:pt x="618470" y="4349238"/>
                </a:cubicBezTo>
                <a:cubicBezTo>
                  <a:pt x="606753" y="4344466"/>
                  <a:pt x="598658" y="4348340"/>
                  <a:pt x="597026" y="4362862"/>
                </a:cubicBezTo>
                <a:cubicBezTo>
                  <a:pt x="595938" y="4372543"/>
                  <a:pt x="592192" y="4378611"/>
                  <a:pt x="584220" y="4367770"/>
                </a:cubicBezTo>
                <a:cubicBezTo>
                  <a:pt x="574556" y="4358350"/>
                  <a:pt x="564530" y="4352156"/>
                  <a:pt x="553052" y="4358872"/>
                </a:cubicBezTo>
                <a:cubicBezTo>
                  <a:pt x="540246" y="4363780"/>
                  <a:pt x="532936" y="4374302"/>
                  <a:pt x="532814" y="4389018"/>
                </a:cubicBezTo>
                <a:cubicBezTo>
                  <a:pt x="532873" y="4402118"/>
                  <a:pt x="525926" y="4409413"/>
                  <a:pt x="514811" y="4412902"/>
                </a:cubicBezTo>
                <a:cubicBezTo>
                  <a:pt x="505206" y="4416583"/>
                  <a:pt x="494454" y="4416843"/>
                  <a:pt x="491493" y="4429559"/>
                </a:cubicBezTo>
                <a:cubicBezTo>
                  <a:pt x="490949" y="4434399"/>
                  <a:pt x="486782" y="4430593"/>
                  <a:pt x="485453" y="4428785"/>
                </a:cubicBezTo>
                <a:cubicBezTo>
                  <a:pt x="473916" y="4422399"/>
                  <a:pt x="475186" y="4411104"/>
                  <a:pt x="476456" y="4399810"/>
                </a:cubicBezTo>
                <a:cubicBezTo>
                  <a:pt x="477304" y="4378640"/>
                  <a:pt x="469876" y="4362958"/>
                  <a:pt x="452480" y="4354185"/>
                </a:cubicBezTo>
                <a:cubicBezTo>
                  <a:pt x="450970" y="4353992"/>
                  <a:pt x="449460" y="4353799"/>
                  <a:pt x="449278" y="4355413"/>
                </a:cubicBezTo>
                <a:cubicBezTo>
                  <a:pt x="436894" y="4370196"/>
                  <a:pt x="420828" y="4363229"/>
                  <a:pt x="405726" y="4361297"/>
                </a:cubicBezTo>
                <a:cubicBezTo>
                  <a:pt x="382894" y="4360011"/>
                  <a:pt x="377820" y="4364273"/>
                  <a:pt x="370568" y="4387896"/>
                </a:cubicBezTo>
                <a:cubicBezTo>
                  <a:pt x="357704" y="4379703"/>
                  <a:pt x="355590" y="4371249"/>
                  <a:pt x="360606" y="4353886"/>
                </a:cubicBezTo>
                <a:cubicBezTo>
                  <a:pt x="370272" y="4322387"/>
                  <a:pt x="370272" y="4322387"/>
                  <a:pt x="340493" y="4328398"/>
                </a:cubicBezTo>
                <a:cubicBezTo>
                  <a:pt x="304854" y="4332020"/>
                  <a:pt x="276826" y="4349712"/>
                  <a:pt x="256587" y="4379857"/>
                </a:cubicBezTo>
                <a:cubicBezTo>
                  <a:pt x="249276" y="4390379"/>
                  <a:pt x="242511" y="4396060"/>
                  <a:pt x="231758" y="4396321"/>
                </a:cubicBezTo>
                <a:cubicBezTo>
                  <a:pt x="217806" y="4397809"/>
                  <a:pt x="209108" y="4393422"/>
                  <a:pt x="207720" y="4378514"/>
                </a:cubicBezTo>
                <a:cubicBezTo>
                  <a:pt x="202106" y="4346697"/>
                  <a:pt x="193589" y="4340697"/>
                  <a:pt x="163990" y="4345093"/>
                </a:cubicBezTo>
                <a:cubicBezTo>
                  <a:pt x="157770" y="4345934"/>
                  <a:pt x="153239" y="4345354"/>
                  <a:pt x="147198" y="4344581"/>
                </a:cubicBezTo>
                <a:cubicBezTo>
                  <a:pt x="145870" y="4342774"/>
                  <a:pt x="145870" y="4342774"/>
                  <a:pt x="144360" y="4342581"/>
                </a:cubicBezTo>
                <a:cubicBezTo>
                  <a:pt x="144360" y="4342581"/>
                  <a:pt x="145688" y="4344387"/>
                  <a:pt x="145506" y="4346002"/>
                </a:cubicBezTo>
                <a:cubicBezTo>
                  <a:pt x="144963" y="4350842"/>
                  <a:pt x="145748" y="4357489"/>
                  <a:pt x="146714" y="4362524"/>
                </a:cubicBezTo>
                <a:cubicBezTo>
                  <a:pt x="150215" y="4385885"/>
                  <a:pt x="136138" y="4402090"/>
                  <a:pt x="113306" y="4400805"/>
                </a:cubicBezTo>
                <a:cubicBezTo>
                  <a:pt x="99716" y="4399065"/>
                  <a:pt x="87997" y="4394292"/>
                  <a:pt x="78334" y="4384871"/>
                </a:cubicBezTo>
                <a:cubicBezTo>
                  <a:pt x="69999" y="4377259"/>
                  <a:pt x="61120" y="4374485"/>
                  <a:pt x="51152" y="4381394"/>
                </a:cubicBezTo>
                <a:cubicBezTo>
                  <a:pt x="46078" y="4385654"/>
                  <a:pt x="37983" y="4389529"/>
                  <a:pt x="34360" y="4380882"/>
                </a:cubicBezTo>
                <a:cubicBezTo>
                  <a:pt x="32247" y="4372427"/>
                  <a:pt x="31644" y="4364166"/>
                  <a:pt x="39920" y="4358678"/>
                </a:cubicBezTo>
                <a:cubicBezTo>
                  <a:pt x="70788" y="4342987"/>
                  <a:pt x="84201" y="4305421"/>
                  <a:pt x="116216" y="4293150"/>
                </a:cubicBezTo>
                <a:cubicBezTo>
                  <a:pt x="124130" y="4290889"/>
                  <a:pt x="128238" y="4281595"/>
                  <a:pt x="130655" y="4273720"/>
                </a:cubicBezTo>
                <a:cubicBezTo>
                  <a:pt x="134704" y="4251323"/>
                  <a:pt x="148598" y="4236734"/>
                  <a:pt x="163822" y="4223951"/>
                </a:cubicBezTo>
                <a:cubicBezTo>
                  <a:pt x="177172" y="4214203"/>
                  <a:pt x="190704" y="4202840"/>
                  <a:pt x="200248" y="4186056"/>
                </a:cubicBezTo>
                <a:cubicBezTo>
                  <a:pt x="207560" y="4175534"/>
                  <a:pt x="213600" y="4176308"/>
                  <a:pt x="220062" y="4186955"/>
                </a:cubicBezTo>
                <a:cubicBezTo>
                  <a:pt x="222900" y="4188955"/>
                  <a:pt x="222356" y="4193796"/>
                  <a:pt x="226886" y="4194376"/>
                </a:cubicBezTo>
                <a:cubicBezTo>
                  <a:pt x="230451" y="4189921"/>
                  <a:pt x="227794" y="4186308"/>
                  <a:pt x="228338" y="4181467"/>
                </a:cubicBezTo>
                <a:cubicBezTo>
                  <a:pt x="226950" y="4166558"/>
                  <a:pt x="240844" y="4151969"/>
                  <a:pt x="254436" y="4153708"/>
                </a:cubicBezTo>
                <a:cubicBezTo>
                  <a:pt x="263314" y="4156481"/>
                  <a:pt x="262588" y="4162935"/>
                  <a:pt x="263373" y="4169583"/>
                </a:cubicBezTo>
                <a:cubicBezTo>
                  <a:pt x="262648" y="4176036"/>
                  <a:pt x="261741" y="4184105"/>
                  <a:pt x="267962" y="4183264"/>
                </a:cubicBezTo>
                <a:cubicBezTo>
                  <a:pt x="275513" y="4184230"/>
                  <a:pt x="280768" y="4178356"/>
                  <a:pt x="281676" y="4170288"/>
                </a:cubicBezTo>
                <a:cubicBezTo>
                  <a:pt x="280528" y="4166868"/>
                  <a:pt x="280891" y="4163641"/>
                  <a:pt x="281072" y="4162027"/>
                </a:cubicBezTo>
                <a:cubicBezTo>
                  <a:pt x="281014" y="4148926"/>
                  <a:pt x="286632" y="4139824"/>
                  <a:pt x="299075" y="4138142"/>
                </a:cubicBezTo>
                <a:lnTo>
                  <a:pt x="332600" y="4130357"/>
                </a:lnTo>
                <a:lnTo>
                  <a:pt x="335432" y="4117818"/>
                </a:lnTo>
                <a:cubicBezTo>
                  <a:pt x="360798" y="4103522"/>
                  <a:pt x="371822" y="4069295"/>
                  <a:pt x="398132" y="4058115"/>
                </a:cubicBezTo>
                <a:cubicBezTo>
                  <a:pt x="404636" y="4056055"/>
                  <a:pt x="408012" y="4047586"/>
                  <a:pt x="409998" y="4040412"/>
                </a:cubicBezTo>
                <a:cubicBezTo>
                  <a:pt x="411662" y="4030209"/>
                  <a:pt x="415349" y="4021784"/>
                  <a:pt x="420183" y="4014455"/>
                </a:cubicBezTo>
                <a:lnTo>
                  <a:pt x="431005" y="4002165"/>
                </a:lnTo>
                <a:lnTo>
                  <a:pt x="413373" y="4007096"/>
                </a:lnTo>
                <a:cubicBezTo>
                  <a:pt x="369758" y="4040798"/>
                  <a:pt x="320528" y="4042682"/>
                  <a:pt x="270696" y="4036305"/>
                </a:cubicBezTo>
                <a:cubicBezTo>
                  <a:pt x="258614" y="4034759"/>
                  <a:pt x="246534" y="4033213"/>
                  <a:pt x="235964" y="4031861"/>
                </a:cubicBezTo>
                <a:cubicBezTo>
                  <a:pt x="217842" y="4029542"/>
                  <a:pt x="200506" y="4033870"/>
                  <a:pt x="184318" y="4041619"/>
                </a:cubicBezTo>
                <a:cubicBezTo>
                  <a:pt x="173021" y="4046721"/>
                  <a:pt x="158523" y="4053049"/>
                  <a:pt x="146202" y="4040015"/>
                </a:cubicBezTo>
                <a:cubicBezTo>
                  <a:pt x="136720" y="4028982"/>
                  <a:pt x="135454" y="3999357"/>
                  <a:pt x="141436" y="3987029"/>
                </a:cubicBezTo>
                <a:cubicBezTo>
                  <a:pt x="147417" y="3974699"/>
                  <a:pt x="156236" y="3964372"/>
                  <a:pt x="168259" y="3952815"/>
                </a:cubicBezTo>
                <a:cubicBezTo>
                  <a:pt x="164209" y="3975212"/>
                  <a:pt x="170308" y="3989087"/>
                  <a:pt x="186376" y="3996053"/>
                </a:cubicBezTo>
                <a:cubicBezTo>
                  <a:pt x="195073" y="4000439"/>
                  <a:pt x="201658" y="3996371"/>
                  <a:pt x="201236" y="3986497"/>
                </a:cubicBezTo>
                <a:cubicBezTo>
                  <a:pt x="199123" y="3978044"/>
                  <a:pt x="200029" y="3969975"/>
                  <a:pt x="200936" y="3961907"/>
                </a:cubicBezTo>
                <a:cubicBezTo>
                  <a:pt x="203475" y="3939318"/>
                  <a:pt x="217008" y="3927955"/>
                  <a:pt x="238330" y="3929047"/>
                </a:cubicBezTo>
                <a:cubicBezTo>
                  <a:pt x="242860" y="3929627"/>
                  <a:pt x="247390" y="3930207"/>
                  <a:pt x="251920" y="3930787"/>
                </a:cubicBezTo>
                <a:cubicBezTo>
                  <a:pt x="258142" y="3929946"/>
                  <a:pt x="264546" y="3927491"/>
                  <a:pt x="266962" y="3919618"/>
                </a:cubicBezTo>
                <a:cubicBezTo>
                  <a:pt x="270708" y="3913549"/>
                  <a:pt x="265030" y="3909549"/>
                  <a:pt x="260863" y="3905742"/>
                </a:cubicBezTo>
                <a:cubicBezTo>
                  <a:pt x="256877" y="3900322"/>
                  <a:pt x="249689" y="3896129"/>
                  <a:pt x="252106" y="3888254"/>
                </a:cubicBezTo>
                <a:cubicBezTo>
                  <a:pt x="253013" y="3880187"/>
                  <a:pt x="262074" y="3881346"/>
                  <a:pt x="268295" y="3880505"/>
                </a:cubicBezTo>
                <a:cubicBezTo>
                  <a:pt x="344225" y="3859124"/>
                  <a:pt x="421543" y="3852650"/>
                  <a:pt x="498439" y="3836302"/>
                </a:cubicBezTo>
                <a:lnTo>
                  <a:pt x="548603" y="3824250"/>
                </a:lnTo>
                <a:lnTo>
                  <a:pt x="525085" y="3824100"/>
                </a:lnTo>
                <a:cubicBezTo>
                  <a:pt x="515156" y="3822691"/>
                  <a:pt x="505229" y="3821283"/>
                  <a:pt x="496542" y="3820050"/>
                </a:cubicBezTo>
                <a:cubicBezTo>
                  <a:pt x="481650" y="3817937"/>
                  <a:pt x="467403" y="3821881"/>
                  <a:pt x="454098" y="3828942"/>
                </a:cubicBezTo>
                <a:cubicBezTo>
                  <a:pt x="444815" y="3833590"/>
                  <a:pt x="432900" y="3839355"/>
                  <a:pt x="422776" y="3827480"/>
                </a:cubicBezTo>
                <a:cubicBezTo>
                  <a:pt x="414983" y="3817427"/>
                  <a:pt x="413942" y="3790436"/>
                  <a:pt x="418858" y="3779204"/>
                </a:cubicBezTo>
                <a:cubicBezTo>
                  <a:pt x="423774" y="3767970"/>
                  <a:pt x="431022" y="3758560"/>
                  <a:pt x="440902" y="3748031"/>
                </a:cubicBezTo>
                <a:cubicBezTo>
                  <a:pt x="437574" y="3768437"/>
                  <a:pt x="442586" y="3781078"/>
                  <a:pt x="455790" y="3787426"/>
                </a:cubicBezTo>
                <a:cubicBezTo>
                  <a:pt x="462938" y="3791422"/>
                  <a:pt x="468349" y="3787715"/>
                  <a:pt x="468002" y="3778719"/>
                </a:cubicBezTo>
                <a:cubicBezTo>
                  <a:pt x="466266" y="3771017"/>
                  <a:pt x="467010" y="3763665"/>
                  <a:pt x="467756" y="3756315"/>
                </a:cubicBezTo>
                <a:cubicBezTo>
                  <a:pt x="469842" y="3735733"/>
                  <a:pt x="480964" y="3725381"/>
                  <a:pt x="498486" y="3726375"/>
                </a:cubicBezTo>
                <a:cubicBezTo>
                  <a:pt x="502209" y="3726904"/>
                  <a:pt x="505932" y="3727432"/>
                  <a:pt x="509655" y="3727960"/>
                </a:cubicBezTo>
                <a:cubicBezTo>
                  <a:pt x="514768" y="3727194"/>
                  <a:pt x="520030" y="3724958"/>
                  <a:pt x="522017" y="3717784"/>
                </a:cubicBezTo>
                <a:cubicBezTo>
                  <a:pt x="525095" y="3712255"/>
                  <a:pt x="520429" y="3708610"/>
                  <a:pt x="517004" y="3705141"/>
                </a:cubicBezTo>
                <a:cubicBezTo>
                  <a:pt x="513728" y="3700203"/>
                  <a:pt x="507822" y="3696383"/>
                  <a:pt x="509808" y="3689208"/>
                </a:cubicBezTo>
                <a:cubicBezTo>
                  <a:pt x="510553" y="3681858"/>
                  <a:pt x="517999" y="3682914"/>
                  <a:pt x="523112" y="3682148"/>
                </a:cubicBezTo>
                <a:cubicBezTo>
                  <a:pt x="585512" y="3662667"/>
                  <a:pt x="649052" y="3656769"/>
                  <a:pt x="712246" y="3641874"/>
                </a:cubicBezTo>
                <a:cubicBezTo>
                  <a:pt x="732848" y="3637340"/>
                  <a:pt x="753449" y="3632807"/>
                  <a:pt x="774348" y="3625333"/>
                </a:cubicBezTo>
                <a:cubicBezTo>
                  <a:pt x="782241" y="3621979"/>
                  <a:pt x="787056" y="3624153"/>
                  <a:pt x="794204" y="3628149"/>
                </a:cubicBezTo>
                <a:cubicBezTo>
                  <a:pt x="810534" y="3640905"/>
                  <a:pt x="810534" y="3640905"/>
                  <a:pt x="823642" y="3623378"/>
                </a:cubicBezTo>
                <a:cubicBezTo>
                  <a:pt x="829596" y="3639136"/>
                  <a:pt x="820362" y="3655721"/>
                  <a:pt x="826318" y="3671479"/>
                </a:cubicBezTo>
                <a:cubicBezTo>
                  <a:pt x="833864" y="3659128"/>
                  <a:pt x="844686" y="3651715"/>
                  <a:pt x="855509" y="3644303"/>
                </a:cubicBezTo>
                <a:cubicBezTo>
                  <a:pt x="867571" y="3637067"/>
                  <a:pt x="876210" y="3626363"/>
                  <a:pt x="882516" y="3613836"/>
                </a:cubicBezTo>
                <a:cubicBezTo>
                  <a:pt x="899297" y="3584899"/>
                  <a:pt x="924862" y="3581070"/>
                  <a:pt x="944964" y="3606291"/>
                </a:cubicBezTo>
                <a:cubicBezTo>
                  <a:pt x="950574" y="3613052"/>
                  <a:pt x="954941" y="3619637"/>
                  <a:pt x="959309" y="3626222"/>
                </a:cubicBezTo>
                <a:cubicBezTo>
                  <a:pt x="964768" y="3634453"/>
                  <a:pt x="969882" y="3633687"/>
                  <a:pt x="973407" y="3623748"/>
                </a:cubicBezTo>
                <a:cubicBezTo>
                  <a:pt x="973706" y="3620807"/>
                  <a:pt x="975095" y="3619514"/>
                  <a:pt x="975394" y="3616573"/>
                </a:cubicBezTo>
                <a:cubicBezTo>
                  <a:pt x="984728" y="3586581"/>
                  <a:pt x="999274" y="3579697"/>
                  <a:pt x="1023150" y="3580102"/>
                </a:cubicBezTo>
                <a:cubicBezTo>
                  <a:pt x="1040674" y="3581096"/>
                  <a:pt x="1058196" y="3582092"/>
                  <a:pt x="1075075" y="3577029"/>
                </a:cubicBezTo>
                <a:cubicBezTo>
                  <a:pt x="1086691" y="3574204"/>
                  <a:pt x="1098952" y="3577434"/>
                  <a:pt x="1107688" y="3590604"/>
                </a:cubicBezTo>
                <a:cubicBezTo>
                  <a:pt x="1121092" y="3570137"/>
                  <a:pt x="1158572" y="3560541"/>
                  <a:pt x="1178774" y="3572356"/>
                </a:cubicBezTo>
                <a:cubicBezTo>
                  <a:pt x="1183440" y="3575999"/>
                  <a:pt x="1187312" y="3575058"/>
                  <a:pt x="1191483" y="3571176"/>
                </a:cubicBezTo>
                <a:cubicBezTo>
                  <a:pt x="1208957" y="3560233"/>
                  <a:pt x="1225090" y="3562522"/>
                  <a:pt x="1240329" y="3573631"/>
                </a:cubicBezTo>
                <a:cubicBezTo>
                  <a:pt x="1247328" y="3579099"/>
                  <a:pt x="1252292" y="3579802"/>
                  <a:pt x="1260334" y="3574979"/>
                </a:cubicBezTo>
                <a:lnTo>
                  <a:pt x="1287420" y="3567083"/>
                </a:lnTo>
                <a:lnTo>
                  <a:pt x="1259194" y="3568655"/>
                </a:lnTo>
                <a:cubicBezTo>
                  <a:pt x="1246933" y="3568723"/>
                  <a:pt x="1237088" y="3560915"/>
                  <a:pt x="1227242" y="3553108"/>
                </a:cubicBezTo>
                <a:cubicBezTo>
                  <a:pt x="1206042" y="3537301"/>
                  <a:pt x="1184298" y="3526335"/>
                  <a:pt x="1159352" y="3516596"/>
                </a:cubicBezTo>
                <a:cubicBezTo>
                  <a:pt x="1141594" y="3511049"/>
                  <a:pt x="1124802" y="3510538"/>
                  <a:pt x="1109578" y="3523320"/>
                </a:cubicBezTo>
                <a:cubicBezTo>
                  <a:pt x="1102994" y="3527388"/>
                  <a:pt x="1096772" y="3528229"/>
                  <a:pt x="1089404" y="3525649"/>
                </a:cubicBezTo>
                <a:cubicBezTo>
                  <a:pt x="1043679" y="3509977"/>
                  <a:pt x="1000490" y="3512634"/>
                  <a:pt x="958929" y="3541688"/>
                </a:cubicBezTo>
                <a:cubicBezTo>
                  <a:pt x="950653" y="3547176"/>
                  <a:pt x="944976" y="3543176"/>
                  <a:pt x="935734" y="3543630"/>
                </a:cubicBezTo>
                <a:cubicBezTo>
                  <a:pt x="920451" y="3543312"/>
                  <a:pt x="917190" y="3531437"/>
                  <a:pt x="910728" y="3520789"/>
                </a:cubicBezTo>
                <a:cubicBezTo>
                  <a:pt x="905594" y="3511949"/>
                  <a:pt x="897864" y="3512595"/>
                  <a:pt x="891460" y="3515050"/>
                </a:cubicBezTo>
                <a:cubicBezTo>
                  <a:pt x="881855" y="3518731"/>
                  <a:pt x="872069" y="3524026"/>
                  <a:pt x="862464" y="3527707"/>
                </a:cubicBezTo>
                <a:cubicBezTo>
                  <a:pt x="841564" y="3536490"/>
                  <a:pt x="832866" y="3532104"/>
                  <a:pt x="824654" y="3509774"/>
                </a:cubicBezTo>
                <a:cubicBezTo>
                  <a:pt x="822540" y="3501320"/>
                  <a:pt x="818736" y="3494286"/>
                  <a:pt x="813240" y="3488672"/>
                </a:cubicBezTo>
                <a:cubicBezTo>
                  <a:pt x="810401" y="3486672"/>
                  <a:pt x="809435" y="3481638"/>
                  <a:pt x="804542" y="3484286"/>
                </a:cubicBezTo>
                <a:cubicBezTo>
                  <a:pt x="801158" y="3487126"/>
                  <a:pt x="800615" y="3491968"/>
                  <a:pt x="803272" y="3495580"/>
                </a:cubicBezTo>
                <a:cubicBezTo>
                  <a:pt x="804420" y="3499001"/>
                  <a:pt x="805748" y="3500808"/>
                  <a:pt x="806896" y="3504228"/>
                </a:cubicBezTo>
                <a:cubicBezTo>
                  <a:pt x="812210" y="3511456"/>
                  <a:pt x="812814" y="3519716"/>
                  <a:pt x="803209" y="3523397"/>
                </a:cubicBezTo>
                <a:cubicBezTo>
                  <a:pt x="793423" y="3528692"/>
                  <a:pt x="787564" y="3526306"/>
                  <a:pt x="782611" y="3515852"/>
                </a:cubicBezTo>
                <a:cubicBezTo>
                  <a:pt x="781827" y="3509204"/>
                  <a:pt x="779352" y="3503977"/>
                  <a:pt x="777057" y="3497137"/>
                </a:cubicBezTo>
                <a:cubicBezTo>
                  <a:pt x="773615" y="3486876"/>
                  <a:pt x="765702" y="3489136"/>
                  <a:pt x="757970" y="3489784"/>
                </a:cubicBezTo>
                <a:cubicBezTo>
                  <a:pt x="750056" y="3492044"/>
                  <a:pt x="753862" y="3499078"/>
                  <a:pt x="754827" y="3504112"/>
                </a:cubicBezTo>
                <a:cubicBezTo>
                  <a:pt x="754646" y="3505726"/>
                  <a:pt x="754464" y="3507339"/>
                  <a:pt x="754284" y="3508953"/>
                </a:cubicBezTo>
                <a:cubicBezTo>
                  <a:pt x="755368" y="3540190"/>
                  <a:pt x="748602" y="3545872"/>
                  <a:pt x="720454" y="3537359"/>
                </a:cubicBezTo>
                <a:cubicBezTo>
                  <a:pt x="699676" y="3531427"/>
                  <a:pt x="677024" y="3528528"/>
                  <a:pt x="655520" y="3529050"/>
                </a:cubicBezTo>
                <a:cubicBezTo>
                  <a:pt x="632688" y="3527765"/>
                  <a:pt x="627192" y="3522151"/>
                  <a:pt x="623872" y="3497175"/>
                </a:cubicBezTo>
                <a:cubicBezTo>
                  <a:pt x="622906" y="3492141"/>
                  <a:pt x="622122" y="3485493"/>
                  <a:pt x="617591" y="3484913"/>
                </a:cubicBezTo>
                <a:cubicBezTo>
                  <a:pt x="610041" y="3483947"/>
                  <a:pt x="604785" y="3489822"/>
                  <a:pt x="600858" y="3497503"/>
                </a:cubicBezTo>
                <a:cubicBezTo>
                  <a:pt x="612758" y="3500663"/>
                  <a:pt x="619582" y="3508083"/>
                  <a:pt x="614930" y="3522218"/>
                </a:cubicBezTo>
                <a:cubicBezTo>
                  <a:pt x="612694" y="3528479"/>
                  <a:pt x="609311" y="3531320"/>
                  <a:pt x="602486" y="3523900"/>
                </a:cubicBezTo>
                <a:cubicBezTo>
                  <a:pt x="592822" y="3514479"/>
                  <a:pt x="583340" y="3503445"/>
                  <a:pt x="582134" y="3486923"/>
                </a:cubicBezTo>
                <a:cubicBezTo>
                  <a:pt x="582315" y="3485310"/>
                  <a:pt x="582496" y="3483696"/>
                  <a:pt x="580986" y="3483502"/>
                </a:cubicBezTo>
                <a:cubicBezTo>
                  <a:pt x="571867" y="3469242"/>
                  <a:pt x="574283" y="3461367"/>
                  <a:pt x="590292" y="3455232"/>
                </a:cubicBezTo>
                <a:cubicBezTo>
                  <a:pt x="617051" y="3448836"/>
                  <a:pt x="642120" y="3443860"/>
                  <a:pt x="670026" y="3440884"/>
                </a:cubicBezTo>
                <a:cubicBezTo>
                  <a:pt x="685490" y="3439589"/>
                  <a:pt x="693947" y="3432487"/>
                  <a:pt x="695942" y="3414738"/>
                </a:cubicBezTo>
                <a:cubicBezTo>
                  <a:pt x="695158" y="3408092"/>
                  <a:pt x="698722" y="3403637"/>
                  <a:pt x="700958" y="3397376"/>
                </a:cubicBezTo>
                <a:cubicBezTo>
                  <a:pt x="703374" y="3389501"/>
                  <a:pt x="704100" y="3383047"/>
                  <a:pt x="697094" y="3377241"/>
                </a:cubicBezTo>
                <a:cubicBezTo>
                  <a:pt x="690088" y="3371434"/>
                  <a:pt x="686342" y="3377501"/>
                  <a:pt x="681267" y="3381762"/>
                </a:cubicBezTo>
                <a:cubicBezTo>
                  <a:pt x="671300" y="3388670"/>
                  <a:pt x="659822" y="3395386"/>
                  <a:pt x="647380" y="3397067"/>
                </a:cubicBezTo>
                <a:cubicBezTo>
                  <a:pt x="633426" y="3398554"/>
                  <a:pt x="619835" y="3396816"/>
                  <a:pt x="606970" y="3388622"/>
                </a:cubicBezTo>
                <a:cubicBezTo>
                  <a:pt x="582386" y="3375656"/>
                  <a:pt x="555205" y="3372177"/>
                  <a:pt x="528446" y="3378573"/>
                </a:cubicBezTo>
                <a:cubicBezTo>
                  <a:pt x="522042" y="3381028"/>
                  <a:pt x="518841" y="3382254"/>
                  <a:pt x="518115" y="3388709"/>
                </a:cubicBezTo>
                <a:cubicBezTo>
                  <a:pt x="518538" y="3398583"/>
                  <a:pt x="515154" y="3401424"/>
                  <a:pt x="508510" y="3392390"/>
                </a:cubicBezTo>
                <a:cubicBezTo>
                  <a:pt x="499210" y="3379743"/>
                  <a:pt x="486766" y="3381424"/>
                  <a:pt x="475108" y="3389752"/>
                </a:cubicBezTo>
                <a:cubicBezTo>
                  <a:pt x="463268" y="3399695"/>
                  <a:pt x="451608" y="3408024"/>
                  <a:pt x="433669" y="3404091"/>
                </a:cubicBezTo>
                <a:cubicBezTo>
                  <a:pt x="429138" y="3403511"/>
                  <a:pt x="424246" y="3406159"/>
                  <a:pt x="423520" y="3412613"/>
                </a:cubicBezTo>
                <a:cubicBezTo>
                  <a:pt x="423942" y="3422488"/>
                  <a:pt x="420560" y="3425327"/>
                  <a:pt x="412646" y="3427589"/>
                </a:cubicBezTo>
                <a:cubicBezTo>
                  <a:pt x="401894" y="3427849"/>
                  <a:pt x="396035" y="3425463"/>
                  <a:pt x="390901" y="3416623"/>
                </a:cubicBezTo>
                <a:cubicBezTo>
                  <a:pt x="381964" y="3400748"/>
                  <a:pt x="382448" y="3382806"/>
                  <a:pt x="381422" y="3364670"/>
                </a:cubicBezTo>
                <a:cubicBezTo>
                  <a:pt x="381002" y="3354795"/>
                  <a:pt x="393989" y="3348274"/>
                  <a:pt x="404741" y="3348013"/>
                </a:cubicBezTo>
                <a:cubicBezTo>
                  <a:pt x="417184" y="3346331"/>
                  <a:pt x="426789" y="3342650"/>
                  <a:pt x="424436" y="3322708"/>
                </a:cubicBezTo>
                <a:cubicBezTo>
                  <a:pt x="432407" y="3333549"/>
                  <a:pt x="431320" y="3343229"/>
                  <a:pt x="433432" y="3351684"/>
                </a:cubicBezTo>
                <a:cubicBezTo>
                  <a:pt x="437056" y="3360331"/>
                  <a:pt x="440679" y="3368979"/>
                  <a:pt x="451612" y="3367105"/>
                </a:cubicBezTo>
                <a:cubicBezTo>
                  <a:pt x="462365" y="3366844"/>
                  <a:pt x="473479" y="3363356"/>
                  <a:pt x="473602" y="3348641"/>
                </a:cubicBezTo>
                <a:cubicBezTo>
                  <a:pt x="472998" y="3340379"/>
                  <a:pt x="476926" y="3332698"/>
                  <a:pt x="482000" y="3328437"/>
                </a:cubicBezTo>
                <a:cubicBezTo>
                  <a:pt x="498914" y="3314234"/>
                  <a:pt x="506282" y="3316814"/>
                  <a:pt x="514678" y="3337529"/>
                </a:cubicBezTo>
                <a:cubicBezTo>
                  <a:pt x="527606" y="3317906"/>
                  <a:pt x="541863" y="3300088"/>
                  <a:pt x="560106" y="3287693"/>
                </a:cubicBezTo>
                <a:cubicBezTo>
                  <a:pt x="575812" y="3277427"/>
                  <a:pt x="591820" y="3271292"/>
                  <a:pt x="608310" y="3267673"/>
                </a:cubicBezTo>
                <a:lnTo>
                  <a:pt x="629338" y="3265650"/>
                </a:lnTo>
                <a:lnTo>
                  <a:pt x="623871" y="3259498"/>
                </a:lnTo>
                <a:cubicBezTo>
                  <a:pt x="616526" y="3245034"/>
                  <a:pt x="616924" y="3228687"/>
                  <a:pt x="616082" y="3212163"/>
                </a:cubicBezTo>
                <a:cubicBezTo>
                  <a:pt x="615735" y="3203166"/>
                  <a:pt x="626408" y="3197224"/>
                  <a:pt x="635244" y="3196987"/>
                </a:cubicBezTo>
                <a:cubicBezTo>
                  <a:pt x="640357" y="3196221"/>
                  <a:pt x="644887" y="3194999"/>
                  <a:pt x="647897" y="3191698"/>
                </a:cubicBezTo>
                <a:lnTo>
                  <a:pt x="650496" y="3178627"/>
                </a:lnTo>
                <a:lnTo>
                  <a:pt x="646012" y="3177565"/>
                </a:lnTo>
                <a:cubicBezTo>
                  <a:pt x="632602" y="3174213"/>
                  <a:pt x="622032" y="3172860"/>
                  <a:pt x="609226" y="3177769"/>
                </a:cubicBezTo>
                <a:cubicBezTo>
                  <a:pt x="599621" y="3181450"/>
                  <a:pt x="594306" y="3174222"/>
                  <a:pt x="593885" y="3164348"/>
                </a:cubicBezTo>
                <a:cubicBezTo>
                  <a:pt x="593100" y="3157700"/>
                  <a:pt x="601920" y="3147372"/>
                  <a:pt x="590021" y="3144212"/>
                </a:cubicBezTo>
                <a:cubicBezTo>
                  <a:pt x="579450" y="3142859"/>
                  <a:pt x="568334" y="3146348"/>
                  <a:pt x="562354" y="3158676"/>
                </a:cubicBezTo>
                <a:cubicBezTo>
                  <a:pt x="556736" y="3167778"/>
                  <a:pt x="557339" y="3176039"/>
                  <a:pt x="556069" y="3187333"/>
                </a:cubicBezTo>
                <a:cubicBezTo>
                  <a:pt x="550274" y="3157130"/>
                  <a:pt x="530642" y="3154618"/>
                  <a:pt x="507628" y="3154947"/>
                </a:cubicBezTo>
                <a:cubicBezTo>
                  <a:pt x="493856" y="3154821"/>
                  <a:pt x="481957" y="3151662"/>
                  <a:pt x="469696" y="3151729"/>
                </a:cubicBezTo>
                <a:cubicBezTo>
                  <a:pt x="445352" y="3150251"/>
                  <a:pt x="421976" y="3153806"/>
                  <a:pt x="401678" y="3170850"/>
                </a:cubicBezTo>
                <a:cubicBezTo>
                  <a:pt x="393040" y="3179566"/>
                  <a:pt x="385852" y="3175372"/>
                  <a:pt x="380900" y="3164918"/>
                </a:cubicBezTo>
                <a:cubicBezTo>
                  <a:pt x="363748" y="3126714"/>
                  <a:pt x="341279" y="3122202"/>
                  <a:pt x="309322" y="3147574"/>
                </a:cubicBezTo>
                <a:cubicBezTo>
                  <a:pt x="300866" y="3154676"/>
                  <a:pt x="291624" y="3155130"/>
                  <a:pt x="282382" y="3155584"/>
                </a:cubicBezTo>
                <a:cubicBezTo>
                  <a:pt x="265771" y="3153458"/>
                  <a:pt x="250670" y="3151526"/>
                  <a:pt x="236594" y="3167728"/>
                </a:cubicBezTo>
                <a:cubicBezTo>
                  <a:pt x="230976" y="3176830"/>
                  <a:pt x="226205" y="3164763"/>
                  <a:pt x="222219" y="3159343"/>
                </a:cubicBezTo>
                <a:cubicBezTo>
                  <a:pt x="219560" y="3155729"/>
                  <a:pt x="220286" y="3149275"/>
                  <a:pt x="220831" y="3144434"/>
                </a:cubicBezTo>
                <a:cubicBezTo>
                  <a:pt x="222703" y="3141400"/>
                  <a:pt x="221920" y="3134753"/>
                  <a:pt x="218898" y="3134366"/>
                </a:cubicBezTo>
                <a:cubicBezTo>
                  <a:pt x="207181" y="3129594"/>
                  <a:pt x="196248" y="3131468"/>
                  <a:pt x="185134" y="3134955"/>
                </a:cubicBezTo>
                <a:cubicBezTo>
                  <a:pt x="178730" y="3137410"/>
                  <a:pt x="176494" y="3143671"/>
                  <a:pt x="175588" y="3151738"/>
                </a:cubicBezTo>
                <a:cubicBezTo>
                  <a:pt x="171357" y="3175749"/>
                  <a:pt x="163082" y="3181237"/>
                  <a:pt x="140430" y="3178338"/>
                </a:cubicBezTo>
                <a:cubicBezTo>
                  <a:pt x="134571" y="3175952"/>
                  <a:pt x="131913" y="3172338"/>
                  <a:pt x="135478" y="3167884"/>
                </a:cubicBezTo>
                <a:cubicBezTo>
                  <a:pt x="144842" y="3152715"/>
                  <a:pt x="134634" y="3148135"/>
                  <a:pt x="125936" y="3143747"/>
                </a:cubicBezTo>
                <a:cubicBezTo>
                  <a:pt x="115728" y="3139168"/>
                  <a:pt x="104796" y="3141042"/>
                  <a:pt x="95553" y="3141497"/>
                </a:cubicBezTo>
                <a:cubicBezTo>
                  <a:pt x="84802" y="3141757"/>
                  <a:pt x="74231" y="3140404"/>
                  <a:pt x="63116" y="3143893"/>
                </a:cubicBezTo>
                <a:cubicBezTo>
                  <a:pt x="55022" y="3147768"/>
                  <a:pt x="51580" y="3137506"/>
                  <a:pt x="50795" y="3130859"/>
                </a:cubicBezTo>
                <a:cubicBezTo>
                  <a:pt x="50554" y="3119371"/>
                  <a:pt x="46206" y="3117178"/>
                  <a:pt x="36782" y="3119246"/>
                </a:cubicBezTo>
                <a:cubicBezTo>
                  <a:pt x="33581" y="3120472"/>
                  <a:pt x="30380" y="3121699"/>
                  <a:pt x="25849" y="3121119"/>
                </a:cubicBezTo>
                <a:cubicBezTo>
                  <a:pt x="21138" y="3122154"/>
                  <a:pt x="14916" y="3122994"/>
                  <a:pt x="10930" y="3117574"/>
                </a:cubicBezTo>
                <a:cubicBezTo>
                  <a:pt x="8454" y="3112346"/>
                  <a:pt x="14856" y="3109892"/>
                  <a:pt x="16911" y="3105245"/>
                </a:cubicBezTo>
                <a:cubicBezTo>
                  <a:pt x="24584" y="3091496"/>
                  <a:pt x="20960" y="3082848"/>
                  <a:pt x="0" y="3078530"/>
                </a:cubicBezTo>
                <a:cubicBezTo>
                  <a:pt x="3446" y="3047872"/>
                  <a:pt x="6711" y="3018828"/>
                  <a:pt x="10158" y="2988170"/>
                </a:cubicBezTo>
                <a:cubicBezTo>
                  <a:pt x="22420" y="2988102"/>
                  <a:pt x="29244" y="2995523"/>
                  <a:pt x="32324" y="3009011"/>
                </a:cubicBezTo>
                <a:cubicBezTo>
                  <a:pt x="40776" y="3042829"/>
                  <a:pt x="56480" y="3053022"/>
                  <a:pt x="88496" y="3040751"/>
                </a:cubicBezTo>
                <a:cubicBezTo>
                  <a:pt x="102812" y="3036036"/>
                  <a:pt x="113746" y="3034162"/>
                  <a:pt x="127336" y="3035901"/>
                </a:cubicBezTo>
                <a:cubicBezTo>
                  <a:pt x="133195" y="3038287"/>
                  <a:pt x="140746" y="3039254"/>
                  <a:pt x="142981" y="3032992"/>
                </a:cubicBezTo>
                <a:cubicBezTo>
                  <a:pt x="146727" y="3026925"/>
                  <a:pt x="139539" y="3022732"/>
                  <a:pt x="136882" y="3019118"/>
                </a:cubicBezTo>
                <a:cubicBezTo>
                  <a:pt x="134224" y="3015504"/>
                  <a:pt x="131386" y="3013504"/>
                  <a:pt x="128728" y="3009891"/>
                </a:cubicBezTo>
                <a:cubicBezTo>
                  <a:pt x="124742" y="3004470"/>
                  <a:pt x="117736" y="2998663"/>
                  <a:pt x="119972" y="2992402"/>
                </a:cubicBezTo>
                <a:cubicBezTo>
                  <a:pt x="123899" y="2984721"/>
                  <a:pt x="132959" y="2985881"/>
                  <a:pt x="139000" y="2986653"/>
                </a:cubicBezTo>
                <a:cubicBezTo>
                  <a:pt x="149752" y="2986393"/>
                  <a:pt x="160322" y="2987746"/>
                  <a:pt x="170712" y="2990711"/>
                </a:cubicBezTo>
                <a:cubicBezTo>
                  <a:pt x="193181" y="2995224"/>
                  <a:pt x="213719" y="2989668"/>
                  <a:pt x="232325" y="2974044"/>
                </a:cubicBezTo>
                <a:cubicBezTo>
                  <a:pt x="235708" y="2971204"/>
                  <a:pt x="238728" y="2971591"/>
                  <a:pt x="241385" y="2975203"/>
                </a:cubicBezTo>
                <a:cubicBezTo>
                  <a:pt x="244043" y="2978817"/>
                  <a:pt x="247063" y="2979204"/>
                  <a:pt x="251593" y="2979783"/>
                </a:cubicBezTo>
                <a:cubicBezTo>
                  <a:pt x="254613" y="2980171"/>
                  <a:pt x="258962" y="2982364"/>
                  <a:pt x="260836" y="2979330"/>
                </a:cubicBezTo>
                <a:cubicBezTo>
                  <a:pt x="262890" y="2974682"/>
                  <a:pt x="260050" y="2972681"/>
                  <a:pt x="257212" y="2970682"/>
                </a:cubicBezTo>
                <a:cubicBezTo>
                  <a:pt x="251714" y="2965068"/>
                  <a:pt x="250930" y="2958421"/>
                  <a:pt x="247126" y="2951387"/>
                </a:cubicBezTo>
                <a:cubicBezTo>
                  <a:pt x="243140" y="2945967"/>
                  <a:pt x="243866" y="2939513"/>
                  <a:pt x="248940" y="2935252"/>
                </a:cubicBezTo>
                <a:cubicBezTo>
                  <a:pt x="255706" y="2929570"/>
                  <a:pt x="260054" y="2931764"/>
                  <a:pt x="264040" y="2937184"/>
                </a:cubicBezTo>
                <a:cubicBezTo>
                  <a:pt x="268390" y="2939377"/>
                  <a:pt x="271047" y="2942991"/>
                  <a:pt x="273704" y="2946605"/>
                </a:cubicBezTo>
                <a:cubicBezTo>
                  <a:pt x="282824" y="2960865"/>
                  <a:pt x="289830" y="2966673"/>
                  <a:pt x="306201" y="2957310"/>
                </a:cubicBezTo>
                <a:lnTo>
                  <a:pt x="311682" y="2956595"/>
                </a:lnTo>
                <a:lnTo>
                  <a:pt x="302625" y="2951457"/>
                </a:lnTo>
                <a:cubicBezTo>
                  <a:pt x="305457" y="2923523"/>
                  <a:pt x="308140" y="2897061"/>
                  <a:pt x="310972" y="2869129"/>
                </a:cubicBezTo>
                <a:cubicBezTo>
                  <a:pt x="321050" y="2869067"/>
                  <a:pt x="326658" y="2875828"/>
                  <a:pt x="329188" y="2888117"/>
                </a:cubicBezTo>
                <a:cubicBezTo>
                  <a:pt x="334399" y="2911226"/>
                  <a:pt x="342961" y="2922227"/>
                  <a:pt x="358016" y="2921567"/>
                </a:cubicBezTo>
                <a:lnTo>
                  <a:pt x="363726" y="2920075"/>
                </a:lnTo>
                <a:lnTo>
                  <a:pt x="365642" y="2919088"/>
                </a:lnTo>
                <a:cubicBezTo>
                  <a:pt x="376062" y="2918375"/>
                  <a:pt x="385330" y="2915981"/>
                  <a:pt x="393738" y="2912300"/>
                </a:cubicBezTo>
                <a:lnTo>
                  <a:pt x="415576" y="2898485"/>
                </a:lnTo>
                <a:lnTo>
                  <a:pt x="415116" y="2897325"/>
                </a:lnTo>
                <a:cubicBezTo>
                  <a:pt x="412932" y="2894034"/>
                  <a:pt x="410599" y="2892211"/>
                  <a:pt x="408415" y="2888919"/>
                </a:cubicBezTo>
                <a:cubicBezTo>
                  <a:pt x="405139" y="2883980"/>
                  <a:pt x="399382" y="2878690"/>
                  <a:pt x="401218" y="2872984"/>
                </a:cubicBezTo>
                <a:cubicBezTo>
                  <a:pt x="404446" y="2865986"/>
                  <a:pt x="411892" y="2867042"/>
                  <a:pt x="416856" y="2867747"/>
                </a:cubicBezTo>
                <a:lnTo>
                  <a:pt x="440077" y="2871041"/>
                </a:lnTo>
                <a:lnTo>
                  <a:pt x="454019" y="2855106"/>
                </a:lnTo>
                <a:cubicBezTo>
                  <a:pt x="455892" y="2852072"/>
                  <a:pt x="456437" y="2847231"/>
                  <a:pt x="456981" y="2842389"/>
                </a:cubicBezTo>
                <a:cubicBezTo>
                  <a:pt x="458613" y="2827868"/>
                  <a:pt x="463506" y="2825222"/>
                  <a:pt x="476734" y="2830187"/>
                </a:cubicBezTo>
                <a:cubicBezTo>
                  <a:pt x="485477" y="2834171"/>
                  <a:pt x="494179" y="2836818"/>
                  <a:pt x="502786" y="2838176"/>
                </a:cubicBezTo>
                <a:lnTo>
                  <a:pt x="506941" y="2838216"/>
                </a:lnTo>
                <a:lnTo>
                  <a:pt x="505715" y="2835615"/>
                </a:lnTo>
                <a:cubicBezTo>
                  <a:pt x="502440" y="2830676"/>
                  <a:pt x="503036" y="2824796"/>
                  <a:pt x="507206" y="2820914"/>
                </a:cubicBezTo>
                <a:cubicBezTo>
                  <a:pt x="512766" y="2815737"/>
                  <a:pt x="516340" y="2817736"/>
                  <a:pt x="519616" y="2822675"/>
                </a:cubicBezTo>
                <a:cubicBezTo>
                  <a:pt x="523190" y="2824673"/>
                  <a:pt x="525374" y="2827965"/>
                  <a:pt x="527558" y="2831258"/>
                </a:cubicBezTo>
                <a:lnTo>
                  <a:pt x="532189" y="2836651"/>
                </a:lnTo>
                <a:lnTo>
                  <a:pt x="576282" y="2816737"/>
                </a:lnTo>
                <a:cubicBezTo>
                  <a:pt x="586430" y="2808216"/>
                  <a:pt x="597107" y="2801808"/>
                  <a:pt x="608366" y="2798747"/>
                </a:cubicBezTo>
                <a:lnTo>
                  <a:pt x="626470" y="2799814"/>
                </a:lnTo>
                <a:lnTo>
                  <a:pt x="645048" y="2786784"/>
                </a:lnTo>
                <a:cubicBezTo>
                  <a:pt x="656516" y="2776109"/>
                  <a:pt x="666110" y="2762184"/>
                  <a:pt x="675742" y="2747891"/>
                </a:cubicBezTo>
                <a:cubicBezTo>
                  <a:pt x="677282" y="2745127"/>
                  <a:pt x="677728" y="2740718"/>
                  <a:pt x="678176" y="2736306"/>
                </a:cubicBezTo>
                <a:cubicBezTo>
                  <a:pt x="679517" y="2723075"/>
                  <a:pt x="683538" y="2720664"/>
                  <a:pt x="694408" y="2725188"/>
                </a:cubicBezTo>
                <a:cubicBezTo>
                  <a:pt x="723150" y="2739704"/>
                  <a:pt x="751346" y="2734758"/>
                  <a:pt x="776218" y="2712935"/>
                </a:cubicBezTo>
                <a:cubicBezTo>
                  <a:pt x="792899" y="2697405"/>
                  <a:pt x="811316" y="2689579"/>
                  <a:pt x="831816" y="2698452"/>
                </a:cubicBezTo>
                <a:cubicBezTo>
                  <a:pt x="841446" y="2702801"/>
                  <a:pt x="848694" y="2693391"/>
                  <a:pt x="854553" y="2685275"/>
                </a:cubicBezTo>
                <a:cubicBezTo>
                  <a:pt x="859022" y="2678451"/>
                  <a:pt x="864284" y="2676216"/>
                  <a:pt x="872822" y="2678919"/>
                </a:cubicBezTo>
                <a:cubicBezTo>
                  <a:pt x="894712" y="2686499"/>
                  <a:pt x="916554" y="2682141"/>
                  <a:pt x="938546" y="2676313"/>
                </a:cubicBezTo>
                <a:cubicBezTo>
                  <a:pt x="963019" y="2670838"/>
                  <a:pt x="987790" y="2662421"/>
                  <a:pt x="1014000" y="2664648"/>
                </a:cubicBezTo>
                <a:cubicBezTo>
                  <a:pt x="1021446" y="2665705"/>
                  <a:pt x="1028248" y="2660706"/>
                  <a:pt x="1034106" y="2652588"/>
                </a:cubicBezTo>
                <a:cubicBezTo>
                  <a:pt x="1049992" y="2632473"/>
                  <a:pt x="1056347" y="2631884"/>
                  <a:pt x="1076400" y="2645168"/>
                </a:cubicBezTo>
                <a:cubicBezTo>
                  <a:pt x="1085732" y="2652457"/>
                  <a:pt x="1095810" y="2652395"/>
                  <a:pt x="1106334" y="2647923"/>
                </a:cubicBezTo>
                <a:cubicBezTo>
                  <a:pt x="1137608" y="2637447"/>
                  <a:pt x="1171413" y="2639261"/>
                  <a:pt x="1202390" y="2631726"/>
                </a:cubicBezTo>
                <a:cubicBezTo>
                  <a:pt x="1212764" y="2628723"/>
                  <a:pt x="1222544" y="2631601"/>
                  <a:pt x="1230784" y="2637245"/>
                </a:cubicBezTo>
                <a:cubicBezTo>
                  <a:pt x="1236690" y="2641065"/>
                  <a:pt x="1241804" y="2640300"/>
                  <a:pt x="1246122" y="2634947"/>
                </a:cubicBezTo>
                <a:cubicBezTo>
                  <a:pt x="1258931" y="2620360"/>
                  <a:pt x="1271938" y="2616240"/>
                  <a:pt x="1288864" y="2623115"/>
                </a:cubicBezTo>
                <a:cubicBezTo>
                  <a:pt x="1308124" y="2631814"/>
                  <a:pt x="1327633" y="2625633"/>
                  <a:pt x="1346695" y="2623864"/>
                </a:cubicBezTo>
                <a:cubicBezTo>
                  <a:pt x="1359404" y="2622684"/>
                  <a:pt x="1370722" y="2622798"/>
                  <a:pt x="1381444" y="2628794"/>
                </a:cubicBezTo>
                <a:cubicBezTo>
                  <a:pt x="1398222" y="2637139"/>
                  <a:pt x="1415744" y="2638134"/>
                  <a:pt x="1430588" y="2628309"/>
                </a:cubicBezTo>
                <a:lnTo>
                  <a:pt x="1443003" y="2621973"/>
                </a:lnTo>
                <a:lnTo>
                  <a:pt x="1439960" y="2614638"/>
                </a:lnTo>
                <a:cubicBezTo>
                  <a:pt x="1440141" y="2613024"/>
                  <a:pt x="1438630" y="2612832"/>
                  <a:pt x="1438630" y="2612832"/>
                </a:cubicBezTo>
                <a:cubicBezTo>
                  <a:pt x="1436159" y="2566687"/>
                  <a:pt x="1431266" y="2569333"/>
                  <a:pt x="1391822" y="2565922"/>
                </a:cubicBezTo>
                <a:cubicBezTo>
                  <a:pt x="1381252" y="2564569"/>
                  <a:pt x="1368990" y="2564638"/>
                  <a:pt x="1356908" y="2563091"/>
                </a:cubicBezTo>
                <a:cubicBezTo>
                  <a:pt x="1346338" y="2561738"/>
                  <a:pt x="1339210" y="2570648"/>
                  <a:pt x="1332080" y="2579556"/>
                </a:cubicBezTo>
                <a:cubicBezTo>
                  <a:pt x="1326766" y="2572328"/>
                  <a:pt x="1322780" y="2566908"/>
                  <a:pt x="1317284" y="2561294"/>
                </a:cubicBezTo>
                <a:cubicBezTo>
                  <a:pt x="1305144" y="2546646"/>
                  <a:pt x="1295902" y="2547101"/>
                  <a:pt x="1286538" y="2562269"/>
                </a:cubicBezTo>
                <a:cubicBezTo>
                  <a:pt x="1277174" y="2577440"/>
                  <a:pt x="1267570" y="2581119"/>
                  <a:pt x="1254886" y="2571314"/>
                </a:cubicBezTo>
                <a:cubicBezTo>
                  <a:pt x="1250536" y="2569120"/>
                  <a:pt x="1246006" y="2568541"/>
                  <a:pt x="1242804" y="2569768"/>
                </a:cubicBezTo>
                <a:cubicBezTo>
                  <a:pt x="1197198" y="2580299"/>
                  <a:pt x="1151352" y="2579342"/>
                  <a:pt x="1105868" y="2575159"/>
                </a:cubicBezTo>
                <a:cubicBezTo>
                  <a:pt x="1093787" y="2573614"/>
                  <a:pt x="1082854" y="2575488"/>
                  <a:pt x="1076692" y="2589430"/>
                </a:cubicBezTo>
                <a:cubicBezTo>
                  <a:pt x="1074819" y="2592464"/>
                  <a:pt x="1074456" y="2595691"/>
                  <a:pt x="1069926" y="2595110"/>
                </a:cubicBezTo>
                <a:cubicBezTo>
                  <a:pt x="1049328" y="2587565"/>
                  <a:pt x="1031812" y="2593508"/>
                  <a:pt x="1011454" y="2597450"/>
                </a:cubicBezTo>
                <a:cubicBezTo>
                  <a:pt x="1002213" y="2597904"/>
                  <a:pt x="992789" y="2599971"/>
                  <a:pt x="983729" y="2598811"/>
                </a:cubicBezTo>
                <a:cubicBezTo>
                  <a:pt x="974668" y="2597652"/>
                  <a:pt x="970501" y="2593846"/>
                  <a:pt x="976119" y="2584744"/>
                </a:cubicBezTo>
                <a:cubicBezTo>
                  <a:pt x="978356" y="2578482"/>
                  <a:pt x="983610" y="2572609"/>
                  <a:pt x="978296" y="2565381"/>
                </a:cubicBezTo>
                <a:cubicBezTo>
                  <a:pt x="972800" y="2559768"/>
                  <a:pt x="966034" y="2565449"/>
                  <a:pt x="961141" y="2568097"/>
                </a:cubicBezTo>
                <a:cubicBezTo>
                  <a:pt x="953228" y="2570357"/>
                  <a:pt x="945314" y="2572618"/>
                  <a:pt x="936798" y="2566618"/>
                </a:cubicBezTo>
                <a:cubicBezTo>
                  <a:pt x="880988" y="2531651"/>
                  <a:pt x="830126" y="2548058"/>
                  <a:pt x="782766" y="2587827"/>
                </a:cubicBezTo>
                <a:cubicBezTo>
                  <a:pt x="772616" y="2596347"/>
                  <a:pt x="766214" y="2598802"/>
                  <a:pt x="756732" y="2587768"/>
                </a:cubicBezTo>
                <a:cubicBezTo>
                  <a:pt x="738732" y="2570734"/>
                  <a:pt x="716082" y="2567835"/>
                  <a:pt x="692705" y="2571391"/>
                </a:cubicBezTo>
                <a:cubicBezTo>
                  <a:pt x="666308" y="2574559"/>
                  <a:pt x="639186" y="2584183"/>
                  <a:pt x="611460" y="2585546"/>
                </a:cubicBezTo>
                <a:cubicBezTo>
                  <a:pt x="595996" y="2586841"/>
                  <a:pt x="585788" y="2582261"/>
                  <a:pt x="574796" y="2571033"/>
                </a:cubicBezTo>
                <a:cubicBezTo>
                  <a:pt x="559998" y="2552773"/>
                  <a:pt x="552268" y="2553419"/>
                  <a:pt x="536500" y="2571044"/>
                </a:cubicBezTo>
                <a:cubicBezTo>
                  <a:pt x="526170" y="2581177"/>
                  <a:pt x="513546" y="2584474"/>
                  <a:pt x="499773" y="2584346"/>
                </a:cubicBezTo>
                <a:cubicBezTo>
                  <a:pt x="485820" y="2585835"/>
                  <a:pt x="473195" y="2589130"/>
                  <a:pt x="459844" y="2598879"/>
                </a:cubicBezTo>
                <a:cubicBezTo>
                  <a:pt x="443111" y="2611469"/>
                  <a:pt x="424206" y="2602502"/>
                  <a:pt x="422214" y="2579333"/>
                </a:cubicBezTo>
                <a:cubicBezTo>
                  <a:pt x="421612" y="2571071"/>
                  <a:pt x="422518" y="2563003"/>
                  <a:pt x="424936" y="2555129"/>
                </a:cubicBezTo>
                <a:cubicBezTo>
                  <a:pt x="428259" y="2539187"/>
                  <a:pt x="437864" y="2535506"/>
                  <a:pt x="450548" y="2545313"/>
                </a:cubicBezTo>
                <a:cubicBezTo>
                  <a:pt x="474768" y="2561506"/>
                  <a:pt x="493432" y="2558984"/>
                  <a:pt x="508598" y="2533099"/>
                </a:cubicBezTo>
                <a:cubicBezTo>
                  <a:pt x="510288" y="2531681"/>
                  <a:pt x="512162" y="2528645"/>
                  <a:pt x="514034" y="2525612"/>
                </a:cubicBezTo>
                <a:cubicBezTo>
                  <a:pt x="528654" y="2504568"/>
                  <a:pt x="528654" y="2504568"/>
                  <a:pt x="517422" y="2481853"/>
                </a:cubicBezTo>
                <a:cubicBezTo>
                  <a:pt x="517603" y="2480240"/>
                  <a:pt x="519112" y="2480433"/>
                  <a:pt x="519294" y="2478819"/>
                </a:cubicBezTo>
                <a:cubicBezTo>
                  <a:pt x="529502" y="2483399"/>
                  <a:pt x="537656" y="2492626"/>
                  <a:pt x="545990" y="2500239"/>
                </a:cubicBezTo>
                <a:cubicBezTo>
                  <a:pt x="560003" y="2511854"/>
                  <a:pt x="563204" y="2510626"/>
                  <a:pt x="569548" y="2495070"/>
                </a:cubicBezTo>
                <a:cubicBezTo>
                  <a:pt x="571966" y="2487196"/>
                  <a:pt x="575530" y="2482743"/>
                  <a:pt x="584590" y="2483902"/>
                </a:cubicBezTo>
                <a:cubicBezTo>
                  <a:pt x="590631" y="2484674"/>
                  <a:pt x="598725" y="2480800"/>
                  <a:pt x="604946" y="2479959"/>
                </a:cubicBezTo>
                <a:cubicBezTo>
                  <a:pt x="614551" y="2476278"/>
                  <a:pt x="623430" y="2479051"/>
                  <a:pt x="630074" y="2488086"/>
                </a:cubicBezTo>
                <a:cubicBezTo>
                  <a:pt x="636899" y="2495505"/>
                  <a:pt x="642940" y="2496278"/>
                  <a:pt x="649705" y="2490597"/>
                </a:cubicBezTo>
                <a:lnTo>
                  <a:pt x="650228" y="2490476"/>
                </a:lnTo>
                <a:lnTo>
                  <a:pt x="651840" y="2474580"/>
                </a:lnTo>
                <a:cubicBezTo>
                  <a:pt x="654572" y="2460054"/>
                  <a:pt x="662465" y="2456700"/>
                  <a:pt x="672888" y="2465635"/>
                </a:cubicBezTo>
                <a:cubicBezTo>
                  <a:pt x="687817" y="2476701"/>
                  <a:pt x="700177" y="2478174"/>
                  <a:pt x="710682" y="2468270"/>
                </a:cubicBezTo>
                <a:lnTo>
                  <a:pt x="711707" y="2466846"/>
                </a:lnTo>
                <a:lnTo>
                  <a:pt x="712913" y="2461450"/>
                </a:lnTo>
                <a:lnTo>
                  <a:pt x="717306" y="2459072"/>
                </a:lnTo>
                <a:lnTo>
                  <a:pt x="720594" y="2454507"/>
                </a:lnTo>
                <a:cubicBezTo>
                  <a:pt x="721984" y="2453214"/>
                  <a:pt x="723524" y="2450448"/>
                  <a:pt x="725062" y="2447685"/>
                </a:cubicBezTo>
                <a:cubicBezTo>
                  <a:pt x="737077" y="2428511"/>
                  <a:pt x="737077" y="2428511"/>
                  <a:pt x="727846" y="2407816"/>
                </a:cubicBezTo>
                <a:cubicBezTo>
                  <a:pt x="727996" y="2406345"/>
                  <a:pt x="729236" y="2406522"/>
                  <a:pt x="729385" y="2405051"/>
                </a:cubicBezTo>
                <a:cubicBezTo>
                  <a:pt x="737774" y="2409224"/>
                  <a:pt x="744475" y="2417632"/>
                  <a:pt x="751324" y="2424569"/>
                </a:cubicBezTo>
                <a:cubicBezTo>
                  <a:pt x="762840" y="2435149"/>
                  <a:pt x="765471" y="2434031"/>
                  <a:pt x="770684" y="2419858"/>
                </a:cubicBezTo>
                <a:cubicBezTo>
                  <a:pt x="772671" y="2412684"/>
                  <a:pt x="775600" y="2408626"/>
                  <a:pt x="783046" y="2409682"/>
                </a:cubicBezTo>
                <a:cubicBezTo>
                  <a:pt x="788010" y="2410386"/>
                  <a:pt x="794662" y="2406856"/>
                  <a:pt x="799775" y="2406091"/>
                </a:cubicBezTo>
                <a:cubicBezTo>
                  <a:pt x="807668" y="2402736"/>
                  <a:pt x="814966" y="2405263"/>
                  <a:pt x="820425" y="2413494"/>
                </a:cubicBezTo>
                <a:cubicBezTo>
                  <a:pt x="826034" y="2420255"/>
                  <a:pt x="830998" y="2420959"/>
                  <a:pt x="836558" y="2415783"/>
                </a:cubicBezTo>
                <a:cubicBezTo>
                  <a:pt x="845842" y="2411135"/>
                  <a:pt x="853436" y="2410721"/>
                  <a:pt x="862768" y="2418009"/>
                </a:cubicBezTo>
                <a:cubicBezTo>
                  <a:pt x="874432" y="2427121"/>
                  <a:pt x="885255" y="2419708"/>
                  <a:pt x="885654" y="2403362"/>
                </a:cubicBezTo>
                <a:cubicBezTo>
                  <a:pt x="884512" y="2389778"/>
                  <a:pt x="889924" y="2386073"/>
                  <a:pt x="899058" y="2382893"/>
                </a:cubicBezTo>
                <a:cubicBezTo>
                  <a:pt x="913306" y="2378950"/>
                  <a:pt x="926808" y="2382356"/>
                  <a:pt x="940757" y="2381354"/>
                </a:cubicBezTo>
                <a:cubicBezTo>
                  <a:pt x="979030" y="2376344"/>
                  <a:pt x="1017304" y="2371335"/>
                  <a:pt x="1055577" y="2366327"/>
                </a:cubicBezTo>
                <a:cubicBezTo>
                  <a:pt x="1067044" y="2364970"/>
                  <a:pt x="1072902" y="2356854"/>
                  <a:pt x="1071911" y="2341800"/>
                </a:cubicBezTo>
                <a:cubicBezTo>
                  <a:pt x="1071415" y="2334274"/>
                  <a:pt x="1070770" y="2328218"/>
                  <a:pt x="1070274" y="2320690"/>
                </a:cubicBezTo>
                <a:cubicBezTo>
                  <a:pt x="1076330" y="2323041"/>
                  <a:pt x="1078067" y="2330745"/>
                  <a:pt x="1082734" y="2334389"/>
                </a:cubicBezTo>
                <a:cubicBezTo>
                  <a:pt x="1109188" y="2359019"/>
                  <a:pt x="1137930" y="2373536"/>
                  <a:pt x="1172629" y="2366529"/>
                </a:cubicBezTo>
                <a:cubicBezTo>
                  <a:pt x="1184096" y="2365174"/>
                  <a:pt x="1194322" y="2363641"/>
                  <a:pt x="1203654" y="2370931"/>
                </a:cubicBezTo>
                <a:cubicBezTo>
                  <a:pt x="1207228" y="2372928"/>
                  <a:pt x="1210802" y="2374927"/>
                  <a:pt x="1213731" y="2370868"/>
                </a:cubicBezTo>
                <a:cubicBezTo>
                  <a:pt x="1217752" y="2368457"/>
                  <a:pt x="1215718" y="2363694"/>
                  <a:pt x="1213534" y="2360402"/>
                </a:cubicBezTo>
                <a:cubicBezTo>
                  <a:pt x="1209464" y="2350877"/>
                  <a:pt x="1211152" y="2346641"/>
                  <a:pt x="1219839" y="2347874"/>
                </a:cubicBezTo>
                <a:cubicBezTo>
                  <a:pt x="1223562" y="2348404"/>
                  <a:pt x="1227583" y="2345992"/>
                  <a:pt x="1231456" y="2345049"/>
                </a:cubicBezTo>
                <a:cubicBezTo>
                  <a:pt x="1241532" y="2344988"/>
                  <a:pt x="1245852" y="2339636"/>
                  <a:pt x="1240839" y="2326994"/>
                </a:cubicBezTo>
                <a:cubicBezTo>
                  <a:pt x="1238804" y="2322231"/>
                  <a:pt x="1236918" y="2315999"/>
                  <a:pt x="1241088" y="2312116"/>
                </a:cubicBezTo>
                <a:cubicBezTo>
                  <a:pt x="1245258" y="2308235"/>
                  <a:pt x="1250074" y="2310408"/>
                  <a:pt x="1254888" y="2312583"/>
                </a:cubicBezTo>
                <a:cubicBezTo>
                  <a:pt x="1266852" y="2318754"/>
                  <a:pt x="1279906" y="2326571"/>
                  <a:pt x="1291571" y="2335682"/>
                </a:cubicBezTo>
                <a:cubicBezTo>
                  <a:pt x="1301994" y="2344618"/>
                  <a:pt x="1303236" y="2344794"/>
                  <a:pt x="1303634" y="2328447"/>
                </a:cubicBezTo>
                <a:cubicBezTo>
                  <a:pt x="1303932" y="2325506"/>
                  <a:pt x="1304230" y="2322566"/>
                  <a:pt x="1304678" y="2318155"/>
                </a:cubicBezTo>
                <a:cubicBezTo>
                  <a:pt x="1305274" y="2312275"/>
                  <a:pt x="1308202" y="2308216"/>
                  <a:pt x="1314110" y="2312038"/>
                </a:cubicBezTo>
                <a:cubicBezTo>
                  <a:pt x="1326222" y="2316738"/>
                  <a:pt x="1337987" y="2312442"/>
                  <a:pt x="1348512" y="2307969"/>
                </a:cubicBezTo>
                <a:cubicBezTo>
                  <a:pt x="1369708" y="2297556"/>
                  <a:pt x="1388920" y="2294316"/>
                  <a:pt x="1409618" y="2313658"/>
                </a:cubicBezTo>
                <a:cubicBezTo>
                  <a:pt x="1421134" y="2324239"/>
                  <a:pt x="1439104" y="2320822"/>
                  <a:pt x="1452706" y="2310822"/>
                </a:cubicBezTo>
                <a:cubicBezTo>
                  <a:pt x="1475741" y="2294703"/>
                  <a:pt x="1500065" y="2290699"/>
                  <a:pt x="1525977" y="2295866"/>
                </a:cubicBezTo>
                <a:cubicBezTo>
                  <a:pt x="1543202" y="2299801"/>
                  <a:pt x="1558392" y="2298974"/>
                  <a:pt x="1573385" y="2287679"/>
                </a:cubicBezTo>
                <a:cubicBezTo>
                  <a:pt x="1584506" y="2277326"/>
                  <a:pt x="1595227" y="2283321"/>
                  <a:pt x="1605650" y="2292256"/>
                </a:cubicBezTo>
                <a:cubicBezTo>
                  <a:pt x="1610168" y="2297371"/>
                  <a:pt x="1613890" y="2297900"/>
                  <a:pt x="1619450" y="2292722"/>
                </a:cubicBezTo>
                <a:cubicBezTo>
                  <a:pt x="1636132" y="2277195"/>
                  <a:pt x="1655641" y="2271014"/>
                  <a:pt x="1676738" y="2274007"/>
                </a:cubicBezTo>
                <a:cubicBezTo>
                  <a:pt x="1724044" y="2279228"/>
                  <a:pt x="1770062" y="2272335"/>
                  <a:pt x="1817022" y="2268559"/>
                </a:cubicBezTo>
                <a:cubicBezTo>
                  <a:pt x="1844920" y="2266551"/>
                  <a:pt x="1872222" y="2270426"/>
                  <a:pt x="1899376" y="2275769"/>
                </a:cubicBezTo>
                <a:cubicBezTo>
                  <a:pt x="1927770" y="2281288"/>
                  <a:pt x="1954128" y="2282045"/>
                  <a:pt x="1978852" y="2261692"/>
                </a:cubicBezTo>
                <a:cubicBezTo>
                  <a:pt x="1980936" y="2259751"/>
                  <a:pt x="1982910" y="2258912"/>
                  <a:pt x="1984982" y="2258647"/>
                </a:cubicBezTo>
                <a:cubicBezTo>
                  <a:pt x="1987054" y="2258382"/>
                  <a:pt x="1989226" y="2258690"/>
                  <a:pt x="1991708" y="2259041"/>
                </a:cubicBezTo>
                <a:cubicBezTo>
                  <a:pt x="2041050" y="2269024"/>
                  <a:pt x="2091584" y="2267247"/>
                  <a:pt x="2142417" y="2262528"/>
                </a:cubicBezTo>
                <a:cubicBezTo>
                  <a:pt x="2196972" y="2258339"/>
                  <a:pt x="2250633" y="2262969"/>
                  <a:pt x="2304294" y="2267600"/>
                </a:cubicBezTo>
                <a:cubicBezTo>
                  <a:pt x="2372996" y="2272873"/>
                  <a:pt x="2440606" y="2276500"/>
                  <a:pt x="2509756" y="2277362"/>
                </a:cubicBezTo>
                <a:cubicBezTo>
                  <a:pt x="2541228" y="2277353"/>
                  <a:pt x="2572252" y="2281755"/>
                  <a:pt x="2603576" y="2283217"/>
                </a:cubicBezTo>
                <a:cubicBezTo>
                  <a:pt x="2722663" y="2288182"/>
                  <a:pt x="2839813" y="2312258"/>
                  <a:pt x="2958452" y="2321634"/>
                </a:cubicBezTo>
                <a:cubicBezTo>
                  <a:pt x="2959694" y="2321811"/>
                  <a:pt x="2961084" y="2320516"/>
                  <a:pt x="2963565" y="2320868"/>
                </a:cubicBezTo>
                <a:cubicBezTo>
                  <a:pt x="2971012" y="2321925"/>
                  <a:pt x="2978458" y="2322980"/>
                  <a:pt x="2987144" y="2324213"/>
                </a:cubicBezTo>
                <a:cubicBezTo>
                  <a:pt x="3011815" y="2329205"/>
                  <a:pt x="3037876" y="2332903"/>
                  <a:pt x="3062696" y="2336424"/>
                </a:cubicBezTo>
                <a:cubicBezTo>
                  <a:pt x="3103351" y="2345175"/>
                  <a:pt x="3142914" y="2352278"/>
                  <a:pt x="3182477" y="2359383"/>
                </a:cubicBezTo>
                <a:cubicBezTo>
                  <a:pt x="3238024" y="2370246"/>
                  <a:pt x="3293272" y="2384049"/>
                  <a:pt x="3348522" y="2397852"/>
                </a:cubicBezTo>
                <a:lnTo>
                  <a:pt x="3477093" y="2423114"/>
                </a:lnTo>
                <a:lnTo>
                  <a:pt x="3474259" y="2413529"/>
                </a:lnTo>
                <a:cubicBezTo>
                  <a:pt x="3476415" y="2413938"/>
                  <a:pt x="3477853" y="2414211"/>
                  <a:pt x="3479290" y="2414484"/>
                </a:cubicBezTo>
                <a:cubicBezTo>
                  <a:pt x="3494249" y="2418108"/>
                  <a:pt x="3494967" y="2418244"/>
                  <a:pt x="3503266" y="2404875"/>
                </a:cubicBezTo>
                <a:cubicBezTo>
                  <a:pt x="3505508" y="2400581"/>
                  <a:pt x="3508786" y="2398843"/>
                  <a:pt x="3513098" y="2399661"/>
                </a:cubicBezTo>
                <a:cubicBezTo>
                  <a:pt x="3527740" y="2400866"/>
                  <a:pt x="3541617" y="2397993"/>
                  <a:pt x="3555176" y="2392701"/>
                </a:cubicBezTo>
                <a:cubicBezTo>
                  <a:pt x="3572013" y="2385669"/>
                  <a:pt x="3590067" y="2384375"/>
                  <a:pt x="3607670" y="2381423"/>
                </a:cubicBezTo>
                <a:cubicBezTo>
                  <a:pt x="3617684" y="2379390"/>
                  <a:pt x="3626980" y="2377222"/>
                  <a:pt x="3635642" y="2370213"/>
                </a:cubicBezTo>
                <a:cubicBezTo>
                  <a:pt x="3641612" y="2365840"/>
                  <a:pt x="3648215" y="2366306"/>
                  <a:pt x="3654683" y="2367533"/>
                </a:cubicBezTo>
                <a:cubicBezTo>
                  <a:pt x="3663442" y="2368409"/>
                  <a:pt x="3671482" y="2369148"/>
                  <a:pt x="3674481" y="2356345"/>
                </a:cubicBezTo>
                <a:cubicBezTo>
                  <a:pt x="3681046" y="2365456"/>
                  <a:pt x="3688635" y="2364537"/>
                  <a:pt x="3696627" y="2361333"/>
                </a:cubicBezTo>
                <a:cubicBezTo>
                  <a:pt x="3705606" y="2356744"/>
                  <a:pt x="3714949" y="2358518"/>
                  <a:pt x="3723976" y="2357870"/>
                </a:cubicBezTo>
                <a:cubicBezTo>
                  <a:pt x="3733722" y="2357360"/>
                  <a:pt x="3742298" y="2355055"/>
                  <a:pt x="3750559" y="2350329"/>
                </a:cubicBezTo>
                <a:cubicBezTo>
                  <a:pt x="3754823" y="2347206"/>
                  <a:pt x="3760256" y="2345877"/>
                  <a:pt x="3765872" y="2347730"/>
                </a:cubicBezTo>
                <a:cubicBezTo>
                  <a:pt x="3772925" y="2349853"/>
                  <a:pt x="3779661" y="2349558"/>
                  <a:pt x="3786216" y="2346082"/>
                </a:cubicBezTo>
                <a:cubicBezTo>
                  <a:pt x="3806733" y="2335031"/>
                  <a:pt x="3828965" y="2335317"/>
                  <a:pt x="3850746" y="2333943"/>
                </a:cubicBezTo>
                <a:cubicBezTo>
                  <a:pt x="3864354" y="2332592"/>
                  <a:pt x="3877961" y="2331241"/>
                  <a:pt x="3890352" y="2324153"/>
                </a:cubicBezTo>
                <a:cubicBezTo>
                  <a:pt x="3894616" y="2321030"/>
                  <a:pt x="3899599" y="2318042"/>
                  <a:pt x="3894789" y="2311624"/>
                </a:cubicBezTo>
                <a:cubicBezTo>
                  <a:pt x="3893753" y="2309068"/>
                  <a:pt x="3894741" y="2307682"/>
                  <a:pt x="3895728" y="2306296"/>
                </a:cubicBezTo>
                <a:cubicBezTo>
                  <a:pt x="3897702" y="2303524"/>
                  <a:pt x="3899542" y="2301515"/>
                  <a:pt x="3901382" y="2299503"/>
                </a:cubicBezTo>
                <a:cubicBezTo>
                  <a:pt x="3911434" y="2288826"/>
                  <a:pt x="3918621" y="2290190"/>
                  <a:pt x="3922674" y="2305117"/>
                </a:cubicBezTo>
                <a:cubicBezTo>
                  <a:pt x="3923259" y="2306014"/>
                  <a:pt x="3923125" y="2306775"/>
                  <a:pt x="3924294" y="2308569"/>
                </a:cubicBezTo>
                <a:cubicBezTo>
                  <a:pt x="3926805" y="2302754"/>
                  <a:pt x="3929047" y="2298461"/>
                  <a:pt x="3931558" y="2292644"/>
                </a:cubicBezTo>
                <a:cubicBezTo>
                  <a:pt x="3933896" y="2296235"/>
                  <a:pt x="3934797" y="2299551"/>
                  <a:pt x="3936550" y="2302244"/>
                </a:cubicBezTo>
                <a:cubicBezTo>
                  <a:pt x="3943297" y="2314536"/>
                  <a:pt x="3946890" y="2315217"/>
                  <a:pt x="3956808" y="2305300"/>
                </a:cubicBezTo>
                <a:cubicBezTo>
                  <a:pt x="3961207" y="2301416"/>
                  <a:pt x="3964886" y="2297395"/>
                  <a:pt x="3968566" y="2293373"/>
                </a:cubicBezTo>
                <a:cubicBezTo>
                  <a:pt x="3976194" y="2283809"/>
                  <a:pt x="3978485" y="2283457"/>
                  <a:pt x="3988460" y="2290069"/>
                </a:cubicBezTo>
                <a:cubicBezTo>
                  <a:pt x="3992954" y="2294068"/>
                  <a:pt x="3997085" y="2291706"/>
                  <a:pt x="4001081" y="2290104"/>
                </a:cubicBezTo>
                <a:cubicBezTo>
                  <a:pt x="4010913" y="2284890"/>
                  <a:pt x="4010913" y="2284890"/>
                  <a:pt x="4015771" y="2295250"/>
                </a:cubicBezTo>
                <a:cubicBezTo>
                  <a:pt x="4018463" y="2292616"/>
                  <a:pt x="4019987" y="2288185"/>
                  <a:pt x="4024434" y="2288242"/>
                </a:cubicBezTo>
                <a:cubicBezTo>
                  <a:pt x="4029015" y="2287538"/>
                  <a:pt x="4031353" y="2291128"/>
                  <a:pt x="4034543" y="2294093"/>
                </a:cubicBezTo>
                <a:cubicBezTo>
                  <a:pt x="4038453" y="2297194"/>
                  <a:pt x="4041463" y="2296979"/>
                  <a:pt x="4045592" y="2294616"/>
                </a:cubicBezTo>
                <a:cubicBezTo>
                  <a:pt x="4053000" y="2290516"/>
                  <a:pt x="4058520" y="2284484"/>
                  <a:pt x="4065343" y="2279486"/>
                </a:cubicBezTo>
                <a:cubicBezTo>
                  <a:pt x="4068754" y="2276988"/>
                  <a:pt x="4071178" y="2275874"/>
                  <a:pt x="4073833" y="2281883"/>
                </a:cubicBezTo>
                <a:cubicBezTo>
                  <a:pt x="4075769" y="2287757"/>
                  <a:pt x="4080665" y="2289472"/>
                  <a:pt x="4086952" y="2287519"/>
                </a:cubicBezTo>
                <a:cubicBezTo>
                  <a:pt x="4091801" y="2285293"/>
                  <a:pt x="4097368" y="2283203"/>
                  <a:pt x="4103252" y="2283532"/>
                </a:cubicBezTo>
                <a:cubicBezTo>
                  <a:pt x="4108417" y="2283726"/>
                  <a:pt x="4107651" y="2279648"/>
                  <a:pt x="4107603" y="2275706"/>
                </a:cubicBezTo>
                <a:cubicBezTo>
                  <a:pt x="4107737" y="2274945"/>
                  <a:pt x="4106434" y="2273911"/>
                  <a:pt x="4106434" y="2273911"/>
                </a:cubicBezTo>
                <a:cubicBezTo>
                  <a:pt x="4098758" y="2279533"/>
                  <a:pt x="4096373" y="2272002"/>
                  <a:pt x="4094168" y="2267651"/>
                </a:cubicBezTo>
                <a:cubicBezTo>
                  <a:pt x="4090660" y="2262266"/>
                  <a:pt x="4097665" y="2260449"/>
                  <a:pt x="4100761" y="2255531"/>
                </a:cubicBezTo>
                <a:cubicBezTo>
                  <a:pt x="4095461" y="2256098"/>
                  <a:pt x="4090430" y="2255143"/>
                  <a:pt x="4085985" y="2255087"/>
                </a:cubicBezTo>
                <a:cubicBezTo>
                  <a:pt x="4080685" y="2255654"/>
                  <a:pt x="4077359" y="2253450"/>
                  <a:pt x="4074168" y="2250486"/>
                </a:cubicBezTo>
                <a:cubicBezTo>
                  <a:pt x="4072280" y="2248554"/>
                  <a:pt x="4072367" y="2243851"/>
                  <a:pt x="4069358" y="2244067"/>
                </a:cubicBezTo>
                <a:cubicBezTo>
                  <a:pt x="4064059" y="2244635"/>
                  <a:pt x="4058309" y="2243544"/>
                  <a:pt x="4053192" y="2247292"/>
                </a:cubicBezTo>
                <a:cubicBezTo>
                  <a:pt x="4052205" y="2248678"/>
                  <a:pt x="4051352" y="2249303"/>
                  <a:pt x="4048793" y="2251177"/>
                </a:cubicBezTo>
                <a:cubicBezTo>
                  <a:pt x="4049685" y="2241907"/>
                  <a:pt x="4051879" y="2233672"/>
                  <a:pt x="4052636" y="2225163"/>
                </a:cubicBezTo>
                <a:cubicBezTo>
                  <a:pt x="4052454" y="2221982"/>
                  <a:pt x="4055013" y="2220109"/>
                  <a:pt x="4057887" y="2220654"/>
                </a:cubicBezTo>
                <a:cubicBezTo>
                  <a:pt x="4060896" y="2220438"/>
                  <a:pt x="4061931" y="2222994"/>
                  <a:pt x="4061529" y="2225278"/>
                </a:cubicBezTo>
                <a:cubicBezTo>
                  <a:pt x="4061711" y="2228458"/>
                  <a:pt x="4061893" y="2231639"/>
                  <a:pt x="4065755" y="2230799"/>
                </a:cubicBezTo>
                <a:cubicBezTo>
                  <a:pt x="4068898" y="2229822"/>
                  <a:pt x="4069435" y="2226777"/>
                  <a:pt x="4069253" y="2223597"/>
                </a:cubicBezTo>
                <a:cubicBezTo>
                  <a:pt x="4066819" y="2212123"/>
                  <a:pt x="4061337" y="2209510"/>
                  <a:pt x="4052090" y="2215621"/>
                </a:cubicBezTo>
                <a:cubicBezTo>
                  <a:pt x="4047825" y="2218745"/>
                  <a:pt x="4045535" y="2219097"/>
                  <a:pt x="4043600" y="2213224"/>
                </a:cubicBezTo>
                <a:cubicBezTo>
                  <a:pt x="4041616" y="2203409"/>
                  <a:pt x="4036853" y="2200932"/>
                  <a:pt x="4027692" y="2202340"/>
                </a:cubicBezTo>
                <a:cubicBezTo>
                  <a:pt x="4023112" y="2203044"/>
                  <a:pt x="4018665" y="2202988"/>
                  <a:pt x="4014085" y="2203692"/>
                </a:cubicBezTo>
                <a:cubicBezTo>
                  <a:pt x="4004924" y="2205100"/>
                  <a:pt x="4000525" y="2208984"/>
                  <a:pt x="3999500" y="2219015"/>
                </a:cubicBezTo>
                <a:cubicBezTo>
                  <a:pt x="3998292" y="2225865"/>
                  <a:pt x="4000094" y="2232498"/>
                  <a:pt x="3997449" y="2239076"/>
                </a:cubicBezTo>
                <a:cubicBezTo>
                  <a:pt x="3989917" y="2256524"/>
                  <a:pt x="3968500" y="2264258"/>
                  <a:pt x="3950886" y="2254624"/>
                </a:cubicBezTo>
                <a:cubicBezTo>
                  <a:pt x="3946708" y="2253045"/>
                  <a:pt x="3942933" y="2249183"/>
                  <a:pt x="3938889" y="2246842"/>
                </a:cubicBezTo>
                <a:cubicBezTo>
                  <a:pt x="3933542" y="2243468"/>
                  <a:pt x="3930264" y="2245206"/>
                  <a:pt x="3929191" y="2251295"/>
                </a:cubicBezTo>
                <a:cubicBezTo>
                  <a:pt x="3928204" y="2252681"/>
                  <a:pt x="3928070" y="2253442"/>
                  <a:pt x="3928520" y="2255100"/>
                </a:cubicBezTo>
                <a:cubicBezTo>
                  <a:pt x="3926776" y="2264994"/>
                  <a:pt x="3926776" y="2264994"/>
                  <a:pt x="3918688" y="2260313"/>
                </a:cubicBezTo>
                <a:cubicBezTo>
                  <a:pt x="3915229" y="2258870"/>
                  <a:pt x="3913523" y="2260121"/>
                  <a:pt x="3910380" y="2261097"/>
                </a:cubicBezTo>
                <a:cubicBezTo>
                  <a:pt x="3901535" y="2264924"/>
                  <a:pt x="3896639" y="2263209"/>
                  <a:pt x="3894655" y="2253394"/>
                </a:cubicBezTo>
                <a:cubicBezTo>
                  <a:pt x="3892537" y="2244340"/>
                  <a:pt x="3889212" y="2242137"/>
                  <a:pt x="3881622" y="2243056"/>
                </a:cubicBezTo>
                <a:cubicBezTo>
                  <a:pt x="3874752" y="2244112"/>
                  <a:pt x="3869050" y="2246963"/>
                  <a:pt x="3864383" y="2252370"/>
                </a:cubicBezTo>
                <a:cubicBezTo>
                  <a:pt x="3860569" y="2257152"/>
                  <a:pt x="3857474" y="2262070"/>
                  <a:pt x="3853075" y="2265955"/>
                </a:cubicBezTo>
                <a:cubicBezTo>
                  <a:pt x="3844997" y="2273861"/>
                  <a:pt x="3838126" y="2274917"/>
                  <a:pt x="3828735" y="2269203"/>
                </a:cubicBezTo>
                <a:cubicBezTo>
                  <a:pt x="3825410" y="2266999"/>
                  <a:pt x="3823253" y="2266590"/>
                  <a:pt x="3820561" y="2269225"/>
                </a:cubicBezTo>
                <a:cubicBezTo>
                  <a:pt x="3816881" y="2273247"/>
                  <a:pt x="3812167" y="2274711"/>
                  <a:pt x="3806867" y="2275279"/>
                </a:cubicBezTo>
                <a:cubicBezTo>
                  <a:pt x="3803005" y="2276120"/>
                  <a:pt x="3799278" y="2276199"/>
                  <a:pt x="3795415" y="2277039"/>
                </a:cubicBezTo>
                <a:cubicBezTo>
                  <a:pt x="3793710" y="2278289"/>
                  <a:pt x="3790250" y="2276845"/>
                  <a:pt x="3790433" y="2280027"/>
                </a:cubicBezTo>
                <a:cubicBezTo>
                  <a:pt x="3790030" y="2282309"/>
                  <a:pt x="3792771" y="2283616"/>
                  <a:pt x="3794927" y="2284025"/>
                </a:cubicBezTo>
                <a:cubicBezTo>
                  <a:pt x="3797668" y="2285332"/>
                  <a:pt x="3801127" y="2286775"/>
                  <a:pt x="3801175" y="2290717"/>
                </a:cubicBezTo>
                <a:cubicBezTo>
                  <a:pt x="3801491" y="2293136"/>
                  <a:pt x="3799785" y="2294385"/>
                  <a:pt x="3798214" y="2294874"/>
                </a:cubicBezTo>
                <a:cubicBezTo>
                  <a:pt x="3794218" y="2296475"/>
                  <a:pt x="3791477" y="2295169"/>
                  <a:pt x="3788152" y="2292965"/>
                </a:cubicBezTo>
                <a:cubicBezTo>
                  <a:pt x="3788286" y="2292204"/>
                  <a:pt x="3787567" y="2292068"/>
                  <a:pt x="3787567" y="2292068"/>
                </a:cubicBezTo>
                <a:cubicBezTo>
                  <a:pt x="3779786" y="2277220"/>
                  <a:pt x="3768603" y="2277458"/>
                  <a:pt x="3755178" y="2281989"/>
                </a:cubicBezTo>
                <a:cubicBezTo>
                  <a:pt x="3752619" y="2283864"/>
                  <a:pt x="3749610" y="2284079"/>
                  <a:pt x="3746467" y="2285056"/>
                </a:cubicBezTo>
                <a:cubicBezTo>
                  <a:pt x="3731020" y="2288418"/>
                  <a:pt x="3723066" y="2282975"/>
                  <a:pt x="3719999" y="2266662"/>
                </a:cubicBezTo>
                <a:cubicBezTo>
                  <a:pt x="3719683" y="2264243"/>
                  <a:pt x="3720354" y="2260438"/>
                  <a:pt x="3716761" y="2259756"/>
                </a:cubicBezTo>
                <a:cubicBezTo>
                  <a:pt x="3713885" y="2259211"/>
                  <a:pt x="3711327" y="2261085"/>
                  <a:pt x="3709353" y="2263856"/>
                </a:cubicBezTo>
                <a:cubicBezTo>
                  <a:pt x="3707829" y="2268287"/>
                  <a:pt x="3705003" y="2271683"/>
                  <a:pt x="3702894" y="2275215"/>
                </a:cubicBezTo>
                <a:cubicBezTo>
                  <a:pt x="3700738" y="2274807"/>
                  <a:pt x="3701006" y="2273284"/>
                  <a:pt x="3700556" y="2271626"/>
                </a:cubicBezTo>
                <a:cubicBezTo>
                  <a:pt x="3699655" y="2268309"/>
                  <a:pt x="3700728" y="2262220"/>
                  <a:pt x="3694308" y="2264935"/>
                </a:cubicBezTo>
                <a:cubicBezTo>
                  <a:pt x="3689459" y="2267161"/>
                  <a:pt x="3683441" y="2267592"/>
                  <a:pt x="3687265" y="2275396"/>
                </a:cubicBezTo>
                <a:cubicBezTo>
                  <a:pt x="3688616" y="2280372"/>
                  <a:pt x="3687361" y="2283280"/>
                  <a:pt x="3682062" y="2283848"/>
                </a:cubicBezTo>
                <a:cubicBezTo>
                  <a:pt x="3678334" y="2283927"/>
                  <a:pt x="3674922" y="2286426"/>
                  <a:pt x="3671195" y="2286506"/>
                </a:cubicBezTo>
                <a:cubicBezTo>
                  <a:pt x="3668186" y="2286721"/>
                  <a:pt x="3666930" y="2289630"/>
                  <a:pt x="3665541" y="2293299"/>
                </a:cubicBezTo>
                <a:cubicBezTo>
                  <a:pt x="3665272" y="2294820"/>
                  <a:pt x="3664736" y="2297865"/>
                  <a:pt x="3662445" y="2298217"/>
                </a:cubicBezTo>
                <a:cubicBezTo>
                  <a:pt x="3659436" y="2298432"/>
                  <a:pt x="3659255" y="2295252"/>
                  <a:pt x="3658804" y="2293593"/>
                </a:cubicBezTo>
                <a:cubicBezTo>
                  <a:pt x="3658037" y="2289516"/>
                  <a:pt x="3656149" y="2287584"/>
                  <a:pt x="3652019" y="2289946"/>
                </a:cubicBezTo>
                <a:cubicBezTo>
                  <a:pt x="3634512" y="2300782"/>
                  <a:pt x="3615069" y="2305746"/>
                  <a:pt x="3596794" y="2312503"/>
                </a:cubicBezTo>
                <a:cubicBezTo>
                  <a:pt x="3590508" y="2314457"/>
                  <a:pt x="3584222" y="2316410"/>
                  <a:pt x="3578520" y="2319261"/>
                </a:cubicBezTo>
                <a:cubicBezTo>
                  <a:pt x="3571965" y="2322737"/>
                  <a:pt x="3565095" y="2323793"/>
                  <a:pt x="3558041" y="2321668"/>
                </a:cubicBezTo>
                <a:cubicBezTo>
                  <a:pt x="3552292" y="2320577"/>
                  <a:pt x="3546724" y="2322667"/>
                  <a:pt x="3541156" y="2324757"/>
                </a:cubicBezTo>
                <a:cubicBezTo>
                  <a:pt x="3543169" y="2313341"/>
                  <a:pt x="3544329" y="2302549"/>
                  <a:pt x="3553844" y="2294916"/>
                </a:cubicBezTo>
                <a:cubicBezTo>
                  <a:pt x="3557524" y="2290895"/>
                  <a:pt x="3556307" y="2285159"/>
                  <a:pt x="3557246" y="2279830"/>
                </a:cubicBezTo>
                <a:cubicBezTo>
                  <a:pt x="3556930" y="2277411"/>
                  <a:pt x="3556748" y="2274230"/>
                  <a:pt x="3557151" y="2271946"/>
                </a:cubicBezTo>
                <a:cubicBezTo>
                  <a:pt x="3560064" y="2263847"/>
                  <a:pt x="3554314" y="2262756"/>
                  <a:pt x="3549015" y="2263324"/>
                </a:cubicBezTo>
                <a:cubicBezTo>
                  <a:pt x="3542412" y="2262858"/>
                  <a:pt x="3535273" y="2265436"/>
                  <a:pt x="3530472" y="2271604"/>
                </a:cubicBezTo>
                <a:cubicBezTo>
                  <a:pt x="3526256" y="2278670"/>
                  <a:pt x="3521091" y="2278477"/>
                  <a:pt x="3514890" y="2275727"/>
                </a:cubicBezTo>
                <a:cubicBezTo>
                  <a:pt x="3513587" y="2274693"/>
                  <a:pt x="3512150" y="2274420"/>
                  <a:pt x="3510712" y="2274148"/>
                </a:cubicBezTo>
                <a:cubicBezTo>
                  <a:pt x="3505231" y="2271535"/>
                  <a:pt x="3501235" y="2273136"/>
                  <a:pt x="3500028" y="2279987"/>
                </a:cubicBezTo>
                <a:cubicBezTo>
                  <a:pt x="3499222" y="2284552"/>
                  <a:pt x="3497249" y="2287324"/>
                  <a:pt x="3493741" y="2281940"/>
                </a:cubicBezTo>
                <a:cubicBezTo>
                  <a:pt x="3489381" y="2277180"/>
                  <a:pt x="3484753" y="2273941"/>
                  <a:pt x="3479051" y="2276792"/>
                </a:cubicBezTo>
                <a:cubicBezTo>
                  <a:pt x="3472765" y="2278746"/>
                  <a:pt x="3468951" y="2283528"/>
                  <a:pt x="3468462" y="2290515"/>
                </a:cubicBezTo>
                <a:cubicBezTo>
                  <a:pt x="3468107" y="2296739"/>
                  <a:pt x="3464562" y="2300000"/>
                  <a:pt x="3459128" y="2301329"/>
                </a:cubicBezTo>
                <a:cubicBezTo>
                  <a:pt x="3454414" y="2302794"/>
                  <a:pt x="3449248" y="2302600"/>
                  <a:pt x="3447456" y="2308552"/>
                </a:cubicBezTo>
                <a:cubicBezTo>
                  <a:pt x="3447054" y="2310835"/>
                  <a:pt x="3445166" y="2308905"/>
                  <a:pt x="3444582" y="2308007"/>
                </a:cubicBezTo>
                <a:cubicBezTo>
                  <a:pt x="3439234" y="2304633"/>
                  <a:pt x="3440174" y="2299305"/>
                  <a:pt x="3441113" y="2293978"/>
                </a:cubicBezTo>
                <a:cubicBezTo>
                  <a:pt x="3442138" y="2283947"/>
                  <a:pt x="3439033" y="2276278"/>
                  <a:pt x="3430946" y="2271598"/>
                </a:cubicBezTo>
                <a:cubicBezTo>
                  <a:pt x="3430227" y="2271462"/>
                  <a:pt x="3429508" y="2271325"/>
                  <a:pt x="3429374" y="2272086"/>
                </a:cubicBezTo>
                <a:cubicBezTo>
                  <a:pt x="3423002" y="2278743"/>
                  <a:pt x="3415498" y="2274960"/>
                  <a:pt x="3408311" y="2273596"/>
                </a:cubicBezTo>
                <a:cubicBezTo>
                  <a:pt x="3397396" y="2272312"/>
                  <a:pt x="3394838" y="2274186"/>
                  <a:pt x="3390669" y="2285193"/>
                </a:cubicBezTo>
                <a:cubicBezTo>
                  <a:pt x="3384738" y="2280922"/>
                  <a:pt x="3383971" y="2276844"/>
                  <a:pt x="3386884" y="2268744"/>
                </a:cubicBezTo>
                <a:cubicBezTo>
                  <a:pt x="3392442" y="2254067"/>
                  <a:pt x="3392442" y="2254067"/>
                  <a:pt x="3377982" y="2256044"/>
                </a:cubicBezTo>
                <a:cubicBezTo>
                  <a:pt x="3360781" y="2256713"/>
                  <a:pt x="3346819" y="2264289"/>
                  <a:pt x="3336230" y="2278011"/>
                </a:cubicBezTo>
                <a:cubicBezTo>
                  <a:pt x="3332416" y="2282793"/>
                  <a:pt x="3329004" y="2285291"/>
                  <a:pt x="3323839" y="2285099"/>
                </a:cubicBezTo>
                <a:cubicBezTo>
                  <a:pt x="3317102" y="2285393"/>
                  <a:pt x="3313058" y="2283053"/>
                  <a:pt x="3312829" y="2275930"/>
                </a:cubicBezTo>
                <a:cubicBezTo>
                  <a:pt x="3311065" y="2260651"/>
                  <a:pt x="3307155" y="2257550"/>
                  <a:pt x="3292829" y="2258765"/>
                </a:cubicBezTo>
                <a:cubicBezTo>
                  <a:pt x="3289821" y="2258980"/>
                  <a:pt x="3287664" y="2258571"/>
                  <a:pt x="3284789" y="2258026"/>
                </a:cubicBezTo>
                <a:cubicBezTo>
                  <a:pt x="3284205" y="2257128"/>
                  <a:pt x="3284205" y="2257128"/>
                  <a:pt x="3283487" y="2256992"/>
                </a:cubicBezTo>
                <a:cubicBezTo>
                  <a:pt x="3283487" y="2256992"/>
                  <a:pt x="3284071" y="2257890"/>
                  <a:pt x="3283936" y="2258651"/>
                </a:cubicBezTo>
                <a:cubicBezTo>
                  <a:pt x="3283534" y="2260934"/>
                  <a:pt x="3283716" y="2264114"/>
                  <a:pt x="3284033" y="2266534"/>
                </a:cubicBezTo>
                <a:cubicBezTo>
                  <a:pt x="3285029" y="2277735"/>
                  <a:pt x="3277803" y="2285016"/>
                  <a:pt x="3266889" y="2283732"/>
                </a:cubicBezTo>
                <a:cubicBezTo>
                  <a:pt x="3260420" y="2282504"/>
                  <a:pt x="3254939" y="2279892"/>
                  <a:pt x="3250579" y="2275131"/>
                </a:cubicBezTo>
                <a:cubicBezTo>
                  <a:pt x="3246803" y="2271269"/>
                  <a:pt x="3242625" y="2269689"/>
                  <a:pt x="3237642" y="2272678"/>
                </a:cubicBezTo>
                <a:cubicBezTo>
                  <a:pt x="3235084" y="2274551"/>
                  <a:pt x="3231088" y="2276153"/>
                  <a:pt x="3229602" y="2271938"/>
                </a:cubicBezTo>
                <a:cubicBezTo>
                  <a:pt x="3228836" y="2267860"/>
                  <a:pt x="3228788" y="2263918"/>
                  <a:pt x="3232918" y="2261556"/>
                </a:cubicBezTo>
                <a:cubicBezTo>
                  <a:pt x="3248183" y="2255014"/>
                  <a:pt x="3255715" y="2237565"/>
                  <a:pt x="3271431" y="2232682"/>
                </a:cubicBezTo>
                <a:cubicBezTo>
                  <a:pt x="3275293" y="2231841"/>
                  <a:pt x="3277535" y="2227548"/>
                  <a:pt x="3278925" y="2223878"/>
                </a:cubicBezTo>
                <a:cubicBezTo>
                  <a:pt x="3281522" y="2213359"/>
                  <a:pt x="3288613" y="2206839"/>
                  <a:pt x="3296289" y="2201216"/>
                </a:cubicBezTo>
                <a:cubicBezTo>
                  <a:pt x="3302978" y="2196981"/>
                  <a:pt x="3309801" y="2191982"/>
                  <a:pt x="3314870" y="2184292"/>
                </a:cubicBezTo>
                <a:cubicBezTo>
                  <a:pt x="3318684" y="2179509"/>
                  <a:pt x="3321559" y="2180055"/>
                  <a:pt x="3324347" y="2185303"/>
                </a:cubicBezTo>
                <a:cubicBezTo>
                  <a:pt x="3325651" y="2186337"/>
                  <a:pt x="3325248" y="2188620"/>
                  <a:pt x="3327404" y="2189030"/>
                </a:cubicBezTo>
                <a:cubicBezTo>
                  <a:pt x="3329244" y="2187019"/>
                  <a:pt x="3328075" y="2185224"/>
                  <a:pt x="3328478" y="2182941"/>
                </a:cubicBezTo>
                <a:cubicBezTo>
                  <a:pt x="3328248" y="2175818"/>
                  <a:pt x="3335339" y="2169298"/>
                  <a:pt x="3341807" y="2170525"/>
                </a:cubicBezTo>
                <a:cubicBezTo>
                  <a:pt x="3345985" y="2172105"/>
                  <a:pt x="3345449" y="2175149"/>
                  <a:pt x="3345631" y="2178330"/>
                </a:cubicBezTo>
                <a:cubicBezTo>
                  <a:pt x="3345094" y="2181374"/>
                  <a:pt x="3344423" y="2185180"/>
                  <a:pt x="3347432" y="2184964"/>
                </a:cubicBezTo>
                <a:cubicBezTo>
                  <a:pt x="3351026" y="2185645"/>
                  <a:pt x="3353718" y="2183010"/>
                  <a:pt x="3354389" y="2179205"/>
                </a:cubicBezTo>
                <a:cubicBezTo>
                  <a:pt x="3353939" y="2177547"/>
                  <a:pt x="3354207" y="2176024"/>
                  <a:pt x="3354342" y="2175263"/>
                </a:cubicBezTo>
                <a:cubicBezTo>
                  <a:pt x="3354696" y="2169038"/>
                  <a:pt x="3357657" y="2164881"/>
                  <a:pt x="3363675" y="2164450"/>
                </a:cubicBezTo>
                <a:cubicBezTo>
                  <a:pt x="3370546" y="2163393"/>
                  <a:pt x="3377417" y="2162337"/>
                  <a:pt x="3383569" y="2161144"/>
                </a:cubicBezTo>
                <a:cubicBezTo>
                  <a:pt x="3389587" y="2160713"/>
                  <a:pt x="3393851" y="2157589"/>
                  <a:pt x="3395643" y="2151637"/>
                </a:cubicBezTo>
                <a:cubicBezTo>
                  <a:pt x="3397167" y="2147207"/>
                  <a:pt x="3398738" y="2146719"/>
                  <a:pt x="3401930" y="2149684"/>
                </a:cubicBezTo>
                <a:cubicBezTo>
                  <a:pt x="3405571" y="2154307"/>
                  <a:pt x="3410870" y="2153739"/>
                  <a:pt x="3416169" y="2153172"/>
                </a:cubicBezTo>
                <a:lnTo>
                  <a:pt x="3437215" y="2150415"/>
                </a:lnTo>
                <a:lnTo>
                  <a:pt x="3432760" y="2129280"/>
                </a:lnTo>
                <a:lnTo>
                  <a:pt x="3449049" y="2108902"/>
                </a:lnTo>
                <a:lnTo>
                  <a:pt x="3444927" y="2112222"/>
                </a:lnTo>
                <a:cubicBezTo>
                  <a:pt x="3444074" y="2112847"/>
                  <a:pt x="3443088" y="2114233"/>
                  <a:pt x="3442100" y="2115618"/>
                </a:cubicBezTo>
                <a:cubicBezTo>
                  <a:pt x="3441114" y="2117004"/>
                  <a:pt x="3439408" y="2118253"/>
                  <a:pt x="3437251" y="2117845"/>
                </a:cubicBezTo>
                <a:cubicBezTo>
                  <a:pt x="3435230" y="2116675"/>
                  <a:pt x="3437069" y="2114664"/>
                  <a:pt x="3436619" y="2113006"/>
                </a:cubicBezTo>
                <a:cubicBezTo>
                  <a:pt x="3434635" y="2103191"/>
                  <a:pt x="3430726" y="2100089"/>
                  <a:pt x="3422331" y="2105575"/>
                </a:cubicBezTo>
                <a:cubicBezTo>
                  <a:pt x="3400425" y="2120296"/>
                  <a:pt x="3376756" y="2119738"/>
                  <a:pt x="3353039" y="2115238"/>
                </a:cubicBezTo>
                <a:cubicBezTo>
                  <a:pt x="3347289" y="2114148"/>
                  <a:pt x="3341539" y="2113056"/>
                  <a:pt x="3336508" y="2112102"/>
                </a:cubicBezTo>
                <a:lnTo>
                  <a:pt x="3316375" y="2114601"/>
                </a:lnTo>
                <a:lnTo>
                  <a:pt x="3312860" y="2115252"/>
                </a:lnTo>
                <a:lnTo>
                  <a:pt x="3306802" y="2116382"/>
                </a:lnTo>
                <a:lnTo>
                  <a:pt x="3302317" y="2117511"/>
                </a:lnTo>
                <a:cubicBezTo>
                  <a:pt x="3299145" y="2117598"/>
                  <a:pt x="3295978" y="2116603"/>
                  <a:pt x="3293213" y="2113326"/>
                </a:cubicBezTo>
                <a:lnTo>
                  <a:pt x="3290695" y="2103306"/>
                </a:lnTo>
                <a:lnTo>
                  <a:pt x="3277654" y="2102428"/>
                </a:lnTo>
                <a:cubicBezTo>
                  <a:pt x="3272727" y="2101356"/>
                  <a:pt x="3267912" y="2099181"/>
                  <a:pt x="3263320" y="2094802"/>
                </a:cubicBezTo>
                <a:cubicBezTo>
                  <a:pt x="3258655" y="2091159"/>
                  <a:pt x="3254484" y="2095040"/>
                  <a:pt x="3250314" y="2098922"/>
                </a:cubicBezTo>
                <a:cubicBezTo>
                  <a:pt x="3226534" y="2122392"/>
                  <a:pt x="3198488" y="2125869"/>
                  <a:pt x="3170094" y="2120350"/>
                </a:cubicBezTo>
                <a:cubicBezTo>
                  <a:pt x="3156592" y="2116942"/>
                  <a:pt x="3143090" y="2113535"/>
                  <a:pt x="3128992" y="2116009"/>
                </a:cubicBezTo>
                <a:cubicBezTo>
                  <a:pt x="3117524" y="2117365"/>
                  <a:pt x="3108193" y="2110076"/>
                  <a:pt x="3103330" y="2095965"/>
                </a:cubicBezTo>
                <a:cubicBezTo>
                  <a:pt x="3097620" y="2102610"/>
                  <a:pt x="3096428" y="2114372"/>
                  <a:pt x="3085258" y="2112787"/>
                </a:cubicBezTo>
                <a:cubicBezTo>
                  <a:pt x="3071756" y="2109380"/>
                  <a:pt x="3058404" y="2104503"/>
                  <a:pt x="3049818" y="2089864"/>
                </a:cubicBezTo>
                <a:cubicBezTo>
                  <a:pt x="3047634" y="2086571"/>
                  <a:pt x="3045598" y="2081809"/>
                  <a:pt x="3043564" y="2077045"/>
                </a:cubicBezTo>
                <a:cubicBezTo>
                  <a:pt x="3040287" y="2072108"/>
                  <a:pt x="3038552" y="2064405"/>
                  <a:pt x="3030658" y="2067759"/>
                </a:cubicBezTo>
                <a:cubicBezTo>
                  <a:pt x="3022914" y="2069643"/>
                  <a:pt x="3022318" y="2075523"/>
                  <a:pt x="3021722" y="2081404"/>
                </a:cubicBezTo>
                <a:cubicBezTo>
                  <a:pt x="3019188" y="2106397"/>
                  <a:pt x="3010746" y="2127568"/>
                  <a:pt x="2997640" y="2145094"/>
                </a:cubicBezTo>
                <a:cubicBezTo>
                  <a:pt x="2990392" y="2154506"/>
                  <a:pt x="2983442" y="2160976"/>
                  <a:pt x="2971628" y="2153335"/>
                </a:cubicBezTo>
                <a:cubicBezTo>
                  <a:pt x="2962146" y="2147517"/>
                  <a:pt x="2950382" y="2151811"/>
                  <a:pt x="2941098" y="2156460"/>
                </a:cubicBezTo>
                <a:cubicBezTo>
                  <a:pt x="2929184" y="2162227"/>
                  <a:pt x="2915086" y="2164700"/>
                  <a:pt x="2901286" y="2164233"/>
                </a:cubicBezTo>
                <a:cubicBezTo>
                  <a:pt x="2883614" y="2164709"/>
                  <a:pt x="2865346" y="2171064"/>
                  <a:pt x="2848318" y="2177596"/>
                </a:cubicBezTo>
                <a:cubicBezTo>
                  <a:pt x="2834071" y="2181540"/>
                  <a:pt x="2821064" y="2185661"/>
                  <a:pt x="2806322" y="2182076"/>
                </a:cubicBezTo>
                <a:cubicBezTo>
                  <a:pt x="2792969" y="2177200"/>
                  <a:pt x="2781453" y="2166619"/>
                  <a:pt x="2774108" y="2152155"/>
                </a:cubicBezTo>
                <a:cubicBezTo>
                  <a:pt x="2753808" y="2116466"/>
                  <a:pt x="2736285" y="2115472"/>
                  <a:pt x="2715036" y="2151230"/>
                </a:cubicBezTo>
                <a:cubicBezTo>
                  <a:pt x="2714886" y="2152700"/>
                  <a:pt x="2713496" y="2153994"/>
                  <a:pt x="2713348" y="2155466"/>
                </a:cubicBezTo>
                <a:cubicBezTo>
                  <a:pt x="2704262" y="2170579"/>
                  <a:pt x="2704262" y="2170579"/>
                  <a:pt x="2697066" y="2154646"/>
                </a:cubicBezTo>
                <a:cubicBezTo>
                  <a:pt x="2689720" y="2140182"/>
                  <a:pt x="2682423" y="2137655"/>
                  <a:pt x="2666637" y="2144364"/>
                </a:cubicBezTo>
                <a:cubicBezTo>
                  <a:pt x="2641716" y="2154250"/>
                  <a:pt x="2641716" y="2154250"/>
                  <a:pt x="2626030" y="2147551"/>
                </a:cubicBezTo>
                <a:cubicBezTo>
                  <a:pt x="2634520" y="2138316"/>
                  <a:pt x="2645044" y="2133844"/>
                  <a:pt x="2655420" y="2130843"/>
                </a:cubicBezTo>
                <a:cubicBezTo>
                  <a:pt x="2665944" y="2126370"/>
                  <a:pt x="2677410" y="2125014"/>
                  <a:pt x="2689026" y="2122188"/>
                </a:cubicBezTo>
                <a:cubicBezTo>
                  <a:pt x="2680936" y="2115076"/>
                  <a:pt x="2680290" y="2109019"/>
                  <a:pt x="2684908" y="2100726"/>
                </a:cubicBezTo>
                <a:cubicBezTo>
                  <a:pt x="2690767" y="2092609"/>
                  <a:pt x="2687193" y="2090612"/>
                  <a:pt x="2679747" y="2089555"/>
                </a:cubicBezTo>
                <a:cubicBezTo>
                  <a:pt x="2666096" y="2087619"/>
                  <a:pt x="2652296" y="2087151"/>
                  <a:pt x="2639390" y="2077865"/>
                </a:cubicBezTo>
                <a:cubicBezTo>
                  <a:pt x="2631001" y="2073692"/>
                  <a:pt x="2623108" y="2077045"/>
                  <a:pt x="2618192" y="2088278"/>
                </a:cubicBezTo>
                <a:cubicBezTo>
                  <a:pt x="2616504" y="2092513"/>
                  <a:pt x="2614965" y="2095276"/>
                  <a:pt x="2610448" y="2090163"/>
                </a:cubicBezTo>
                <a:cubicBezTo>
                  <a:pt x="2597691" y="2079405"/>
                  <a:pt x="2597691" y="2079405"/>
                  <a:pt x="2594662" y="2096870"/>
                </a:cubicBezTo>
                <a:cubicBezTo>
                  <a:pt x="2594514" y="2098342"/>
                  <a:pt x="2594364" y="2099811"/>
                  <a:pt x="2592825" y="2102575"/>
                </a:cubicBezTo>
                <a:cubicBezTo>
                  <a:pt x="2587664" y="2091403"/>
                  <a:pt x="2581260" y="2080056"/>
                  <a:pt x="2576099" y="2068884"/>
                </a:cubicBezTo>
                <a:cubicBezTo>
                  <a:pt x="2573766" y="2067063"/>
                  <a:pt x="2573270" y="2059536"/>
                  <a:pt x="2569250" y="2061948"/>
                </a:cubicBezTo>
                <a:cubicBezTo>
                  <a:pt x="2563987" y="2064184"/>
                  <a:pt x="2558725" y="2066420"/>
                  <a:pt x="2557830" y="2075241"/>
                </a:cubicBezTo>
                <a:cubicBezTo>
                  <a:pt x="2558178" y="2084238"/>
                  <a:pt x="2559914" y="2091941"/>
                  <a:pt x="2561651" y="2099644"/>
                </a:cubicBezTo>
                <a:cubicBezTo>
                  <a:pt x="2563536" y="2105876"/>
                  <a:pt x="2562940" y="2111758"/>
                  <a:pt x="2556438" y="2113817"/>
                </a:cubicBezTo>
                <a:cubicBezTo>
                  <a:pt x="2533354" y="2117997"/>
                  <a:pt x="2509675" y="2128060"/>
                  <a:pt x="2485649" y="2129126"/>
                </a:cubicBezTo>
                <a:cubicBezTo>
                  <a:pt x="2474182" y="2130481"/>
                  <a:pt x="2462714" y="2131838"/>
                  <a:pt x="2459688" y="2112021"/>
                </a:cubicBezTo>
                <a:cubicBezTo>
                  <a:pt x="2458398" y="2099907"/>
                  <a:pt x="2436657" y="2090857"/>
                  <a:pt x="2429707" y="2097329"/>
                </a:cubicBezTo>
                <a:cubicBezTo>
                  <a:pt x="2426778" y="2101386"/>
                  <a:pt x="2423998" y="2103974"/>
                  <a:pt x="2427124" y="2110383"/>
                </a:cubicBezTo>
                <a:cubicBezTo>
                  <a:pt x="2430251" y="2116793"/>
                  <a:pt x="2433031" y="2114204"/>
                  <a:pt x="2436903" y="2113262"/>
                </a:cubicBezTo>
                <a:cubicBezTo>
                  <a:pt x="2442314" y="2109556"/>
                  <a:pt x="2448818" y="2107495"/>
                  <a:pt x="2451944" y="2113905"/>
                </a:cubicBezTo>
                <a:cubicBezTo>
                  <a:pt x="2455220" y="2118844"/>
                  <a:pt x="2455864" y="2124900"/>
                  <a:pt x="2451546" y="2130253"/>
                </a:cubicBezTo>
                <a:cubicBezTo>
                  <a:pt x="2447078" y="2137074"/>
                  <a:pt x="2442907" y="2140957"/>
                  <a:pt x="2435908" y="2135491"/>
                </a:cubicBezTo>
                <a:cubicBezTo>
                  <a:pt x="2428760" y="2131494"/>
                  <a:pt x="2424740" y="2133905"/>
                  <a:pt x="2423696" y="2144197"/>
                </a:cubicBezTo>
                <a:cubicBezTo>
                  <a:pt x="2423398" y="2147136"/>
                  <a:pt x="2423248" y="2148608"/>
                  <a:pt x="2422950" y="2151547"/>
                </a:cubicBezTo>
                <a:cubicBezTo>
                  <a:pt x="2421412" y="2154311"/>
                  <a:pt x="2420964" y="2158722"/>
                  <a:pt x="2418333" y="2159840"/>
                </a:cubicBezTo>
                <a:cubicBezTo>
                  <a:pt x="2414462" y="2160782"/>
                  <a:pt x="2413668" y="2156195"/>
                  <a:pt x="2411334" y="2154373"/>
                </a:cubicBezTo>
                <a:cubicBezTo>
                  <a:pt x="2403691" y="2142849"/>
                  <a:pt x="2394508" y="2134091"/>
                  <a:pt x="2380708" y="2133624"/>
                </a:cubicBezTo>
                <a:cubicBezTo>
                  <a:pt x="2374503" y="2132744"/>
                  <a:pt x="2370630" y="2133685"/>
                  <a:pt x="2370978" y="2142682"/>
                </a:cubicBezTo>
                <a:cubicBezTo>
                  <a:pt x="2370382" y="2148563"/>
                  <a:pt x="2369785" y="2154444"/>
                  <a:pt x="2369189" y="2160324"/>
                </a:cubicBezTo>
                <a:cubicBezTo>
                  <a:pt x="2365216" y="2174673"/>
                  <a:pt x="2361195" y="2177086"/>
                  <a:pt x="2349084" y="2172385"/>
                </a:cubicBezTo>
                <a:cubicBezTo>
                  <a:pt x="2341786" y="2169857"/>
                  <a:pt x="2335284" y="2171917"/>
                  <a:pt x="2327837" y="2170861"/>
                </a:cubicBezTo>
                <a:cubicBezTo>
                  <a:pt x="2315278" y="2170571"/>
                  <a:pt x="2305946" y="2163282"/>
                  <a:pt x="2302473" y="2147876"/>
                </a:cubicBezTo>
                <a:cubicBezTo>
                  <a:pt x="2299495" y="2139997"/>
                  <a:pt x="2296666" y="2130648"/>
                  <a:pt x="2293838" y="2121300"/>
                </a:cubicBezTo>
                <a:cubicBezTo>
                  <a:pt x="2297560" y="2121827"/>
                  <a:pt x="2300043" y="2122179"/>
                  <a:pt x="2302525" y="2122532"/>
                </a:cubicBezTo>
                <a:cubicBezTo>
                  <a:pt x="2328437" y="2127699"/>
                  <a:pt x="2329678" y="2127875"/>
                  <a:pt x="2342438" y="2101351"/>
                </a:cubicBezTo>
                <a:cubicBezTo>
                  <a:pt x="2345814" y="2092883"/>
                  <a:pt x="2351226" y="2089177"/>
                  <a:pt x="2358672" y="2090232"/>
                </a:cubicBezTo>
                <a:cubicBezTo>
                  <a:pt x="2383790" y="2090813"/>
                  <a:pt x="2407171" y="2083692"/>
                  <a:pt x="2429758" y="2071984"/>
                </a:cubicBezTo>
                <a:cubicBezTo>
                  <a:pt x="2457757" y="2056569"/>
                  <a:pt x="2488436" y="2051974"/>
                  <a:pt x="2518171" y="2044263"/>
                </a:cubicBezTo>
                <a:cubicBezTo>
                  <a:pt x="2535050" y="2039201"/>
                  <a:pt x="2550686" y="2033963"/>
                  <a:pt x="2564736" y="2019551"/>
                </a:cubicBezTo>
                <a:cubicBezTo>
                  <a:pt x="2574466" y="2010494"/>
                  <a:pt x="2585784" y="2010607"/>
                  <a:pt x="2596954" y="2012192"/>
                </a:cubicBezTo>
                <a:cubicBezTo>
                  <a:pt x="2611994" y="2012835"/>
                  <a:pt x="2625794" y="2013301"/>
                  <a:pt x="2629570" y="1988486"/>
                </a:cubicBezTo>
                <a:cubicBezTo>
                  <a:pt x="2641730" y="2005124"/>
                  <a:pt x="2654586" y="2002474"/>
                  <a:pt x="2667891" y="1995414"/>
                </a:cubicBezTo>
                <a:cubicBezTo>
                  <a:pt x="2682735" y="1985589"/>
                  <a:pt x="2698868" y="1987878"/>
                  <a:pt x="2714207" y="1985581"/>
                </a:cubicBezTo>
                <a:cubicBezTo>
                  <a:pt x="2730787" y="1983458"/>
                  <a:pt x="2745184" y="1978044"/>
                  <a:pt x="2758786" y="1968045"/>
                </a:cubicBezTo>
                <a:cubicBezTo>
                  <a:pt x="2765736" y="1961575"/>
                  <a:pt x="2774870" y="1958396"/>
                  <a:pt x="2784649" y="1961276"/>
                </a:cubicBezTo>
                <a:cubicBezTo>
                  <a:pt x="2796910" y="1964506"/>
                  <a:pt x="2808377" y="1963150"/>
                  <a:pt x="2819199" y="1955737"/>
                </a:cubicBezTo>
                <a:cubicBezTo>
                  <a:pt x="2853056" y="1932207"/>
                  <a:pt x="2891032" y="1930138"/>
                  <a:pt x="2928064" y="1924953"/>
                </a:cubicBezTo>
                <a:cubicBezTo>
                  <a:pt x="2951147" y="1920771"/>
                  <a:pt x="2974230" y="1916590"/>
                  <a:pt x="2994634" y="1901589"/>
                </a:cubicBezTo>
                <a:cubicBezTo>
                  <a:pt x="3001584" y="1895119"/>
                  <a:pt x="3009776" y="1888824"/>
                  <a:pt x="3000891" y="1877125"/>
                </a:cubicBezTo>
                <a:cubicBezTo>
                  <a:pt x="2998855" y="1872363"/>
                  <a:pt x="3000396" y="1869599"/>
                  <a:pt x="3001934" y="1866835"/>
                </a:cubicBezTo>
                <a:cubicBezTo>
                  <a:pt x="3005012" y="1861306"/>
                  <a:pt x="3007942" y="1857248"/>
                  <a:pt x="3010871" y="1853189"/>
                </a:cubicBezTo>
                <a:cubicBezTo>
                  <a:pt x="3026907" y="1831604"/>
                  <a:pt x="3039316" y="1833364"/>
                  <a:pt x="3047802" y="1861412"/>
                </a:cubicBezTo>
                <a:cubicBezTo>
                  <a:pt x="3048894" y="1863058"/>
                  <a:pt x="3048746" y="1864528"/>
                  <a:pt x="3050929" y="1867820"/>
                </a:cubicBezTo>
                <a:cubicBezTo>
                  <a:pt x="3054604" y="1856411"/>
                  <a:pt x="3057980" y="1847942"/>
                  <a:pt x="3061654" y="1836534"/>
                </a:cubicBezTo>
                <a:cubicBezTo>
                  <a:pt x="3066022" y="1843119"/>
                  <a:pt x="3067908" y="1849352"/>
                  <a:pt x="3071184" y="1854290"/>
                </a:cubicBezTo>
                <a:cubicBezTo>
                  <a:pt x="3083990" y="1876985"/>
                  <a:pt x="3090194" y="1877865"/>
                  <a:pt x="3106081" y="1857749"/>
                </a:cubicBezTo>
                <a:cubicBezTo>
                  <a:pt x="3113180" y="1849810"/>
                  <a:pt x="3119038" y="1841692"/>
                  <a:pt x="3124897" y="1833576"/>
                </a:cubicBezTo>
                <a:cubicBezTo>
                  <a:pt x="3136912" y="1814402"/>
                  <a:pt x="3140784" y="1813461"/>
                  <a:pt x="3158504" y="1824922"/>
                </a:cubicBezTo>
                <a:cubicBezTo>
                  <a:pt x="3166595" y="1832035"/>
                  <a:pt x="3173397" y="1827035"/>
                  <a:pt x="3180048" y="1823506"/>
                </a:cubicBezTo>
                <a:cubicBezTo>
                  <a:pt x="3196282" y="1812387"/>
                  <a:pt x="3196282" y="1812387"/>
                  <a:pt x="3205662" y="1831612"/>
                </a:cubicBezTo>
                <a:cubicBezTo>
                  <a:pt x="3209981" y="1826260"/>
                  <a:pt x="3212117" y="1817617"/>
                  <a:pt x="3219712" y="1817202"/>
                </a:cubicBezTo>
                <a:cubicBezTo>
                  <a:pt x="3227456" y="1815319"/>
                  <a:pt x="3231824" y="1821903"/>
                  <a:pt x="3237582" y="1827193"/>
                </a:cubicBezTo>
                <a:cubicBezTo>
                  <a:pt x="3244580" y="1832660"/>
                  <a:pt x="3249694" y="1831895"/>
                  <a:pt x="3256494" y="1826895"/>
                </a:cubicBezTo>
                <a:cubicBezTo>
                  <a:pt x="3268708" y="1818188"/>
                  <a:pt x="3277494" y="1806013"/>
                  <a:pt x="3288615" y="1795661"/>
                </a:cubicBezTo>
                <a:cubicBezTo>
                  <a:pt x="3294175" y="1790484"/>
                  <a:pt x="3298196" y="1788072"/>
                  <a:pt x="3303358" y="1799244"/>
                </a:cubicBezTo>
                <a:cubicBezTo>
                  <a:pt x="3307279" y="1810239"/>
                  <a:pt x="3315816" y="1812941"/>
                  <a:pt x="3326341" y="1808469"/>
                </a:cubicBezTo>
                <a:cubicBezTo>
                  <a:pt x="3334383" y="1803646"/>
                  <a:pt x="3343666" y="1798997"/>
                  <a:pt x="3353744" y="1798936"/>
                </a:cubicBezTo>
                <a:cubicBezTo>
                  <a:pt x="3362578" y="1798698"/>
                  <a:pt x="3360842" y="1790996"/>
                  <a:pt x="3360347" y="1783468"/>
                </a:cubicBezTo>
                <a:cubicBezTo>
                  <a:pt x="3360496" y="1781999"/>
                  <a:pt x="3358163" y="1780176"/>
                  <a:pt x="3358163" y="1780176"/>
                </a:cubicBezTo>
                <a:cubicBezTo>
                  <a:pt x="3345652" y="1791822"/>
                  <a:pt x="3340789" y="1777711"/>
                  <a:pt x="3336570" y="1769656"/>
                </a:cubicBezTo>
                <a:cubicBezTo>
                  <a:pt x="3330018" y="1759779"/>
                  <a:pt x="3341784" y="1755484"/>
                  <a:pt x="3346550" y="1745721"/>
                </a:cubicBezTo>
                <a:cubicBezTo>
                  <a:pt x="3337565" y="1747428"/>
                  <a:pt x="3328878" y="1746195"/>
                  <a:pt x="3321283" y="1746609"/>
                </a:cubicBezTo>
                <a:cubicBezTo>
                  <a:pt x="3312298" y="1748317"/>
                  <a:pt x="3306391" y="1744497"/>
                  <a:pt x="3300633" y="1739206"/>
                </a:cubicBezTo>
                <a:cubicBezTo>
                  <a:pt x="3297208" y="1735738"/>
                  <a:pt x="3296862" y="1726741"/>
                  <a:pt x="3291748" y="1727507"/>
                </a:cubicBezTo>
                <a:cubicBezTo>
                  <a:pt x="3282764" y="1729215"/>
                  <a:pt x="3272836" y="1727806"/>
                  <a:pt x="3264495" y="1735571"/>
                </a:cubicBezTo>
                <a:cubicBezTo>
                  <a:pt x="3262956" y="1738335"/>
                  <a:pt x="3261566" y="1739628"/>
                  <a:pt x="3257396" y="1743511"/>
                </a:cubicBezTo>
                <a:cubicBezTo>
                  <a:pt x="3257944" y="1725693"/>
                  <a:pt x="3260824" y="1709698"/>
                  <a:pt x="3261222" y="1693350"/>
                </a:cubicBezTo>
                <a:cubicBezTo>
                  <a:pt x="3260578" y="1687294"/>
                  <a:pt x="3264748" y="1683411"/>
                  <a:pt x="3269712" y="1684115"/>
                </a:cubicBezTo>
                <a:cubicBezTo>
                  <a:pt x="3274825" y="1683350"/>
                  <a:pt x="3276860" y="1688112"/>
                  <a:pt x="3276413" y="1692522"/>
                </a:cubicBezTo>
                <a:cubicBezTo>
                  <a:pt x="3277058" y="1698579"/>
                  <a:pt x="3277702" y="1704636"/>
                  <a:pt x="3284206" y="1702576"/>
                </a:cubicBezTo>
                <a:cubicBezTo>
                  <a:pt x="3289468" y="1700340"/>
                  <a:pt x="3290064" y="1694459"/>
                  <a:pt x="3289419" y="1688403"/>
                </a:cubicBezTo>
                <a:lnTo>
                  <a:pt x="3287501" y="1685119"/>
                </a:lnTo>
                <a:lnTo>
                  <a:pt x="3279550" y="1685212"/>
                </a:lnTo>
                <a:cubicBezTo>
                  <a:pt x="3275554" y="1686813"/>
                  <a:pt x="3274203" y="1681837"/>
                  <a:pt x="3274021" y="1678656"/>
                </a:cubicBezTo>
                <a:cubicBezTo>
                  <a:pt x="3274241" y="1673192"/>
                  <a:pt x="3272219" y="1672023"/>
                  <a:pt x="3267638" y="1672727"/>
                </a:cubicBezTo>
                <a:lnTo>
                  <a:pt x="3266108" y="1672890"/>
                </a:lnTo>
                <a:lnTo>
                  <a:pt x="3259288" y="1675180"/>
                </a:lnTo>
                <a:cubicBezTo>
                  <a:pt x="3252338" y="1681651"/>
                  <a:pt x="3248466" y="1682593"/>
                  <a:pt x="3244546" y="1671597"/>
                </a:cubicBezTo>
                <a:cubicBezTo>
                  <a:pt x="3240129" y="1653075"/>
                  <a:pt x="3231740" y="1648903"/>
                  <a:pt x="3216252" y="1652671"/>
                </a:cubicBezTo>
                <a:cubicBezTo>
                  <a:pt x="3208508" y="1654555"/>
                  <a:pt x="3200913" y="1654969"/>
                  <a:pt x="3193168" y="1656852"/>
                </a:cubicBezTo>
                <a:cubicBezTo>
                  <a:pt x="3177680" y="1660620"/>
                  <a:pt x="3170582" y="1668560"/>
                  <a:pt x="3169884" y="1687848"/>
                </a:cubicBezTo>
                <a:cubicBezTo>
                  <a:pt x="3168542" y="1701080"/>
                  <a:pt x="3172315" y="1713545"/>
                  <a:pt x="3168490" y="1726423"/>
                </a:cubicBezTo>
                <a:cubicBezTo>
                  <a:pt x="3157468" y="1760651"/>
                  <a:pt x="3121725" y="1777948"/>
                  <a:pt x="3090652" y="1761609"/>
                </a:cubicBezTo>
                <a:cubicBezTo>
                  <a:pt x="3083354" y="1759083"/>
                  <a:pt x="3076505" y="1752147"/>
                  <a:pt x="3069357" y="1748150"/>
                </a:cubicBezTo>
                <a:cubicBezTo>
                  <a:pt x="3059876" y="1742331"/>
                  <a:pt x="3054465" y="1746037"/>
                  <a:pt x="3053273" y="1757799"/>
                </a:cubicBezTo>
                <a:cubicBezTo>
                  <a:pt x="3051734" y="1760562"/>
                  <a:pt x="3051584" y="1762032"/>
                  <a:pt x="3052528" y="1765149"/>
                </a:cubicBezTo>
                <a:cubicBezTo>
                  <a:pt x="3050589" y="1784261"/>
                  <a:pt x="3050589" y="1784261"/>
                  <a:pt x="3036294" y="1776267"/>
                </a:cubicBezTo>
                <a:cubicBezTo>
                  <a:pt x="3030238" y="1773917"/>
                  <a:pt x="3027458" y="1776505"/>
                  <a:pt x="3022196" y="1778741"/>
                </a:cubicBezTo>
                <a:cubicBezTo>
                  <a:pt x="3007501" y="1787095"/>
                  <a:pt x="2998964" y="1784393"/>
                  <a:pt x="2994547" y="1765870"/>
                </a:cubicBezTo>
                <a:cubicBezTo>
                  <a:pt x="2989982" y="1748819"/>
                  <a:pt x="2984075" y="1744998"/>
                  <a:pt x="2971218" y="1747648"/>
                </a:cubicBezTo>
                <a:cubicBezTo>
                  <a:pt x="2959602" y="1750474"/>
                  <a:pt x="2950169" y="1756592"/>
                  <a:pt x="2942772" y="1767473"/>
                </a:cubicBezTo>
                <a:cubicBezTo>
                  <a:pt x="2936764" y="1777060"/>
                  <a:pt x="2931998" y="1786822"/>
                  <a:pt x="2924899" y="1794762"/>
                </a:cubicBezTo>
                <a:cubicBezTo>
                  <a:pt x="2911941" y="1810820"/>
                  <a:pt x="2900325" y="1813645"/>
                  <a:pt x="2883696" y="1803830"/>
                </a:cubicBezTo>
                <a:cubicBezTo>
                  <a:pt x="2877790" y="1800010"/>
                  <a:pt x="2874066" y="1799481"/>
                  <a:pt x="2869747" y="1804833"/>
                </a:cubicBezTo>
                <a:cubicBezTo>
                  <a:pt x="2863889" y="1812950"/>
                  <a:pt x="2855996" y="1816304"/>
                  <a:pt x="2847010" y="1818012"/>
                </a:cubicBezTo>
                <a:cubicBezTo>
                  <a:pt x="2840508" y="1820072"/>
                  <a:pt x="2834154" y="1820662"/>
                  <a:pt x="2827650" y="1822722"/>
                </a:cubicBezTo>
                <a:cubicBezTo>
                  <a:pt x="2824870" y="1825309"/>
                  <a:pt x="2818814" y="1822959"/>
                  <a:pt x="2819459" y="1829016"/>
                </a:cubicBezTo>
                <a:cubicBezTo>
                  <a:pt x="2819012" y="1833426"/>
                  <a:pt x="2823827" y="1835601"/>
                  <a:pt x="2827550" y="1836129"/>
                </a:cubicBezTo>
                <a:cubicBezTo>
                  <a:pt x="2832365" y="1838303"/>
                  <a:pt x="2838420" y="1840654"/>
                  <a:pt x="2838916" y="1848180"/>
                </a:cubicBezTo>
                <a:cubicBezTo>
                  <a:pt x="2839710" y="1852767"/>
                  <a:pt x="2836930" y="1855355"/>
                  <a:pt x="2834299" y="1856473"/>
                </a:cubicBezTo>
                <a:cubicBezTo>
                  <a:pt x="2827647" y="1860003"/>
                  <a:pt x="2822832" y="1857829"/>
                  <a:pt x="2816925" y="1854008"/>
                </a:cubicBezTo>
                <a:cubicBezTo>
                  <a:pt x="2817074" y="1852538"/>
                  <a:pt x="2815833" y="1852361"/>
                  <a:pt x="2815833" y="1852361"/>
                </a:cubicBezTo>
                <a:cubicBezTo>
                  <a:pt x="2800993" y="1824905"/>
                  <a:pt x="2781931" y="1826673"/>
                  <a:pt x="2759492" y="1836912"/>
                </a:cubicBezTo>
                <a:cubicBezTo>
                  <a:pt x="2755322" y="1840795"/>
                  <a:pt x="2750210" y="1841560"/>
                  <a:pt x="2744947" y="1843796"/>
                </a:cubicBezTo>
                <a:cubicBezTo>
                  <a:pt x="2718934" y="1852036"/>
                  <a:pt x="2704788" y="1842572"/>
                  <a:pt x="2697841" y="1811761"/>
                </a:cubicBezTo>
                <a:cubicBezTo>
                  <a:pt x="2697047" y="1807175"/>
                  <a:pt x="2697792" y="1799825"/>
                  <a:pt x="2691588" y="1798944"/>
                </a:cubicBezTo>
                <a:cubicBezTo>
                  <a:pt x="2686624" y="1798240"/>
                  <a:pt x="2682454" y="1802122"/>
                  <a:pt x="2679375" y="1807650"/>
                </a:cubicBezTo>
                <a:cubicBezTo>
                  <a:pt x="2677240" y="1816295"/>
                  <a:pt x="2672772" y="1823118"/>
                  <a:pt x="2669544" y="1830116"/>
                </a:cubicBezTo>
                <a:cubicBezTo>
                  <a:pt x="2665822" y="1829588"/>
                  <a:pt x="2666120" y="1826647"/>
                  <a:pt x="2665176" y="1823531"/>
                </a:cubicBezTo>
                <a:cubicBezTo>
                  <a:pt x="2663291" y="1817299"/>
                  <a:pt x="2664483" y="1805538"/>
                  <a:pt x="2653810" y="1811479"/>
                </a:cubicBezTo>
                <a:cubicBezTo>
                  <a:pt x="2645768" y="1816304"/>
                  <a:pt x="2635542" y="1817835"/>
                  <a:pt x="2642888" y="1832299"/>
                </a:cubicBezTo>
                <a:cubicBezTo>
                  <a:pt x="2645716" y="1841648"/>
                  <a:pt x="2643878" y="1847352"/>
                  <a:pt x="2634894" y="1849061"/>
                </a:cubicBezTo>
                <a:cubicBezTo>
                  <a:pt x="2628540" y="1849650"/>
                  <a:pt x="2622980" y="1854826"/>
                  <a:pt x="2616625" y="1855416"/>
                </a:cubicBezTo>
                <a:cubicBezTo>
                  <a:pt x="2611512" y="1856182"/>
                  <a:pt x="2609675" y="1861887"/>
                  <a:pt x="2607689" y="1869061"/>
                </a:cubicBezTo>
                <a:cubicBezTo>
                  <a:pt x="2607390" y="1872002"/>
                  <a:pt x="2606794" y="1877882"/>
                  <a:pt x="2602922" y="1878825"/>
                </a:cubicBezTo>
                <a:cubicBezTo>
                  <a:pt x="2597809" y="1879589"/>
                  <a:pt x="2597164" y="1873533"/>
                  <a:pt x="2596222" y="1870417"/>
                </a:cubicBezTo>
                <a:cubicBezTo>
                  <a:pt x="2594484" y="1862714"/>
                  <a:pt x="2591060" y="1859246"/>
                  <a:pt x="2584258" y="1864246"/>
                </a:cubicBezTo>
                <a:cubicBezTo>
                  <a:pt x="2555515" y="1887011"/>
                  <a:pt x="2522850" y="1898781"/>
                  <a:pt x="2492370" y="1913843"/>
                </a:cubicBezTo>
                <a:cubicBezTo>
                  <a:pt x="2481846" y="1918316"/>
                  <a:pt x="2471322" y="1922787"/>
                  <a:pt x="2461888" y="1928906"/>
                </a:cubicBezTo>
                <a:cubicBezTo>
                  <a:pt x="2451066" y="1936318"/>
                  <a:pt x="2439450" y="1939143"/>
                  <a:pt x="2427190" y="1935912"/>
                </a:cubicBezTo>
                <a:cubicBezTo>
                  <a:pt x="2417262" y="1934504"/>
                  <a:pt x="2407978" y="1939152"/>
                  <a:pt x="2398695" y="1943800"/>
                </a:cubicBezTo>
                <a:cubicBezTo>
                  <a:pt x="2400930" y="1921748"/>
                  <a:pt x="2401776" y="1900991"/>
                  <a:pt x="2417216" y="1885285"/>
                </a:cubicBezTo>
                <a:cubicBezTo>
                  <a:pt x="2423074" y="1877169"/>
                  <a:pt x="2420395" y="1866350"/>
                  <a:pt x="2421438" y="1856059"/>
                </a:cubicBezTo>
                <a:cubicBezTo>
                  <a:pt x="2420645" y="1851472"/>
                  <a:pt x="2420000" y="1845416"/>
                  <a:pt x="2420448" y="1841005"/>
                </a:cubicBezTo>
                <a:cubicBezTo>
                  <a:pt x="2424568" y="1825185"/>
                  <a:pt x="2414641" y="1823778"/>
                  <a:pt x="2405656" y="1825485"/>
                </a:cubicBezTo>
                <a:cubicBezTo>
                  <a:pt x="2394338" y="1825371"/>
                  <a:pt x="2382423" y="1831137"/>
                  <a:pt x="2374876" y="1843487"/>
                </a:cubicBezTo>
                <a:cubicBezTo>
                  <a:pt x="2368422" y="1857485"/>
                  <a:pt x="2359586" y="1857723"/>
                  <a:pt x="2348716" y="1853197"/>
                </a:cubicBezTo>
                <a:cubicBezTo>
                  <a:pt x="2346382" y="1851375"/>
                  <a:pt x="2343900" y="1851023"/>
                  <a:pt x="2341418" y="1850671"/>
                </a:cubicBezTo>
                <a:cubicBezTo>
                  <a:pt x="2331788" y="1846323"/>
                  <a:pt x="2325136" y="1849852"/>
                  <a:pt x="2323795" y="1863084"/>
                </a:cubicBezTo>
                <a:cubicBezTo>
                  <a:pt x="2322900" y="1871904"/>
                  <a:pt x="2319822" y="1877433"/>
                  <a:pt x="2313270" y="1867556"/>
                </a:cubicBezTo>
                <a:cubicBezTo>
                  <a:pt x="2305328" y="1858973"/>
                  <a:pt x="2297090" y="1853329"/>
                  <a:pt x="2287657" y="1859449"/>
                </a:cubicBezTo>
                <a:cubicBezTo>
                  <a:pt x="2277132" y="1863920"/>
                  <a:pt x="2271125" y="1873507"/>
                  <a:pt x="2271024" y="1886915"/>
                </a:cubicBezTo>
                <a:cubicBezTo>
                  <a:pt x="2271074" y="1898851"/>
                  <a:pt x="2265364" y="1905497"/>
                  <a:pt x="2256230" y="1908676"/>
                </a:cubicBezTo>
                <a:cubicBezTo>
                  <a:pt x="2248337" y="1912029"/>
                  <a:pt x="2239500" y="1912267"/>
                  <a:pt x="2237067" y="1923852"/>
                </a:cubicBezTo>
                <a:cubicBezTo>
                  <a:pt x="2236620" y="1928262"/>
                  <a:pt x="2233196" y="1924794"/>
                  <a:pt x="2232104" y="1923147"/>
                </a:cubicBezTo>
                <a:cubicBezTo>
                  <a:pt x="2222622" y="1917328"/>
                  <a:pt x="2223666" y="1907038"/>
                  <a:pt x="2224709" y="1896747"/>
                </a:cubicBezTo>
                <a:cubicBezTo>
                  <a:pt x="2225406" y="1877460"/>
                  <a:pt x="2219302" y="1863171"/>
                  <a:pt x="2205006" y="1855178"/>
                </a:cubicBezTo>
                <a:cubicBezTo>
                  <a:pt x="2203765" y="1855003"/>
                  <a:pt x="2202524" y="1854826"/>
                  <a:pt x="2202374" y="1856296"/>
                </a:cubicBezTo>
                <a:cubicBezTo>
                  <a:pt x="2192197" y="1869766"/>
                  <a:pt x="2178994" y="1863419"/>
                  <a:pt x="2166583" y="1861657"/>
                </a:cubicBezTo>
                <a:cubicBezTo>
                  <a:pt x="2147819" y="1860486"/>
                  <a:pt x="2143650" y="1864369"/>
                  <a:pt x="2137690" y="1885892"/>
                </a:cubicBezTo>
                <a:cubicBezTo>
                  <a:pt x="2127118" y="1878427"/>
                  <a:pt x="2125380" y="1870725"/>
                  <a:pt x="2129502" y="1854906"/>
                </a:cubicBezTo>
                <a:cubicBezTo>
                  <a:pt x="2137447" y="1826207"/>
                  <a:pt x="2137447" y="1826207"/>
                  <a:pt x="2112974" y="1831683"/>
                </a:cubicBezTo>
                <a:cubicBezTo>
                  <a:pt x="2083686" y="1834984"/>
                  <a:pt x="2060652" y="1851103"/>
                  <a:pt x="2044019" y="1878569"/>
                </a:cubicBezTo>
                <a:cubicBezTo>
                  <a:pt x="2038012" y="1888155"/>
                  <a:pt x="2032452" y="1893331"/>
                  <a:pt x="2023615" y="1893569"/>
                </a:cubicBezTo>
                <a:cubicBezTo>
                  <a:pt x="2012148" y="1894924"/>
                  <a:pt x="2005000" y="1890928"/>
                  <a:pt x="2003860" y="1877344"/>
                </a:cubicBezTo>
                <a:cubicBezTo>
                  <a:pt x="1999246" y="1848355"/>
                  <a:pt x="1992247" y="1842889"/>
                  <a:pt x="1967922" y="1846894"/>
                </a:cubicBezTo>
                <a:cubicBezTo>
                  <a:pt x="1962810" y="1847660"/>
                  <a:pt x="1959088" y="1847133"/>
                  <a:pt x="1954123" y="1846428"/>
                </a:cubicBezTo>
                <a:cubicBezTo>
                  <a:pt x="1953031" y="1844781"/>
                  <a:pt x="1953031" y="1844781"/>
                  <a:pt x="1951790" y="1844605"/>
                </a:cubicBezTo>
                <a:cubicBezTo>
                  <a:pt x="1951790" y="1844605"/>
                  <a:pt x="1952882" y="1846251"/>
                  <a:pt x="1952732" y="1847723"/>
                </a:cubicBezTo>
                <a:cubicBezTo>
                  <a:pt x="1952286" y="1852132"/>
                  <a:pt x="1952930" y="1858189"/>
                  <a:pt x="1953724" y="1862776"/>
                </a:cubicBezTo>
                <a:cubicBezTo>
                  <a:pt x="1956602" y="1884061"/>
                  <a:pt x="1945034" y="1898825"/>
                  <a:pt x="1926270" y="1897654"/>
                </a:cubicBezTo>
                <a:cubicBezTo>
                  <a:pt x="1915101" y="1896068"/>
                  <a:pt x="1905471" y="1891720"/>
                  <a:pt x="1897530" y="1883136"/>
                </a:cubicBezTo>
                <a:cubicBezTo>
                  <a:pt x="1890680" y="1876201"/>
                  <a:pt x="1883382" y="1873673"/>
                  <a:pt x="1875191" y="1879968"/>
                </a:cubicBezTo>
                <a:cubicBezTo>
                  <a:pt x="1871022" y="1883849"/>
                  <a:pt x="1864369" y="1887381"/>
                  <a:pt x="1861391" y="1879502"/>
                </a:cubicBezTo>
                <a:cubicBezTo>
                  <a:pt x="1859654" y="1871798"/>
                  <a:pt x="1859159" y="1864272"/>
                  <a:pt x="1865960" y="1859272"/>
                </a:cubicBezTo>
                <a:cubicBezTo>
                  <a:pt x="1891328" y="1844975"/>
                  <a:pt x="1902351" y="1810748"/>
                  <a:pt x="1928662" y="1799568"/>
                </a:cubicBezTo>
                <a:cubicBezTo>
                  <a:pt x="1935165" y="1797508"/>
                  <a:pt x="1938541" y="1789040"/>
                  <a:pt x="1940528" y="1781865"/>
                </a:cubicBezTo>
                <a:cubicBezTo>
                  <a:pt x="1943855" y="1761459"/>
                  <a:pt x="1955273" y="1748167"/>
                  <a:pt x="1967784" y="1736520"/>
                </a:cubicBezTo>
                <a:cubicBezTo>
                  <a:pt x="1978756" y="1727638"/>
                  <a:pt x="1989876" y="1717286"/>
                  <a:pt x="1997720" y="1701994"/>
                </a:cubicBezTo>
                <a:cubicBezTo>
                  <a:pt x="2003728" y="1692407"/>
                  <a:pt x="2008692" y="1693112"/>
                  <a:pt x="2014002" y="1702813"/>
                </a:cubicBezTo>
                <a:cubicBezTo>
                  <a:pt x="2016336" y="1704635"/>
                  <a:pt x="2015888" y="1709045"/>
                  <a:pt x="2019611" y="1709573"/>
                </a:cubicBezTo>
                <a:cubicBezTo>
                  <a:pt x="2022540" y="1705515"/>
                  <a:pt x="2020356" y="1702223"/>
                  <a:pt x="2020804" y="1697813"/>
                </a:cubicBezTo>
                <a:cubicBezTo>
                  <a:pt x="2019664" y="1684229"/>
                  <a:pt x="2031082" y="1670936"/>
                  <a:pt x="2042251" y="1672520"/>
                </a:cubicBezTo>
                <a:cubicBezTo>
                  <a:pt x="2049548" y="1675047"/>
                  <a:pt x="2048952" y="1680927"/>
                  <a:pt x="2049596" y="1686985"/>
                </a:cubicBezTo>
                <a:cubicBezTo>
                  <a:pt x="2049000" y="1692865"/>
                  <a:pt x="2048255" y="1700216"/>
                  <a:pt x="2053368" y="1699450"/>
                </a:cubicBezTo>
                <a:cubicBezTo>
                  <a:pt x="2059573" y="1700330"/>
                  <a:pt x="2063892" y="1694978"/>
                  <a:pt x="2064638" y="1687627"/>
                </a:cubicBezTo>
                <a:cubicBezTo>
                  <a:pt x="2063694" y="1684511"/>
                  <a:pt x="2063992" y="1681570"/>
                  <a:pt x="2064142" y="1680100"/>
                </a:cubicBezTo>
                <a:cubicBezTo>
                  <a:pt x="2064094" y="1668164"/>
                  <a:pt x="2068710" y="1659871"/>
                  <a:pt x="2078936" y="1658339"/>
                </a:cubicBezTo>
                <a:cubicBezTo>
                  <a:pt x="2090552" y="1655513"/>
                  <a:pt x="2102169" y="1652687"/>
                  <a:pt x="2112544" y="1649685"/>
                </a:cubicBezTo>
                <a:cubicBezTo>
                  <a:pt x="2122770" y="1648153"/>
                  <a:pt x="2129720" y="1641683"/>
                  <a:pt x="2132154" y="1630098"/>
                </a:cubicBezTo>
                <a:cubicBezTo>
                  <a:pt x="2134289" y="1621453"/>
                  <a:pt x="2136920" y="1620336"/>
                  <a:pt x="2142678" y="1625627"/>
                </a:cubicBezTo>
                <a:cubicBezTo>
                  <a:pt x="2149378" y="1634033"/>
                  <a:pt x="2158364" y="1632325"/>
                  <a:pt x="2167349" y="1630618"/>
                </a:cubicBezTo>
                <a:cubicBezTo>
                  <a:pt x="2192270" y="1620732"/>
                  <a:pt x="2216296" y="1619666"/>
                  <a:pt x="2240519" y="1629068"/>
                </a:cubicBezTo>
                <a:cubicBezTo>
                  <a:pt x="2252631" y="1633769"/>
                  <a:pt x="2267922" y="1619535"/>
                  <a:pt x="2269561" y="1603363"/>
                </a:cubicBezTo>
                <a:cubicBezTo>
                  <a:pt x="2270008" y="1598953"/>
                  <a:pt x="2265342" y="1595308"/>
                  <a:pt x="2263158" y="1592016"/>
                </a:cubicBezTo>
                <a:cubicBezTo>
                  <a:pt x="2254870" y="1574435"/>
                  <a:pt x="2241816" y="1566618"/>
                  <a:pt x="2226030" y="1573326"/>
                </a:cubicBezTo>
                <a:cubicBezTo>
                  <a:pt x="2222008" y="1575739"/>
                  <a:pt x="2219526" y="1575386"/>
                  <a:pt x="2217492" y="1570624"/>
                </a:cubicBezTo>
                <a:cubicBezTo>
                  <a:pt x="2215308" y="1567331"/>
                  <a:pt x="2216996" y="1563097"/>
                  <a:pt x="2219776" y="1560509"/>
                </a:cubicBezTo>
                <a:cubicBezTo>
                  <a:pt x="2219924" y="1559039"/>
                  <a:pt x="2221166" y="1559215"/>
                  <a:pt x="2221314" y="1557745"/>
                </a:cubicBezTo>
                <a:cubicBezTo>
                  <a:pt x="2224244" y="1553686"/>
                  <a:pt x="2234321" y="1553625"/>
                  <a:pt x="2227620" y="1545218"/>
                </a:cubicBezTo>
                <a:cubicBezTo>
                  <a:pt x="2222160" y="1536987"/>
                  <a:pt x="2216600" y="1542163"/>
                  <a:pt x="2212132" y="1548985"/>
                </a:cubicBezTo>
                <a:cubicBezTo>
                  <a:pt x="2210742" y="1550280"/>
                  <a:pt x="2209203" y="1553044"/>
                  <a:pt x="2207664" y="1555808"/>
                </a:cubicBezTo>
                <a:cubicBezTo>
                  <a:pt x="2206124" y="1558572"/>
                  <a:pt x="2203344" y="1561160"/>
                  <a:pt x="2199622" y="1560632"/>
                </a:cubicBezTo>
                <a:cubicBezTo>
                  <a:pt x="2196048" y="1558635"/>
                  <a:pt x="2198976" y="1554575"/>
                  <a:pt x="2198034" y="1551459"/>
                </a:cubicBezTo>
                <a:cubicBezTo>
                  <a:pt x="2193618" y="1532938"/>
                  <a:pt x="2186619" y="1527470"/>
                  <a:pt x="2172868" y="1538941"/>
                </a:cubicBezTo>
                <a:cubicBezTo>
                  <a:pt x="2137024" y="1569646"/>
                  <a:pt x="2096567" y="1571363"/>
                  <a:pt x="2055614" y="1565553"/>
                </a:cubicBezTo>
                <a:cubicBezTo>
                  <a:pt x="2045686" y="1564144"/>
                  <a:pt x="2035758" y="1562736"/>
                  <a:pt x="2027071" y="1561504"/>
                </a:cubicBezTo>
                <a:cubicBezTo>
                  <a:pt x="2012178" y="1559391"/>
                  <a:pt x="1997932" y="1563335"/>
                  <a:pt x="1984628" y="1570395"/>
                </a:cubicBezTo>
                <a:cubicBezTo>
                  <a:pt x="1975344" y="1575043"/>
                  <a:pt x="1963430" y="1580809"/>
                  <a:pt x="1953304" y="1568933"/>
                </a:cubicBezTo>
                <a:cubicBezTo>
                  <a:pt x="1945512" y="1558881"/>
                  <a:pt x="1944472" y="1531890"/>
                  <a:pt x="1949387" y="1520657"/>
                </a:cubicBezTo>
                <a:cubicBezTo>
                  <a:pt x="1954302" y="1509423"/>
                  <a:pt x="1961550" y="1500013"/>
                  <a:pt x="1971430" y="1489484"/>
                </a:cubicBezTo>
                <a:cubicBezTo>
                  <a:pt x="1968102" y="1509891"/>
                  <a:pt x="1973115" y="1522532"/>
                  <a:pt x="1986319" y="1528879"/>
                </a:cubicBezTo>
                <a:cubicBezTo>
                  <a:pt x="1993466" y="1532875"/>
                  <a:pt x="1998878" y="1529169"/>
                  <a:pt x="1998531" y="1520172"/>
                </a:cubicBezTo>
                <a:cubicBezTo>
                  <a:pt x="1996795" y="1512470"/>
                  <a:pt x="1997540" y="1505119"/>
                  <a:pt x="1998285" y="1497768"/>
                </a:cubicBezTo>
                <a:cubicBezTo>
                  <a:pt x="2000372" y="1477187"/>
                  <a:pt x="2011492" y="1466834"/>
                  <a:pt x="2029016" y="1467829"/>
                </a:cubicBezTo>
                <a:cubicBezTo>
                  <a:pt x="2032738" y="1468357"/>
                  <a:pt x="2036462" y="1468885"/>
                  <a:pt x="2040184" y="1469414"/>
                </a:cubicBezTo>
                <a:cubicBezTo>
                  <a:pt x="2045298" y="1468647"/>
                  <a:pt x="2050560" y="1466411"/>
                  <a:pt x="2052546" y="1459237"/>
                </a:cubicBezTo>
                <a:cubicBezTo>
                  <a:pt x="2055624" y="1453708"/>
                  <a:pt x="2050958" y="1450063"/>
                  <a:pt x="2047534" y="1446595"/>
                </a:cubicBezTo>
                <a:cubicBezTo>
                  <a:pt x="2044258" y="1441657"/>
                  <a:pt x="2038350" y="1437837"/>
                  <a:pt x="2040336" y="1430661"/>
                </a:cubicBezTo>
                <a:cubicBezTo>
                  <a:pt x="2041082" y="1423311"/>
                  <a:pt x="2048528" y="1424368"/>
                  <a:pt x="2053641" y="1423601"/>
                </a:cubicBezTo>
                <a:cubicBezTo>
                  <a:pt x="2116041" y="1404121"/>
                  <a:pt x="2179582" y="1398222"/>
                  <a:pt x="2242776" y="1383327"/>
                </a:cubicBezTo>
                <a:cubicBezTo>
                  <a:pt x="2263376" y="1378794"/>
                  <a:pt x="2283978" y="1374260"/>
                  <a:pt x="2304877" y="1366786"/>
                </a:cubicBezTo>
                <a:cubicBezTo>
                  <a:pt x="2312770" y="1363433"/>
                  <a:pt x="2317586" y="1365606"/>
                  <a:pt x="2324733" y="1369603"/>
                </a:cubicBezTo>
                <a:cubicBezTo>
                  <a:pt x="2341064" y="1382359"/>
                  <a:pt x="2341064" y="1382359"/>
                  <a:pt x="2354170" y="1364832"/>
                </a:cubicBezTo>
                <a:cubicBezTo>
                  <a:pt x="2360126" y="1380589"/>
                  <a:pt x="2350892" y="1397175"/>
                  <a:pt x="2356847" y="1412933"/>
                </a:cubicBezTo>
                <a:cubicBezTo>
                  <a:pt x="2364393" y="1400582"/>
                  <a:pt x="2375216" y="1393169"/>
                  <a:pt x="2386038" y="1385757"/>
                </a:cubicBezTo>
                <a:cubicBezTo>
                  <a:pt x="2398100" y="1378521"/>
                  <a:pt x="2406740" y="1367816"/>
                  <a:pt x="2413045" y="1355289"/>
                </a:cubicBezTo>
                <a:cubicBezTo>
                  <a:pt x="2429826" y="1326353"/>
                  <a:pt x="2455392" y="1322524"/>
                  <a:pt x="2475494" y="1347744"/>
                </a:cubicBezTo>
                <a:cubicBezTo>
                  <a:pt x="2481102" y="1354506"/>
                  <a:pt x="2485470" y="1361090"/>
                  <a:pt x="2489838" y="1367675"/>
                </a:cubicBezTo>
                <a:cubicBezTo>
                  <a:pt x="2495298" y="1375907"/>
                  <a:pt x="2500410" y="1375140"/>
                  <a:pt x="2503936" y="1365201"/>
                </a:cubicBezTo>
                <a:cubicBezTo>
                  <a:pt x="2504234" y="1362261"/>
                  <a:pt x="2505624" y="1360968"/>
                  <a:pt x="2505922" y="1358027"/>
                </a:cubicBezTo>
                <a:cubicBezTo>
                  <a:pt x="2515257" y="1328035"/>
                  <a:pt x="2529803" y="1321150"/>
                  <a:pt x="2553680" y="1321556"/>
                </a:cubicBezTo>
                <a:cubicBezTo>
                  <a:pt x="2571203" y="1322550"/>
                  <a:pt x="2588726" y="1323546"/>
                  <a:pt x="2605604" y="1318483"/>
                </a:cubicBezTo>
                <a:cubicBezTo>
                  <a:pt x="2617220" y="1315658"/>
                  <a:pt x="2629482" y="1318888"/>
                  <a:pt x="2638217" y="1332057"/>
                </a:cubicBezTo>
                <a:cubicBezTo>
                  <a:pt x="2651621" y="1311590"/>
                  <a:pt x="2689101" y="1301995"/>
                  <a:pt x="2709303" y="1313809"/>
                </a:cubicBezTo>
                <a:cubicBezTo>
                  <a:pt x="2713970" y="1317453"/>
                  <a:pt x="2717842" y="1316511"/>
                  <a:pt x="2722012" y="1312629"/>
                </a:cubicBezTo>
                <a:cubicBezTo>
                  <a:pt x="2739486" y="1301687"/>
                  <a:pt x="2755619" y="1303976"/>
                  <a:pt x="2770858" y="1315085"/>
                </a:cubicBezTo>
                <a:cubicBezTo>
                  <a:pt x="2777857" y="1320552"/>
                  <a:pt x="2782821" y="1321256"/>
                  <a:pt x="2790863" y="1316432"/>
                </a:cubicBezTo>
                <a:cubicBezTo>
                  <a:pt x="2811117" y="1302902"/>
                  <a:pt x="2832214" y="1305895"/>
                  <a:pt x="2853807" y="1316415"/>
                </a:cubicBezTo>
                <a:cubicBezTo>
                  <a:pt x="2859863" y="1318765"/>
                  <a:pt x="2862345" y="1319117"/>
                  <a:pt x="2865572" y="1312118"/>
                </a:cubicBezTo>
                <a:cubicBezTo>
                  <a:pt x="2873119" y="1299768"/>
                  <a:pt x="2885827" y="1298588"/>
                  <a:pt x="2898684" y="1295939"/>
                </a:cubicBezTo>
                <a:cubicBezTo>
                  <a:pt x="2912633" y="1294935"/>
                  <a:pt x="2926582" y="1293931"/>
                  <a:pt x="2935817" y="1277346"/>
                </a:cubicBezTo>
                <a:cubicBezTo>
                  <a:pt x="2937505" y="1273112"/>
                  <a:pt x="2941228" y="1273640"/>
                  <a:pt x="2946043" y="1275814"/>
                </a:cubicBezTo>
                <a:cubicBezTo>
                  <a:pt x="2959395" y="1280692"/>
                  <a:pt x="2974139" y="1284274"/>
                  <a:pt x="2985356" y="1297796"/>
                </a:cubicBezTo>
                <a:cubicBezTo>
                  <a:pt x="2991908" y="1307673"/>
                  <a:pt x="2994837" y="1303615"/>
                  <a:pt x="2998362" y="1293676"/>
                </a:cubicBezTo>
                <a:cubicBezTo>
                  <a:pt x="3005115" y="1276739"/>
                  <a:pt x="3013108" y="1259977"/>
                  <a:pt x="3003878" y="1239281"/>
                </a:cubicBezTo>
                <a:cubicBezTo>
                  <a:pt x="3001992" y="1233049"/>
                  <a:pt x="3007403" y="1229342"/>
                  <a:pt x="3011424" y="1226930"/>
                </a:cubicBezTo>
                <a:cubicBezTo>
                  <a:pt x="3017927" y="1224870"/>
                  <a:pt x="3022742" y="1227045"/>
                  <a:pt x="3024479" y="1234747"/>
                </a:cubicBezTo>
                <a:cubicBezTo>
                  <a:pt x="3025918" y="1245391"/>
                  <a:pt x="3028597" y="1256210"/>
                  <a:pt x="3032518" y="1267205"/>
                </a:cubicBezTo>
                <a:cubicBezTo>
                  <a:pt x="3033610" y="1268851"/>
                  <a:pt x="3034552" y="1271967"/>
                  <a:pt x="3035644" y="1273614"/>
                </a:cubicBezTo>
                <a:cubicBezTo>
                  <a:pt x="3038622" y="1281493"/>
                  <a:pt x="3042692" y="1291018"/>
                  <a:pt x="3048897" y="1291898"/>
                </a:cubicBezTo>
                <a:cubicBezTo>
                  <a:pt x="3056343" y="1292954"/>
                  <a:pt x="3051480" y="1278843"/>
                  <a:pt x="3056890" y="1275136"/>
                </a:cubicBezTo>
                <a:cubicBezTo>
                  <a:pt x="3056890" y="1275136"/>
                  <a:pt x="3058132" y="1275313"/>
                  <a:pt x="3059372" y="1275489"/>
                </a:cubicBezTo>
                <a:cubicBezTo>
                  <a:pt x="3070490" y="1302418"/>
                  <a:pt x="3083048" y="1302709"/>
                  <a:pt x="3105188" y="1295411"/>
                </a:cubicBezTo>
                <a:cubicBezTo>
                  <a:pt x="3133982" y="1284582"/>
                  <a:pt x="3162624" y="1275224"/>
                  <a:pt x="3193799" y="1278156"/>
                </a:cubicBezTo>
                <a:cubicBezTo>
                  <a:pt x="3203726" y="1279565"/>
                  <a:pt x="3209585" y="1271448"/>
                  <a:pt x="3208147" y="1260805"/>
                </a:cubicBezTo>
                <a:cubicBezTo>
                  <a:pt x="3207156" y="1245752"/>
                  <a:pt x="3213807" y="1242221"/>
                  <a:pt x="3222792" y="1240513"/>
                </a:cubicBezTo>
                <a:cubicBezTo>
                  <a:pt x="3238430" y="1235276"/>
                  <a:pt x="3253024" y="1240329"/>
                  <a:pt x="3269156" y="1242618"/>
                </a:cubicBezTo>
                <a:cubicBezTo>
                  <a:pt x="3278935" y="1245496"/>
                  <a:pt x="3289956" y="1248551"/>
                  <a:pt x="3301124" y="1250136"/>
                </a:cubicBezTo>
                <a:cubicBezTo>
                  <a:pt x="3318498" y="1252601"/>
                  <a:pt x="3322668" y="1248718"/>
                  <a:pt x="3319791" y="1227433"/>
                </a:cubicBezTo>
                <a:cubicBezTo>
                  <a:pt x="3317558" y="1212202"/>
                  <a:pt x="3322026" y="1205380"/>
                  <a:pt x="3335529" y="1208787"/>
                </a:cubicBezTo>
                <a:cubicBezTo>
                  <a:pt x="3341734" y="1209667"/>
                  <a:pt x="3343769" y="1214430"/>
                  <a:pt x="3344265" y="1221957"/>
                </a:cubicBezTo>
                <a:cubicBezTo>
                  <a:pt x="3344314" y="1233894"/>
                  <a:pt x="3349128" y="1236068"/>
                  <a:pt x="3358262" y="1232891"/>
                </a:cubicBezTo>
                <a:cubicBezTo>
                  <a:pt x="3369878" y="1230065"/>
                  <a:pt x="3382736" y="1227415"/>
                  <a:pt x="3395592" y="1224765"/>
                </a:cubicBezTo>
                <a:cubicBezTo>
                  <a:pt x="3409691" y="1222292"/>
                  <a:pt x="3423044" y="1227168"/>
                  <a:pt x="3434560" y="1237750"/>
                </a:cubicBezTo>
                <a:cubicBezTo>
                  <a:pt x="3440317" y="1243041"/>
                  <a:pt x="3446522" y="1243921"/>
                  <a:pt x="3453025" y="1241861"/>
                </a:cubicBezTo>
                <a:cubicBezTo>
                  <a:pt x="3464940" y="1236094"/>
                  <a:pt x="3476854" y="1230329"/>
                  <a:pt x="3486734" y="1219800"/>
                </a:cubicBezTo>
                <a:cubicBezTo>
                  <a:pt x="3492293" y="1214624"/>
                  <a:pt x="3497406" y="1213858"/>
                  <a:pt x="3501923" y="1218972"/>
                </a:cubicBezTo>
                <a:cubicBezTo>
                  <a:pt x="3516864" y="1233022"/>
                  <a:pt x="3532996" y="1235311"/>
                  <a:pt x="3549875" y="1230249"/>
                </a:cubicBezTo>
                <a:cubicBezTo>
                  <a:pt x="3574498" y="1223304"/>
                  <a:pt x="3599120" y="1216358"/>
                  <a:pt x="3625478" y="1217115"/>
                </a:cubicBezTo>
                <a:cubicBezTo>
                  <a:pt x="3634166" y="1218348"/>
                  <a:pt x="3644541" y="1215346"/>
                  <a:pt x="3651790" y="1205935"/>
                </a:cubicBezTo>
                <a:cubicBezTo>
                  <a:pt x="3648663" y="1199526"/>
                  <a:pt x="3642458" y="1198646"/>
                  <a:pt x="3636252" y="1197766"/>
                </a:cubicBezTo>
                <a:cubicBezTo>
                  <a:pt x="3631288" y="1197062"/>
                  <a:pt x="3625084" y="1196181"/>
                  <a:pt x="3620567" y="1191066"/>
                </a:cubicBezTo>
                <a:cubicBezTo>
                  <a:pt x="3615900" y="1187421"/>
                  <a:pt x="3614164" y="1179719"/>
                  <a:pt x="3616001" y="1174015"/>
                </a:cubicBezTo>
                <a:cubicBezTo>
                  <a:pt x="3617988" y="1166840"/>
                  <a:pt x="3624044" y="1169190"/>
                  <a:pt x="3627766" y="1169719"/>
                </a:cubicBezTo>
                <a:cubicBezTo>
                  <a:pt x="3632730" y="1170423"/>
                  <a:pt x="3638488" y="1175714"/>
                  <a:pt x="3641716" y="1168715"/>
                </a:cubicBezTo>
                <a:cubicBezTo>
                  <a:pt x="3645092" y="1160247"/>
                  <a:pt x="3643355" y="1152544"/>
                  <a:pt x="3637746" y="1145783"/>
                </a:cubicBezTo>
                <a:lnTo>
                  <a:pt x="3629262" y="1137834"/>
                </a:lnTo>
                <a:lnTo>
                  <a:pt x="3628726" y="1142555"/>
                </a:lnTo>
                <a:cubicBezTo>
                  <a:pt x="3629278" y="1144183"/>
                  <a:pt x="3629104" y="1145719"/>
                  <a:pt x="3629655" y="1147347"/>
                </a:cubicBezTo>
                <a:cubicBezTo>
                  <a:pt x="3629945" y="1151278"/>
                  <a:pt x="3627680" y="1151770"/>
                  <a:pt x="3625678" y="1149958"/>
                </a:cubicBezTo>
                <a:cubicBezTo>
                  <a:pt x="3620134" y="1146919"/>
                  <a:pt x="3615576" y="1141668"/>
                  <a:pt x="3608696" y="1143912"/>
                </a:cubicBezTo>
                <a:cubicBezTo>
                  <a:pt x="3602542" y="1146247"/>
                  <a:pt x="3599580" y="1152883"/>
                  <a:pt x="3596154" y="1157122"/>
                </a:cubicBezTo>
                <a:cubicBezTo>
                  <a:pt x="3592453" y="1150811"/>
                  <a:pt x="3591206" y="1145590"/>
                  <a:pt x="3592364" y="1141063"/>
                </a:cubicBezTo>
                <a:lnTo>
                  <a:pt x="3595057" y="1138054"/>
                </a:lnTo>
                <a:lnTo>
                  <a:pt x="3576850" y="1144227"/>
                </a:lnTo>
                <a:cubicBezTo>
                  <a:pt x="3565172" y="1150772"/>
                  <a:pt x="3556111" y="1162535"/>
                  <a:pt x="3552014" y="1184323"/>
                </a:cubicBezTo>
                <a:cubicBezTo>
                  <a:pt x="3551369" y="1178267"/>
                  <a:pt x="3551965" y="1172386"/>
                  <a:pt x="3551320" y="1166329"/>
                </a:cubicBezTo>
                <a:cubicBezTo>
                  <a:pt x="3550974" y="1157332"/>
                  <a:pt x="3548889" y="1149953"/>
                  <a:pt x="3545086" y="1144007"/>
                </a:cubicBezTo>
                <a:lnTo>
                  <a:pt x="3529632" y="1131196"/>
                </a:lnTo>
                <a:lnTo>
                  <a:pt x="3528250" y="1132744"/>
                </a:lnTo>
                <a:cubicBezTo>
                  <a:pt x="3526349" y="1133282"/>
                  <a:pt x="3524150" y="1133198"/>
                  <a:pt x="3522248" y="1133736"/>
                </a:cubicBezTo>
                <a:cubicBezTo>
                  <a:pt x="3519170" y="1134904"/>
                  <a:pt x="3516180" y="1135304"/>
                  <a:pt x="3515165" y="1131280"/>
                </a:cubicBezTo>
                <a:cubicBezTo>
                  <a:pt x="3513975" y="1128793"/>
                  <a:pt x="3512610" y="1127841"/>
                  <a:pt x="3510434" y="1127565"/>
                </a:cubicBezTo>
                <a:lnTo>
                  <a:pt x="3498094" y="1124321"/>
                </a:lnTo>
                <a:lnTo>
                  <a:pt x="3494584" y="1129946"/>
                </a:lnTo>
                <a:cubicBezTo>
                  <a:pt x="3491059" y="1139885"/>
                  <a:pt x="3484407" y="1143414"/>
                  <a:pt x="3476960" y="1142358"/>
                </a:cubicBezTo>
                <a:cubicBezTo>
                  <a:pt x="3466884" y="1142420"/>
                  <a:pt x="3456807" y="1142481"/>
                  <a:pt x="3446730" y="1142543"/>
                </a:cubicBezTo>
                <a:lnTo>
                  <a:pt x="3435127" y="1136056"/>
                </a:lnTo>
                <a:lnTo>
                  <a:pt x="3414723" y="1134131"/>
                </a:lnTo>
                <a:lnTo>
                  <a:pt x="3403771" y="1126491"/>
                </a:lnTo>
                <a:lnTo>
                  <a:pt x="3396741" y="1128034"/>
                </a:lnTo>
                <a:lnTo>
                  <a:pt x="3395630" y="1129667"/>
                </a:lnTo>
                <a:cubicBezTo>
                  <a:pt x="3394222" y="1131533"/>
                  <a:pt x="3392414" y="1132862"/>
                  <a:pt x="3389148" y="1132448"/>
                </a:cubicBezTo>
                <a:lnTo>
                  <a:pt x="3386484" y="1131567"/>
                </a:lnTo>
                <a:lnTo>
                  <a:pt x="3342732" y="1150157"/>
                </a:lnTo>
                <a:cubicBezTo>
                  <a:pt x="3334988" y="1152042"/>
                  <a:pt x="3333300" y="1156276"/>
                  <a:pt x="3336278" y="1164155"/>
                </a:cubicBezTo>
                <a:cubicBezTo>
                  <a:pt x="3340050" y="1176620"/>
                  <a:pt x="3331411" y="1187325"/>
                  <a:pt x="3320391" y="1184270"/>
                </a:cubicBezTo>
                <a:cubicBezTo>
                  <a:pt x="3312945" y="1183214"/>
                  <a:pt x="3316321" y="1174745"/>
                  <a:pt x="3316768" y="1170335"/>
                </a:cubicBezTo>
                <a:cubicBezTo>
                  <a:pt x="3316968" y="1162161"/>
                  <a:pt x="3316211" y="1157207"/>
                  <a:pt x="3313661" y="1154422"/>
                </a:cubicBezTo>
                <a:lnTo>
                  <a:pt x="3309887" y="1153633"/>
                </a:lnTo>
                <a:lnTo>
                  <a:pt x="3304845" y="1155260"/>
                </a:lnTo>
                <a:lnTo>
                  <a:pt x="3288231" y="1158157"/>
                </a:lnTo>
                <a:lnTo>
                  <a:pt x="3286388" y="1171990"/>
                </a:lnTo>
                <a:cubicBezTo>
                  <a:pt x="3287033" y="1178046"/>
                  <a:pt x="3289068" y="1182809"/>
                  <a:pt x="3289862" y="1187395"/>
                </a:cubicBezTo>
                <a:cubicBezTo>
                  <a:pt x="3289712" y="1188866"/>
                  <a:pt x="3288322" y="1190159"/>
                  <a:pt x="3288322" y="1190159"/>
                </a:cubicBezTo>
                <a:lnTo>
                  <a:pt x="3259861" y="1164210"/>
                </a:lnTo>
                <a:lnTo>
                  <a:pt x="3250588" y="1166300"/>
                </a:lnTo>
                <a:cubicBezTo>
                  <a:pt x="3242256" y="1168360"/>
                  <a:pt x="3234650" y="1170512"/>
                  <a:pt x="3226029" y="1168640"/>
                </a:cubicBezTo>
                <a:cubicBezTo>
                  <a:pt x="3218220" y="1166093"/>
                  <a:pt x="3211486" y="1160566"/>
                  <a:pt x="3207191" y="1153011"/>
                </a:cubicBezTo>
                <a:cubicBezTo>
                  <a:pt x="3195320" y="1134370"/>
                  <a:pt x="3185072" y="1133850"/>
                  <a:pt x="3172646" y="1152528"/>
                </a:cubicBezTo>
                <a:cubicBezTo>
                  <a:pt x="3172558" y="1153296"/>
                  <a:pt x="3171746" y="1153972"/>
                  <a:pt x="3171658" y="1154740"/>
                </a:cubicBezTo>
                <a:cubicBezTo>
                  <a:pt x="3166345" y="1162635"/>
                  <a:pt x="3166345" y="1162635"/>
                  <a:pt x="3162137" y="1154312"/>
                </a:cubicBezTo>
                <a:cubicBezTo>
                  <a:pt x="3157841" y="1146757"/>
                  <a:pt x="3153574" y="1145438"/>
                  <a:pt x="3144343" y="1148942"/>
                </a:cubicBezTo>
                <a:cubicBezTo>
                  <a:pt x="3129769" y="1154105"/>
                  <a:pt x="3129769" y="1154105"/>
                  <a:pt x="3120596" y="1150606"/>
                </a:cubicBezTo>
                <a:cubicBezTo>
                  <a:pt x="3125561" y="1145783"/>
                  <a:pt x="3131716" y="1143447"/>
                  <a:pt x="3137783" y="1141879"/>
                </a:cubicBezTo>
                <a:cubicBezTo>
                  <a:pt x="3143937" y="1139543"/>
                  <a:pt x="3150643" y="1138835"/>
                  <a:pt x="3157436" y="1137359"/>
                </a:cubicBezTo>
                <a:lnTo>
                  <a:pt x="3155855" y="1130000"/>
                </a:lnTo>
                <a:lnTo>
                  <a:pt x="3140152" y="1124399"/>
                </a:lnTo>
                <a:cubicBezTo>
                  <a:pt x="3129430" y="1118404"/>
                  <a:pt x="3125259" y="1122287"/>
                  <a:pt x="3122676" y="1135342"/>
                </a:cubicBezTo>
                <a:cubicBezTo>
                  <a:pt x="3121932" y="1142693"/>
                  <a:pt x="3119300" y="1143810"/>
                  <a:pt x="3113096" y="1142931"/>
                </a:cubicBezTo>
                <a:cubicBezTo>
                  <a:pt x="3104260" y="1143168"/>
                  <a:pt x="3095870" y="1138995"/>
                  <a:pt x="3087630" y="1133352"/>
                </a:cubicBezTo>
                <a:lnTo>
                  <a:pt x="3081158" y="1129929"/>
                </a:lnTo>
                <a:lnTo>
                  <a:pt x="3079899" y="1132986"/>
                </a:lnTo>
                <a:cubicBezTo>
                  <a:pt x="3066400" y="1135170"/>
                  <a:pt x="3052553" y="1140426"/>
                  <a:pt x="3038503" y="1140982"/>
                </a:cubicBezTo>
                <a:cubicBezTo>
                  <a:pt x="3031797" y="1141690"/>
                  <a:pt x="3025091" y="1142399"/>
                  <a:pt x="3023321" y="1132048"/>
                </a:cubicBezTo>
                <a:lnTo>
                  <a:pt x="3022230" y="1130964"/>
                </a:lnTo>
                <a:lnTo>
                  <a:pt x="3020127" y="1132164"/>
                </a:lnTo>
                <a:lnTo>
                  <a:pt x="3018767" y="1133948"/>
                </a:lnTo>
                <a:lnTo>
                  <a:pt x="3018559" y="1141571"/>
                </a:lnTo>
                <a:lnTo>
                  <a:pt x="3011296" y="1143744"/>
                </a:lnTo>
                <a:lnTo>
                  <a:pt x="3002296" y="1155546"/>
                </a:lnTo>
                <a:cubicBezTo>
                  <a:pt x="2997381" y="1166778"/>
                  <a:pt x="2992316" y="1179481"/>
                  <a:pt x="2978368" y="1180484"/>
                </a:cubicBezTo>
                <a:cubicBezTo>
                  <a:pt x="2973254" y="1181251"/>
                  <a:pt x="2965510" y="1183134"/>
                  <a:pt x="2965014" y="1175607"/>
                </a:cubicBezTo>
                <a:cubicBezTo>
                  <a:pt x="2964668" y="1166611"/>
                  <a:pt x="2969285" y="1158318"/>
                  <a:pt x="2977972" y="1159550"/>
                </a:cubicBezTo>
                <a:lnTo>
                  <a:pt x="2990151" y="1151209"/>
                </a:lnTo>
                <a:lnTo>
                  <a:pt x="2977134" y="1143332"/>
                </a:lnTo>
                <a:cubicBezTo>
                  <a:pt x="2973506" y="1142872"/>
                  <a:pt x="2971241" y="1143364"/>
                  <a:pt x="2971444" y="1148063"/>
                </a:cubicBezTo>
                <a:cubicBezTo>
                  <a:pt x="2971096" y="1151135"/>
                  <a:pt x="2970747" y="1154206"/>
                  <a:pt x="2970398" y="1157278"/>
                </a:cubicBezTo>
                <a:cubicBezTo>
                  <a:pt x="2968075" y="1164773"/>
                  <a:pt x="2965723" y="1166033"/>
                  <a:pt x="2958641" y="1163578"/>
                </a:cubicBezTo>
                <a:cubicBezTo>
                  <a:pt x="2954373" y="1162258"/>
                  <a:pt x="2950570" y="1163334"/>
                  <a:pt x="2946216" y="1162782"/>
                </a:cubicBezTo>
                <a:cubicBezTo>
                  <a:pt x="2938872" y="1162630"/>
                  <a:pt x="2933414" y="1158823"/>
                  <a:pt x="2931383" y="1150776"/>
                </a:cubicBezTo>
                <a:cubicBezTo>
                  <a:pt x="2929642" y="1146661"/>
                  <a:pt x="2927988" y="1141777"/>
                  <a:pt x="2926334" y="1136895"/>
                </a:cubicBezTo>
                <a:cubicBezTo>
                  <a:pt x="2928510" y="1137170"/>
                  <a:pt x="2929962" y="1137354"/>
                  <a:pt x="2931414" y="1137538"/>
                </a:cubicBezTo>
                <a:cubicBezTo>
                  <a:pt x="2938990" y="1138888"/>
                  <a:pt x="2942960" y="1139585"/>
                  <a:pt x="2945968" y="1138214"/>
                </a:cubicBezTo>
                <a:lnTo>
                  <a:pt x="2953235" y="1128505"/>
                </a:lnTo>
                <a:lnTo>
                  <a:pt x="2918325" y="1136362"/>
                </a:lnTo>
                <a:cubicBezTo>
                  <a:pt x="2901527" y="1137520"/>
                  <a:pt x="2884550" y="1137349"/>
                  <a:pt x="2867970" y="1139471"/>
                </a:cubicBezTo>
                <a:cubicBezTo>
                  <a:pt x="2857894" y="1139532"/>
                  <a:pt x="2849803" y="1132419"/>
                  <a:pt x="2841712" y="1125306"/>
                </a:cubicBezTo>
                <a:cubicBezTo>
                  <a:pt x="2824290" y="1110904"/>
                  <a:pt x="2806420" y="1100912"/>
                  <a:pt x="2785920" y="1092039"/>
                </a:cubicBezTo>
                <a:cubicBezTo>
                  <a:pt x="2771326" y="1086985"/>
                  <a:pt x="2757526" y="1086519"/>
                  <a:pt x="2745014" y="1098165"/>
                </a:cubicBezTo>
                <a:cubicBezTo>
                  <a:pt x="2739604" y="1101871"/>
                  <a:pt x="2734490" y="1102638"/>
                  <a:pt x="2728435" y="1100287"/>
                </a:cubicBezTo>
                <a:cubicBezTo>
                  <a:pt x="2690858" y="1086008"/>
                  <a:pt x="2655365" y="1088429"/>
                  <a:pt x="2621210" y="1114901"/>
                </a:cubicBezTo>
                <a:cubicBezTo>
                  <a:pt x="2614408" y="1119901"/>
                  <a:pt x="2609742" y="1116256"/>
                  <a:pt x="2602148" y="1116669"/>
                </a:cubicBezTo>
                <a:cubicBezTo>
                  <a:pt x="2589588" y="1116380"/>
                  <a:pt x="2586909" y="1105560"/>
                  <a:pt x="2581598" y="1095859"/>
                </a:cubicBezTo>
                <a:cubicBezTo>
                  <a:pt x="2577380" y="1087804"/>
                  <a:pt x="2571026" y="1088394"/>
                  <a:pt x="2565764" y="1090630"/>
                </a:cubicBezTo>
                <a:cubicBezTo>
                  <a:pt x="2557870" y="1093984"/>
                  <a:pt x="2549828" y="1098809"/>
                  <a:pt x="2541934" y="1102162"/>
                </a:cubicBezTo>
                <a:cubicBezTo>
                  <a:pt x="2524758" y="1110164"/>
                  <a:pt x="2517610" y="1106168"/>
                  <a:pt x="2510862" y="1085823"/>
                </a:cubicBezTo>
                <a:cubicBezTo>
                  <a:pt x="2509124" y="1078120"/>
                  <a:pt x="2505998" y="1071712"/>
                  <a:pt x="2501481" y="1066597"/>
                </a:cubicBezTo>
                <a:cubicBezTo>
                  <a:pt x="2499148" y="1064775"/>
                  <a:pt x="2498354" y="1060188"/>
                  <a:pt x="2494333" y="1062601"/>
                </a:cubicBezTo>
                <a:cubicBezTo>
                  <a:pt x="2491553" y="1065188"/>
                  <a:pt x="2491106" y="1069600"/>
                  <a:pt x="2493290" y="1072891"/>
                </a:cubicBezTo>
                <a:cubicBezTo>
                  <a:pt x="2494233" y="1076008"/>
                  <a:pt x="2495324" y="1077654"/>
                  <a:pt x="2496268" y="1080770"/>
                </a:cubicBezTo>
                <a:cubicBezTo>
                  <a:pt x="2500635" y="1087355"/>
                  <a:pt x="2501131" y="1094882"/>
                  <a:pt x="2493238" y="1098236"/>
                </a:cubicBezTo>
                <a:cubicBezTo>
                  <a:pt x="2485196" y="1103060"/>
                  <a:pt x="2480381" y="1100885"/>
                  <a:pt x="2476310" y="1091361"/>
                </a:cubicBezTo>
                <a:cubicBezTo>
                  <a:pt x="2475666" y="1085303"/>
                  <a:pt x="2473632" y="1080541"/>
                  <a:pt x="2471746" y="1074309"/>
                </a:cubicBezTo>
                <a:cubicBezTo>
                  <a:pt x="2468917" y="1064960"/>
                  <a:pt x="2462414" y="1067020"/>
                  <a:pt x="2456060" y="1067610"/>
                </a:cubicBezTo>
                <a:cubicBezTo>
                  <a:pt x="2449557" y="1069669"/>
                  <a:pt x="2452684" y="1076078"/>
                  <a:pt x="2453477" y="1080665"/>
                </a:cubicBezTo>
                <a:cubicBezTo>
                  <a:pt x="2453328" y="1082135"/>
                  <a:pt x="2453179" y="1083605"/>
                  <a:pt x="2453030" y="1085075"/>
                </a:cubicBezTo>
                <a:cubicBezTo>
                  <a:pt x="2453922" y="1113536"/>
                  <a:pt x="2448361" y="1118712"/>
                  <a:pt x="2425229" y="1110956"/>
                </a:cubicBezTo>
                <a:cubicBezTo>
                  <a:pt x="2408153" y="1105551"/>
                  <a:pt x="2389538" y="1102911"/>
                  <a:pt x="2371866" y="1103386"/>
                </a:cubicBezTo>
                <a:cubicBezTo>
                  <a:pt x="2353102" y="1102215"/>
                  <a:pt x="2348586" y="1097100"/>
                  <a:pt x="2345857" y="1074344"/>
                </a:cubicBezTo>
                <a:cubicBezTo>
                  <a:pt x="2345064" y="1069757"/>
                  <a:pt x="2344418" y="1063701"/>
                  <a:pt x="2340696" y="1063172"/>
                </a:cubicBezTo>
                <a:cubicBezTo>
                  <a:pt x="2334491" y="1062292"/>
                  <a:pt x="2330171" y="1067644"/>
                  <a:pt x="2326944" y="1074643"/>
                </a:cubicBezTo>
                <a:cubicBezTo>
                  <a:pt x="2336723" y="1077522"/>
                  <a:pt x="2342331" y="1084283"/>
                  <a:pt x="2338508" y="1097161"/>
                </a:cubicBezTo>
                <a:cubicBezTo>
                  <a:pt x="2336671" y="1102866"/>
                  <a:pt x="2333891" y="1105454"/>
                  <a:pt x="2328282" y="1098694"/>
                </a:cubicBezTo>
                <a:cubicBezTo>
                  <a:pt x="2320340" y="1090110"/>
                  <a:pt x="2312548" y="1080057"/>
                  <a:pt x="2311556" y="1065003"/>
                </a:cubicBezTo>
                <a:cubicBezTo>
                  <a:pt x="2311706" y="1063534"/>
                  <a:pt x="2311854" y="1062063"/>
                  <a:pt x="2310614" y="1061887"/>
                </a:cubicBezTo>
                <a:cubicBezTo>
                  <a:pt x="2303119" y="1048894"/>
                  <a:pt x="2305104" y="1041719"/>
                  <a:pt x="2318260" y="1036129"/>
                </a:cubicBezTo>
                <a:cubicBezTo>
                  <a:pt x="2340252" y="1030302"/>
                  <a:pt x="2360853" y="1025768"/>
                  <a:pt x="2383787" y="1023057"/>
                </a:cubicBezTo>
                <a:cubicBezTo>
                  <a:pt x="2396496" y="1021877"/>
                  <a:pt x="2403446" y="1015406"/>
                  <a:pt x="2405085" y="999235"/>
                </a:cubicBezTo>
                <a:cubicBezTo>
                  <a:pt x="2404440" y="993179"/>
                  <a:pt x="2407370" y="989120"/>
                  <a:pt x="2409207" y="983415"/>
                </a:cubicBezTo>
                <a:cubicBezTo>
                  <a:pt x="2411193" y="976241"/>
                  <a:pt x="2411789" y="970361"/>
                  <a:pt x="2406031" y="965070"/>
                </a:cubicBezTo>
                <a:cubicBezTo>
                  <a:pt x="2400274" y="959779"/>
                  <a:pt x="2397196" y="965308"/>
                  <a:pt x="2393025" y="969190"/>
                </a:cubicBezTo>
                <a:cubicBezTo>
                  <a:pt x="2384834" y="975484"/>
                  <a:pt x="2375402" y="981603"/>
                  <a:pt x="2365176" y="983134"/>
                </a:cubicBezTo>
                <a:cubicBezTo>
                  <a:pt x="2353708" y="984489"/>
                  <a:pt x="2342540" y="982905"/>
                  <a:pt x="2331967" y="975440"/>
                </a:cubicBezTo>
                <a:cubicBezTo>
                  <a:pt x="2311764" y="963626"/>
                  <a:pt x="2289426" y="960456"/>
                  <a:pt x="2267435" y="966284"/>
                </a:cubicBezTo>
                <a:cubicBezTo>
                  <a:pt x="2262173" y="968520"/>
                  <a:pt x="2259542" y="969638"/>
                  <a:pt x="2258946" y="975519"/>
                </a:cubicBezTo>
                <a:cubicBezTo>
                  <a:pt x="2259292" y="984515"/>
                  <a:pt x="2256512" y="987104"/>
                  <a:pt x="2251052" y="978873"/>
                </a:cubicBezTo>
                <a:cubicBezTo>
                  <a:pt x="2243409" y="967349"/>
                  <a:pt x="2233182" y="968882"/>
                  <a:pt x="2223601" y="976470"/>
                </a:cubicBezTo>
                <a:cubicBezTo>
                  <a:pt x="2213871" y="985528"/>
                  <a:pt x="2204290" y="993117"/>
                  <a:pt x="2189547" y="989534"/>
                </a:cubicBezTo>
                <a:cubicBezTo>
                  <a:pt x="2185824" y="989005"/>
                  <a:pt x="2181802" y="991418"/>
                  <a:pt x="2181206" y="997298"/>
                </a:cubicBezTo>
                <a:cubicBezTo>
                  <a:pt x="2181553" y="1006295"/>
                  <a:pt x="2178773" y="1008883"/>
                  <a:pt x="2172270" y="1010943"/>
                </a:cubicBezTo>
                <a:cubicBezTo>
                  <a:pt x="2163434" y="1011180"/>
                  <a:pt x="2158619" y="1009007"/>
                  <a:pt x="2154400" y="1000952"/>
                </a:cubicBezTo>
                <a:cubicBezTo>
                  <a:pt x="2147054" y="986488"/>
                  <a:pt x="2147453" y="970140"/>
                  <a:pt x="2146610" y="953617"/>
                </a:cubicBezTo>
                <a:cubicBezTo>
                  <a:pt x="2146264" y="944619"/>
                  <a:pt x="2156938" y="938678"/>
                  <a:pt x="2165774" y="938441"/>
                </a:cubicBezTo>
                <a:cubicBezTo>
                  <a:pt x="2176000" y="936908"/>
                  <a:pt x="2183892" y="933554"/>
                  <a:pt x="2181958" y="915385"/>
                </a:cubicBezTo>
                <a:cubicBezTo>
                  <a:pt x="2188510" y="925262"/>
                  <a:pt x="2187616" y="934082"/>
                  <a:pt x="2189352" y="941785"/>
                </a:cubicBezTo>
                <a:cubicBezTo>
                  <a:pt x="2192330" y="949664"/>
                  <a:pt x="2195308" y="957543"/>
                  <a:pt x="2204293" y="955835"/>
                </a:cubicBezTo>
                <a:cubicBezTo>
                  <a:pt x="2213129" y="955597"/>
                  <a:pt x="2222263" y="952420"/>
                  <a:pt x="2222364" y="939012"/>
                </a:cubicBezTo>
                <a:cubicBezTo>
                  <a:pt x="2221868" y="931485"/>
                  <a:pt x="2225095" y="924487"/>
                  <a:pt x="2229265" y="920605"/>
                </a:cubicBezTo>
                <a:cubicBezTo>
                  <a:pt x="2243166" y="907664"/>
                  <a:pt x="2249221" y="910015"/>
                  <a:pt x="2256120" y="928888"/>
                </a:cubicBezTo>
                <a:cubicBezTo>
                  <a:pt x="2266745" y="911009"/>
                  <a:pt x="2278462" y="894775"/>
                  <a:pt x="2293454" y="883482"/>
                </a:cubicBezTo>
                <a:cubicBezTo>
                  <a:pt x="2319268" y="864775"/>
                  <a:pt x="2346075" y="861122"/>
                  <a:pt x="2375065" y="860761"/>
                </a:cubicBezTo>
                <a:cubicBezTo>
                  <a:pt x="2411502" y="861456"/>
                  <a:pt x="2447144" y="857565"/>
                  <a:pt x="2481198" y="844501"/>
                </a:cubicBezTo>
                <a:cubicBezTo>
                  <a:pt x="2485070" y="843559"/>
                  <a:pt x="2488942" y="842617"/>
                  <a:pt x="2490482" y="839853"/>
                </a:cubicBezTo>
                <a:cubicBezTo>
                  <a:pt x="2498970" y="830618"/>
                  <a:pt x="2498326" y="824562"/>
                  <a:pt x="2487306" y="821507"/>
                </a:cubicBezTo>
                <a:cubicBezTo>
                  <a:pt x="2476286" y="818453"/>
                  <a:pt x="2469287" y="812985"/>
                  <a:pt x="2473408" y="797166"/>
                </a:cubicBezTo>
                <a:cubicBezTo>
                  <a:pt x="2475246" y="791462"/>
                  <a:pt x="2471523" y="790934"/>
                  <a:pt x="2467800" y="790406"/>
                </a:cubicBezTo>
                <a:cubicBezTo>
                  <a:pt x="2463928" y="791348"/>
                  <a:pt x="2459262" y="787703"/>
                  <a:pt x="2458517" y="795054"/>
                </a:cubicBezTo>
                <a:cubicBezTo>
                  <a:pt x="2457772" y="802404"/>
                  <a:pt x="2457969" y="812871"/>
                  <a:pt x="2450225" y="814755"/>
                </a:cubicBezTo>
                <a:cubicBezTo>
                  <a:pt x="2442481" y="816639"/>
                  <a:pt x="2439802" y="805820"/>
                  <a:pt x="2434193" y="799059"/>
                </a:cubicBezTo>
                <a:cubicBezTo>
                  <a:pt x="2432008" y="795767"/>
                  <a:pt x="2428733" y="790828"/>
                  <a:pt x="2425457" y="785889"/>
                </a:cubicBezTo>
                <a:cubicBezTo>
                  <a:pt x="2419998" y="777658"/>
                  <a:pt x="2412700" y="775132"/>
                  <a:pt x="2404509" y="781426"/>
                </a:cubicBezTo>
                <a:cubicBezTo>
                  <a:pt x="2390906" y="791426"/>
                  <a:pt x="2377256" y="789490"/>
                  <a:pt x="2364052" y="783143"/>
                </a:cubicBezTo>
                <a:cubicBezTo>
                  <a:pt x="2353032" y="780088"/>
                  <a:pt x="2344345" y="778855"/>
                  <a:pt x="2333821" y="783328"/>
                </a:cubicBezTo>
                <a:cubicBezTo>
                  <a:pt x="2325928" y="786682"/>
                  <a:pt x="2321560" y="780097"/>
                  <a:pt x="2321214" y="771100"/>
                </a:cubicBezTo>
                <a:cubicBezTo>
                  <a:pt x="2320568" y="765043"/>
                  <a:pt x="2327817" y="755632"/>
                  <a:pt x="2318038" y="752754"/>
                </a:cubicBezTo>
                <a:cubicBezTo>
                  <a:pt x="2309351" y="751522"/>
                  <a:pt x="2300216" y="754700"/>
                  <a:pt x="2295302" y="765932"/>
                </a:cubicBezTo>
                <a:cubicBezTo>
                  <a:pt x="2290684" y="774225"/>
                  <a:pt x="2291180" y="781752"/>
                  <a:pt x="2290136" y="792042"/>
                </a:cubicBezTo>
                <a:cubicBezTo>
                  <a:pt x="2285374" y="764524"/>
                  <a:pt x="2269240" y="762235"/>
                  <a:pt x="2250327" y="762534"/>
                </a:cubicBezTo>
                <a:cubicBezTo>
                  <a:pt x="2239009" y="762420"/>
                  <a:pt x="2229230" y="759541"/>
                  <a:pt x="2219154" y="759603"/>
                </a:cubicBezTo>
                <a:cubicBezTo>
                  <a:pt x="2199148" y="758256"/>
                  <a:pt x="2179937" y="761495"/>
                  <a:pt x="2163256" y="777024"/>
                </a:cubicBezTo>
                <a:cubicBezTo>
                  <a:pt x="2156157" y="784965"/>
                  <a:pt x="2150250" y="781144"/>
                  <a:pt x="2146180" y="771619"/>
                </a:cubicBezTo>
                <a:cubicBezTo>
                  <a:pt x="2132086" y="736811"/>
                  <a:pt x="2113620" y="732700"/>
                  <a:pt x="2087358" y="755817"/>
                </a:cubicBezTo>
                <a:cubicBezTo>
                  <a:pt x="2080408" y="762288"/>
                  <a:pt x="2072812" y="762701"/>
                  <a:pt x="2065218" y="763115"/>
                </a:cubicBezTo>
                <a:cubicBezTo>
                  <a:pt x="2051567" y="761178"/>
                  <a:pt x="2039156" y="759418"/>
                  <a:pt x="2027588" y="774180"/>
                </a:cubicBezTo>
                <a:cubicBezTo>
                  <a:pt x="2022972" y="782473"/>
                  <a:pt x="2019052" y="771478"/>
                  <a:pt x="2015776" y="766540"/>
                </a:cubicBezTo>
                <a:cubicBezTo>
                  <a:pt x="2013590" y="763247"/>
                  <a:pt x="2014188" y="757367"/>
                  <a:pt x="2014635" y="752956"/>
                </a:cubicBezTo>
                <a:cubicBezTo>
                  <a:pt x="2016173" y="750192"/>
                  <a:pt x="2015530" y="744136"/>
                  <a:pt x="2013047" y="743783"/>
                </a:cubicBezTo>
                <a:cubicBezTo>
                  <a:pt x="2003417" y="739435"/>
                  <a:pt x="1994432" y="741143"/>
                  <a:pt x="1985298" y="744320"/>
                </a:cubicBezTo>
                <a:cubicBezTo>
                  <a:pt x="1980036" y="746556"/>
                  <a:pt x="1978198" y="752261"/>
                  <a:pt x="1977454" y="759611"/>
                </a:cubicBezTo>
                <a:cubicBezTo>
                  <a:pt x="1973976" y="781487"/>
                  <a:pt x="1967176" y="786488"/>
                  <a:pt x="1948560" y="783847"/>
                </a:cubicBezTo>
                <a:cubicBezTo>
                  <a:pt x="1943746" y="781673"/>
                  <a:pt x="1941561" y="778380"/>
                  <a:pt x="1944491" y="774322"/>
                </a:cubicBezTo>
                <a:cubicBezTo>
                  <a:pt x="1952186" y="760501"/>
                  <a:pt x="1943798" y="756328"/>
                  <a:pt x="1936650" y="752330"/>
                </a:cubicBezTo>
                <a:cubicBezTo>
                  <a:pt x="1928260" y="748158"/>
                  <a:pt x="1919276" y="749866"/>
                  <a:pt x="1911680" y="750280"/>
                </a:cubicBezTo>
                <a:cubicBezTo>
                  <a:pt x="1902844" y="750517"/>
                  <a:pt x="1894158" y="749285"/>
                  <a:pt x="1885023" y="752464"/>
                </a:cubicBezTo>
                <a:cubicBezTo>
                  <a:pt x="1878372" y="755994"/>
                  <a:pt x="1875542" y="746644"/>
                  <a:pt x="1874898" y="740587"/>
                </a:cubicBezTo>
                <a:cubicBezTo>
                  <a:pt x="1874700" y="730121"/>
                  <a:pt x="1871126" y="728123"/>
                  <a:pt x="1863382" y="730007"/>
                </a:cubicBezTo>
                <a:cubicBezTo>
                  <a:pt x="1860751" y="731124"/>
                  <a:pt x="1858120" y="732242"/>
                  <a:pt x="1854397" y="731714"/>
                </a:cubicBezTo>
                <a:cubicBezTo>
                  <a:pt x="1850525" y="732656"/>
                  <a:pt x="1845412" y="733421"/>
                  <a:pt x="1842136" y="728483"/>
                </a:cubicBezTo>
                <a:cubicBezTo>
                  <a:pt x="1840101" y="723720"/>
                  <a:pt x="1845363" y="721484"/>
                  <a:pt x="1847052" y="717251"/>
                </a:cubicBezTo>
                <a:cubicBezTo>
                  <a:pt x="1853357" y="704724"/>
                  <a:pt x="1850379" y="696844"/>
                  <a:pt x="1833154" y="692910"/>
                </a:cubicBezTo>
                <a:cubicBezTo>
                  <a:pt x="1835986" y="664977"/>
                  <a:pt x="1838670" y="638515"/>
                  <a:pt x="1841502" y="610582"/>
                </a:cubicBezTo>
                <a:cubicBezTo>
                  <a:pt x="1851578" y="610520"/>
                  <a:pt x="1857187" y="617281"/>
                  <a:pt x="1859718" y="629570"/>
                </a:cubicBezTo>
                <a:cubicBezTo>
                  <a:pt x="1866664" y="660382"/>
                  <a:pt x="1879570" y="669669"/>
                  <a:pt x="1905881" y="658489"/>
                </a:cubicBezTo>
                <a:cubicBezTo>
                  <a:pt x="1917646" y="654193"/>
                  <a:pt x="1926631" y="652485"/>
                  <a:pt x="1937800" y="654070"/>
                </a:cubicBezTo>
                <a:cubicBezTo>
                  <a:pt x="1942615" y="656244"/>
                  <a:pt x="1948820" y="657125"/>
                  <a:pt x="1950657" y="651420"/>
                </a:cubicBezTo>
                <a:cubicBezTo>
                  <a:pt x="1953736" y="645892"/>
                  <a:pt x="1947828" y="642071"/>
                  <a:pt x="1945644" y="638779"/>
                </a:cubicBezTo>
                <a:cubicBezTo>
                  <a:pt x="1943461" y="635487"/>
                  <a:pt x="1941128" y="633664"/>
                  <a:pt x="1938944" y="630372"/>
                </a:cubicBezTo>
                <a:cubicBezTo>
                  <a:pt x="1935668" y="625433"/>
                  <a:pt x="1929910" y="620142"/>
                  <a:pt x="1931748" y="614438"/>
                </a:cubicBezTo>
                <a:cubicBezTo>
                  <a:pt x="1934975" y="607439"/>
                  <a:pt x="1942421" y="608496"/>
                  <a:pt x="1947385" y="609200"/>
                </a:cubicBezTo>
                <a:cubicBezTo>
                  <a:pt x="1956221" y="608962"/>
                  <a:pt x="1964908" y="610195"/>
                  <a:pt x="1973446" y="612897"/>
                </a:cubicBezTo>
                <a:cubicBezTo>
                  <a:pt x="1991912" y="617008"/>
                  <a:pt x="2008790" y="611947"/>
                  <a:pt x="2024080" y="597712"/>
                </a:cubicBezTo>
                <a:cubicBezTo>
                  <a:pt x="2026860" y="595124"/>
                  <a:pt x="2029342" y="595476"/>
                  <a:pt x="2031526" y="598768"/>
                </a:cubicBezTo>
                <a:cubicBezTo>
                  <a:pt x="2033710" y="602061"/>
                  <a:pt x="2036192" y="602413"/>
                  <a:pt x="2039915" y="602940"/>
                </a:cubicBezTo>
                <a:cubicBezTo>
                  <a:pt x="2042397" y="603293"/>
                  <a:pt x="2045971" y="605291"/>
                  <a:pt x="2047510" y="602527"/>
                </a:cubicBezTo>
                <a:cubicBezTo>
                  <a:pt x="2049198" y="598293"/>
                  <a:pt x="2046866" y="596470"/>
                  <a:pt x="2044533" y="594648"/>
                </a:cubicBezTo>
                <a:cubicBezTo>
                  <a:pt x="2040015" y="589534"/>
                  <a:pt x="2039371" y="583477"/>
                  <a:pt x="2036244" y="577068"/>
                </a:cubicBezTo>
                <a:cubicBezTo>
                  <a:pt x="2032969" y="572130"/>
                  <a:pt x="2033564" y="566249"/>
                  <a:pt x="2037735" y="562367"/>
                </a:cubicBezTo>
                <a:cubicBezTo>
                  <a:pt x="2043296" y="557191"/>
                  <a:pt x="2046869" y="559189"/>
                  <a:pt x="2050144" y="564128"/>
                </a:cubicBezTo>
                <a:cubicBezTo>
                  <a:pt x="2053719" y="566126"/>
                  <a:pt x="2055902" y="569418"/>
                  <a:pt x="2058086" y="572711"/>
                </a:cubicBezTo>
                <a:cubicBezTo>
                  <a:pt x="2065581" y="585704"/>
                  <a:pt x="2071338" y="590995"/>
                  <a:pt x="2084792" y="582465"/>
                </a:cubicBezTo>
                <a:cubicBezTo>
                  <a:pt x="2095615" y="575052"/>
                  <a:pt x="2108818" y="581399"/>
                  <a:pt x="2120782" y="587571"/>
                </a:cubicBezTo>
                <a:cubicBezTo>
                  <a:pt x="2126838" y="589921"/>
                  <a:pt x="2132446" y="596682"/>
                  <a:pt x="2137064" y="588389"/>
                </a:cubicBezTo>
                <a:cubicBezTo>
                  <a:pt x="2142922" y="580273"/>
                  <a:pt x="2138404" y="575158"/>
                  <a:pt x="2134037" y="568573"/>
                </a:cubicBezTo>
                <a:cubicBezTo>
                  <a:pt x="2131854" y="565281"/>
                  <a:pt x="2129669" y="561988"/>
                  <a:pt x="2128726" y="558872"/>
                </a:cubicBezTo>
                <a:cubicBezTo>
                  <a:pt x="2126840" y="552639"/>
                  <a:pt x="2126046" y="548053"/>
                  <a:pt x="2133642" y="547639"/>
                </a:cubicBezTo>
                <a:cubicBezTo>
                  <a:pt x="2167894" y="545043"/>
                  <a:pt x="2187008" y="517929"/>
                  <a:pt x="2206271" y="489345"/>
                </a:cubicBezTo>
                <a:cubicBezTo>
                  <a:pt x="2207810" y="486580"/>
                  <a:pt x="2208258" y="482170"/>
                  <a:pt x="2208705" y="477759"/>
                </a:cubicBezTo>
                <a:cubicBezTo>
                  <a:pt x="2210046" y="464528"/>
                  <a:pt x="2214068" y="462117"/>
                  <a:pt x="2224938" y="466641"/>
                </a:cubicBezTo>
                <a:cubicBezTo>
                  <a:pt x="2253678" y="481157"/>
                  <a:pt x="2281875" y="476211"/>
                  <a:pt x="2306747" y="454387"/>
                </a:cubicBezTo>
                <a:cubicBezTo>
                  <a:pt x="2323428" y="438858"/>
                  <a:pt x="2341845" y="431033"/>
                  <a:pt x="2362346" y="439906"/>
                </a:cubicBezTo>
                <a:cubicBezTo>
                  <a:pt x="2371976" y="444255"/>
                  <a:pt x="2379223" y="434844"/>
                  <a:pt x="2385082" y="426728"/>
                </a:cubicBezTo>
                <a:cubicBezTo>
                  <a:pt x="2389550" y="419904"/>
                  <a:pt x="2394812" y="417669"/>
                  <a:pt x="2403350" y="420372"/>
                </a:cubicBezTo>
                <a:cubicBezTo>
                  <a:pt x="2425241" y="427952"/>
                  <a:pt x="2447084" y="423594"/>
                  <a:pt x="2469074" y="417766"/>
                </a:cubicBezTo>
                <a:cubicBezTo>
                  <a:pt x="2493548" y="412291"/>
                  <a:pt x="2518320" y="403875"/>
                  <a:pt x="2544530" y="406102"/>
                </a:cubicBezTo>
                <a:cubicBezTo>
                  <a:pt x="2551976" y="407158"/>
                  <a:pt x="2558777" y="402158"/>
                  <a:pt x="2564635" y="394041"/>
                </a:cubicBezTo>
                <a:cubicBezTo>
                  <a:pt x="2580522" y="373926"/>
                  <a:pt x="2586876" y="373337"/>
                  <a:pt x="2606930" y="386621"/>
                </a:cubicBezTo>
                <a:cubicBezTo>
                  <a:pt x="2616262" y="393909"/>
                  <a:pt x="2626338" y="393848"/>
                  <a:pt x="2636862" y="389376"/>
                </a:cubicBezTo>
                <a:lnTo>
                  <a:pt x="2657541" y="385423"/>
                </a:lnTo>
                <a:lnTo>
                  <a:pt x="2661812" y="347800"/>
                </a:lnTo>
                <a:cubicBezTo>
                  <a:pt x="2667704" y="347768"/>
                  <a:pt x="2670984" y="351299"/>
                  <a:pt x="2672464" y="357718"/>
                </a:cubicBezTo>
                <a:cubicBezTo>
                  <a:pt x="2676527" y="373812"/>
                  <a:pt x="2684074" y="378664"/>
                  <a:pt x="2699460" y="372824"/>
                </a:cubicBezTo>
                <a:cubicBezTo>
                  <a:pt x="2706340" y="370580"/>
                  <a:pt x="2711594" y="369688"/>
                  <a:pt x="2718126" y="370515"/>
                </a:cubicBezTo>
                <a:cubicBezTo>
                  <a:pt x="2720942" y="371651"/>
                  <a:pt x="2724570" y="372111"/>
                  <a:pt x="2725645" y="369131"/>
                </a:cubicBezTo>
                <a:cubicBezTo>
                  <a:pt x="2727445" y="366244"/>
                  <a:pt x="2723990" y="364248"/>
                  <a:pt x="2722714" y="362528"/>
                </a:cubicBezTo>
                <a:cubicBezTo>
                  <a:pt x="2721436" y="360809"/>
                  <a:pt x="2720072" y="359857"/>
                  <a:pt x="2718795" y="358137"/>
                </a:cubicBezTo>
                <a:cubicBezTo>
                  <a:pt x="2716879" y="355557"/>
                  <a:pt x="2713512" y="352794"/>
                  <a:pt x="2714586" y="349814"/>
                </a:cubicBezTo>
                <a:cubicBezTo>
                  <a:pt x="2716474" y="346159"/>
                  <a:pt x="2720828" y="346711"/>
                  <a:pt x="2723731" y="347078"/>
                </a:cubicBezTo>
                <a:cubicBezTo>
                  <a:pt x="2728898" y="346954"/>
                  <a:pt x="2733978" y="347598"/>
                  <a:pt x="2738972" y="349010"/>
                </a:cubicBezTo>
                <a:cubicBezTo>
                  <a:pt x="2749770" y="351157"/>
                  <a:pt x="2759640" y="348513"/>
                  <a:pt x="2768582" y="341078"/>
                </a:cubicBezTo>
                <a:cubicBezTo>
                  <a:pt x="2770208" y="339726"/>
                  <a:pt x="2771659" y="339910"/>
                  <a:pt x="2772936" y="341629"/>
                </a:cubicBezTo>
                <a:cubicBezTo>
                  <a:pt x="2774214" y="343349"/>
                  <a:pt x="2775665" y="343533"/>
                  <a:pt x="2777842" y="343809"/>
                </a:cubicBezTo>
                <a:cubicBezTo>
                  <a:pt x="2779293" y="343993"/>
                  <a:pt x="2781384" y="345037"/>
                  <a:pt x="2782284" y="343593"/>
                </a:cubicBezTo>
                <a:cubicBezTo>
                  <a:pt x="2783271" y="341381"/>
                  <a:pt x="2781906" y="340429"/>
                  <a:pt x="2780542" y="339478"/>
                </a:cubicBezTo>
                <a:cubicBezTo>
                  <a:pt x="2777900" y="336806"/>
                  <a:pt x="2777524" y="333643"/>
                  <a:pt x="2775695" y="330295"/>
                </a:cubicBezTo>
                <a:cubicBezTo>
                  <a:pt x="2773780" y="327715"/>
                  <a:pt x="2774128" y="324644"/>
                  <a:pt x="2776567" y="322616"/>
                </a:cubicBezTo>
                <a:cubicBezTo>
                  <a:pt x="2779818" y="319913"/>
                  <a:pt x="2781908" y="320956"/>
                  <a:pt x="2783824" y="323536"/>
                </a:cubicBezTo>
                <a:cubicBezTo>
                  <a:pt x="2785914" y="324580"/>
                  <a:pt x="2787191" y="326299"/>
                  <a:pt x="2788468" y="328019"/>
                </a:cubicBezTo>
                <a:cubicBezTo>
                  <a:pt x="2792851" y="334806"/>
                  <a:pt x="2796218" y="337569"/>
                  <a:pt x="2804086" y="333114"/>
                </a:cubicBezTo>
                <a:cubicBezTo>
                  <a:pt x="2810414" y="329242"/>
                  <a:pt x="2818136" y="332557"/>
                  <a:pt x="2825132" y="335781"/>
                </a:cubicBezTo>
                <a:cubicBezTo>
                  <a:pt x="2828673" y="337009"/>
                  <a:pt x="2831953" y="340540"/>
                  <a:pt x="2834653" y="336208"/>
                </a:cubicBezTo>
                <a:cubicBezTo>
                  <a:pt x="2838079" y="331969"/>
                  <a:pt x="2835438" y="329297"/>
                  <a:pt x="2832884" y="325858"/>
                </a:cubicBezTo>
                <a:cubicBezTo>
                  <a:pt x="2831606" y="324138"/>
                  <a:pt x="2830329" y="322418"/>
                  <a:pt x="2829778" y="320791"/>
                </a:cubicBezTo>
                <a:cubicBezTo>
                  <a:pt x="2828675" y="317535"/>
                  <a:pt x="2828211" y="315140"/>
                  <a:pt x="2832652" y="314923"/>
                </a:cubicBezTo>
                <a:cubicBezTo>
                  <a:pt x="2852683" y="313567"/>
                  <a:pt x="2863860" y="299405"/>
                  <a:pt x="2875125" y="284474"/>
                </a:cubicBezTo>
                <a:cubicBezTo>
                  <a:pt x="2876025" y="283030"/>
                  <a:pt x="2876287" y="280727"/>
                  <a:pt x="2876548" y="278423"/>
                </a:cubicBezTo>
                <a:cubicBezTo>
                  <a:pt x="2877333" y="271512"/>
                  <a:pt x="2879684" y="270252"/>
                  <a:pt x="2886041" y="272616"/>
                </a:cubicBezTo>
                <a:cubicBezTo>
                  <a:pt x="2902849" y="280198"/>
                  <a:pt x="2919338" y="277614"/>
                  <a:pt x="2933882" y="266215"/>
                </a:cubicBezTo>
                <a:cubicBezTo>
                  <a:pt x="2943637" y="258104"/>
                  <a:pt x="2954408" y="254016"/>
                  <a:pt x="2966396" y="258651"/>
                </a:cubicBezTo>
                <a:cubicBezTo>
                  <a:pt x="2972028" y="260922"/>
                  <a:pt x="2976266" y="256007"/>
                  <a:pt x="2979692" y="251768"/>
                </a:cubicBezTo>
                <a:cubicBezTo>
                  <a:pt x="2982305" y="248204"/>
                  <a:pt x="2985382" y="247036"/>
                  <a:pt x="2990375" y="248448"/>
                </a:cubicBezTo>
                <a:cubicBezTo>
                  <a:pt x="2996776" y="250427"/>
                  <a:pt x="3003170" y="250848"/>
                  <a:pt x="3009571" y="250393"/>
                </a:cubicBezTo>
                <a:lnTo>
                  <a:pt x="3013612" y="249699"/>
                </a:lnTo>
                <a:lnTo>
                  <a:pt x="3013124" y="244627"/>
                </a:lnTo>
                <a:cubicBezTo>
                  <a:pt x="3009616" y="227422"/>
                  <a:pt x="3001276" y="228196"/>
                  <a:pt x="2976965" y="225866"/>
                </a:cubicBezTo>
                <a:cubicBezTo>
                  <a:pt x="2968278" y="224633"/>
                  <a:pt x="2958201" y="224695"/>
                  <a:pt x="2948273" y="223286"/>
                </a:cubicBezTo>
                <a:cubicBezTo>
                  <a:pt x="2939586" y="222053"/>
                  <a:pt x="2933728" y="230171"/>
                  <a:pt x="2927869" y="238286"/>
                </a:cubicBezTo>
                <a:cubicBezTo>
                  <a:pt x="2923502" y="231702"/>
                  <a:pt x="2920226" y="226763"/>
                  <a:pt x="2915709" y="221648"/>
                </a:cubicBezTo>
                <a:cubicBezTo>
                  <a:pt x="2905732" y="208302"/>
                  <a:pt x="2898137" y="208717"/>
                  <a:pt x="2890442" y="222537"/>
                </a:cubicBezTo>
                <a:cubicBezTo>
                  <a:pt x="2882746" y="236358"/>
                  <a:pt x="2874853" y="239712"/>
                  <a:pt x="2864430" y="230778"/>
                </a:cubicBezTo>
                <a:cubicBezTo>
                  <a:pt x="2860856" y="228779"/>
                  <a:pt x="2857132" y="228251"/>
                  <a:pt x="2854501" y="229369"/>
                </a:cubicBezTo>
                <a:cubicBezTo>
                  <a:pt x="2817022" y="238964"/>
                  <a:pt x="2779345" y="238092"/>
                  <a:pt x="2741966" y="234282"/>
                </a:cubicBezTo>
                <a:cubicBezTo>
                  <a:pt x="2732037" y="232873"/>
                  <a:pt x="2723052" y="234581"/>
                  <a:pt x="2717988" y="247283"/>
                </a:cubicBezTo>
                <a:cubicBezTo>
                  <a:pt x="2716449" y="250048"/>
                  <a:pt x="2716151" y="252988"/>
                  <a:pt x="2712428" y="252460"/>
                </a:cubicBezTo>
                <a:cubicBezTo>
                  <a:pt x="2695501" y="245584"/>
                  <a:pt x="2681105" y="250998"/>
                  <a:pt x="2664376" y="254590"/>
                </a:cubicBezTo>
                <a:cubicBezTo>
                  <a:pt x="2656781" y="255004"/>
                  <a:pt x="2649036" y="256887"/>
                  <a:pt x="2641590" y="255831"/>
                </a:cubicBezTo>
                <a:cubicBezTo>
                  <a:pt x="2634144" y="254775"/>
                  <a:pt x="2630720" y="251307"/>
                  <a:pt x="2635337" y="243014"/>
                </a:cubicBezTo>
                <a:cubicBezTo>
                  <a:pt x="2637174" y="237309"/>
                  <a:pt x="2641494" y="231957"/>
                  <a:pt x="2637126" y="225372"/>
                </a:cubicBezTo>
                <a:cubicBezTo>
                  <a:pt x="2632609" y="220258"/>
                  <a:pt x="2627048" y="225434"/>
                  <a:pt x="2623028" y="227846"/>
                </a:cubicBezTo>
                <a:cubicBezTo>
                  <a:pt x="2616524" y="229906"/>
                  <a:pt x="2610021" y="231966"/>
                  <a:pt x="2603022" y="226500"/>
                </a:cubicBezTo>
                <a:cubicBezTo>
                  <a:pt x="2557158" y="194640"/>
                  <a:pt x="2515359" y="209588"/>
                  <a:pt x="2476437" y="245822"/>
                </a:cubicBezTo>
                <a:cubicBezTo>
                  <a:pt x="2468097" y="253586"/>
                  <a:pt x="2462835" y="255822"/>
                  <a:pt x="2455042" y="245769"/>
                </a:cubicBezTo>
                <a:cubicBezTo>
                  <a:pt x="2440250" y="230249"/>
                  <a:pt x="2421636" y="227608"/>
                  <a:pt x="2402424" y="230848"/>
                </a:cubicBezTo>
                <a:cubicBezTo>
                  <a:pt x="2380732" y="233735"/>
                  <a:pt x="2358442" y="242503"/>
                  <a:pt x="2335656" y="243744"/>
                </a:cubicBezTo>
                <a:cubicBezTo>
                  <a:pt x="2322949" y="244924"/>
                  <a:pt x="2314560" y="240751"/>
                  <a:pt x="2305526" y="230522"/>
                </a:cubicBezTo>
                <a:cubicBezTo>
                  <a:pt x="2293366" y="213884"/>
                  <a:pt x="2287012" y="214473"/>
                  <a:pt x="2274054" y="230531"/>
                </a:cubicBezTo>
                <a:cubicBezTo>
                  <a:pt x="2265565" y="239765"/>
                  <a:pt x="2255190" y="242767"/>
                  <a:pt x="2243872" y="242652"/>
                </a:cubicBezTo>
                <a:cubicBezTo>
                  <a:pt x="2232404" y="244008"/>
                  <a:pt x="2222030" y="247010"/>
                  <a:pt x="2211058" y="255893"/>
                </a:cubicBezTo>
                <a:cubicBezTo>
                  <a:pt x="2197306" y="267363"/>
                  <a:pt x="2181770" y="259194"/>
                  <a:pt x="2180134" y="238083"/>
                </a:cubicBezTo>
                <a:cubicBezTo>
                  <a:pt x="2179638" y="230557"/>
                  <a:pt x="2180383" y="223206"/>
                  <a:pt x="2182370" y="216032"/>
                </a:cubicBezTo>
                <a:cubicBezTo>
                  <a:pt x="2185101" y="201506"/>
                  <a:pt x="2192994" y="198152"/>
                  <a:pt x="2203418" y="207088"/>
                </a:cubicBezTo>
                <a:cubicBezTo>
                  <a:pt x="2223322" y="221842"/>
                  <a:pt x="2238661" y="219544"/>
                  <a:pt x="2251124" y="195960"/>
                </a:cubicBezTo>
                <a:cubicBezTo>
                  <a:pt x="2252514" y="194667"/>
                  <a:pt x="2254052" y="191901"/>
                  <a:pt x="2255592" y="189138"/>
                </a:cubicBezTo>
                <a:cubicBezTo>
                  <a:pt x="2267606" y="169964"/>
                  <a:pt x="2267606" y="169964"/>
                  <a:pt x="2258376" y="149268"/>
                </a:cubicBezTo>
                <a:cubicBezTo>
                  <a:pt x="2258524" y="147798"/>
                  <a:pt x="2259765" y="147974"/>
                  <a:pt x="2259914" y="146504"/>
                </a:cubicBezTo>
                <a:cubicBezTo>
                  <a:pt x="2268303" y="150677"/>
                  <a:pt x="2275004" y="159084"/>
                  <a:pt x="2281854" y="166021"/>
                </a:cubicBezTo>
                <a:cubicBezTo>
                  <a:pt x="2293369" y="176602"/>
                  <a:pt x="2296000" y="175484"/>
                  <a:pt x="2301214" y="161311"/>
                </a:cubicBezTo>
                <a:cubicBezTo>
                  <a:pt x="2303200" y="154136"/>
                  <a:pt x="2306129" y="150079"/>
                  <a:pt x="2313576" y="151135"/>
                </a:cubicBezTo>
                <a:cubicBezTo>
                  <a:pt x="2318540" y="151839"/>
                  <a:pt x="2325191" y="148309"/>
                  <a:pt x="2330304" y="147543"/>
                </a:cubicBezTo>
                <a:cubicBezTo>
                  <a:pt x="2338198" y="144189"/>
                  <a:pt x="2345494" y="146716"/>
                  <a:pt x="2350954" y="154947"/>
                </a:cubicBezTo>
                <a:cubicBezTo>
                  <a:pt x="2356563" y="161707"/>
                  <a:pt x="2361527" y="162412"/>
                  <a:pt x="2367087" y="157235"/>
                </a:cubicBezTo>
                <a:cubicBezTo>
                  <a:pt x="2376370" y="152588"/>
                  <a:pt x="2383966" y="152174"/>
                  <a:pt x="2393298" y="159462"/>
                </a:cubicBezTo>
                <a:cubicBezTo>
                  <a:pt x="2404962" y="168573"/>
                  <a:pt x="2415784" y="161161"/>
                  <a:pt x="2416183" y="144814"/>
                </a:cubicBezTo>
                <a:cubicBezTo>
                  <a:pt x="2415042" y="131231"/>
                  <a:pt x="2420453" y="127525"/>
                  <a:pt x="2429588" y="124346"/>
                </a:cubicBezTo>
                <a:cubicBezTo>
                  <a:pt x="2443836" y="120403"/>
                  <a:pt x="2457337" y="123810"/>
                  <a:pt x="2471286" y="122806"/>
                </a:cubicBezTo>
                <a:cubicBezTo>
                  <a:pt x="2509560" y="117797"/>
                  <a:pt x="2547832" y="112788"/>
                  <a:pt x="2586106" y="107779"/>
                </a:cubicBezTo>
                <a:cubicBezTo>
                  <a:pt x="2597573" y="106423"/>
                  <a:pt x="2603431" y="98306"/>
                  <a:pt x="2602440" y="83253"/>
                </a:cubicBezTo>
                <a:cubicBezTo>
                  <a:pt x="2601944" y="75727"/>
                  <a:pt x="2601300" y="69670"/>
                  <a:pt x="2600804" y="62143"/>
                </a:cubicBezTo>
                <a:cubicBezTo>
                  <a:pt x="2606860" y="64494"/>
                  <a:pt x="2608596" y="72197"/>
                  <a:pt x="2613262" y="75842"/>
                </a:cubicBezTo>
                <a:cubicBezTo>
                  <a:pt x="2639718" y="100472"/>
                  <a:pt x="2668459" y="114989"/>
                  <a:pt x="2703158" y="107982"/>
                </a:cubicBezTo>
                <a:cubicBezTo>
                  <a:pt x="2714626" y="106626"/>
                  <a:pt x="2724851" y="105094"/>
                  <a:pt x="2734183" y="112383"/>
                </a:cubicBezTo>
                <a:cubicBezTo>
                  <a:pt x="2737758" y="114381"/>
                  <a:pt x="2741331" y="116380"/>
                  <a:pt x="2744260" y="112321"/>
                </a:cubicBezTo>
                <a:cubicBezTo>
                  <a:pt x="2748282" y="109910"/>
                  <a:pt x="2746247" y="105147"/>
                  <a:pt x="2744062" y="101855"/>
                </a:cubicBezTo>
                <a:cubicBezTo>
                  <a:pt x="2739993" y="92330"/>
                  <a:pt x="2741681" y="88095"/>
                  <a:pt x="2750368" y="89327"/>
                </a:cubicBezTo>
                <a:cubicBezTo>
                  <a:pt x="2754092" y="89856"/>
                  <a:pt x="2758112" y="87444"/>
                  <a:pt x="2761984" y="86502"/>
                </a:cubicBezTo>
                <a:cubicBezTo>
                  <a:pt x="2772060" y="86441"/>
                  <a:pt x="2776380" y="81088"/>
                  <a:pt x="2771368" y="68446"/>
                </a:cubicBezTo>
                <a:cubicBezTo>
                  <a:pt x="2769334" y="63683"/>
                  <a:pt x="2767447" y="57451"/>
                  <a:pt x="2771618" y="53569"/>
                </a:cubicBezTo>
                <a:cubicBezTo>
                  <a:pt x="2775788" y="49687"/>
                  <a:pt x="2780603" y="51861"/>
                  <a:pt x="2785418" y="54036"/>
                </a:cubicBezTo>
                <a:cubicBezTo>
                  <a:pt x="2797380" y="60207"/>
                  <a:pt x="2810435" y="68024"/>
                  <a:pt x="2822100" y="77135"/>
                </a:cubicBezTo>
                <a:cubicBezTo>
                  <a:pt x="2832524" y="86070"/>
                  <a:pt x="2833765" y="86247"/>
                  <a:pt x="2834163" y="69899"/>
                </a:cubicBezTo>
                <a:cubicBezTo>
                  <a:pt x="2834461" y="66959"/>
                  <a:pt x="2834759" y="64019"/>
                  <a:pt x="2835206" y="59608"/>
                </a:cubicBezTo>
                <a:cubicBezTo>
                  <a:pt x="2835803" y="53728"/>
                  <a:pt x="2838732" y="49669"/>
                  <a:pt x="2844638" y="53490"/>
                </a:cubicBezTo>
                <a:cubicBezTo>
                  <a:pt x="2856750" y="58191"/>
                  <a:pt x="2868516" y="53895"/>
                  <a:pt x="2879040" y="49422"/>
                </a:cubicBezTo>
                <a:cubicBezTo>
                  <a:pt x="2900238" y="39008"/>
                  <a:pt x="2919449" y="35769"/>
                  <a:pt x="2940148" y="55110"/>
                </a:cubicBezTo>
                <a:cubicBezTo>
                  <a:pt x="2951663" y="65692"/>
                  <a:pt x="2969633" y="62275"/>
                  <a:pt x="2983236" y="52275"/>
                </a:cubicBezTo>
                <a:cubicBezTo>
                  <a:pt x="3006270" y="36156"/>
                  <a:pt x="3030594" y="32152"/>
                  <a:pt x="3056506" y="37319"/>
                </a:cubicBezTo>
                <a:cubicBezTo>
                  <a:pt x="3073732" y="41254"/>
                  <a:pt x="3088921" y="40426"/>
                  <a:pt x="3103914" y="29132"/>
                </a:cubicBezTo>
                <a:cubicBezTo>
                  <a:pt x="3115034" y="18779"/>
                  <a:pt x="3125756" y="24774"/>
                  <a:pt x="3136180" y="33709"/>
                </a:cubicBezTo>
                <a:cubicBezTo>
                  <a:pt x="3140696" y="38824"/>
                  <a:pt x="3144420" y="39352"/>
                  <a:pt x="3149980" y="34175"/>
                </a:cubicBezTo>
                <a:cubicBezTo>
                  <a:pt x="3166660" y="18647"/>
                  <a:pt x="3186170" y="12467"/>
                  <a:pt x="3207266" y="15460"/>
                </a:cubicBezTo>
                <a:cubicBezTo>
                  <a:pt x="3254574" y="20681"/>
                  <a:pt x="3300591" y="13787"/>
                  <a:pt x="3347552" y="10012"/>
                </a:cubicBezTo>
                <a:cubicBezTo>
                  <a:pt x="3375450" y="8004"/>
                  <a:pt x="3402752" y="11878"/>
                  <a:pt x="3429904" y="17221"/>
                </a:cubicBezTo>
                <a:cubicBezTo>
                  <a:pt x="3458298" y="22740"/>
                  <a:pt x="3484658" y="23498"/>
                  <a:pt x="3509380" y="3145"/>
                </a:cubicBezTo>
                <a:cubicBezTo>
                  <a:pt x="3511466" y="1204"/>
                  <a:pt x="3513439" y="365"/>
                  <a:pt x="3515511" y="10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308250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그림 개체 틀 37">
            <a:extLst>
              <a:ext uri="{FF2B5EF4-FFF2-40B4-BE49-F238E27FC236}">
                <a16:creationId xmlns="" xmlns:a16="http://schemas.microsoft.com/office/drawing/2014/main" id="{B3E964D6-814E-432B-8F13-4F3E8A1C769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594614" y="-909"/>
            <a:ext cx="7597386" cy="6858000"/>
          </a:xfrm>
          <a:custGeom>
            <a:avLst/>
            <a:gdLst>
              <a:gd name="connsiteX0" fmla="*/ 6739532 w 7597386"/>
              <a:gd name="connsiteY0" fmla="*/ 6136704 h 6858000"/>
              <a:gd name="connsiteX1" fmla="*/ 6987914 w 7597386"/>
              <a:gd name="connsiteY1" fmla="*/ 6136704 h 6858000"/>
              <a:gd name="connsiteX2" fmla="*/ 7167914 w 7597386"/>
              <a:gd name="connsiteY2" fmla="*/ 6316704 h 6858000"/>
              <a:gd name="connsiteX3" fmla="*/ 6987914 w 7597386"/>
              <a:gd name="connsiteY3" fmla="*/ 6496704 h 6858000"/>
              <a:gd name="connsiteX4" fmla="*/ 6739532 w 7597386"/>
              <a:gd name="connsiteY4" fmla="*/ 6496704 h 6858000"/>
              <a:gd name="connsiteX5" fmla="*/ 6559532 w 7597386"/>
              <a:gd name="connsiteY5" fmla="*/ 6316704 h 6858000"/>
              <a:gd name="connsiteX6" fmla="*/ 6739532 w 7597386"/>
              <a:gd name="connsiteY6" fmla="*/ 6136704 h 6858000"/>
              <a:gd name="connsiteX7" fmla="*/ 1457678 w 7597386"/>
              <a:gd name="connsiteY7" fmla="*/ 5429047 h 6858000"/>
              <a:gd name="connsiteX8" fmla="*/ 1706060 w 7597386"/>
              <a:gd name="connsiteY8" fmla="*/ 5429047 h 6858000"/>
              <a:gd name="connsiteX9" fmla="*/ 1886060 w 7597386"/>
              <a:gd name="connsiteY9" fmla="*/ 5609047 h 6858000"/>
              <a:gd name="connsiteX10" fmla="*/ 1706060 w 7597386"/>
              <a:gd name="connsiteY10" fmla="*/ 5789047 h 6858000"/>
              <a:gd name="connsiteX11" fmla="*/ 1457678 w 7597386"/>
              <a:gd name="connsiteY11" fmla="*/ 5789047 h 6858000"/>
              <a:gd name="connsiteX12" fmla="*/ 1277677 w 7597386"/>
              <a:gd name="connsiteY12" fmla="*/ 5609047 h 6858000"/>
              <a:gd name="connsiteX13" fmla="*/ 1457678 w 7597386"/>
              <a:gd name="connsiteY13" fmla="*/ 5429047 h 6858000"/>
              <a:gd name="connsiteX14" fmla="*/ 180000 w 7597386"/>
              <a:gd name="connsiteY14" fmla="*/ 3595810 h 6858000"/>
              <a:gd name="connsiteX15" fmla="*/ 332390 w 7597386"/>
              <a:gd name="connsiteY15" fmla="*/ 3595810 h 6858000"/>
              <a:gd name="connsiteX16" fmla="*/ 512390 w 7597386"/>
              <a:gd name="connsiteY16" fmla="*/ 3775810 h 6858000"/>
              <a:gd name="connsiteX17" fmla="*/ 332390 w 7597386"/>
              <a:gd name="connsiteY17" fmla="*/ 3955810 h 6858000"/>
              <a:gd name="connsiteX18" fmla="*/ 180000 w 7597386"/>
              <a:gd name="connsiteY18" fmla="*/ 3955810 h 6858000"/>
              <a:gd name="connsiteX19" fmla="*/ 0 w 7597386"/>
              <a:gd name="connsiteY19" fmla="*/ 3775810 h 6858000"/>
              <a:gd name="connsiteX20" fmla="*/ 180000 w 7597386"/>
              <a:gd name="connsiteY20" fmla="*/ 3595810 h 6858000"/>
              <a:gd name="connsiteX21" fmla="*/ 660719 w 7597386"/>
              <a:gd name="connsiteY21" fmla="*/ 1778760 h 6858000"/>
              <a:gd name="connsiteX22" fmla="*/ 813109 w 7597386"/>
              <a:gd name="connsiteY22" fmla="*/ 1778760 h 6858000"/>
              <a:gd name="connsiteX23" fmla="*/ 993108 w 7597386"/>
              <a:gd name="connsiteY23" fmla="*/ 1958760 h 6858000"/>
              <a:gd name="connsiteX24" fmla="*/ 813109 w 7597386"/>
              <a:gd name="connsiteY24" fmla="*/ 2138760 h 6858000"/>
              <a:gd name="connsiteX25" fmla="*/ 660719 w 7597386"/>
              <a:gd name="connsiteY25" fmla="*/ 2138760 h 6858000"/>
              <a:gd name="connsiteX26" fmla="*/ 480718 w 7597386"/>
              <a:gd name="connsiteY26" fmla="*/ 1958760 h 6858000"/>
              <a:gd name="connsiteX27" fmla="*/ 660719 w 7597386"/>
              <a:gd name="connsiteY27" fmla="*/ 1778760 h 6858000"/>
              <a:gd name="connsiteX28" fmla="*/ 1564873 w 7597386"/>
              <a:gd name="connsiteY28" fmla="*/ 0 h 6858000"/>
              <a:gd name="connsiteX29" fmla="*/ 7552162 w 7597386"/>
              <a:gd name="connsiteY29" fmla="*/ 0 h 6858000"/>
              <a:gd name="connsiteX30" fmla="*/ 7597386 w 7597386"/>
              <a:gd name="connsiteY30" fmla="*/ 46688 h 6858000"/>
              <a:gd name="connsiteX31" fmla="*/ 7597386 w 7597386"/>
              <a:gd name="connsiteY31" fmla="*/ 4742213 h 6858000"/>
              <a:gd name="connsiteX32" fmla="*/ 7404050 w 7597386"/>
              <a:gd name="connsiteY32" fmla="*/ 4989332 h 6858000"/>
              <a:gd name="connsiteX33" fmla="*/ 7146108 w 7597386"/>
              <a:gd name="connsiteY33" fmla="*/ 5266790 h 6858000"/>
              <a:gd name="connsiteX34" fmla="*/ 6948710 w 7597386"/>
              <a:gd name="connsiteY34" fmla="*/ 5445825 h 6858000"/>
              <a:gd name="connsiteX35" fmla="*/ 6986983 w 7597386"/>
              <a:gd name="connsiteY35" fmla="*/ 5471629 h 6858000"/>
              <a:gd name="connsiteX36" fmla="*/ 7039704 w 7597386"/>
              <a:gd name="connsiteY36" fmla="*/ 5598908 h 6858000"/>
              <a:gd name="connsiteX37" fmla="*/ 6859704 w 7597386"/>
              <a:gd name="connsiteY37" fmla="*/ 5778908 h 6858000"/>
              <a:gd name="connsiteX38" fmla="*/ 6518165 w 7597386"/>
              <a:gd name="connsiteY38" fmla="*/ 5778908 h 6858000"/>
              <a:gd name="connsiteX39" fmla="*/ 6518164 w 7597386"/>
              <a:gd name="connsiteY39" fmla="*/ 5778909 h 6858000"/>
              <a:gd name="connsiteX40" fmla="*/ 6544626 w 7597386"/>
              <a:gd name="connsiteY40" fmla="*/ 5778909 h 6858000"/>
              <a:gd name="connsiteX41" fmla="*/ 6724626 w 7597386"/>
              <a:gd name="connsiteY41" fmla="*/ 5958909 h 6858000"/>
              <a:gd name="connsiteX42" fmla="*/ 6544626 w 7597386"/>
              <a:gd name="connsiteY42" fmla="*/ 6138909 h 6858000"/>
              <a:gd name="connsiteX43" fmla="*/ 5915916 w 7597386"/>
              <a:gd name="connsiteY43" fmla="*/ 6138909 h 6858000"/>
              <a:gd name="connsiteX44" fmla="*/ 5879640 w 7597386"/>
              <a:gd name="connsiteY44" fmla="*/ 6135252 h 6858000"/>
              <a:gd name="connsiteX45" fmla="*/ 5869552 w 7597386"/>
              <a:gd name="connsiteY45" fmla="*/ 6132121 h 6858000"/>
              <a:gd name="connsiteX46" fmla="*/ 5838313 w 7597386"/>
              <a:gd name="connsiteY46" fmla="*/ 6145736 h 6858000"/>
              <a:gd name="connsiteX47" fmla="*/ 6050271 w 7597386"/>
              <a:gd name="connsiteY47" fmla="*/ 6145736 h 6858000"/>
              <a:gd name="connsiteX48" fmla="*/ 6230271 w 7597386"/>
              <a:gd name="connsiteY48" fmla="*/ 6325736 h 6858000"/>
              <a:gd name="connsiteX49" fmla="*/ 6050271 w 7597386"/>
              <a:gd name="connsiteY49" fmla="*/ 6505736 h 6858000"/>
              <a:gd name="connsiteX50" fmla="*/ 5788251 w 7597386"/>
              <a:gd name="connsiteY50" fmla="*/ 6505736 h 6858000"/>
              <a:gd name="connsiteX51" fmla="*/ 5824500 w 7597386"/>
              <a:gd name="connsiteY51" fmla="*/ 6513055 h 6858000"/>
              <a:gd name="connsiteX52" fmla="*/ 5934436 w 7597386"/>
              <a:gd name="connsiteY52" fmla="*/ 6678909 h 6858000"/>
              <a:gd name="connsiteX53" fmla="*/ 5790712 w 7597386"/>
              <a:gd name="connsiteY53" fmla="*/ 6855252 h 6858000"/>
              <a:gd name="connsiteX54" fmla="*/ 5763453 w 7597386"/>
              <a:gd name="connsiteY54" fmla="*/ 6858000 h 6858000"/>
              <a:gd name="connsiteX55" fmla="*/ 3970143 w 7597386"/>
              <a:gd name="connsiteY55" fmla="*/ 6858000 h 6858000"/>
              <a:gd name="connsiteX56" fmla="*/ 3942884 w 7597386"/>
              <a:gd name="connsiteY56" fmla="*/ 6855252 h 6858000"/>
              <a:gd name="connsiteX57" fmla="*/ 3799160 w 7597386"/>
              <a:gd name="connsiteY57" fmla="*/ 6678909 h 6858000"/>
              <a:gd name="connsiteX58" fmla="*/ 3909096 w 7597386"/>
              <a:gd name="connsiteY58" fmla="*/ 6513055 h 6858000"/>
              <a:gd name="connsiteX59" fmla="*/ 3945347 w 7597386"/>
              <a:gd name="connsiteY59" fmla="*/ 6505736 h 6858000"/>
              <a:gd name="connsiteX60" fmla="*/ 2869739 w 7597386"/>
              <a:gd name="connsiteY60" fmla="*/ 6505736 h 6858000"/>
              <a:gd name="connsiteX61" fmla="*/ 2689739 w 7597386"/>
              <a:gd name="connsiteY61" fmla="*/ 6325736 h 6858000"/>
              <a:gd name="connsiteX62" fmla="*/ 2799675 w 7597386"/>
              <a:gd name="connsiteY62" fmla="*/ 6159881 h 6858000"/>
              <a:gd name="connsiteX63" fmla="*/ 2847874 w 7597386"/>
              <a:gd name="connsiteY63" fmla="*/ 6150150 h 6858000"/>
              <a:gd name="connsiteX64" fmla="*/ 2426904 w 7597386"/>
              <a:gd name="connsiteY64" fmla="*/ 6150150 h 6858000"/>
              <a:gd name="connsiteX65" fmla="*/ 2246904 w 7597386"/>
              <a:gd name="connsiteY65" fmla="*/ 5970150 h 6858000"/>
              <a:gd name="connsiteX66" fmla="*/ 2426904 w 7597386"/>
              <a:gd name="connsiteY66" fmla="*/ 5790150 h 6858000"/>
              <a:gd name="connsiteX67" fmla="*/ 2706960 w 7597386"/>
              <a:gd name="connsiteY67" fmla="*/ 5790150 h 6858000"/>
              <a:gd name="connsiteX68" fmla="*/ 2705601 w 7597386"/>
              <a:gd name="connsiteY68" fmla="*/ 5789047 h 6858000"/>
              <a:gd name="connsiteX69" fmla="*/ 2188422 w 7597386"/>
              <a:gd name="connsiteY69" fmla="*/ 5789047 h 6858000"/>
              <a:gd name="connsiteX70" fmla="*/ 2008422 w 7597386"/>
              <a:gd name="connsiteY70" fmla="*/ 5609047 h 6858000"/>
              <a:gd name="connsiteX71" fmla="*/ 2188422 w 7597386"/>
              <a:gd name="connsiteY71" fmla="*/ 5429047 h 6858000"/>
              <a:gd name="connsiteX72" fmla="*/ 2344473 w 7597386"/>
              <a:gd name="connsiteY72" fmla="*/ 5429047 h 6858000"/>
              <a:gd name="connsiteX73" fmla="*/ 2343631 w 7597386"/>
              <a:gd name="connsiteY73" fmla="*/ 5427944 h 6858000"/>
              <a:gd name="connsiteX74" fmla="*/ 1939122 w 7597386"/>
              <a:gd name="connsiteY74" fmla="*/ 5427944 h 6858000"/>
              <a:gd name="connsiteX75" fmla="*/ 1759122 w 7597386"/>
              <a:gd name="connsiteY75" fmla="*/ 5247944 h 6858000"/>
              <a:gd name="connsiteX76" fmla="*/ 1939122 w 7597386"/>
              <a:gd name="connsiteY76" fmla="*/ 5067944 h 6858000"/>
              <a:gd name="connsiteX77" fmla="*/ 2094491 w 7597386"/>
              <a:gd name="connsiteY77" fmla="*/ 5067944 h 6858000"/>
              <a:gd name="connsiteX78" fmla="*/ 2093832 w 7597386"/>
              <a:gd name="connsiteY78" fmla="*/ 5066841 h 6858000"/>
              <a:gd name="connsiteX79" fmla="*/ 452552 w 7597386"/>
              <a:gd name="connsiteY79" fmla="*/ 5066841 h 6858000"/>
              <a:gd name="connsiteX80" fmla="*/ 272552 w 7597386"/>
              <a:gd name="connsiteY80" fmla="*/ 4886841 h 6858000"/>
              <a:gd name="connsiteX81" fmla="*/ 452552 w 7597386"/>
              <a:gd name="connsiteY81" fmla="*/ 4706841 h 6858000"/>
              <a:gd name="connsiteX82" fmla="*/ 1912897 w 7597386"/>
              <a:gd name="connsiteY82" fmla="*/ 4706841 h 6858000"/>
              <a:gd name="connsiteX83" fmla="*/ 1912393 w 7597386"/>
              <a:gd name="connsiteY83" fmla="*/ 4705738 h 6858000"/>
              <a:gd name="connsiteX84" fmla="*/ 1051850 w 7597386"/>
              <a:gd name="connsiteY84" fmla="*/ 4705738 h 6858000"/>
              <a:gd name="connsiteX85" fmla="*/ 871849 w 7597386"/>
              <a:gd name="connsiteY85" fmla="*/ 4525738 h 6858000"/>
              <a:gd name="connsiteX86" fmla="*/ 1051850 w 7597386"/>
              <a:gd name="connsiteY86" fmla="*/ 4345738 h 6858000"/>
              <a:gd name="connsiteX87" fmla="*/ 1786642 w 7597386"/>
              <a:gd name="connsiteY87" fmla="*/ 4345738 h 6858000"/>
              <a:gd name="connsiteX88" fmla="*/ 1715818 w 7597386"/>
              <a:gd name="connsiteY88" fmla="*/ 4031467 h 6858000"/>
              <a:gd name="connsiteX89" fmla="*/ 1706366 w 7597386"/>
              <a:gd name="connsiteY89" fmla="*/ 3955810 h 6858000"/>
              <a:gd name="connsiteX90" fmla="*/ 788060 w 7597386"/>
              <a:gd name="connsiteY90" fmla="*/ 3955810 h 6858000"/>
              <a:gd name="connsiteX91" fmla="*/ 608060 w 7597386"/>
              <a:gd name="connsiteY91" fmla="*/ 3775810 h 6858000"/>
              <a:gd name="connsiteX92" fmla="*/ 788060 w 7597386"/>
              <a:gd name="connsiteY92" fmla="*/ 3595810 h 6858000"/>
              <a:gd name="connsiteX93" fmla="*/ 1671391 w 7597386"/>
              <a:gd name="connsiteY93" fmla="*/ 3595810 h 6858000"/>
              <a:gd name="connsiteX94" fmla="*/ 1671288 w 7597386"/>
              <a:gd name="connsiteY94" fmla="*/ 3592400 h 6858000"/>
              <a:gd name="connsiteX95" fmla="*/ 1156283 w 7597386"/>
              <a:gd name="connsiteY95" fmla="*/ 3592400 h 6858000"/>
              <a:gd name="connsiteX96" fmla="*/ 976283 w 7597386"/>
              <a:gd name="connsiteY96" fmla="*/ 3412401 h 6858000"/>
              <a:gd name="connsiteX97" fmla="*/ 1156283 w 7597386"/>
              <a:gd name="connsiteY97" fmla="*/ 3232401 h 6858000"/>
              <a:gd name="connsiteX98" fmla="*/ 1672349 w 7597386"/>
              <a:gd name="connsiteY98" fmla="*/ 3232401 h 6858000"/>
              <a:gd name="connsiteX99" fmla="*/ 1672557 w 7597386"/>
              <a:gd name="connsiteY99" fmla="*/ 3228991 h 6858000"/>
              <a:gd name="connsiteX100" fmla="*/ 932835 w 7597386"/>
              <a:gd name="connsiteY100" fmla="*/ 3228991 h 6858000"/>
              <a:gd name="connsiteX101" fmla="*/ 752835 w 7597386"/>
              <a:gd name="connsiteY101" fmla="*/ 3048991 h 6858000"/>
              <a:gd name="connsiteX102" fmla="*/ 932835 w 7597386"/>
              <a:gd name="connsiteY102" fmla="*/ 2868991 h 6858000"/>
              <a:gd name="connsiteX103" fmla="*/ 1708115 w 7597386"/>
              <a:gd name="connsiteY103" fmla="*/ 2868991 h 6858000"/>
              <a:gd name="connsiteX104" fmla="*/ 1708629 w 7597386"/>
              <a:gd name="connsiteY104" fmla="*/ 2865581 h 6858000"/>
              <a:gd name="connsiteX105" fmla="*/ 229104 w 7597386"/>
              <a:gd name="connsiteY105" fmla="*/ 2865581 h 6858000"/>
              <a:gd name="connsiteX106" fmla="*/ 49104 w 7597386"/>
              <a:gd name="connsiteY106" fmla="*/ 2685581 h 6858000"/>
              <a:gd name="connsiteX107" fmla="*/ 229104 w 7597386"/>
              <a:gd name="connsiteY107" fmla="*/ 2505581 h 6858000"/>
              <a:gd name="connsiteX108" fmla="*/ 1778254 w 7597386"/>
              <a:gd name="connsiteY108" fmla="*/ 2505581 h 6858000"/>
              <a:gd name="connsiteX109" fmla="*/ 1779078 w 7597386"/>
              <a:gd name="connsiteY109" fmla="*/ 2502171 h 6858000"/>
              <a:gd name="connsiteX110" fmla="*/ 910422 w 7597386"/>
              <a:gd name="connsiteY110" fmla="*/ 2502171 h 6858000"/>
              <a:gd name="connsiteX111" fmla="*/ 730422 w 7597386"/>
              <a:gd name="connsiteY111" fmla="*/ 2322172 h 6858000"/>
              <a:gd name="connsiteX112" fmla="*/ 910422 w 7597386"/>
              <a:gd name="connsiteY112" fmla="*/ 2142171 h 6858000"/>
              <a:gd name="connsiteX113" fmla="*/ 1883366 w 7597386"/>
              <a:gd name="connsiteY113" fmla="*/ 2142171 h 6858000"/>
              <a:gd name="connsiteX114" fmla="*/ 1884509 w 7597386"/>
              <a:gd name="connsiteY114" fmla="*/ 2138760 h 6858000"/>
              <a:gd name="connsiteX115" fmla="*/ 1591740 w 7597386"/>
              <a:gd name="connsiteY115" fmla="*/ 2138760 h 6858000"/>
              <a:gd name="connsiteX116" fmla="*/ 1411740 w 7597386"/>
              <a:gd name="connsiteY116" fmla="*/ 1958761 h 6858000"/>
              <a:gd name="connsiteX117" fmla="*/ 1591740 w 7597386"/>
              <a:gd name="connsiteY117" fmla="*/ 1778762 h 6858000"/>
              <a:gd name="connsiteX118" fmla="*/ 2025126 w 7597386"/>
              <a:gd name="connsiteY118" fmla="*/ 1778762 h 6858000"/>
              <a:gd name="connsiteX119" fmla="*/ 2026603 w 7597386"/>
              <a:gd name="connsiteY119" fmla="*/ 1775352 h 6858000"/>
              <a:gd name="connsiteX120" fmla="*/ 1244357 w 7597386"/>
              <a:gd name="connsiteY120" fmla="*/ 1775352 h 6858000"/>
              <a:gd name="connsiteX121" fmla="*/ 1064357 w 7597386"/>
              <a:gd name="connsiteY121" fmla="*/ 1595352 h 6858000"/>
              <a:gd name="connsiteX122" fmla="*/ 1244357 w 7597386"/>
              <a:gd name="connsiteY122" fmla="*/ 1415352 h 6858000"/>
              <a:gd name="connsiteX123" fmla="*/ 2206432 w 7597386"/>
              <a:gd name="connsiteY123" fmla="*/ 1415352 h 6858000"/>
              <a:gd name="connsiteX124" fmla="*/ 2208269 w 7597386"/>
              <a:gd name="connsiteY124" fmla="*/ 1411942 h 6858000"/>
              <a:gd name="connsiteX125" fmla="*/ 1939122 w 7597386"/>
              <a:gd name="connsiteY125" fmla="*/ 1411942 h 6858000"/>
              <a:gd name="connsiteX126" fmla="*/ 1759122 w 7597386"/>
              <a:gd name="connsiteY126" fmla="*/ 1231942 h 6858000"/>
              <a:gd name="connsiteX127" fmla="*/ 1939122 w 7597386"/>
              <a:gd name="connsiteY127" fmla="*/ 1051942 h 6858000"/>
              <a:gd name="connsiteX128" fmla="*/ 2431720 w 7597386"/>
              <a:gd name="connsiteY128" fmla="*/ 1051942 h 6858000"/>
              <a:gd name="connsiteX129" fmla="*/ 2435632 w 7597386"/>
              <a:gd name="connsiteY129" fmla="*/ 1045961 h 6858000"/>
              <a:gd name="connsiteX130" fmla="*/ 2387559 w 7597386"/>
              <a:gd name="connsiteY130" fmla="*/ 1027086 h 6858000"/>
              <a:gd name="connsiteX131" fmla="*/ 2300895 w 7597386"/>
              <a:gd name="connsiteY131" fmla="*/ 873146 h 6858000"/>
              <a:gd name="connsiteX132" fmla="*/ 2444619 w 7597386"/>
              <a:gd name="connsiteY132" fmla="*/ 696802 h 6858000"/>
              <a:gd name="connsiteX133" fmla="*/ 2472338 w 7597386"/>
              <a:gd name="connsiteY133" fmla="*/ 694008 h 6858000"/>
              <a:gd name="connsiteX134" fmla="*/ 2066060 w 7597386"/>
              <a:gd name="connsiteY134" fmla="*/ 694008 h 6858000"/>
              <a:gd name="connsiteX135" fmla="*/ 1886060 w 7597386"/>
              <a:gd name="connsiteY135" fmla="*/ 514008 h 6858000"/>
              <a:gd name="connsiteX136" fmla="*/ 2029784 w 7597386"/>
              <a:gd name="connsiteY136" fmla="*/ 337665 h 6858000"/>
              <a:gd name="connsiteX137" fmla="*/ 2057482 w 7597386"/>
              <a:gd name="connsiteY137" fmla="*/ 334873 h 6858000"/>
              <a:gd name="connsiteX138" fmla="*/ 1651225 w 7597386"/>
              <a:gd name="connsiteY138" fmla="*/ 334873 h 6858000"/>
              <a:gd name="connsiteX139" fmla="*/ 1471225 w 7597386"/>
              <a:gd name="connsiteY139" fmla="*/ 154873 h 6858000"/>
              <a:gd name="connsiteX140" fmla="*/ 1523946 w 7597386"/>
              <a:gd name="connsiteY140" fmla="*/ 2759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7597386" h="6858000">
                <a:moveTo>
                  <a:pt x="6739532" y="6136704"/>
                </a:moveTo>
                <a:lnTo>
                  <a:pt x="6987914" y="6136704"/>
                </a:lnTo>
                <a:cubicBezTo>
                  <a:pt x="7087326" y="6136704"/>
                  <a:pt x="7167914" y="6217293"/>
                  <a:pt x="7167914" y="6316704"/>
                </a:cubicBezTo>
                <a:cubicBezTo>
                  <a:pt x="7167914" y="6416115"/>
                  <a:pt x="7087326" y="6496704"/>
                  <a:pt x="6987914" y="6496704"/>
                </a:cubicBezTo>
                <a:lnTo>
                  <a:pt x="6739532" y="6496704"/>
                </a:lnTo>
                <a:cubicBezTo>
                  <a:pt x="6640120" y="6496704"/>
                  <a:pt x="6559532" y="6416115"/>
                  <a:pt x="6559532" y="6316704"/>
                </a:cubicBezTo>
                <a:cubicBezTo>
                  <a:pt x="6559532" y="6217293"/>
                  <a:pt x="6640120" y="6136704"/>
                  <a:pt x="6739532" y="6136704"/>
                </a:cubicBezTo>
                <a:close/>
                <a:moveTo>
                  <a:pt x="1457678" y="5429047"/>
                </a:moveTo>
                <a:lnTo>
                  <a:pt x="1706060" y="5429047"/>
                </a:lnTo>
                <a:cubicBezTo>
                  <a:pt x="1805471" y="5429047"/>
                  <a:pt x="1886060" y="5509636"/>
                  <a:pt x="1886060" y="5609047"/>
                </a:cubicBezTo>
                <a:cubicBezTo>
                  <a:pt x="1886060" y="5708458"/>
                  <a:pt x="1805471" y="5789047"/>
                  <a:pt x="1706060" y="5789047"/>
                </a:cubicBezTo>
                <a:lnTo>
                  <a:pt x="1457678" y="5789047"/>
                </a:lnTo>
                <a:cubicBezTo>
                  <a:pt x="1358266" y="5789047"/>
                  <a:pt x="1277677" y="5708458"/>
                  <a:pt x="1277677" y="5609047"/>
                </a:cubicBezTo>
                <a:cubicBezTo>
                  <a:pt x="1277677" y="5509636"/>
                  <a:pt x="1358266" y="5429047"/>
                  <a:pt x="1457678" y="5429047"/>
                </a:cubicBezTo>
                <a:close/>
                <a:moveTo>
                  <a:pt x="180000" y="3595810"/>
                </a:moveTo>
                <a:lnTo>
                  <a:pt x="332390" y="3595810"/>
                </a:lnTo>
                <a:cubicBezTo>
                  <a:pt x="431802" y="3595810"/>
                  <a:pt x="512390" y="3676399"/>
                  <a:pt x="512390" y="3775810"/>
                </a:cubicBezTo>
                <a:cubicBezTo>
                  <a:pt x="512390" y="3875221"/>
                  <a:pt x="431802" y="3955810"/>
                  <a:pt x="332390" y="3955810"/>
                </a:cubicBezTo>
                <a:lnTo>
                  <a:pt x="180000" y="3955810"/>
                </a:lnTo>
                <a:cubicBezTo>
                  <a:pt x="80590" y="3955810"/>
                  <a:pt x="0" y="3875221"/>
                  <a:pt x="0" y="3775810"/>
                </a:cubicBezTo>
                <a:cubicBezTo>
                  <a:pt x="0" y="3676399"/>
                  <a:pt x="80590" y="3595810"/>
                  <a:pt x="180000" y="3595810"/>
                </a:cubicBezTo>
                <a:close/>
                <a:moveTo>
                  <a:pt x="660719" y="1778760"/>
                </a:moveTo>
                <a:lnTo>
                  <a:pt x="813109" y="1778760"/>
                </a:lnTo>
                <a:cubicBezTo>
                  <a:pt x="912519" y="1778760"/>
                  <a:pt x="993108" y="1859349"/>
                  <a:pt x="993108" y="1958760"/>
                </a:cubicBezTo>
                <a:cubicBezTo>
                  <a:pt x="993108" y="2058171"/>
                  <a:pt x="912519" y="2138760"/>
                  <a:pt x="813109" y="2138760"/>
                </a:cubicBezTo>
                <a:lnTo>
                  <a:pt x="660719" y="2138760"/>
                </a:lnTo>
                <a:cubicBezTo>
                  <a:pt x="561307" y="2138760"/>
                  <a:pt x="480718" y="2058171"/>
                  <a:pt x="480718" y="1958760"/>
                </a:cubicBezTo>
                <a:cubicBezTo>
                  <a:pt x="480718" y="1859349"/>
                  <a:pt x="561307" y="1778760"/>
                  <a:pt x="660719" y="1778760"/>
                </a:cubicBezTo>
                <a:close/>
                <a:moveTo>
                  <a:pt x="1564873" y="0"/>
                </a:moveTo>
                <a:lnTo>
                  <a:pt x="7552162" y="0"/>
                </a:lnTo>
                <a:lnTo>
                  <a:pt x="7597386" y="46688"/>
                </a:lnTo>
                <a:lnTo>
                  <a:pt x="7597386" y="4742213"/>
                </a:lnTo>
                <a:lnTo>
                  <a:pt x="7404050" y="4989332"/>
                </a:lnTo>
                <a:cubicBezTo>
                  <a:pt x="7321153" y="5086448"/>
                  <a:pt x="7235038" y="5178968"/>
                  <a:pt x="7146108" y="5266790"/>
                </a:cubicBezTo>
                <a:lnTo>
                  <a:pt x="6948710" y="5445825"/>
                </a:lnTo>
                <a:lnTo>
                  <a:pt x="6986983" y="5471629"/>
                </a:lnTo>
                <a:cubicBezTo>
                  <a:pt x="7019556" y="5504203"/>
                  <a:pt x="7039704" y="5549203"/>
                  <a:pt x="7039704" y="5598908"/>
                </a:cubicBezTo>
                <a:cubicBezTo>
                  <a:pt x="7039704" y="5698319"/>
                  <a:pt x="6959114" y="5778908"/>
                  <a:pt x="6859704" y="5778908"/>
                </a:cubicBezTo>
                <a:lnTo>
                  <a:pt x="6518165" y="5778908"/>
                </a:lnTo>
                <a:lnTo>
                  <a:pt x="6518164" y="5778909"/>
                </a:lnTo>
                <a:lnTo>
                  <a:pt x="6544626" y="5778909"/>
                </a:lnTo>
                <a:cubicBezTo>
                  <a:pt x="6644038" y="5778909"/>
                  <a:pt x="6724626" y="5859498"/>
                  <a:pt x="6724626" y="5958909"/>
                </a:cubicBezTo>
                <a:cubicBezTo>
                  <a:pt x="6724626" y="6058320"/>
                  <a:pt x="6644038" y="6138909"/>
                  <a:pt x="6544626" y="6138909"/>
                </a:cubicBezTo>
                <a:lnTo>
                  <a:pt x="5915916" y="6138909"/>
                </a:lnTo>
                <a:cubicBezTo>
                  <a:pt x="5903490" y="6138909"/>
                  <a:pt x="5891357" y="6137650"/>
                  <a:pt x="5879640" y="6135252"/>
                </a:cubicBezTo>
                <a:lnTo>
                  <a:pt x="5869552" y="6132121"/>
                </a:lnTo>
                <a:lnTo>
                  <a:pt x="5838313" y="6145736"/>
                </a:lnTo>
                <a:lnTo>
                  <a:pt x="6050271" y="6145736"/>
                </a:lnTo>
                <a:cubicBezTo>
                  <a:pt x="6149682" y="6145736"/>
                  <a:pt x="6230271" y="6226325"/>
                  <a:pt x="6230271" y="6325736"/>
                </a:cubicBezTo>
                <a:cubicBezTo>
                  <a:pt x="6230271" y="6425147"/>
                  <a:pt x="6149682" y="6505736"/>
                  <a:pt x="6050271" y="6505736"/>
                </a:cubicBezTo>
                <a:lnTo>
                  <a:pt x="5788251" y="6505736"/>
                </a:lnTo>
                <a:lnTo>
                  <a:pt x="5824500" y="6513055"/>
                </a:lnTo>
                <a:cubicBezTo>
                  <a:pt x="5889105" y="6540380"/>
                  <a:pt x="5934436" y="6604351"/>
                  <a:pt x="5934436" y="6678909"/>
                </a:cubicBezTo>
                <a:cubicBezTo>
                  <a:pt x="5934436" y="6765894"/>
                  <a:pt x="5872735" y="6838468"/>
                  <a:pt x="5790712" y="6855252"/>
                </a:cubicBezTo>
                <a:lnTo>
                  <a:pt x="5763453" y="6858000"/>
                </a:lnTo>
                <a:lnTo>
                  <a:pt x="3970143" y="6858000"/>
                </a:lnTo>
                <a:lnTo>
                  <a:pt x="3942884" y="6855252"/>
                </a:lnTo>
                <a:cubicBezTo>
                  <a:pt x="3860861" y="6838468"/>
                  <a:pt x="3799160" y="6765894"/>
                  <a:pt x="3799160" y="6678909"/>
                </a:cubicBezTo>
                <a:cubicBezTo>
                  <a:pt x="3799160" y="6604351"/>
                  <a:pt x="3844491" y="6540380"/>
                  <a:pt x="3909096" y="6513055"/>
                </a:cubicBezTo>
                <a:lnTo>
                  <a:pt x="3945347" y="6505736"/>
                </a:lnTo>
                <a:lnTo>
                  <a:pt x="2869739" y="6505736"/>
                </a:lnTo>
                <a:cubicBezTo>
                  <a:pt x="2770328" y="6505736"/>
                  <a:pt x="2689739" y="6425147"/>
                  <a:pt x="2689739" y="6325736"/>
                </a:cubicBezTo>
                <a:cubicBezTo>
                  <a:pt x="2689739" y="6251178"/>
                  <a:pt x="2735071" y="6187207"/>
                  <a:pt x="2799675" y="6159881"/>
                </a:cubicBezTo>
                <a:lnTo>
                  <a:pt x="2847874" y="6150150"/>
                </a:lnTo>
                <a:lnTo>
                  <a:pt x="2426904" y="6150150"/>
                </a:lnTo>
                <a:cubicBezTo>
                  <a:pt x="2327493" y="6150150"/>
                  <a:pt x="2246904" y="6069561"/>
                  <a:pt x="2246904" y="5970150"/>
                </a:cubicBezTo>
                <a:cubicBezTo>
                  <a:pt x="2246904" y="5870739"/>
                  <a:pt x="2327493" y="5790150"/>
                  <a:pt x="2426904" y="5790150"/>
                </a:cubicBezTo>
                <a:lnTo>
                  <a:pt x="2706960" y="5790150"/>
                </a:lnTo>
                <a:lnTo>
                  <a:pt x="2705601" y="5789047"/>
                </a:lnTo>
                <a:lnTo>
                  <a:pt x="2188422" y="5789047"/>
                </a:lnTo>
                <a:cubicBezTo>
                  <a:pt x="2089011" y="5789047"/>
                  <a:pt x="2008422" y="5708458"/>
                  <a:pt x="2008422" y="5609047"/>
                </a:cubicBezTo>
                <a:cubicBezTo>
                  <a:pt x="2008422" y="5509636"/>
                  <a:pt x="2089011" y="5429047"/>
                  <a:pt x="2188422" y="5429047"/>
                </a:cubicBezTo>
                <a:lnTo>
                  <a:pt x="2344473" y="5429047"/>
                </a:lnTo>
                <a:lnTo>
                  <a:pt x="2343631" y="5427944"/>
                </a:lnTo>
                <a:lnTo>
                  <a:pt x="1939122" y="5427944"/>
                </a:lnTo>
                <a:cubicBezTo>
                  <a:pt x="1839711" y="5427944"/>
                  <a:pt x="1759122" y="5347355"/>
                  <a:pt x="1759122" y="5247944"/>
                </a:cubicBezTo>
                <a:cubicBezTo>
                  <a:pt x="1759122" y="5148533"/>
                  <a:pt x="1839711" y="5067944"/>
                  <a:pt x="1939122" y="5067944"/>
                </a:cubicBezTo>
                <a:lnTo>
                  <a:pt x="2094491" y="5067944"/>
                </a:lnTo>
                <a:lnTo>
                  <a:pt x="2093832" y="5066841"/>
                </a:lnTo>
                <a:lnTo>
                  <a:pt x="452552" y="5066841"/>
                </a:lnTo>
                <a:cubicBezTo>
                  <a:pt x="353142" y="5066841"/>
                  <a:pt x="272552" y="4986252"/>
                  <a:pt x="272552" y="4886841"/>
                </a:cubicBezTo>
                <a:cubicBezTo>
                  <a:pt x="272552" y="4787430"/>
                  <a:pt x="353142" y="4706841"/>
                  <a:pt x="452552" y="4706841"/>
                </a:cubicBezTo>
                <a:lnTo>
                  <a:pt x="1912897" y="4706841"/>
                </a:lnTo>
                <a:lnTo>
                  <a:pt x="1912393" y="4705738"/>
                </a:lnTo>
                <a:lnTo>
                  <a:pt x="1051850" y="4705738"/>
                </a:lnTo>
                <a:cubicBezTo>
                  <a:pt x="952438" y="4705738"/>
                  <a:pt x="871849" y="4625149"/>
                  <a:pt x="871849" y="4525738"/>
                </a:cubicBezTo>
                <a:cubicBezTo>
                  <a:pt x="871849" y="4426327"/>
                  <a:pt x="952438" y="4345738"/>
                  <a:pt x="1051850" y="4345738"/>
                </a:cubicBezTo>
                <a:lnTo>
                  <a:pt x="1786642" y="4345738"/>
                </a:lnTo>
                <a:lnTo>
                  <a:pt x="1715818" y="4031467"/>
                </a:lnTo>
                <a:lnTo>
                  <a:pt x="1706366" y="3955810"/>
                </a:lnTo>
                <a:lnTo>
                  <a:pt x="788060" y="3955810"/>
                </a:lnTo>
                <a:cubicBezTo>
                  <a:pt x="688649" y="3955810"/>
                  <a:pt x="608060" y="3875221"/>
                  <a:pt x="608060" y="3775810"/>
                </a:cubicBezTo>
                <a:cubicBezTo>
                  <a:pt x="608060" y="3676399"/>
                  <a:pt x="688649" y="3595810"/>
                  <a:pt x="788060" y="3595810"/>
                </a:cubicBezTo>
                <a:lnTo>
                  <a:pt x="1671391" y="3595810"/>
                </a:lnTo>
                <a:lnTo>
                  <a:pt x="1671288" y="3592400"/>
                </a:lnTo>
                <a:lnTo>
                  <a:pt x="1156283" y="3592400"/>
                </a:lnTo>
                <a:cubicBezTo>
                  <a:pt x="1056872" y="3592400"/>
                  <a:pt x="976283" y="3511811"/>
                  <a:pt x="976283" y="3412401"/>
                </a:cubicBezTo>
                <a:cubicBezTo>
                  <a:pt x="976283" y="3312989"/>
                  <a:pt x="1056872" y="3232401"/>
                  <a:pt x="1156283" y="3232401"/>
                </a:cubicBezTo>
                <a:lnTo>
                  <a:pt x="1672349" y="3232401"/>
                </a:lnTo>
                <a:lnTo>
                  <a:pt x="1672557" y="3228991"/>
                </a:lnTo>
                <a:lnTo>
                  <a:pt x="932835" y="3228991"/>
                </a:lnTo>
                <a:cubicBezTo>
                  <a:pt x="833424" y="3228991"/>
                  <a:pt x="752835" y="3148402"/>
                  <a:pt x="752835" y="3048991"/>
                </a:cubicBezTo>
                <a:cubicBezTo>
                  <a:pt x="752835" y="2949580"/>
                  <a:pt x="833424" y="2868991"/>
                  <a:pt x="932835" y="2868991"/>
                </a:cubicBezTo>
                <a:lnTo>
                  <a:pt x="1708115" y="2868991"/>
                </a:lnTo>
                <a:lnTo>
                  <a:pt x="1708629" y="2865581"/>
                </a:lnTo>
                <a:lnTo>
                  <a:pt x="229104" y="2865581"/>
                </a:lnTo>
                <a:cubicBezTo>
                  <a:pt x="129694" y="2865581"/>
                  <a:pt x="49104" y="2784992"/>
                  <a:pt x="49104" y="2685581"/>
                </a:cubicBezTo>
                <a:cubicBezTo>
                  <a:pt x="49104" y="2586170"/>
                  <a:pt x="129694" y="2505581"/>
                  <a:pt x="229104" y="2505581"/>
                </a:cubicBezTo>
                <a:lnTo>
                  <a:pt x="1778254" y="2505581"/>
                </a:lnTo>
                <a:lnTo>
                  <a:pt x="1779078" y="2502171"/>
                </a:lnTo>
                <a:lnTo>
                  <a:pt x="910422" y="2502171"/>
                </a:lnTo>
                <a:cubicBezTo>
                  <a:pt x="811012" y="2502171"/>
                  <a:pt x="730422" y="2421582"/>
                  <a:pt x="730422" y="2322172"/>
                </a:cubicBezTo>
                <a:cubicBezTo>
                  <a:pt x="730422" y="2222760"/>
                  <a:pt x="811012" y="2142171"/>
                  <a:pt x="910422" y="2142171"/>
                </a:cubicBezTo>
                <a:lnTo>
                  <a:pt x="1883366" y="2142171"/>
                </a:lnTo>
                <a:lnTo>
                  <a:pt x="1884509" y="2138760"/>
                </a:lnTo>
                <a:lnTo>
                  <a:pt x="1591740" y="2138760"/>
                </a:lnTo>
                <a:cubicBezTo>
                  <a:pt x="1492330" y="2138760"/>
                  <a:pt x="1411740" y="2058173"/>
                  <a:pt x="1411740" y="1958761"/>
                </a:cubicBezTo>
                <a:cubicBezTo>
                  <a:pt x="1411740" y="1859351"/>
                  <a:pt x="1492330" y="1778762"/>
                  <a:pt x="1591740" y="1778762"/>
                </a:cubicBezTo>
                <a:lnTo>
                  <a:pt x="2025126" y="1778762"/>
                </a:lnTo>
                <a:lnTo>
                  <a:pt x="2026603" y="1775352"/>
                </a:lnTo>
                <a:lnTo>
                  <a:pt x="1244357" y="1775352"/>
                </a:lnTo>
                <a:cubicBezTo>
                  <a:pt x="1144947" y="1775352"/>
                  <a:pt x="1064357" y="1694763"/>
                  <a:pt x="1064357" y="1595352"/>
                </a:cubicBezTo>
                <a:cubicBezTo>
                  <a:pt x="1064357" y="1495941"/>
                  <a:pt x="1144947" y="1415352"/>
                  <a:pt x="1244357" y="1415352"/>
                </a:cubicBezTo>
                <a:lnTo>
                  <a:pt x="2206432" y="1415352"/>
                </a:lnTo>
                <a:lnTo>
                  <a:pt x="2208269" y="1411942"/>
                </a:lnTo>
                <a:lnTo>
                  <a:pt x="1939122" y="1411942"/>
                </a:lnTo>
                <a:cubicBezTo>
                  <a:pt x="1839711" y="1411942"/>
                  <a:pt x="1759122" y="1331353"/>
                  <a:pt x="1759122" y="1231942"/>
                </a:cubicBezTo>
                <a:cubicBezTo>
                  <a:pt x="1759122" y="1132531"/>
                  <a:pt x="1839711" y="1051942"/>
                  <a:pt x="1939122" y="1051942"/>
                </a:cubicBezTo>
                <a:lnTo>
                  <a:pt x="2431720" y="1051942"/>
                </a:lnTo>
                <a:lnTo>
                  <a:pt x="2435632" y="1045961"/>
                </a:lnTo>
                <a:lnTo>
                  <a:pt x="2387559" y="1027086"/>
                </a:lnTo>
                <a:cubicBezTo>
                  <a:pt x="2335602" y="995516"/>
                  <a:pt x="2300895" y="938384"/>
                  <a:pt x="2300895" y="873146"/>
                </a:cubicBezTo>
                <a:cubicBezTo>
                  <a:pt x="2300895" y="786161"/>
                  <a:pt x="2362596" y="713587"/>
                  <a:pt x="2444619" y="696802"/>
                </a:cubicBezTo>
                <a:lnTo>
                  <a:pt x="2472338" y="694008"/>
                </a:lnTo>
                <a:lnTo>
                  <a:pt x="2066060" y="694008"/>
                </a:lnTo>
                <a:cubicBezTo>
                  <a:pt x="1966649" y="694008"/>
                  <a:pt x="1886060" y="613419"/>
                  <a:pt x="1886060" y="514008"/>
                </a:cubicBezTo>
                <a:cubicBezTo>
                  <a:pt x="1886060" y="427023"/>
                  <a:pt x="1947761" y="354449"/>
                  <a:pt x="2029784" y="337665"/>
                </a:cubicBezTo>
                <a:lnTo>
                  <a:pt x="2057482" y="334873"/>
                </a:lnTo>
                <a:lnTo>
                  <a:pt x="1651225" y="334873"/>
                </a:lnTo>
                <a:cubicBezTo>
                  <a:pt x="1551814" y="334873"/>
                  <a:pt x="1471225" y="254284"/>
                  <a:pt x="1471225" y="154873"/>
                </a:cubicBezTo>
                <a:cubicBezTo>
                  <a:pt x="1471225" y="105168"/>
                  <a:pt x="1491373" y="60168"/>
                  <a:pt x="1523946" y="2759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258264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그림 개체 틀 98">
            <a:extLst>
              <a:ext uri="{FF2B5EF4-FFF2-40B4-BE49-F238E27FC236}">
                <a16:creationId xmlns="" xmlns:a16="http://schemas.microsoft.com/office/drawing/2014/main" id="{0A1D28A5-C8ED-494F-B0A6-DA3129E6FD2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19464" y="182247"/>
            <a:ext cx="11855435" cy="3922026"/>
          </a:xfrm>
          <a:custGeom>
            <a:avLst/>
            <a:gdLst>
              <a:gd name="connsiteX0" fmla="*/ 6243358 w 11855435"/>
              <a:gd name="connsiteY0" fmla="*/ 3576829 h 3922026"/>
              <a:gd name="connsiteX1" fmla="*/ 6251037 w 11855435"/>
              <a:gd name="connsiteY1" fmla="*/ 3602459 h 3922026"/>
              <a:gd name="connsiteX2" fmla="*/ 6251033 w 11855435"/>
              <a:gd name="connsiteY2" fmla="*/ 3602462 h 3922026"/>
              <a:gd name="connsiteX3" fmla="*/ 6251308 w 11855435"/>
              <a:gd name="connsiteY3" fmla="*/ 3602684 h 3922026"/>
              <a:gd name="connsiteX4" fmla="*/ 6264042 w 11855435"/>
              <a:gd name="connsiteY4" fmla="*/ 3609951 h 3922026"/>
              <a:gd name="connsiteX5" fmla="*/ 6268882 w 11855435"/>
              <a:gd name="connsiteY5" fmla="*/ 3603328 h 3922026"/>
              <a:gd name="connsiteX6" fmla="*/ 6275688 w 11855435"/>
              <a:gd name="connsiteY6" fmla="*/ 3609645 h 3922026"/>
              <a:gd name="connsiteX7" fmla="*/ 6273077 w 11855435"/>
              <a:gd name="connsiteY7" fmla="*/ 3612272 h 3922026"/>
              <a:gd name="connsiteX8" fmla="*/ 6319107 w 11855435"/>
              <a:gd name="connsiteY8" fmla="*/ 3638809 h 3922026"/>
              <a:gd name="connsiteX9" fmla="*/ 6323556 w 11855435"/>
              <a:gd name="connsiteY9" fmla="*/ 3639687 h 3922026"/>
              <a:gd name="connsiteX10" fmla="*/ 6306654 w 11855435"/>
              <a:gd name="connsiteY10" fmla="*/ 3631053 h 3922026"/>
              <a:gd name="connsiteX11" fmla="*/ 6243358 w 11855435"/>
              <a:gd name="connsiteY11" fmla="*/ 3576829 h 3922026"/>
              <a:gd name="connsiteX12" fmla="*/ 6185871 w 11855435"/>
              <a:gd name="connsiteY12" fmla="*/ 3576465 h 3922026"/>
              <a:gd name="connsiteX13" fmla="*/ 6192060 w 11855435"/>
              <a:gd name="connsiteY13" fmla="*/ 3579700 h 3922026"/>
              <a:gd name="connsiteX14" fmla="*/ 6188983 w 11855435"/>
              <a:gd name="connsiteY14" fmla="*/ 3577771 h 3922026"/>
              <a:gd name="connsiteX15" fmla="*/ 6050189 w 11855435"/>
              <a:gd name="connsiteY15" fmla="*/ 3518445 h 3922026"/>
              <a:gd name="connsiteX16" fmla="*/ 6059740 w 11855435"/>
              <a:gd name="connsiteY16" fmla="*/ 3524753 h 3922026"/>
              <a:gd name="connsiteX17" fmla="*/ 6060488 w 11855435"/>
              <a:gd name="connsiteY17" fmla="*/ 3524620 h 3922026"/>
              <a:gd name="connsiteX18" fmla="*/ 6592793 w 11855435"/>
              <a:gd name="connsiteY18" fmla="*/ 3495054 h 3922026"/>
              <a:gd name="connsiteX19" fmla="*/ 6589360 w 11855435"/>
              <a:gd name="connsiteY19" fmla="*/ 3499432 h 3922026"/>
              <a:gd name="connsiteX20" fmla="*/ 6589638 w 11855435"/>
              <a:gd name="connsiteY20" fmla="*/ 3497718 h 3922026"/>
              <a:gd name="connsiteX21" fmla="*/ 7329456 w 11855435"/>
              <a:gd name="connsiteY21" fmla="*/ 3490159 h 3922026"/>
              <a:gd name="connsiteX22" fmla="*/ 7315012 w 11855435"/>
              <a:gd name="connsiteY22" fmla="*/ 3493970 h 3922026"/>
              <a:gd name="connsiteX23" fmla="*/ 7322324 w 11855435"/>
              <a:gd name="connsiteY23" fmla="*/ 3492846 h 3922026"/>
              <a:gd name="connsiteX24" fmla="*/ 6658310 w 11855435"/>
              <a:gd name="connsiteY24" fmla="*/ 3469410 h 3922026"/>
              <a:gd name="connsiteX25" fmla="*/ 6656575 w 11855435"/>
              <a:gd name="connsiteY25" fmla="*/ 3469754 h 3922026"/>
              <a:gd name="connsiteX26" fmla="*/ 6658098 w 11855435"/>
              <a:gd name="connsiteY26" fmla="*/ 3470451 h 3922026"/>
              <a:gd name="connsiteX27" fmla="*/ 2614447 w 11855435"/>
              <a:gd name="connsiteY27" fmla="*/ 3429966 h 3922026"/>
              <a:gd name="connsiteX28" fmla="*/ 2605099 w 11855435"/>
              <a:gd name="connsiteY28" fmla="*/ 3433127 h 3922026"/>
              <a:gd name="connsiteX29" fmla="*/ 2627052 w 11855435"/>
              <a:gd name="connsiteY29" fmla="*/ 3462972 h 3922026"/>
              <a:gd name="connsiteX30" fmla="*/ 2648647 w 11855435"/>
              <a:gd name="connsiteY30" fmla="*/ 3466455 h 3922026"/>
              <a:gd name="connsiteX31" fmla="*/ 2642655 w 11855435"/>
              <a:gd name="connsiteY31" fmla="*/ 3459608 h 3922026"/>
              <a:gd name="connsiteX32" fmla="*/ 2638473 w 11855435"/>
              <a:gd name="connsiteY32" fmla="*/ 3460872 h 3922026"/>
              <a:gd name="connsiteX33" fmla="*/ 7596709 w 11855435"/>
              <a:gd name="connsiteY33" fmla="*/ 3413878 h 3922026"/>
              <a:gd name="connsiteX34" fmla="*/ 7542710 w 11855435"/>
              <a:gd name="connsiteY34" fmla="*/ 3430176 h 3922026"/>
              <a:gd name="connsiteX35" fmla="*/ 7541903 w 11855435"/>
              <a:gd name="connsiteY35" fmla="*/ 3430726 h 3922026"/>
              <a:gd name="connsiteX36" fmla="*/ 7537304 w 11855435"/>
              <a:gd name="connsiteY36" fmla="*/ 3433018 h 3922026"/>
              <a:gd name="connsiteX37" fmla="*/ 7537138 w 11855435"/>
              <a:gd name="connsiteY37" fmla="*/ 3432979 h 3922026"/>
              <a:gd name="connsiteX38" fmla="*/ 7535704 w 11855435"/>
              <a:gd name="connsiteY38" fmla="*/ 3433816 h 3922026"/>
              <a:gd name="connsiteX39" fmla="*/ 7537304 w 11855435"/>
              <a:gd name="connsiteY39" fmla="*/ 3433018 h 3922026"/>
              <a:gd name="connsiteX40" fmla="*/ 7537873 w 11855435"/>
              <a:gd name="connsiteY40" fmla="*/ 3433152 h 3922026"/>
              <a:gd name="connsiteX41" fmla="*/ 7539190 w 11855435"/>
              <a:gd name="connsiteY41" fmla="*/ 3432483 h 3922026"/>
              <a:gd name="connsiteX42" fmla="*/ 7539154 w 11855435"/>
              <a:gd name="connsiteY42" fmla="*/ 3433067 h 3922026"/>
              <a:gd name="connsiteX43" fmla="*/ 7503988 w 11855435"/>
              <a:gd name="connsiteY43" fmla="*/ 3447112 h 3922026"/>
              <a:gd name="connsiteX44" fmla="*/ 7519350 w 11855435"/>
              <a:gd name="connsiteY44" fmla="*/ 3444756 h 3922026"/>
              <a:gd name="connsiteX45" fmla="*/ 7549405 w 11855435"/>
              <a:gd name="connsiteY45" fmla="*/ 3433433 h 3922026"/>
              <a:gd name="connsiteX46" fmla="*/ 7583161 w 11855435"/>
              <a:gd name="connsiteY46" fmla="*/ 3424147 h 3922026"/>
              <a:gd name="connsiteX47" fmla="*/ 7572021 w 11855435"/>
              <a:gd name="connsiteY47" fmla="*/ 3425447 h 3922026"/>
              <a:gd name="connsiteX48" fmla="*/ 7574820 w 11855435"/>
              <a:gd name="connsiteY48" fmla="*/ 3421418 h 3922026"/>
              <a:gd name="connsiteX49" fmla="*/ 7587677 w 11855435"/>
              <a:gd name="connsiteY49" fmla="*/ 3417346 h 3922026"/>
              <a:gd name="connsiteX50" fmla="*/ 3342796 w 11855435"/>
              <a:gd name="connsiteY50" fmla="*/ 3412981 h 3922026"/>
              <a:gd name="connsiteX51" fmla="*/ 3342939 w 11855435"/>
              <a:gd name="connsiteY51" fmla="*/ 3413947 h 3922026"/>
              <a:gd name="connsiteX52" fmla="*/ 3346613 w 11855435"/>
              <a:gd name="connsiteY52" fmla="*/ 3418435 h 3922026"/>
              <a:gd name="connsiteX53" fmla="*/ 3344771 w 11855435"/>
              <a:gd name="connsiteY53" fmla="*/ 3418428 h 3922026"/>
              <a:gd name="connsiteX54" fmla="*/ 3337179 w 11855435"/>
              <a:gd name="connsiteY54" fmla="*/ 3415713 h 3922026"/>
              <a:gd name="connsiteX55" fmla="*/ 3337576 w 11855435"/>
              <a:gd name="connsiteY55" fmla="*/ 3418398 h 3922026"/>
              <a:gd name="connsiteX56" fmla="*/ 3344771 w 11855435"/>
              <a:gd name="connsiteY56" fmla="*/ 3418428 h 3922026"/>
              <a:gd name="connsiteX57" fmla="*/ 3385259 w 11855435"/>
              <a:gd name="connsiteY57" fmla="*/ 3432907 h 3922026"/>
              <a:gd name="connsiteX58" fmla="*/ 3421350 w 11855435"/>
              <a:gd name="connsiteY58" fmla="*/ 3447909 h 3922026"/>
              <a:gd name="connsiteX59" fmla="*/ 3379902 w 11855435"/>
              <a:gd name="connsiteY59" fmla="*/ 3421114 h 3922026"/>
              <a:gd name="connsiteX60" fmla="*/ 3365143 w 11855435"/>
              <a:gd name="connsiteY60" fmla="*/ 3417223 h 3922026"/>
              <a:gd name="connsiteX61" fmla="*/ 7681112 w 11855435"/>
              <a:gd name="connsiteY61" fmla="*/ 3394659 h 3922026"/>
              <a:gd name="connsiteX62" fmla="*/ 7666917 w 11855435"/>
              <a:gd name="connsiteY62" fmla="*/ 3395821 h 3922026"/>
              <a:gd name="connsiteX63" fmla="*/ 7603296 w 11855435"/>
              <a:gd name="connsiteY63" fmla="*/ 3411890 h 3922026"/>
              <a:gd name="connsiteX64" fmla="*/ 7600131 w 11855435"/>
              <a:gd name="connsiteY64" fmla="*/ 3412848 h 3922026"/>
              <a:gd name="connsiteX65" fmla="*/ 7604242 w 11855435"/>
              <a:gd name="connsiteY65" fmla="*/ 3413460 h 3922026"/>
              <a:gd name="connsiteX66" fmla="*/ 7602975 w 11855435"/>
              <a:gd name="connsiteY66" fmla="*/ 3420192 h 3922026"/>
              <a:gd name="connsiteX67" fmla="*/ 7633028 w 11855435"/>
              <a:gd name="connsiteY67" fmla="*/ 3408870 h 3922026"/>
              <a:gd name="connsiteX68" fmla="*/ 7667719 w 11855435"/>
              <a:gd name="connsiteY68" fmla="*/ 3398241 h 3922026"/>
              <a:gd name="connsiteX69" fmla="*/ 7670188 w 11855435"/>
              <a:gd name="connsiteY69" fmla="*/ 3399600 h 3922026"/>
              <a:gd name="connsiteX70" fmla="*/ 7681075 w 11855435"/>
              <a:gd name="connsiteY70" fmla="*/ 3394678 h 3922026"/>
              <a:gd name="connsiteX71" fmla="*/ 6526862 w 11855435"/>
              <a:gd name="connsiteY71" fmla="*/ 3361881 h 3922026"/>
              <a:gd name="connsiteX72" fmla="*/ 6511898 w 11855435"/>
              <a:gd name="connsiteY72" fmla="*/ 3367235 h 3922026"/>
              <a:gd name="connsiteX73" fmla="*/ 6514764 w 11855435"/>
              <a:gd name="connsiteY73" fmla="*/ 3381053 h 3922026"/>
              <a:gd name="connsiteX74" fmla="*/ 6623339 w 11855435"/>
              <a:gd name="connsiteY74" fmla="*/ 3454554 h 3922026"/>
              <a:gd name="connsiteX75" fmla="*/ 6624372 w 11855435"/>
              <a:gd name="connsiteY75" fmla="*/ 3455026 h 3922026"/>
              <a:gd name="connsiteX76" fmla="*/ 6636453 w 11855435"/>
              <a:gd name="connsiteY76" fmla="*/ 3439752 h 3922026"/>
              <a:gd name="connsiteX77" fmla="*/ 6653031 w 11855435"/>
              <a:gd name="connsiteY77" fmla="*/ 3420131 h 3922026"/>
              <a:gd name="connsiteX78" fmla="*/ 6655286 w 11855435"/>
              <a:gd name="connsiteY78" fmla="*/ 3417883 h 3922026"/>
              <a:gd name="connsiteX79" fmla="*/ 6546431 w 11855435"/>
              <a:gd name="connsiteY79" fmla="*/ 3371906 h 3922026"/>
              <a:gd name="connsiteX80" fmla="*/ 6526862 w 11855435"/>
              <a:gd name="connsiteY80" fmla="*/ 3361881 h 3922026"/>
              <a:gd name="connsiteX81" fmla="*/ 6686539 w 11855435"/>
              <a:gd name="connsiteY81" fmla="*/ 3345146 h 3922026"/>
              <a:gd name="connsiteX82" fmla="*/ 6694871 w 11855435"/>
              <a:gd name="connsiteY82" fmla="*/ 3353289 h 3922026"/>
              <a:gd name="connsiteX83" fmla="*/ 6696193 w 11855435"/>
              <a:gd name="connsiteY83" fmla="*/ 3354298 h 3922026"/>
              <a:gd name="connsiteX84" fmla="*/ 6700935 w 11855435"/>
              <a:gd name="connsiteY84" fmla="*/ 3348404 h 3922026"/>
              <a:gd name="connsiteX85" fmla="*/ 7418399 w 11855435"/>
              <a:gd name="connsiteY85" fmla="*/ 3325478 h 3922026"/>
              <a:gd name="connsiteX86" fmla="*/ 7407356 w 11855435"/>
              <a:gd name="connsiteY86" fmla="*/ 3326492 h 3922026"/>
              <a:gd name="connsiteX87" fmla="*/ 7404034 w 11855435"/>
              <a:gd name="connsiteY87" fmla="*/ 3327152 h 3922026"/>
              <a:gd name="connsiteX88" fmla="*/ 1300619 w 11855435"/>
              <a:gd name="connsiteY88" fmla="*/ 3181013 h 3922026"/>
              <a:gd name="connsiteX89" fmla="*/ 1265303 w 11855435"/>
              <a:gd name="connsiteY89" fmla="*/ 3186044 h 3922026"/>
              <a:gd name="connsiteX90" fmla="*/ 1258308 w 11855435"/>
              <a:gd name="connsiteY90" fmla="*/ 3186317 h 3922026"/>
              <a:gd name="connsiteX91" fmla="*/ 1274827 w 11855435"/>
              <a:gd name="connsiteY91" fmla="*/ 3187406 h 3922026"/>
              <a:gd name="connsiteX92" fmla="*/ 7992290 w 11855435"/>
              <a:gd name="connsiteY92" fmla="*/ 3175882 h 3922026"/>
              <a:gd name="connsiteX93" fmla="*/ 7991206 w 11855435"/>
              <a:gd name="connsiteY93" fmla="*/ 3176359 h 3922026"/>
              <a:gd name="connsiteX94" fmla="*/ 7992487 w 11855435"/>
              <a:gd name="connsiteY94" fmla="*/ 3176209 h 3922026"/>
              <a:gd name="connsiteX95" fmla="*/ 1377078 w 11855435"/>
              <a:gd name="connsiteY95" fmla="*/ 3170949 h 3922026"/>
              <a:gd name="connsiteX96" fmla="*/ 1345674 w 11855435"/>
              <a:gd name="connsiteY96" fmla="*/ 3174596 h 3922026"/>
              <a:gd name="connsiteX97" fmla="*/ 1303234 w 11855435"/>
              <a:gd name="connsiteY97" fmla="*/ 3180641 h 3922026"/>
              <a:gd name="connsiteX98" fmla="*/ 1332506 w 11855435"/>
              <a:gd name="connsiteY98" fmla="*/ 3178214 h 3922026"/>
              <a:gd name="connsiteX99" fmla="*/ 1395798 w 11855435"/>
              <a:gd name="connsiteY99" fmla="*/ 3174435 h 3922026"/>
              <a:gd name="connsiteX100" fmla="*/ 1375681 w 11855435"/>
              <a:gd name="connsiteY100" fmla="*/ 3172314 h 3922026"/>
              <a:gd name="connsiteX101" fmla="*/ 1432100 w 11855435"/>
              <a:gd name="connsiteY101" fmla="*/ 3168741 h 3922026"/>
              <a:gd name="connsiteX102" fmla="*/ 1430973 w 11855435"/>
              <a:gd name="connsiteY102" fmla="*/ 3170002 h 3922026"/>
              <a:gd name="connsiteX103" fmla="*/ 1432299 w 11855435"/>
              <a:gd name="connsiteY103" fmla="*/ 3175063 h 3922026"/>
              <a:gd name="connsiteX104" fmla="*/ 1445300 w 11855435"/>
              <a:gd name="connsiteY104" fmla="*/ 3172991 h 3922026"/>
              <a:gd name="connsiteX105" fmla="*/ 1445138 w 11855435"/>
              <a:gd name="connsiteY105" fmla="*/ 3172582 h 3922026"/>
              <a:gd name="connsiteX106" fmla="*/ 6753469 w 11855435"/>
              <a:gd name="connsiteY106" fmla="*/ 3135857 h 3922026"/>
              <a:gd name="connsiteX107" fmla="*/ 6674277 w 11855435"/>
              <a:gd name="connsiteY107" fmla="*/ 3156335 h 3922026"/>
              <a:gd name="connsiteX108" fmla="*/ 6484163 w 11855435"/>
              <a:gd name="connsiteY108" fmla="*/ 3244877 h 3922026"/>
              <a:gd name="connsiteX109" fmla="*/ 6457721 w 11855435"/>
              <a:gd name="connsiteY109" fmla="*/ 3258703 h 3922026"/>
              <a:gd name="connsiteX110" fmla="*/ 6525962 w 11855435"/>
              <a:gd name="connsiteY110" fmla="*/ 3282310 h 3922026"/>
              <a:gd name="connsiteX111" fmla="*/ 6555064 w 11855435"/>
              <a:gd name="connsiteY111" fmla="*/ 3285868 h 3922026"/>
              <a:gd name="connsiteX112" fmla="*/ 6588116 w 11855435"/>
              <a:gd name="connsiteY112" fmla="*/ 3312187 h 3922026"/>
              <a:gd name="connsiteX113" fmla="*/ 6610185 w 11855435"/>
              <a:gd name="connsiteY113" fmla="*/ 3325042 h 3922026"/>
              <a:gd name="connsiteX114" fmla="*/ 6607157 w 11855435"/>
              <a:gd name="connsiteY114" fmla="*/ 3273159 h 3922026"/>
              <a:gd name="connsiteX115" fmla="*/ 6620284 w 11855435"/>
              <a:gd name="connsiteY115" fmla="*/ 3270551 h 3922026"/>
              <a:gd name="connsiteX116" fmla="*/ 6639493 w 11855435"/>
              <a:gd name="connsiteY116" fmla="*/ 3260405 h 3922026"/>
              <a:gd name="connsiteX117" fmla="*/ 6638985 w 11855435"/>
              <a:gd name="connsiteY117" fmla="*/ 3241529 h 3922026"/>
              <a:gd name="connsiteX118" fmla="*/ 6714863 w 11855435"/>
              <a:gd name="connsiteY118" fmla="*/ 3171095 h 3922026"/>
              <a:gd name="connsiteX119" fmla="*/ 8260869 w 11855435"/>
              <a:gd name="connsiteY119" fmla="*/ 3095889 h 3922026"/>
              <a:gd name="connsiteX120" fmla="*/ 8254159 w 11855435"/>
              <a:gd name="connsiteY120" fmla="*/ 3097179 h 3922026"/>
              <a:gd name="connsiteX121" fmla="*/ 8206460 w 11855435"/>
              <a:gd name="connsiteY121" fmla="*/ 3105371 h 3922026"/>
              <a:gd name="connsiteX122" fmla="*/ 8004595 w 11855435"/>
              <a:gd name="connsiteY122" fmla="*/ 3170472 h 3922026"/>
              <a:gd name="connsiteX123" fmla="*/ 8002147 w 11855435"/>
              <a:gd name="connsiteY123" fmla="*/ 3171549 h 3922026"/>
              <a:gd name="connsiteX124" fmla="*/ 8002092 w 11855435"/>
              <a:gd name="connsiteY124" fmla="*/ 3172209 h 3922026"/>
              <a:gd name="connsiteX125" fmla="*/ 8060601 w 11855435"/>
              <a:gd name="connsiteY125" fmla="*/ 3161684 h 3922026"/>
              <a:gd name="connsiteX126" fmla="*/ 8090653 w 11855435"/>
              <a:gd name="connsiteY126" fmla="*/ 3150363 h 3922026"/>
              <a:gd name="connsiteX127" fmla="*/ 8124409 w 11855435"/>
              <a:gd name="connsiteY127" fmla="*/ 3141077 h 3922026"/>
              <a:gd name="connsiteX128" fmla="*/ 8113270 w 11855435"/>
              <a:gd name="connsiteY128" fmla="*/ 3142375 h 3922026"/>
              <a:gd name="connsiteX129" fmla="*/ 8116069 w 11855435"/>
              <a:gd name="connsiteY129" fmla="*/ 3138345 h 3922026"/>
              <a:gd name="connsiteX130" fmla="*/ 8140855 w 11855435"/>
              <a:gd name="connsiteY130" fmla="*/ 3129696 h 3922026"/>
              <a:gd name="connsiteX131" fmla="*/ 8145490 w 11855435"/>
              <a:gd name="connsiteY131" fmla="*/ 3130389 h 3922026"/>
              <a:gd name="connsiteX132" fmla="*/ 8144224 w 11855435"/>
              <a:gd name="connsiteY132" fmla="*/ 3137119 h 3922026"/>
              <a:gd name="connsiteX133" fmla="*/ 8174278 w 11855435"/>
              <a:gd name="connsiteY133" fmla="*/ 3125799 h 3922026"/>
              <a:gd name="connsiteX134" fmla="*/ 8208966 w 11855435"/>
              <a:gd name="connsiteY134" fmla="*/ 3115170 h 3922026"/>
              <a:gd name="connsiteX135" fmla="*/ 8211437 w 11855435"/>
              <a:gd name="connsiteY135" fmla="*/ 3116527 h 3922026"/>
              <a:gd name="connsiteX136" fmla="*/ 8231583 w 11855435"/>
              <a:gd name="connsiteY136" fmla="*/ 3107184 h 3922026"/>
              <a:gd name="connsiteX137" fmla="*/ 8246761 w 11855435"/>
              <a:gd name="connsiteY137" fmla="*/ 3102534 h 3922026"/>
              <a:gd name="connsiteX138" fmla="*/ 8882730 w 11855435"/>
              <a:gd name="connsiteY138" fmla="*/ 2981788 h 3922026"/>
              <a:gd name="connsiteX139" fmla="*/ 8869615 w 11855435"/>
              <a:gd name="connsiteY139" fmla="*/ 2985439 h 3922026"/>
              <a:gd name="connsiteX140" fmla="*/ 8874483 w 11855435"/>
              <a:gd name="connsiteY140" fmla="*/ 2985437 h 3922026"/>
              <a:gd name="connsiteX141" fmla="*/ 8881150 w 11855435"/>
              <a:gd name="connsiteY141" fmla="*/ 2984008 h 3922026"/>
              <a:gd name="connsiteX142" fmla="*/ 8928053 w 11855435"/>
              <a:gd name="connsiteY142" fmla="*/ 2972195 h 3922026"/>
              <a:gd name="connsiteX143" fmla="*/ 8927280 w 11855435"/>
              <a:gd name="connsiteY143" fmla="*/ 2972271 h 3922026"/>
              <a:gd name="connsiteX144" fmla="*/ 8926152 w 11855435"/>
              <a:gd name="connsiteY144" fmla="*/ 2972868 h 3922026"/>
              <a:gd name="connsiteX145" fmla="*/ 8913625 w 11855435"/>
              <a:gd name="connsiteY145" fmla="*/ 2977626 h 3922026"/>
              <a:gd name="connsiteX146" fmla="*/ 8924962 w 11855435"/>
              <a:gd name="connsiteY146" fmla="*/ 2975689 h 3922026"/>
              <a:gd name="connsiteX147" fmla="*/ 8928653 w 11855435"/>
              <a:gd name="connsiteY147" fmla="*/ 2976240 h 3922026"/>
              <a:gd name="connsiteX148" fmla="*/ 8929587 w 11855435"/>
              <a:gd name="connsiteY148" fmla="*/ 2974898 h 3922026"/>
              <a:gd name="connsiteX149" fmla="*/ 8924962 w 11855435"/>
              <a:gd name="connsiteY149" fmla="*/ 2975689 h 3922026"/>
              <a:gd name="connsiteX150" fmla="*/ 8924016 w 11855435"/>
              <a:gd name="connsiteY150" fmla="*/ 2975547 h 3922026"/>
              <a:gd name="connsiteX151" fmla="*/ 8927118 w 11855435"/>
              <a:gd name="connsiteY151" fmla="*/ 2973539 h 3922026"/>
              <a:gd name="connsiteX152" fmla="*/ 8928053 w 11855435"/>
              <a:gd name="connsiteY152" fmla="*/ 2972195 h 3922026"/>
              <a:gd name="connsiteX153" fmla="*/ 8972682 w 11855435"/>
              <a:gd name="connsiteY153" fmla="*/ 2956739 h 3922026"/>
              <a:gd name="connsiteX154" fmla="*/ 8962729 w 11855435"/>
              <a:gd name="connsiteY154" fmla="*/ 2959511 h 3922026"/>
              <a:gd name="connsiteX155" fmla="*/ 8973584 w 11855435"/>
              <a:gd name="connsiteY155" fmla="*/ 2958246 h 3922026"/>
              <a:gd name="connsiteX156" fmla="*/ 9095904 w 11855435"/>
              <a:gd name="connsiteY156" fmla="*/ 2922203 h 3922026"/>
              <a:gd name="connsiteX157" fmla="*/ 9070262 w 11855435"/>
              <a:gd name="connsiteY157" fmla="*/ 2929568 h 3922026"/>
              <a:gd name="connsiteX158" fmla="*/ 8983227 w 11855435"/>
              <a:gd name="connsiteY158" fmla="*/ 2953803 h 3922026"/>
              <a:gd name="connsiteX159" fmla="*/ 8983190 w 11855435"/>
              <a:gd name="connsiteY159" fmla="*/ 2954245 h 3922026"/>
              <a:gd name="connsiteX160" fmla="*/ 9041698 w 11855435"/>
              <a:gd name="connsiteY160" fmla="*/ 2943720 h 3922026"/>
              <a:gd name="connsiteX161" fmla="*/ 9071752 w 11855435"/>
              <a:gd name="connsiteY161" fmla="*/ 2932398 h 3922026"/>
              <a:gd name="connsiteX162" fmla="*/ 9105508 w 11855435"/>
              <a:gd name="connsiteY162" fmla="*/ 2923114 h 3922026"/>
              <a:gd name="connsiteX163" fmla="*/ 9094366 w 11855435"/>
              <a:gd name="connsiteY163" fmla="*/ 2924412 h 3922026"/>
              <a:gd name="connsiteX164" fmla="*/ 9243874 w 11855435"/>
              <a:gd name="connsiteY164" fmla="*/ 2877028 h 3922026"/>
              <a:gd name="connsiteX165" fmla="*/ 9172813 w 11855435"/>
              <a:gd name="connsiteY165" fmla="*/ 2900109 h 3922026"/>
              <a:gd name="connsiteX166" fmla="*/ 9125896 w 11855435"/>
              <a:gd name="connsiteY166" fmla="*/ 2913586 h 3922026"/>
              <a:gd name="connsiteX167" fmla="*/ 9123979 w 11855435"/>
              <a:gd name="connsiteY167" fmla="*/ 2916793 h 3922026"/>
              <a:gd name="connsiteX168" fmla="*/ 9125322 w 11855435"/>
              <a:gd name="connsiteY168" fmla="*/ 2919157 h 3922026"/>
              <a:gd name="connsiteX169" fmla="*/ 9155376 w 11855435"/>
              <a:gd name="connsiteY169" fmla="*/ 2907836 h 3922026"/>
              <a:gd name="connsiteX170" fmla="*/ 9190066 w 11855435"/>
              <a:gd name="connsiteY170" fmla="*/ 2897207 h 3922026"/>
              <a:gd name="connsiteX171" fmla="*/ 9192534 w 11855435"/>
              <a:gd name="connsiteY171" fmla="*/ 2898564 h 3922026"/>
              <a:gd name="connsiteX172" fmla="*/ 9212681 w 11855435"/>
              <a:gd name="connsiteY172" fmla="*/ 2889220 h 3922026"/>
              <a:gd name="connsiteX173" fmla="*/ 9227860 w 11855435"/>
              <a:gd name="connsiteY173" fmla="*/ 2884571 h 3922026"/>
              <a:gd name="connsiteX174" fmla="*/ 767155 w 11855435"/>
              <a:gd name="connsiteY174" fmla="*/ 2160576 h 3922026"/>
              <a:gd name="connsiteX175" fmla="*/ 722582 w 11855435"/>
              <a:gd name="connsiteY175" fmla="*/ 2164245 h 3922026"/>
              <a:gd name="connsiteX176" fmla="*/ 722470 w 11855435"/>
              <a:gd name="connsiteY176" fmla="*/ 2164218 h 3922026"/>
              <a:gd name="connsiteX177" fmla="*/ 718376 w 11855435"/>
              <a:gd name="connsiteY177" fmla="*/ 2164591 h 3922026"/>
              <a:gd name="connsiteX178" fmla="*/ 722582 w 11855435"/>
              <a:gd name="connsiteY178" fmla="*/ 2164245 h 3922026"/>
              <a:gd name="connsiteX179" fmla="*/ 728436 w 11855435"/>
              <a:gd name="connsiteY179" fmla="*/ 2165650 h 3922026"/>
              <a:gd name="connsiteX180" fmla="*/ 718021 w 11855435"/>
              <a:gd name="connsiteY180" fmla="*/ 2168570 h 3922026"/>
              <a:gd name="connsiteX181" fmla="*/ 713925 w 11855435"/>
              <a:gd name="connsiteY181" fmla="*/ 2168944 h 3922026"/>
              <a:gd name="connsiteX182" fmla="*/ 715797 w 11855435"/>
              <a:gd name="connsiteY182" fmla="*/ 2170748 h 3922026"/>
              <a:gd name="connsiteX183" fmla="*/ 766438 w 11855435"/>
              <a:gd name="connsiteY183" fmla="*/ 2169353 h 3922026"/>
              <a:gd name="connsiteX184" fmla="*/ 790324 w 11855435"/>
              <a:gd name="connsiteY184" fmla="*/ 2169214 h 3922026"/>
              <a:gd name="connsiteX185" fmla="*/ 781379 w 11855435"/>
              <a:gd name="connsiteY185" fmla="*/ 2167186 h 3922026"/>
              <a:gd name="connsiteX186" fmla="*/ 585934 w 11855435"/>
              <a:gd name="connsiteY186" fmla="*/ 2137394 h 3922026"/>
              <a:gd name="connsiteX187" fmla="*/ 596852 w 11855435"/>
              <a:gd name="connsiteY187" fmla="*/ 2138130 h 3922026"/>
              <a:gd name="connsiteX188" fmla="*/ 627600 w 11855435"/>
              <a:gd name="connsiteY188" fmla="*/ 2143477 h 3922026"/>
              <a:gd name="connsiteX189" fmla="*/ 654416 w 11855435"/>
              <a:gd name="connsiteY189" fmla="*/ 2144391 h 3922026"/>
              <a:gd name="connsiteX190" fmla="*/ 646928 w 11855435"/>
              <a:gd name="connsiteY190" fmla="*/ 2143409 h 3922026"/>
              <a:gd name="connsiteX191" fmla="*/ 598307 w 11855435"/>
              <a:gd name="connsiteY191" fmla="*/ 2137660 h 3922026"/>
              <a:gd name="connsiteX192" fmla="*/ 10279644 w 11855435"/>
              <a:gd name="connsiteY192" fmla="*/ 1989721 h 3922026"/>
              <a:gd name="connsiteX193" fmla="*/ 10220638 w 11855435"/>
              <a:gd name="connsiteY193" fmla="*/ 2003503 h 3922026"/>
              <a:gd name="connsiteX194" fmla="*/ 10216712 w 11855435"/>
              <a:gd name="connsiteY194" fmla="*/ 1998406 h 3922026"/>
              <a:gd name="connsiteX195" fmla="*/ 10186050 w 11855435"/>
              <a:gd name="connsiteY195" fmla="*/ 2005009 h 3922026"/>
              <a:gd name="connsiteX196" fmla="*/ 10172652 w 11855435"/>
              <a:gd name="connsiteY196" fmla="*/ 2029852 h 3922026"/>
              <a:gd name="connsiteX197" fmla="*/ 10209341 w 11855435"/>
              <a:gd name="connsiteY197" fmla="*/ 2020115 h 3922026"/>
              <a:gd name="connsiteX198" fmla="*/ 10283234 w 11855435"/>
              <a:gd name="connsiteY198" fmla="*/ 2001085 h 3922026"/>
              <a:gd name="connsiteX199" fmla="*/ 10283083 w 11855435"/>
              <a:gd name="connsiteY199" fmla="*/ 1999660 h 3922026"/>
              <a:gd name="connsiteX200" fmla="*/ 549655 w 11855435"/>
              <a:gd name="connsiteY200" fmla="*/ 1827360 h 3922026"/>
              <a:gd name="connsiteX201" fmla="*/ 542621 w 11855435"/>
              <a:gd name="connsiteY201" fmla="*/ 1829333 h 3922026"/>
              <a:gd name="connsiteX202" fmla="*/ 538528 w 11855435"/>
              <a:gd name="connsiteY202" fmla="*/ 1829705 h 3922026"/>
              <a:gd name="connsiteX203" fmla="*/ 540395 w 11855435"/>
              <a:gd name="connsiteY203" fmla="*/ 1831508 h 3922026"/>
              <a:gd name="connsiteX204" fmla="*/ 575136 w 11855435"/>
              <a:gd name="connsiteY204" fmla="*/ 1830551 h 3922026"/>
              <a:gd name="connsiteX205" fmla="*/ 572921 w 11855435"/>
              <a:gd name="connsiteY205" fmla="*/ 1830260 h 3922026"/>
              <a:gd name="connsiteX206" fmla="*/ 10179428 w 11855435"/>
              <a:gd name="connsiteY206" fmla="*/ 1798865 h 3922026"/>
              <a:gd name="connsiteX207" fmla="*/ 10177622 w 11855435"/>
              <a:gd name="connsiteY207" fmla="*/ 1799260 h 3922026"/>
              <a:gd name="connsiteX208" fmla="*/ 10167277 w 11855435"/>
              <a:gd name="connsiteY208" fmla="*/ 1800965 h 3922026"/>
              <a:gd name="connsiteX209" fmla="*/ 10167401 w 11855435"/>
              <a:gd name="connsiteY209" fmla="*/ 1802298 h 3922026"/>
              <a:gd name="connsiteX210" fmla="*/ 10186538 w 11855435"/>
              <a:gd name="connsiteY210" fmla="*/ 1759320 h 3922026"/>
              <a:gd name="connsiteX211" fmla="*/ 10140792 w 11855435"/>
              <a:gd name="connsiteY211" fmla="*/ 1770978 h 3922026"/>
              <a:gd name="connsiteX212" fmla="*/ 10140935 w 11855435"/>
              <a:gd name="connsiteY212" fmla="*/ 1776263 h 3922026"/>
              <a:gd name="connsiteX213" fmla="*/ 10160313 w 11855435"/>
              <a:gd name="connsiteY213" fmla="*/ 1772411 h 3922026"/>
              <a:gd name="connsiteX214" fmla="*/ 10160389 w 11855435"/>
              <a:gd name="connsiteY214" fmla="*/ 1775234 h 3922026"/>
              <a:gd name="connsiteX215" fmla="*/ 10179605 w 11855435"/>
              <a:gd name="connsiteY215" fmla="*/ 1769288 h 3922026"/>
              <a:gd name="connsiteX216" fmla="*/ 10179760 w 11855435"/>
              <a:gd name="connsiteY216" fmla="*/ 1769288 h 3922026"/>
              <a:gd name="connsiteX217" fmla="*/ 10185080 w 11855435"/>
              <a:gd name="connsiteY217" fmla="*/ 1767596 h 3922026"/>
              <a:gd name="connsiteX218" fmla="*/ 10179605 w 11855435"/>
              <a:gd name="connsiteY218" fmla="*/ 1769288 h 3922026"/>
              <a:gd name="connsiteX219" fmla="*/ 10171376 w 11855435"/>
              <a:gd name="connsiteY219" fmla="*/ 1769351 h 3922026"/>
              <a:gd name="connsiteX220" fmla="*/ 10184279 w 11855435"/>
              <a:gd name="connsiteY220" fmla="*/ 1762643 h 3922026"/>
              <a:gd name="connsiteX221" fmla="*/ 10189601 w 11855435"/>
              <a:gd name="connsiteY221" fmla="*/ 1760951 h 3922026"/>
              <a:gd name="connsiteX222" fmla="*/ 10186538 w 11855435"/>
              <a:gd name="connsiteY222" fmla="*/ 1759320 h 3922026"/>
              <a:gd name="connsiteX223" fmla="*/ 10449585 w 11855435"/>
              <a:gd name="connsiteY223" fmla="*/ 1718827 h 3922026"/>
              <a:gd name="connsiteX224" fmla="*/ 10423710 w 11855435"/>
              <a:gd name="connsiteY224" fmla="*/ 1723551 h 3922026"/>
              <a:gd name="connsiteX225" fmla="*/ 10434016 w 11855435"/>
              <a:gd name="connsiteY225" fmla="*/ 1723334 h 3922026"/>
              <a:gd name="connsiteX226" fmla="*/ 10554924 w 11855435"/>
              <a:gd name="connsiteY226" fmla="*/ 1701141 h 3922026"/>
              <a:gd name="connsiteX227" fmla="*/ 10414963 w 11855435"/>
              <a:gd name="connsiteY227" fmla="*/ 1735254 h 3922026"/>
              <a:gd name="connsiteX228" fmla="*/ 10410535 w 11855435"/>
              <a:gd name="connsiteY228" fmla="*/ 1729503 h 3922026"/>
              <a:gd name="connsiteX229" fmla="*/ 10417163 w 11855435"/>
              <a:gd name="connsiteY229" fmla="*/ 1724747 h 3922026"/>
              <a:gd name="connsiteX230" fmla="*/ 10392031 w 11855435"/>
              <a:gd name="connsiteY230" fmla="*/ 1729335 h 3922026"/>
              <a:gd name="connsiteX231" fmla="*/ 10382919 w 11855435"/>
              <a:gd name="connsiteY231" fmla="*/ 1728088 h 3922026"/>
              <a:gd name="connsiteX232" fmla="*/ 10380660 w 11855435"/>
              <a:gd name="connsiteY232" fmla="*/ 1731410 h 3922026"/>
              <a:gd name="connsiteX233" fmla="*/ 10392031 w 11855435"/>
              <a:gd name="connsiteY233" fmla="*/ 1729335 h 3922026"/>
              <a:gd name="connsiteX234" fmla="*/ 10394365 w 11855435"/>
              <a:gd name="connsiteY234" fmla="*/ 1729653 h 3922026"/>
              <a:gd name="connsiteX235" fmla="*/ 10386784 w 11855435"/>
              <a:gd name="connsiteY235" fmla="*/ 1734669 h 3922026"/>
              <a:gd name="connsiteX236" fmla="*/ 10384524 w 11855435"/>
              <a:gd name="connsiteY236" fmla="*/ 1737992 h 3922026"/>
              <a:gd name="connsiteX237" fmla="*/ 10454762 w 11855435"/>
              <a:gd name="connsiteY237" fmla="*/ 1732859 h 3922026"/>
              <a:gd name="connsiteX238" fmla="*/ 10457166 w 11855435"/>
              <a:gd name="connsiteY238" fmla="*/ 1732379 h 3922026"/>
              <a:gd name="connsiteX239" fmla="*/ 10463276 w 11855435"/>
              <a:gd name="connsiteY239" fmla="*/ 1732022 h 3922026"/>
              <a:gd name="connsiteX240" fmla="*/ 10495278 w 11855435"/>
              <a:gd name="connsiteY240" fmla="*/ 1727420 h 3922026"/>
              <a:gd name="connsiteX241" fmla="*/ 10547989 w 11855435"/>
              <a:gd name="connsiteY241" fmla="*/ 1711110 h 3922026"/>
              <a:gd name="connsiteX242" fmla="*/ 10548144 w 11855435"/>
              <a:gd name="connsiteY242" fmla="*/ 1711109 h 3922026"/>
              <a:gd name="connsiteX243" fmla="*/ 10553466 w 11855435"/>
              <a:gd name="connsiteY243" fmla="*/ 1709415 h 3922026"/>
              <a:gd name="connsiteX244" fmla="*/ 10547989 w 11855435"/>
              <a:gd name="connsiteY244" fmla="*/ 1711110 h 3922026"/>
              <a:gd name="connsiteX245" fmla="*/ 10539763 w 11855435"/>
              <a:gd name="connsiteY245" fmla="*/ 1711172 h 3922026"/>
              <a:gd name="connsiteX246" fmla="*/ 10552664 w 11855435"/>
              <a:gd name="connsiteY246" fmla="*/ 1704465 h 3922026"/>
              <a:gd name="connsiteX247" fmla="*/ 10557985 w 11855435"/>
              <a:gd name="connsiteY247" fmla="*/ 1702772 h 3922026"/>
              <a:gd name="connsiteX248" fmla="*/ 10554924 w 11855435"/>
              <a:gd name="connsiteY248" fmla="*/ 1701141 h 3922026"/>
              <a:gd name="connsiteX249" fmla="*/ 125645 w 11855435"/>
              <a:gd name="connsiteY249" fmla="*/ 1667285 h 3922026"/>
              <a:gd name="connsiteX250" fmla="*/ 125933 w 11855435"/>
              <a:gd name="connsiteY250" fmla="*/ 1667630 h 3922026"/>
              <a:gd name="connsiteX251" fmla="*/ 126626 w 11855435"/>
              <a:gd name="connsiteY251" fmla="*/ 1667532 h 3922026"/>
              <a:gd name="connsiteX252" fmla="*/ 405314 w 11855435"/>
              <a:gd name="connsiteY252" fmla="*/ 1654950 h 3922026"/>
              <a:gd name="connsiteX253" fmla="*/ 398629 w 11855435"/>
              <a:gd name="connsiteY253" fmla="*/ 1655401 h 3922026"/>
              <a:gd name="connsiteX254" fmla="*/ 408078 w 11855435"/>
              <a:gd name="connsiteY254" fmla="*/ 1655131 h 3922026"/>
              <a:gd name="connsiteX255" fmla="*/ 450282 w 11855435"/>
              <a:gd name="connsiteY255" fmla="*/ 1653104 h 3922026"/>
              <a:gd name="connsiteX256" fmla="*/ 446351 w 11855435"/>
              <a:gd name="connsiteY256" fmla="*/ 1654039 h 3922026"/>
              <a:gd name="connsiteX257" fmla="*/ 466140 w 11855435"/>
              <a:gd name="connsiteY257" fmla="*/ 1653475 h 3922026"/>
              <a:gd name="connsiteX258" fmla="*/ 468757 w 11855435"/>
              <a:gd name="connsiteY258" fmla="*/ 1653274 h 3922026"/>
              <a:gd name="connsiteX259" fmla="*/ 173072 w 11855435"/>
              <a:gd name="connsiteY259" fmla="*/ 1638239 h 3922026"/>
              <a:gd name="connsiteX260" fmla="*/ 179922 w 11855435"/>
              <a:gd name="connsiteY260" fmla="*/ 1640047 h 3922026"/>
              <a:gd name="connsiteX261" fmla="*/ 173441 w 11855435"/>
              <a:gd name="connsiteY261" fmla="*/ 1638308 h 3922026"/>
              <a:gd name="connsiteX262" fmla="*/ 549041 w 11855435"/>
              <a:gd name="connsiteY262" fmla="*/ 1627506 h 3922026"/>
              <a:gd name="connsiteX263" fmla="*/ 494070 w 11855435"/>
              <a:gd name="connsiteY263" fmla="*/ 1633686 h 3922026"/>
              <a:gd name="connsiteX264" fmla="*/ 436760 w 11855435"/>
              <a:gd name="connsiteY264" fmla="*/ 1637614 h 3922026"/>
              <a:gd name="connsiteX265" fmla="*/ 383523 w 11855435"/>
              <a:gd name="connsiteY265" fmla="*/ 1644009 h 3922026"/>
              <a:gd name="connsiteX266" fmla="*/ 383410 w 11855435"/>
              <a:gd name="connsiteY266" fmla="*/ 1643986 h 3922026"/>
              <a:gd name="connsiteX267" fmla="*/ 379304 w 11855435"/>
              <a:gd name="connsiteY267" fmla="*/ 1644515 h 3922026"/>
              <a:gd name="connsiteX268" fmla="*/ 383523 w 11855435"/>
              <a:gd name="connsiteY268" fmla="*/ 1644009 h 3922026"/>
              <a:gd name="connsiteX269" fmla="*/ 389472 w 11855435"/>
              <a:gd name="connsiteY269" fmla="*/ 1645176 h 3922026"/>
              <a:gd name="connsiteX270" fmla="*/ 379111 w 11855435"/>
              <a:gd name="connsiteY270" fmla="*/ 1648477 h 3922026"/>
              <a:gd name="connsiteX271" fmla="*/ 375005 w 11855435"/>
              <a:gd name="connsiteY271" fmla="*/ 1649006 h 3922026"/>
              <a:gd name="connsiteX272" fmla="*/ 376960 w 11855435"/>
              <a:gd name="connsiteY272" fmla="*/ 1650723 h 3922026"/>
              <a:gd name="connsiteX273" fmla="*/ 483322 w 11855435"/>
              <a:gd name="connsiteY273" fmla="*/ 1644914 h 3922026"/>
              <a:gd name="connsiteX274" fmla="*/ 485622 w 11855435"/>
              <a:gd name="connsiteY274" fmla="*/ 1650031 h 3922026"/>
              <a:gd name="connsiteX275" fmla="*/ 480922 w 11855435"/>
              <a:gd name="connsiteY275" fmla="*/ 1652340 h 3922026"/>
              <a:gd name="connsiteX276" fmla="*/ 514358 w 11855435"/>
              <a:gd name="connsiteY276" fmla="*/ 1649771 h 3922026"/>
              <a:gd name="connsiteX277" fmla="*/ 537203 w 11855435"/>
              <a:gd name="connsiteY277" fmla="*/ 1638987 h 3922026"/>
              <a:gd name="connsiteX278" fmla="*/ 9823551 w 11855435"/>
              <a:gd name="connsiteY278" fmla="*/ 1627213 h 3922026"/>
              <a:gd name="connsiteX279" fmla="*/ 9793067 w 11855435"/>
              <a:gd name="connsiteY279" fmla="*/ 1634981 h 3922026"/>
              <a:gd name="connsiteX280" fmla="*/ 9820263 w 11855435"/>
              <a:gd name="connsiteY280" fmla="*/ 1631072 h 3922026"/>
              <a:gd name="connsiteX281" fmla="*/ 9821294 w 11855435"/>
              <a:gd name="connsiteY281" fmla="*/ 1630536 h 3922026"/>
              <a:gd name="connsiteX282" fmla="*/ 9826614 w 11855435"/>
              <a:gd name="connsiteY282" fmla="*/ 1628842 h 3922026"/>
              <a:gd name="connsiteX283" fmla="*/ 9823551 w 11855435"/>
              <a:gd name="connsiteY283" fmla="*/ 1627213 h 3922026"/>
              <a:gd name="connsiteX284" fmla="*/ 9762853 w 11855435"/>
              <a:gd name="connsiteY284" fmla="*/ 1624132 h 3922026"/>
              <a:gd name="connsiteX285" fmla="*/ 9704528 w 11855435"/>
              <a:gd name="connsiteY285" fmla="*/ 1634780 h 3922026"/>
              <a:gd name="connsiteX286" fmla="*/ 9695418 w 11855435"/>
              <a:gd name="connsiteY286" fmla="*/ 1633534 h 3922026"/>
              <a:gd name="connsiteX287" fmla="*/ 9693158 w 11855435"/>
              <a:gd name="connsiteY287" fmla="*/ 1636855 h 3922026"/>
              <a:gd name="connsiteX288" fmla="*/ 9704528 w 11855435"/>
              <a:gd name="connsiteY288" fmla="*/ 1634780 h 3922026"/>
              <a:gd name="connsiteX289" fmla="*/ 9706863 w 11855435"/>
              <a:gd name="connsiteY289" fmla="*/ 1635099 h 3922026"/>
              <a:gd name="connsiteX290" fmla="*/ 9699281 w 11855435"/>
              <a:gd name="connsiteY290" fmla="*/ 1640115 h 3922026"/>
              <a:gd name="connsiteX291" fmla="*/ 9698184 w 11855435"/>
              <a:gd name="connsiteY291" fmla="*/ 1641728 h 3922026"/>
              <a:gd name="connsiteX292" fmla="*/ 9699841 w 11855435"/>
              <a:gd name="connsiteY292" fmla="*/ 1643232 h 3922026"/>
              <a:gd name="connsiteX293" fmla="*/ 9710282 w 11855435"/>
              <a:gd name="connsiteY293" fmla="*/ 1642468 h 3922026"/>
              <a:gd name="connsiteX294" fmla="*/ 9735678 w 11855435"/>
              <a:gd name="connsiteY294" fmla="*/ 1633845 h 3922026"/>
              <a:gd name="connsiteX295" fmla="*/ 10019933 w 11855435"/>
              <a:gd name="connsiteY295" fmla="*/ 1595979 h 3922026"/>
              <a:gd name="connsiteX296" fmla="*/ 10017674 w 11855435"/>
              <a:gd name="connsiteY296" fmla="*/ 1599301 h 3922026"/>
              <a:gd name="connsiteX297" fmla="*/ 10024481 w 11855435"/>
              <a:gd name="connsiteY297" fmla="*/ 1598059 h 3922026"/>
              <a:gd name="connsiteX298" fmla="*/ 10025495 w 11855435"/>
              <a:gd name="connsiteY298" fmla="*/ 1596740 h 3922026"/>
              <a:gd name="connsiteX299" fmla="*/ 605290 w 11855435"/>
              <a:gd name="connsiteY299" fmla="*/ 1592862 h 3922026"/>
              <a:gd name="connsiteX300" fmla="*/ 600050 w 11855435"/>
              <a:gd name="connsiteY300" fmla="*/ 1599128 h 3922026"/>
              <a:gd name="connsiteX301" fmla="*/ 600109 w 11855435"/>
              <a:gd name="connsiteY301" fmla="*/ 1599319 h 3922026"/>
              <a:gd name="connsiteX302" fmla="*/ 609905 w 11855435"/>
              <a:gd name="connsiteY302" fmla="*/ 1599263 h 3922026"/>
              <a:gd name="connsiteX303" fmla="*/ 601919 w 11855435"/>
              <a:gd name="connsiteY303" fmla="*/ 1590101 h 3922026"/>
              <a:gd name="connsiteX304" fmla="*/ 603786 w 11855435"/>
              <a:gd name="connsiteY304" fmla="*/ 1590777 h 3922026"/>
              <a:gd name="connsiteX305" fmla="*/ 603324 w 11855435"/>
              <a:gd name="connsiteY305" fmla="*/ 1590137 h 3922026"/>
              <a:gd name="connsiteX306" fmla="*/ 584974 w 11855435"/>
              <a:gd name="connsiteY306" fmla="*/ 1589667 h 3922026"/>
              <a:gd name="connsiteX307" fmla="*/ 571950 w 11855435"/>
              <a:gd name="connsiteY307" fmla="*/ 1590062 h 3922026"/>
              <a:gd name="connsiteX308" fmla="*/ 518871 w 11855435"/>
              <a:gd name="connsiteY308" fmla="*/ 1594430 h 3922026"/>
              <a:gd name="connsiteX309" fmla="*/ 518760 w 11855435"/>
              <a:gd name="connsiteY309" fmla="*/ 1594405 h 3922026"/>
              <a:gd name="connsiteX310" fmla="*/ 514665 w 11855435"/>
              <a:gd name="connsiteY310" fmla="*/ 1594776 h 3922026"/>
              <a:gd name="connsiteX311" fmla="*/ 518871 w 11855435"/>
              <a:gd name="connsiteY311" fmla="*/ 1594430 h 3922026"/>
              <a:gd name="connsiteX312" fmla="*/ 524726 w 11855435"/>
              <a:gd name="connsiteY312" fmla="*/ 1595835 h 3922026"/>
              <a:gd name="connsiteX313" fmla="*/ 514310 w 11855435"/>
              <a:gd name="connsiteY313" fmla="*/ 1598757 h 3922026"/>
              <a:gd name="connsiteX314" fmla="*/ 510215 w 11855435"/>
              <a:gd name="connsiteY314" fmla="*/ 1599130 h 3922026"/>
              <a:gd name="connsiteX315" fmla="*/ 512087 w 11855435"/>
              <a:gd name="connsiteY315" fmla="*/ 1600934 h 3922026"/>
              <a:gd name="connsiteX316" fmla="*/ 547968 w 11855435"/>
              <a:gd name="connsiteY316" fmla="*/ 1599944 h 3922026"/>
              <a:gd name="connsiteX317" fmla="*/ 550949 w 11855435"/>
              <a:gd name="connsiteY317" fmla="*/ 1596832 h 3922026"/>
              <a:gd name="connsiteX318" fmla="*/ 575337 w 11855435"/>
              <a:gd name="connsiteY318" fmla="*/ 1593447 h 3922026"/>
              <a:gd name="connsiteX319" fmla="*/ 592883 w 11855435"/>
              <a:gd name="connsiteY319" fmla="*/ 1589870 h 3922026"/>
              <a:gd name="connsiteX320" fmla="*/ 363590 w 11855435"/>
              <a:gd name="connsiteY320" fmla="*/ 1589123 h 3922026"/>
              <a:gd name="connsiteX321" fmla="*/ 366803 w 11855435"/>
              <a:gd name="connsiteY321" fmla="*/ 1590451 h 3922026"/>
              <a:gd name="connsiteX322" fmla="*/ 367905 w 11855435"/>
              <a:gd name="connsiteY322" fmla="*/ 1589372 h 3922026"/>
              <a:gd name="connsiteX323" fmla="*/ 9895796 w 11855435"/>
              <a:gd name="connsiteY323" fmla="*/ 1583287 h 3922026"/>
              <a:gd name="connsiteX324" fmla="*/ 9845723 w 11855435"/>
              <a:gd name="connsiteY324" fmla="*/ 1599811 h 3922026"/>
              <a:gd name="connsiteX325" fmla="*/ 9841654 w 11855435"/>
              <a:gd name="connsiteY325" fmla="*/ 1601578 h 3922026"/>
              <a:gd name="connsiteX326" fmla="*/ 9845390 w 11855435"/>
              <a:gd name="connsiteY326" fmla="*/ 1609180 h 3922026"/>
              <a:gd name="connsiteX327" fmla="*/ 9828599 w 11855435"/>
              <a:gd name="connsiteY327" fmla="*/ 1609387 h 3922026"/>
              <a:gd name="connsiteX328" fmla="*/ 9818269 w 11855435"/>
              <a:gd name="connsiteY328" fmla="*/ 1611719 h 3922026"/>
              <a:gd name="connsiteX329" fmla="*/ 9816092 w 11855435"/>
              <a:gd name="connsiteY329" fmla="*/ 1612665 h 3922026"/>
              <a:gd name="connsiteX330" fmla="*/ 9793587 w 11855435"/>
              <a:gd name="connsiteY330" fmla="*/ 1621791 h 3922026"/>
              <a:gd name="connsiteX331" fmla="*/ 9797133 w 11855435"/>
              <a:gd name="connsiteY331" fmla="*/ 1622489 h 3922026"/>
              <a:gd name="connsiteX332" fmla="*/ 9800681 w 11855435"/>
              <a:gd name="connsiteY332" fmla="*/ 1623184 h 3922026"/>
              <a:gd name="connsiteX333" fmla="*/ 9795760 w 11855435"/>
              <a:gd name="connsiteY333" fmla="*/ 1626124 h 3922026"/>
              <a:gd name="connsiteX334" fmla="*/ 9787291 w 11855435"/>
              <a:gd name="connsiteY334" fmla="*/ 1628365 h 3922026"/>
              <a:gd name="connsiteX335" fmla="*/ 9787576 w 11855435"/>
              <a:gd name="connsiteY335" fmla="*/ 1628420 h 3922026"/>
              <a:gd name="connsiteX336" fmla="*/ 9871875 w 11855435"/>
              <a:gd name="connsiteY336" fmla="*/ 1606829 h 3922026"/>
              <a:gd name="connsiteX337" fmla="*/ 9874833 w 11855435"/>
              <a:gd name="connsiteY337" fmla="*/ 1599673 h 3922026"/>
              <a:gd name="connsiteX338" fmla="*/ 9895796 w 11855435"/>
              <a:gd name="connsiteY338" fmla="*/ 1583287 h 3922026"/>
              <a:gd name="connsiteX339" fmla="*/ 10060097 w 11855435"/>
              <a:gd name="connsiteY339" fmla="*/ 1558209 h 3922026"/>
              <a:gd name="connsiteX340" fmla="*/ 10040235 w 11855435"/>
              <a:gd name="connsiteY340" fmla="*/ 1562846 h 3922026"/>
              <a:gd name="connsiteX341" fmla="*/ 9999818 w 11855435"/>
              <a:gd name="connsiteY341" fmla="*/ 1580293 h 3922026"/>
              <a:gd name="connsiteX342" fmla="*/ 9987840 w 11855435"/>
              <a:gd name="connsiteY342" fmla="*/ 1583065 h 3922026"/>
              <a:gd name="connsiteX343" fmla="*/ 10006884 w 11855435"/>
              <a:gd name="connsiteY343" fmla="*/ 1584508 h 3922026"/>
              <a:gd name="connsiteX344" fmla="*/ 10041305 w 11855435"/>
              <a:gd name="connsiteY344" fmla="*/ 1578911 h 3922026"/>
              <a:gd name="connsiteX345" fmla="*/ 10043193 w 11855435"/>
              <a:gd name="connsiteY345" fmla="*/ 1576959 h 3922026"/>
              <a:gd name="connsiteX346" fmla="*/ 10055344 w 11855435"/>
              <a:gd name="connsiteY346" fmla="*/ 1564400 h 3922026"/>
              <a:gd name="connsiteX347" fmla="*/ 10347623 w 11855435"/>
              <a:gd name="connsiteY347" fmla="*/ 1510611 h 3922026"/>
              <a:gd name="connsiteX348" fmla="*/ 10342352 w 11855435"/>
              <a:gd name="connsiteY348" fmla="*/ 1510900 h 3922026"/>
              <a:gd name="connsiteX349" fmla="*/ 10336055 w 11855435"/>
              <a:gd name="connsiteY349" fmla="*/ 1517473 h 3922026"/>
              <a:gd name="connsiteX350" fmla="*/ 10226532 w 11855435"/>
              <a:gd name="connsiteY350" fmla="*/ 1535009 h 3922026"/>
              <a:gd name="connsiteX351" fmla="*/ 10165592 w 11855435"/>
              <a:gd name="connsiteY351" fmla="*/ 1545006 h 3922026"/>
              <a:gd name="connsiteX352" fmla="*/ 10124753 w 11855435"/>
              <a:gd name="connsiteY352" fmla="*/ 1553389 h 3922026"/>
              <a:gd name="connsiteX353" fmla="*/ 10133826 w 11855435"/>
              <a:gd name="connsiteY353" fmla="*/ 1555695 h 3922026"/>
              <a:gd name="connsiteX354" fmla="*/ 10193220 w 11855435"/>
              <a:gd name="connsiteY354" fmla="*/ 1547135 h 3922026"/>
              <a:gd name="connsiteX355" fmla="*/ 10193551 w 11855435"/>
              <a:gd name="connsiteY355" fmla="*/ 1559387 h 3922026"/>
              <a:gd name="connsiteX356" fmla="*/ 10180760 w 11855435"/>
              <a:gd name="connsiteY356" fmla="*/ 1574581 h 3922026"/>
              <a:gd name="connsiteX357" fmla="*/ 10226394 w 11855435"/>
              <a:gd name="connsiteY357" fmla="*/ 1565510 h 3922026"/>
              <a:gd name="connsiteX358" fmla="*/ 10321208 w 11855435"/>
              <a:gd name="connsiteY358" fmla="*/ 1528820 h 3922026"/>
              <a:gd name="connsiteX359" fmla="*/ 986828 w 11855435"/>
              <a:gd name="connsiteY359" fmla="*/ 1215065 h 3922026"/>
              <a:gd name="connsiteX360" fmla="*/ 972125 w 11855435"/>
              <a:gd name="connsiteY360" fmla="*/ 1220412 h 3922026"/>
              <a:gd name="connsiteX361" fmla="*/ 987502 w 11855435"/>
              <a:gd name="connsiteY361" fmla="*/ 1218625 h 3922026"/>
              <a:gd name="connsiteX362" fmla="*/ 1014037 w 11855435"/>
              <a:gd name="connsiteY362" fmla="*/ 1218515 h 3922026"/>
              <a:gd name="connsiteX363" fmla="*/ 1006033 w 11855435"/>
              <a:gd name="connsiteY363" fmla="*/ 1216578 h 3922026"/>
              <a:gd name="connsiteX364" fmla="*/ 986828 w 11855435"/>
              <a:gd name="connsiteY364" fmla="*/ 1215065 h 3922026"/>
              <a:gd name="connsiteX365" fmla="*/ 10692267 w 11855435"/>
              <a:gd name="connsiteY365" fmla="*/ 1107303 h 3922026"/>
              <a:gd name="connsiteX366" fmla="*/ 10651982 w 11855435"/>
              <a:gd name="connsiteY366" fmla="*/ 1112752 h 3922026"/>
              <a:gd name="connsiteX367" fmla="*/ 10650636 w 11855435"/>
              <a:gd name="connsiteY367" fmla="*/ 1114552 h 3922026"/>
              <a:gd name="connsiteX368" fmla="*/ 10651642 w 11855435"/>
              <a:gd name="connsiteY368" fmla="*/ 1117111 h 3922026"/>
              <a:gd name="connsiteX369" fmla="*/ 10682242 w 11855435"/>
              <a:gd name="connsiteY369" fmla="*/ 1109205 h 3922026"/>
              <a:gd name="connsiteX370" fmla="*/ 10723886 w 11855435"/>
              <a:gd name="connsiteY370" fmla="*/ 1102775 h 3922026"/>
              <a:gd name="connsiteX371" fmla="*/ 10718568 w 11855435"/>
              <a:gd name="connsiteY371" fmla="*/ 1103543 h 3922026"/>
              <a:gd name="connsiteX372" fmla="*/ 10719483 w 11855435"/>
              <a:gd name="connsiteY372" fmla="*/ 1104229 h 3922026"/>
              <a:gd name="connsiteX373" fmla="*/ 10723465 w 11855435"/>
              <a:gd name="connsiteY373" fmla="*/ 730421 h 3922026"/>
              <a:gd name="connsiteX374" fmla="*/ 10678082 w 11855435"/>
              <a:gd name="connsiteY374" fmla="*/ 740321 h 3922026"/>
              <a:gd name="connsiteX375" fmla="*/ 10612282 w 11855435"/>
              <a:gd name="connsiteY375" fmla="*/ 751172 h 3922026"/>
              <a:gd name="connsiteX376" fmla="*/ 10600535 w 11855435"/>
              <a:gd name="connsiteY376" fmla="*/ 754811 h 3922026"/>
              <a:gd name="connsiteX377" fmla="*/ 10572464 w 11855435"/>
              <a:gd name="connsiteY377" fmla="*/ 768390 h 3922026"/>
              <a:gd name="connsiteX378" fmla="*/ 10556519 w 11855435"/>
              <a:gd name="connsiteY378" fmla="*/ 773333 h 3922026"/>
              <a:gd name="connsiteX379" fmla="*/ 10533007 w 11855435"/>
              <a:gd name="connsiteY379" fmla="*/ 791409 h 3922026"/>
              <a:gd name="connsiteX380" fmla="*/ 10546312 w 11855435"/>
              <a:gd name="connsiteY380" fmla="*/ 795422 h 3922026"/>
              <a:gd name="connsiteX381" fmla="*/ 10631032 w 11855435"/>
              <a:gd name="connsiteY381" fmla="*/ 790899 h 3922026"/>
              <a:gd name="connsiteX382" fmla="*/ 10631530 w 11855435"/>
              <a:gd name="connsiteY382" fmla="*/ 809445 h 3922026"/>
              <a:gd name="connsiteX383" fmla="*/ 10664206 w 11855435"/>
              <a:gd name="connsiteY383" fmla="*/ 809274 h 3922026"/>
              <a:gd name="connsiteX384" fmla="*/ 10651586 w 11855435"/>
              <a:gd name="connsiteY384" fmla="*/ 830760 h 3922026"/>
              <a:gd name="connsiteX385" fmla="*/ 10680522 w 11855435"/>
              <a:gd name="connsiteY385" fmla="*/ 840488 h 3922026"/>
              <a:gd name="connsiteX386" fmla="*/ 10691312 w 11855435"/>
              <a:gd name="connsiteY386" fmla="*/ 845369 h 3922026"/>
              <a:gd name="connsiteX387" fmla="*/ 10722557 w 11855435"/>
              <a:gd name="connsiteY387" fmla="*/ 842547 h 3922026"/>
              <a:gd name="connsiteX388" fmla="*/ 10745885 w 11855435"/>
              <a:gd name="connsiteY388" fmla="*/ 845908 h 3922026"/>
              <a:gd name="connsiteX389" fmla="*/ 10858672 w 11855435"/>
              <a:gd name="connsiteY389" fmla="*/ 833684 h 3922026"/>
              <a:gd name="connsiteX390" fmla="*/ 10861542 w 11855435"/>
              <a:gd name="connsiteY390" fmla="*/ 830789 h 3922026"/>
              <a:gd name="connsiteX391" fmla="*/ 10864044 w 11855435"/>
              <a:gd name="connsiteY391" fmla="*/ 833101 h 3922026"/>
              <a:gd name="connsiteX392" fmla="*/ 10874786 w 11855435"/>
              <a:gd name="connsiteY392" fmla="*/ 831937 h 3922026"/>
              <a:gd name="connsiteX393" fmla="*/ 10871916 w 11855435"/>
              <a:gd name="connsiteY393" fmla="*/ 834829 h 3922026"/>
              <a:gd name="connsiteX394" fmla="*/ 10866546 w 11855435"/>
              <a:gd name="connsiteY394" fmla="*/ 835412 h 3922026"/>
              <a:gd name="connsiteX395" fmla="*/ 10900903 w 11855435"/>
              <a:gd name="connsiteY395" fmla="*/ 839433 h 3922026"/>
              <a:gd name="connsiteX396" fmla="*/ 10792384 w 11855435"/>
              <a:gd name="connsiteY396" fmla="*/ 866689 h 3922026"/>
              <a:gd name="connsiteX397" fmla="*/ 10803861 w 11855435"/>
              <a:gd name="connsiteY397" fmla="*/ 855116 h 3922026"/>
              <a:gd name="connsiteX398" fmla="*/ 10791755 w 11855435"/>
              <a:gd name="connsiteY398" fmla="*/ 855692 h 3922026"/>
              <a:gd name="connsiteX399" fmla="*/ 10789591 w 11855435"/>
              <a:gd name="connsiteY399" fmla="*/ 856262 h 3922026"/>
              <a:gd name="connsiteX400" fmla="*/ 10737482 w 11855435"/>
              <a:gd name="connsiteY400" fmla="*/ 869950 h 3922026"/>
              <a:gd name="connsiteX401" fmla="*/ 10725183 w 11855435"/>
              <a:gd name="connsiteY401" fmla="*/ 903358 h 3922026"/>
              <a:gd name="connsiteX402" fmla="*/ 10759862 w 11855435"/>
              <a:gd name="connsiteY402" fmla="*/ 921091 h 3922026"/>
              <a:gd name="connsiteX403" fmla="*/ 10760470 w 11855435"/>
              <a:gd name="connsiteY403" fmla="*/ 922938 h 3922026"/>
              <a:gd name="connsiteX404" fmla="*/ 10805268 w 11855435"/>
              <a:gd name="connsiteY404" fmla="*/ 925104 h 3922026"/>
              <a:gd name="connsiteX405" fmla="*/ 10811223 w 11855435"/>
              <a:gd name="connsiteY405" fmla="*/ 924572 h 3922026"/>
              <a:gd name="connsiteX406" fmla="*/ 10811206 w 11855435"/>
              <a:gd name="connsiteY406" fmla="*/ 923878 h 3922026"/>
              <a:gd name="connsiteX407" fmla="*/ 10817582 w 11855435"/>
              <a:gd name="connsiteY407" fmla="*/ 903967 h 3922026"/>
              <a:gd name="connsiteX408" fmla="*/ 10830372 w 11855435"/>
              <a:gd name="connsiteY408" fmla="*/ 888772 h 3922026"/>
              <a:gd name="connsiteX409" fmla="*/ 10901304 w 11855435"/>
              <a:gd name="connsiteY409" fmla="*/ 862351 h 3922026"/>
              <a:gd name="connsiteX410" fmla="*/ 10906212 w 11855435"/>
              <a:gd name="connsiteY410" fmla="*/ 811103 h 3922026"/>
              <a:gd name="connsiteX411" fmla="*/ 10893548 w 11855435"/>
              <a:gd name="connsiteY411" fmla="*/ 807628 h 3922026"/>
              <a:gd name="connsiteX412" fmla="*/ 10747928 w 11855435"/>
              <a:gd name="connsiteY412" fmla="*/ 767660 h 3922026"/>
              <a:gd name="connsiteX413" fmla="*/ 10728551 w 11855435"/>
              <a:gd name="connsiteY413" fmla="*/ 771512 h 3922026"/>
              <a:gd name="connsiteX414" fmla="*/ 10686996 w 11855435"/>
              <a:gd name="connsiteY414" fmla="*/ 700382 h 3922026"/>
              <a:gd name="connsiteX415" fmla="*/ 10620161 w 11855435"/>
              <a:gd name="connsiteY415" fmla="*/ 717415 h 3922026"/>
              <a:gd name="connsiteX416" fmla="*/ 10611004 w 11855435"/>
              <a:gd name="connsiteY416" fmla="*/ 719552 h 3922026"/>
              <a:gd name="connsiteX417" fmla="*/ 10612754 w 11855435"/>
              <a:gd name="connsiteY417" fmla="*/ 721702 h 3922026"/>
              <a:gd name="connsiteX418" fmla="*/ 10620900 w 11855435"/>
              <a:gd name="connsiteY418" fmla="*/ 728657 h 3922026"/>
              <a:gd name="connsiteX419" fmla="*/ 10680064 w 11855435"/>
              <a:gd name="connsiteY419" fmla="*/ 710351 h 3922026"/>
              <a:gd name="connsiteX420" fmla="*/ 10680218 w 11855435"/>
              <a:gd name="connsiteY420" fmla="*/ 710350 h 3922026"/>
              <a:gd name="connsiteX421" fmla="*/ 10685539 w 11855435"/>
              <a:gd name="connsiteY421" fmla="*/ 708656 h 3922026"/>
              <a:gd name="connsiteX422" fmla="*/ 10680064 w 11855435"/>
              <a:gd name="connsiteY422" fmla="*/ 710351 h 3922026"/>
              <a:gd name="connsiteX423" fmla="*/ 10671834 w 11855435"/>
              <a:gd name="connsiteY423" fmla="*/ 710413 h 3922026"/>
              <a:gd name="connsiteX424" fmla="*/ 10684735 w 11855435"/>
              <a:gd name="connsiteY424" fmla="*/ 703705 h 3922026"/>
              <a:gd name="connsiteX425" fmla="*/ 10690059 w 11855435"/>
              <a:gd name="connsiteY425" fmla="*/ 702011 h 3922026"/>
              <a:gd name="connsiteX426" fmla="*/ 10686996 w 11855435"/>
              <a:gd name="connsiteY426" fmla="*/ 700382 h 3922026"/>
              <a:gd name="connsiteX427" fmla="*/ 10665113 w 11855435"/>
              <a:gd name="connsiteY427" fmla="*/ 605865 h 3922026"/>
              <a:gd name="connsiteX428" fmla="*/ 10556295 w 11855435"/>
              <a:gd name="connsiteY428" fmla="*/ 699217 h 3922026"/>
              <a:gd name="connsiteX429" fmla="*/ 10556803 w 11855435"/>
              <a:gd name="connsiteY429" fmla="*/ 718095 h 3922026"/>
              <a:gd name="connsiteX430" fmla="*/ 10593640 w 11855435"/>
              <a:gd name="connsiteY430" fmla="*/ 710772 h 3922026"/>
              <a:gd name="connsiteX431" fmla="*/ 10593975 w 11855435"/>
              <a:gd name="connsiteY431" fmla="*/ 710409 h 3922026"/>
              <a:gd name="connsiteX432" fmla="*/ 10648141 w 11855435"/>
              <a:gd name="connsiteY432" fmla="*/ 702329 h 3922026"/>
              <a:gd name="connsiteX433" fmla="*/ 10713244 w 11855435"/>
              <a:gd name="connsiteY433" fmla="*/ 685653 h 3922026"/>
              <a:gd name="connsiteX434" fmla="*/ 10710277 w 11855435"/>
              <a:gd name="connsiteY434" fmla="*/ 673310 h 3922026"/>
              <a:gd name="connsiteX435" fmla="*/ 10678224 w 11855435"/>
              <a:gd name="connsiteY435" fmla="*/ 606060 h 3922026"/>
              <a:gd name="connsiteX436" fmla="*/ 10665113 w 11855435"/>
              <a:gd name="connsiteY436" fmla="*/ 605865 h 3922026"/>
              <a:gd name="connsiteX437" fmla="*/ 7316183 w 11855435"/>
              <a:gd name="connsiteY437" fmla="*/ 572292 h 3922026"/>
              <a:gd name="connsiteX438" fmla="*/ 7287524 w 11855435"/>
              <a:gd name="connsiteY438" fmla="*/ 577897 h 3922026"/>
              <a:gd name="connsiteX439" fmla="*/ 7224041 w 11855435"/>
              <a:gd name="connsiteY439" fmla="*/ 601233 h 3922026"/>
              <a:gd name="connsiteX440" fmla="*/ 7199129 w 11855435"/>
              <a:gd name="connsiteY440" fmla="*/ 619522 h 3922026"/>
              <a:gd name="connsiteX441" fmla="*/ 7221896 w 11855435"/>
              <a:gd name="connsiteY441" fmla="*/ 646074 h 3922026"/>
              <a:gd name="connsiteX442" fmla="*/ 7246865 w 11855435"/>
              <a:gd name="connsiteY442" fmla="*/ 646479 h 3922026"/>
              <a:gd name="connsiteX443" fmla="*/ 7264660 w 11855435"/>
              <a:gd name="connsiteY443" fmla="*/ 619725 h 3922026"/>
              <a:gd name="connsiteX444" fmla="*/ 7281083 w 11855435"/>
              <a:gd name="connsiteY444" fmla="*/ 593572 h 3922026"/>
              <a:gd name="connsiteX445" fmla="*/ 9532383 w 11855435"/>
              <a:gd name="connsiteY445" fmla="*/ 551708 h 3922026"/>
              <a:gd name="connsiteX446" fmla="*/ 9510602 w 11855435"/>
              <a:gd name="connsiteY446" fmla="*/ 553016 h 3922026"/>
              <a:gd name="connsiteX447" fmla="*/ 9498512 w 11855435"/>
              <a:gd name="connsiteY447" fmla="*/ 562045 h 3922026"/>
              <a:gd name="connsiteX448" fmla="*/ 9483428 w 11855435"/>
              <a:gd name="connsiteY448" fmla="*/ 568643 h 3922026"/>
              <a:gd name="connsiteX449" fmla="*/ 9507761 w 11855435"/>
              <a:gd name="connsiteY449" fmla="*/ 564981 h 3922026"/>
              <a:gd name="connsiteX450" fmla="*/ 9518101 w 11855435"/>
              <a:gd name="connsiteY450" fmla="*/ 559204 h 3922026"/>
              <a:gd name="connsiteX451" fmla="*/ 9542838 w 11855435"/>
              <a:gd name="connsiteY451" fmla="*/ 552679 h 3922026"/>
              <a:gd name="connsiteX452" fmla="*/ 9604918 w 11855435"/>
              <a:gd name="connsiteY452" fmla="*/ 535599 h 3922026"/>
              <a:gd name="connsiteX453" fmla="*/ 9584727 w 11855435"/>
              <a:gd name="connsiteY453" fmla="*/ 539223 h 3922026"/>
              <a:gd name="connsiteX454" fmla="*/ 9558650 w 11855435"/>
              <a:gd name="connsiteY454" fmla="*/ 549127 h 3922026"/>
              <a:gd name="connsiteX455" fmla="*/ 9578594 w 11855435"/>
              <a:gd name="connsiteY455" fmla="*/ 545344 h 3922026"/>
              <a:gd name="connsiteX456" fmla="*/ 9598929 w 11855435"/>
              <a:gd name="connsiteY456" fmla="*/ 539675 h 3922026"/>
              <a:gd name="connsiteX457" fmla="*/ 9603002 w 11855435"/>
              <a:gd name="connsiteY457" fmla="*/ 538486 h 3922026"/>
              <a:gd name="connsiteX458" fmla="*/ 8977884 w 11855435"/>
              <a:gd name="connsiteY458" fmla="*/ 516074 h 3922026"/>
              <a:gd name="connsiteX459" fmla="*/ 8949515 w 11855435"/>
              <a:gd name="connsiteY459" fmla="*/ 517419 h 3922026"/>
              <a:gd name="connsiteX460" fmla="*/ 8932379 w 11855435"/>
              <a:gd name="connsiteY460" fmla="*/ 517076 h 3922026"/>
              <a:gd name="connsiteX461" fmla="*/ 8935122 w 11855435"/>
              <a:gd name="connsiteY461" fmla="*/ 521441 h 3922026"/>
              <a:gd name="connsiteX462" fmla="*/ 9024937 w 11855435"/>
              <a:gd name="connsiteY462" fmla="*/ 508050 h 3922026"/>
              <a:gd name="connsiteX463" fmla="*/ 8999719 w 11855435"/>
              <a:gd name="connsiteY463" fmla="*/ 513410 h 3922026"/>
              <a:gd name="connsiteX464" fmla="*/ 9059392 w 11855435"/>
              <a:gd name="connsiteY464" fmla="*/ 515378 h 3922026"/>
              <a:gd name="connsiteX465" fmla="*/ 9076608 w 11855435"/>
              <a:gd name="connsiteY465" fmla="*/ 513402 h 3922026"/>
              <a:gd name="connsiteX466" fmla="*/ 9849353 w 11855435"/>
              <a:gd name="connsiteY466" fmla="*/ 491811 h 3922026"/>
              <a:gd name="connsiteX467" fmla="*/ 9770354 w 11855435"/>
              <a:gd name="connsiteY467" fmla="*/ 497607 h 3922026"/>
              <a:gd name="connsiteX468" fmla="*/ 9680849 w 11855435"/>
              <a:gd name="connsiteY468" fmla="*/ 512169 h 3922026"/>
              <a:gd name="connsiteX469" fmla="*/ 9680852 w 11855435"/>
              <a:gd name="connsiteY469" fmla="*/ 512231 h 3922026"/>
              <a:gd name="connsiteX470" fmla="*/ 9682991 w 11855435"/>
              <a:gd name="connsiteY470" fmla="*/ 516073 h 3922026"/>
              <a:gd name="connsiteX471" fmla="*/ 9681003 w 11855435"/>
              <a:gd name="connsiteY471" fmla="*/ 517860 h 3922026"/>
              <a:gd name="connsiteX472" fmla="*/ 9681082 w 11855435"/>
              <a:gd name="connsiteY472" fmla="*/ 520840 h 3922026"/>
              <a:gd name="connsiteX473" fmla="*/ 9710559 w 11855435"/>
              <a:gd name="connsiteY473" fmla="*/ 514262 h 3922026"/>
              <a:gd name="connsiteX474" fmla="*/ 9730502 w 11855435"/>
              <a:gd name="connsiteY474" fmla="*/ 515302 h 3922026"/>
              <a:gd name="connsiteX475" fmla="*/ 9774460 w 11855435"/>
              <a:gd name="connsiteY475" fmla="*/ 507171 h 3922026"/>
              <a:gd name="connsiteX476" fmla="*/ 9805986 w 11855435"/>
              <a:gd name="connsiteY476" fmla="*/ 503673 h 3922026"/>
              <a:gd name="connsiteX477" fmla="*/ 9808150 w 11855435"/>
              <a:gd name="connsiteY477" fmla="*/ 502120 h 3922026"/>
              <a:gd name="connsiteX478" fmla="*/ 9813067 w 11855435"/>
              <a:gd name="connsiteY478" fmla="*/ 502017 h 3922026"/>
              <a:gd name="connsiteX479" fmla="*/ 9814526 w 11855435"/>
              <a:gd name="connsiteY479" fmla="*/ 497101 h 3922026"/>
              <a:gd name="connsiteX480" fmla="*/ 9825590 w 11855435"/>
              <a:gd name="connsiteY480" fmla="*/ 495942 h 3922026"/>
              <a:gd name="connsiteX481" fmla="*/ 9846238 w 11855435"/>
              <a:gd name="connsiteY481" fmla="*/ 495108 h 3922026"/>
              <a:gd name="connsiteX482" fmla="*/ 9846315 w 11855435"/>
              <a:gd name="connsiteY482" fmla="*/ 495098 h 3922026"/>
              <a:gd name="connsiteX483" fmla="*/ 7540260 w 11855435"/>
              <a:gd name="connsiteY483" fmla="*/ 486115 h 3922026"/>
              <a:gd name="connsiteX484" fmla="*/ 7436025 w 11855435"/>
              <a:gd name="connsiteY484" fmla="*/ 512829 h 3922026"/>
              <a:gd name="connsiteX485" fmla="*/ 7436194 w 11855435"/>
              <a:gd name="connsiteY485" fmla="*/ 519120 h 3922026"/>
              <a:gd name="connsiteX486" fmla="*/ 7449661 w 11855435"/>
              <a:gd name="connsiteY486" fmla="*/ 529095 h 3922026"/>
              <a:gd name="connsiteX487" fmla="*/ 7436533 w 11855435"/>
              <a:gd name="connsiteY487" fmla="*/ 531704 h 3922026"/>
              <a:gd name="connsiteX488" fmla="*/ 7404189 w 11855435"/>
              <a:gd name="connsiteY488" fmla="*/ 544128 h 3922026"/>
              <a:gd name="connsiteX489" fmla="*/ 7397912 w 11855435"/>
              <a:gd name="connsiteY489" fmla="*/ 526089 h 3922026"/>
              <a:gd name="connsiteX490" fmla="*/ 7390460 w 11855435"/>
              <a:gd name="connsiteY490" fmla="*/ 537628 h 3922026"/>
              <a:gd name="connsiteX491" fmla="*/ 7351916 w 11855435"/>
              <a:gd name="connsiteY491" fmla="*/ 565303 h 3922026"/>
              <a:gd name="connsiteX492" fmla="*/ 7326959 w 11855435"/>
              <a:gd name="connsiteY492" fmla="*/ 570184 h 3922026"/>
              <a:gd name="connsiteX493" fmla="*/ 7327509 w 11855435"/>
              <a:gd name="connsiteY493" fmla="*/ 590668 h 3922026"/>
              <a:gd name="connsiteX494" fmla="*/ 7387121 w 11855435"/>
              <a:gd name="connsiteY494" fmla="*/ 595625 h 3922026"/>
              <a:gd name="connsiteX495" fmla="*/ 7405364 w 11855435"/>
              <a:gd name="connsiteY495" fmla="*/ 587842 h 3922026"/>
              <a:gd name="connsiteX496" fmla="*/ 7457036 w 11855435"/>
              <a:gd name="connsiteY496" fmla="*/ 546273 h 3922026"/>
              <a:gd name="connsiteX497" fmla="*/ 7515004 w 11855435"/>
              <a:gd name="connsiteY497" fmla="*/ 528423 h 3922026"/>
              <a:gd name="connsiteX498" fmla="*/ 7514503 w 11855435"/>
              <a:gd name="connsiteY498" fmla="*/ 509880 h 3922026"/>
              <a:gd name="connsiteX499" fmla="*/ 7553718 w 11855435"/>
              <a:gd name="connsiteY499" fmla="*/ 495758 h 3922026"/>
              <a:gd name="connsiteX500" fmla="*/ 7540260 w 11855435"/>
              <a:gd name="connsiteY500" fmla="*/ 486115 h 3922026"/>
              <a:gd name="connsiteX501" fmla="*/ 10091656 w 11855435"/>
              <a:gd name="connsiteY501" fmla="*/ 484685 h 3922026"/>
              <a:gd name="connsiteX502" fmla="*/ 10070297 w 11855435"/>
              <a:gd name="connsiteY502" fmla="*/ 486090 h 3922026"/>
              <a:gd name="connsiteX503" fmla="*/ 10030633 w 11855435"/>
              <a:gd name="connsiteY503" fmla="*/ 493827 h 3922026"/>
              <a:gd name="connsiteX504" fmla="*/ 10030781 w 11855435"/>
              <a:gd name="connsiteY504" fmla="*/ 512006 h 3922026"/>
              <a:gd name="connsiteX505" fmla="*/ 10005631 w 11855435"/>
              <a:gd name="connsiteY505" fmla="*/ 512196 h 3922026"/>
              <a:gd name="connsiteX506" fmla="*/ 10007088 w 11855435"/>
              <a:gd name="connsiteY506" fmla="*/ 503922 h 3922026"/>
              <a:gd name="connsiteX507" fmla="*/ 9935478 w 11855435"/>
              <a:gd name="connsiteY507" fmla="*/ 519543 h 3922026"/>
              <a:gd name="connsiteX508" fmla="*/ 9907261 w 11855435"/>
              <a:gd name="connsiteY508" fmla="*/ 524197 h 3922026"/>
              <a:gd name="connsiteX509" fmla="*/ 9911513 w 11855435"/>
              <a:gd name="connsiteY509" fmla="*/ 532281 h 3922026"/>
              <a:gd name="connsiteX510" fmla="*/ 9848655 w 11855435"/>
              <a:gd name="connsiteY510" fmla="*/ 538520 h 3922026"/>
              <a:gd name="connsiteX511" fmla="*/ 9829861 w 11855435"/>
              <a:gd name="connsiteY511" fmla="*/ 547612 h 3922026"/>
              <a:gd name="connsiteX512" fmla="*/ 9789569 w 11855435"/>
              <a:gd name="connsiteY512" fmla="*/ 560104 h 3922026"/>
              <a:gd name="connsiteX513" fmla="*/ 9775966 w 11855435"/>
              <a:gd name="connsiteY513" fmla="*/ 564005 h 3922026"/>
              <a:gd name="connsiteX514" fmla="*/ 9779987 w 11855435"/>
              <a:gd name="connsiteY514" fmla="*/ 567516 h 3922026"/>
              <a:gd name="connsiteX515" fmla="*/ 9794424 w 11855435"/>
              <a:gd name="connsiteY515" fmla="*/ 575673 h 3922026"/>
              <a:gd name="connsiteX516" fmla="*/ 9858927 w 11855435"/>
              <a:gd name="connsiteY516" fmla="*/ 543873 h 3922026"/>
              <a:gd name="connsiteX517" fmla="*/ 10008499 w 11855435"/>
              <a:gd name="connsiteY517" fmla="*/ 520464 h 3922026"/>
              <a:gd name="connsiteX518" fmla="*/ 10085685 w 11855435"/>
              <a:gd name="connsiteY518" fmla="*/ 492799 h 3922026"/>
              <a:gd name="connsiteX519" fmla="*/ 9944392 w 11855435"/>
              <a:gd name="connsiteY519" fmla="*/ 479606 h 3922026"/>
              <a:gd name="connsiteX520" fmla="*/ 9909840 w 11855435"/>
              <a:gd name="connsiteY520" fmla="*/ 488409 h 3922026"/>
              <a:gd name="connsiteX521" fmla="*/ 9900283 w 11855435"/>
              <a:gd name="connsiteY521" fmla="*/ 491811 h 3922026"/>
              <a:gd name="connsiteX522" fmla="*/ 9891769 w 11855435"/>
              <a:gd name="connsiteY522" fmla="*/ 494745 h 3922026"/>
              <a:gd name="connsiteX523" fmla="*/ 9893861 w 11855435"/>
              <a:gd name="connsiteY523" fmla="*/ 498721 h 3922026"/>
              <a:gd name="connsiteX524" fmla="*/ 9878679 w 11855435"/>
              <a:gd name="connsiteY524" fmla="*/ 499257 h 3922026"/>
              <a:gd name="connsiteX525" fmla="*/ 9876194 w 11855435"/>
              <a:gd name="connsiteY525" fmla="*/ 500112 h 3922026"/>
              <a:gd name="connsiteX526" fmla="*/ 9872279 w 11855435"/>
              <a:gd name="connsiteY526" fmla="*/ 500489 h 3922026"/>
              <a:gd name="connsiteX527" fmla="*/ 9813676 w 11855435"/>
              <a:gd name="connsiteY527" fmla="*/ 515032 h 3922026"/>
              <a:gd name="connsiteX528" fmla="*/ 9753061 w 11855435"/>
              <a:gd name="connsiteY528" fmla="*/ 527451 h 3922026"/>
              <a:gd name="connsiteX529" fmla="*/ 9743883 w 11855435"/>
              <a:gd name="connsiteY529" fmla="*/ 526419 h 3922026"/>
              <a:gd name="connsiteX530" fmla="*/ 9741697 w 11855435"/>
              <a:gd name="connsiteY530" fmla="*/ 529779 h 3922026"/>
              <a:gd name="connsiteX531" fmla="*/ 9753061 w 11855435"/>
              <a:gd name="connsiteY531" fmla="*/ 527451 h 3922026"/>
              <a:gd name="connsiteX532" fmla="*/ 9755412 w 11855435"/>
              <a:gd name="connsiteY532" fmla="*/ 527715 h 3922026"/>
              <a:gd name="connsiteX533" fmla="*/ 9747924 w 11855435"/>
              <a:gd name="connsiteY533" fmla="*/ 532881 h 3922026"/>
              <a:gd name="connsiteX534" fmla="*/ 9745738 w 11855435"/>
              <a:gd name="connsiteY534" fmla="*/ 536241 h 3922026"/>
              <a:gd name="connsiteX535" fmla="*/ 9784995 w 11855435"/>
              <a:gd name="connsiteY535" fmla="*/ 532491 h 3922026"/>
              <a:gd name="connsiteX536" fmla="*/ 9793136 w 11855435"/>
              <a:gd name="connsiteY536" fmla="*/ 530331 h 3922026"/>
              <a:gd name="connsiteX537" fmla="*/ 9868335 w 11855435"/>
              <a:gd name="connsiteY537" fmla="*/ 510963 h 3922026"/>
              <a:gd name="connsiteX538" fmla="*/ 9937459 w 11855435"/>
              <a:gd name="connsiteY538" fmla="*/ 489573 h 3922026"/>
              <a:gd name="connsiteX539" fmla="*/ 9937615 w 11855435"/>
              <a:gd name="connsiteY539" fmla="*/ 489573 h 3922026"/>
              <a:gd name="connsiteX540" fmla="*/ 9942936 w 11855435"/>
              <a:gd name="connsiteY540" fmla="*/ 487880 h 3922026"/>
              <a:gd name="connsiteX541" fmla="*/ 9937459 w 11855435"/>
              <a:gd name="connsiteY541" fmla="*/ 489573 h 3922026"/>
              <a:gd name="connsiteX542" fmla="*/ 9929231 w 11855435"/>
              <a:gd name="connsiteY542" fmla="*/ 489636 h 3922026"/>
              <a:gd name="connsiteX543" fmla="*/ 9942133 w 11855435"/>
              <a:gd name="connsiteY543" fmla="*/ 482929 h 3922026"/>
              <a:gd name="connsiteX544" fmla="*/ 9947454 w 11855435"/>
              <a:gd name="connsiteY544" fmla="*/ 481235 h 3922026"/>
              <a:gd name="connsiteX545" fmla="*/ 9944392 w 11855435"/>
              <a:gd name="connsiteY545" fmla="*/ 479606 h 3922026"/>
              <a:gd name="connsiteX546" fmla="*/ 8693798 w 11855435"/>
              <a:gd name="connsiteY546" fmla="*/ 448015 h 3922026"/>
              <a:gd name="connsiteX547" fmla="*/ 8678573 w 11855435"/>
              <a:gd name="connsiteY547" fmla="*/ 451252 h 3922026"/>
              <a:gd name="connsiteX548" fmla="*/ 8720048 w 11855435"/>
              <a:gd name="connsiteY548" fmla="*/ 457824 h 3922026"/>
              <a:gd name="connsiteX549" fmla="*/ 8816547 w 11855435"/>
              <a:gd name="connsiteY549" fmla="*/ 482421 h 3922026"/>
              <a:gd name="connsiteX550" fmla="*/ 8889989 w 11855435"/>
              <a:gd name="connsiteY550" fmla="*/ 484883 h 3922026"/>
              <a:gd name="connsiteX551" fmla="*/ 8900786 w 11855435"/>
              <a:gd name="connsiteY551" fmla="*/ 488367 h 3922026"/>
              <a:gd name="connsiteX552" fmla="*/ 8961159 w 11855435"/>
              <a:gd name="connsiteY552" fmla="*/ 488235 h 3922026"/>
              <a:gd name="connsiteX553" fmla="*/ 9035340 w 11855435"/>
              <a:gd name="connsiteY553" fmla="*/ 488663 h 3922026"/>
              <a:gd name="connsiteX554" fmla="*/ 9090500 w 11855435"/>
              <a:gd name="connsiteY554" fmla="*/ 486084 h 3922026"/>
              <a:gd name="connsiteX555" fmla="*/ 9048641 w 11855435"/>
              <a:gd name="connsiteY555" fmla="*/ 477644 h 3922026"/>
              <a:gd name="connsiteX556" fmla="*/ 9035246 w 11855435"/>
              <a:gd name="connsiteY556" fmla="*/ 476237 h 3922026"/>
              <a:gd name="connsiteX557" fmla="*/ 8976158 w 11855435"/>
              <a:gd name="connsiteY557" fmla="*/ 474430 h 3922026"/>
              <a:gd name="connsiteX558" fmla="*/ 8974574 w 11855435"/>
              <a:gd name="connsiteY558" fmla="*/ 469863 h 3922026"/>
              <a:gd name="connsiteX559" fmla="*/ 8935477 w 11855435"/>
              <a:gd name="connsiteY559" fmla="*/ 465754 h 3922026"/>
              <a:gd name="connsiteX560" fmla="*/ 8857355 w 11855435"/>
              <a:gd name="connsiteY560" fmla="*/ 454517 h 3922026"/>
              <a:gd name="connsiteX561" fmla="*/ 8852374 w 11855435"/>
              <a:gd name="connsiteY561" fmla="*/ 472955 h 3922026"/>
              <a:gd name="connsiteX562" fmla="*/ 8829336 w 11855435"/>
              <a:gd name="connsiteY562" fmla="*/ 466448 h 3922026"/>
              <a:gd name="connsiteX563" fmla="*/ 8832999 w 11855435"/>
              <a:gd name="connsiteY563" fmla="*/ 458460 h 3922026"/>
              <a:gd name="connsiteX564" fmla="*/ 8693798 w 11855435"/>
              <a:gd name="connsiteY564" fmla="*/ 448015 h 3922026"/>
              <a:gd name="connsiteX565" fmla="*/ 8657018 w 11855435"/>
              <a:gd name="connsiteY565" fmla="*/ 414762 h 3922026"/>
              <a:gd name="connsiteX566" fmla="*/ 8637797 w 11855435"/>
              <a:gd name="connsiteY566" fmla="*/ 425774 h 3922026"/>
              <a:gd name="connsiteX567" fmla="*/ 8634800 w 11855435"/>
              <a:gd name="connsiteY567" fmla="*/ 428226 h 3922026"/>
              <a:gd name="connsiteX568" fmla="*/ 8704200 w 11855435"/>
              <a:gd name="connsiteY568" fmla="*/ 428628 h 3922026"/>
              <a:gd name="connsiteX569" fmla="*/ 8773396 w 11855435"/>
              <a:gd name="connsiteY569" fmla="*/ 425393 h 3922026"/>
              <a:gd name="connsiteX570" fmla="*/ 8773538 w 11855435"/>
              <a:gd name="connsiteY570" fmla="*/ 425433 h 3922026"/>
              <a:gd name="connsiteX571" fmla="*/ 8778880 w 11855435"/>
              <a:gd name="connsiteY571" fmla="*/ 425137 h 3922026"/>
              <a:gd name="connsiteX572" fmla="*/ 8773396 w 11855435"/>
              <a:gd name="connsiteY572" fmla="*/ 425393 h 3922026"/>
              <a:gd name="connsiteX573" fmla="*/ 8765859 w 11855435"/>
              <a:gd name="connsiteY573" fmla="*/ 423265 h 3922026"/>
              <a:gd name="connsiteX574" fmla="*/ 8779539 w 11855435"/>
              <a:gd name="connsiteY574" fmla="*/ 419913 h 3922026"/>
              <a:gd name="connsiteX575" fmla="*/ 8784880 w 11855435"/>
              <a:gd name="connsiteY575" fmla="*/ 419617 h 3922026"/>
              <a:gd name="connsiteX576" fmla="*/ 8782540 w 11855435"/>
              <a:gd name="connsiteY576" fmla="*/ 417150 h 3922026"/>
              <a:gd name="connsiteX577" fmla="*/ 8716659 w 11855435"/>
              <a:gd name="connsiteY577" fmla="*/ 416586 h 3922026"/>
              <a:gd name="connsiteX578" fmla="*/ 8449743 w 11855435"/>
              <a:gd name="connsiteY578" fmla="*/ 381156 h 3922026"/>
              <a:gd name="connsiteX579" fmla="*/ 8466478 w 11855435"/>
              <a:gd name="connsiteY579" fmla="*/ 383228 h 3922026"/>
              <a:gd name="connsiteX580" fmla="*/ 8519189 w 11855435"/>
              <a:gd name="connsiteY580" fmla="*/ 385056 h 3922026"/>
              <a:gd name="connsiteX581" fmla="*/ 8532041 w 11855435"/>
              <a:gd name="connsiteY581" fmla="*/ 384423 h 3922026"/>
              <a:gd name="connsiteX582" fmla="*/ 8497916 w 11855435"/>
              <a:gd name="connsiteY582" fmla="*/ 381195 h 3922026"/>
              <a:gd name="connsiteX583" fmla="*/ 10822559 w 11855435"/>
              <a:gd name="connsiteY583" fmla="*/ 364505 h 3922026"/>
              <a:gd name="connsiteX584" fmla="*/ 10820788 w 11855435"/>
              <a:gd name="connsiteY584" fmla="*/ 365425 h 3922026"/>
              <a:gd name="connsiteX585" fmla="*/ 10822581 w 11855435"/>
              <a:gd name="connsiteY585" fmla="*/ 365283 h 3922026"/>
              <a:gd name="connsiteX586" fmla="*/ 8321347 w 11855435"/>
              <a:gd name="connsiteY586" fmla="*/ 359134 h 3922026"/>
              <a:gd name="connsiteX587" fmla="*/ 8293192 w 11855435"/>
              <a:gd name="connsiteY587" fmla="*/ 363492 h 3922026"/>
              <a:gd name="connsiteX588" fmla="*/ 8315604 w 11855435"/>
              <a:gd name="connsiteY588" fmla="*/ 362938 h 3922026"/>
              <a:gd name="connsiteX589" fmla="*/ 8348020 w 11855435"/>
              <a:gd name="connsiteY589" fmla="*/ 367475 h 3922026"/>
              <a:gd name="connsiteX590" fmla="*/ 8362643 w 11855435"/>
              <a:gd name="connsiteY590" fmla="*/ 366504 h 3922026"/>
              <a:gd name="connsiteX591" fmla="*/ 8406825 w 11855435"/>
              <a:gd name="connsiteY591" fmla="*/ 370494 h 3922026"/>
              <a:gd name="connsiteX592" fmla="*/ 8401090 w 11855435"/>
              <a:gd name="connsiteY592" fmla="*/ 366368 h 3922026"/>
              <a:gd name="connsiteX593" fmla="*/ 8409136 w 11855435"/>
              <a:gd name="connsiteY593" fmla="*/ 363453 h 3922026"/>
              <a:gd name="connsiteX594" fmla="*/ 8374651 w 11855435"/>
              <a:gd name="connsiteY594" fmla="*/ 363518 h 3922026"/>
              <a:gd name="connsiteX595" fmla="*/ 8348919 w 11855435"/>
              <a:gd name="connsiteY595" fmla="*/ 360410 h 3922026"/>
              <a:gd name="connsiteX596" fmla="*/ 8321347 w 11855435"/>
              <a:gd name="connsiteY596" fmla="*/ 359134 h 3922026"/>
              <a:gd name="connsiteX597" fmla="*/ 8248996 w 11855435"/>
              <a:gd name="connsiteY597" fmla="*/ 356291 h 3922026"/>
              <a:gd name="connsiteX598" fmla="*/ 8216853 w 11855435"/>
              <a:gd name="connsiteY598" fmla="*/ 366624 h 3922026"/>
              <a:gd name="connsiteX599" fmla="*/ 8187211 w 11855435"/>
              <a:gd name="connsiteY599" fmla="*/ 365785 h 3922026"/>
              <a:gd name="connsiteX600" fmla="*/ 8191332 w 11855435"/>
              <a:gd name="connsiteY600" fmla="*/ 368998 h 3922026"/>
              <a:gd name="connsiteX601" fmla="*/ 8219090 w 11855435"/>
              <a:gd name="connsiteY601" fmla="*/ 372528 h 3922026"/>
              <a:gd name="connsiteX602" fmla="*/ 8250952 w 11855435"/>
              <a:gd name="connsiteY602" fmla="*/ 368841 h 3922026"/>
              <a:gd name="connsiteX603" fmla="*/ 8281485 w 11855435"/>
              <a:gd name="connsiteY603" fmla="*/ 364117 h 3922026"/>
              <a:gd name="connsiteX604" fmla="*/ 8269595 w 11855435"/>
              <a:gd name="connsiteY604" fmla="*/ 359915 h 3922026"/>
              <a:gd name="connsiteX605" fmla="*/ 8248996 w 11855435"/>
              <a:gd name="connsiteY605" fmla="*/ 356291 h 3922026"/>
              <a:gd name="connsiteX606" fmla="*/ 8417339 w 11855435"/>
              <a:gd name="connsiteY606" fmla="*/ 353515 h 3922026"/>
              <a:gd name="connsiteX607" fmla="*/ 8418423 w 11855435"/>
              <a:gd name="connsiteY607" fmla="*/ 357966 h 3922026"/>
              <a:gd name="connsiteX608" fmla="*/ 8409416 w 11855435"/>
              <a:gd name="connsiteY608" fmla="*/ 363351 h 3922026"/>
              <a:gd name="connsiteX609" fmla="*/ 8411145 w 11855435"/>
              <a:gd name="connsiteY609" fmla="*/ 362724 h 3922026"/>
              <a:gd name="connsiteX610" fmla="*/ 8525825 w 11855435"/>
              <a:gd name="connsiteY610" fmla="*/ 371514 h 3922026"/>
              <a:gd name="connsiteX611" fmla="*/ 8560447 w 11855435"/>
              <a:gd name="connsiteY611" fmla="*/ 368127 h 3922026"/>
              <a:gd name="connsiteX612" fmla="*/ 8504226 w 11855435"/>
              <a:gd name="connsiteY612" fmla="*/ 359076 h 3922026"/>
              <a:gd name="connsiteX613" fmla="*/ 8417339 w 11855435"/>
              <a:gd name="connsiteY613" fmla="*/ 353515 h 3922026"/>
              <a:gd name="connsiteX614" fmla="*/ 10686688 w 11855435"/>
              <a:gd name="connsiteY614" fmla="*/ 353502 h 3922026"/>
              <a:gd name="connsiteX615" fmla="*/ 10666500 w 11855435"/>
              <a:gd name="connsiteY615" fmla="*/ 353688 h 3922026"/>
              <a:gd name="connsiteX616" fmla="*/ 10640328 w 11855435"/>
              <a:gd name="connsiteY616" fmla="*/ 364222 h 3922026"/>
              <a:gd name="connsiteX617" fmla="*/ 10611244 w 11855435"/>
              <a:gd name="connsiteY617" fmla="*/ 372217 h 3922026"/>
              <a:gd name="connsiteX618" fmla="*/ 10619821 w 11855435"/>
              <a:gd name="connsiteY618" fmla="*/ 373964 h 3922026"/>
              <a:gd name="connsiteX619" fmla="*/ 10587484 w 11855435"/>
              <a:gd name="connsiteY619" fmla="*/ 386717 h 3922026"/>
              <a:gd name="connsiteX620" fmla="*/ 10587653 w 11855435"/>
              <a:gd name="connsiteY620" fmla="*/ 393009 h 3922026"/>
              <a:gd name="connsiteX621" fmla="*/ 10620160 w 11855435"/>
              <a:gd name="connsiteY621" fmla="*/ 386547 h 3922026"/>
              <a:gd name="connsiteX622" fmla="*/ 10655829 w 11855435"/>
              <a:gd name="connsiteY622" fmla="*/ 380913 h 3922026"/>
              <a:gd name="connsiteX623" fmla="*/ 10690892 w 11855435"/>
              <a:gd name="connsiteY623" fmla="*/ 366240 h 3922026"/>
              <a:gd name="connsiteX624" fmla="*/ 10654535 w 11855435"/>
              <a:gd name="connsiteY624" fmla="*/ 374386 h 3922026"/>
              <a:gd name="connsiteX625" fmla="*/ 10686688 w 11855435"/>
              <a:gd name="connsiteY625" fmla="*/ 353502 h 3922026"/>
              <a:gd name="connsiteX626" fmla="*/ 10938589 w 11855435"/>
              <a:gd name="connsiteY626" fmla="*/ 344555 h 3922026"/>
              <a:gd name="connsiteX627" fmla="*/ 10923870 w 11855435"/>
              <a:gd name="connsiteY627" fmla="*/ 348323 h 3922026"/>
              <a:gd name="connsiteX628" fmla="*/ 10926509 w 11855435"/>
              <a:gd name="connsiteY628" fmla="*/ 350615 h 3922026"/>
              <a:gd name="connsiteX629" fmla="*/ 10607230 w 11855435"/>
              <a:gd name="connsiteY629" fmla="*/ 343499 h 3922026"/>
              <a:gd name="connsiteX630" fmla="*/ 10591911 w 11855435"/>
              <a:gd name="connsiteY630" fmla="*/ 344227 h 3922026"/>
              <a:gd name="connsiteX631" fmla="*/ 10502438 w 11855435"/>
              <a:gd name="connsiteY631" fmla="*/ 356508 h 3922026"/>
              <a:gd name="connsiteX632" fmla="*/ 10496333 w 11855435"/>
              <a:gd name="connsiteY632" fmla="*/ 367498 h 3922026"/>
              <a:gd name="connsiteX633" fmla="*/ 10495780 w 11855435"/>
              <a:gd name="connsiteY633" fmla="*/ 367608 h 3922026"/>
              <a:gd name="connsiteX634" fmla="*/ 10499493 w 11855435"/>
              <a:gd name="connsiteY634" fmla="*/ 369520 h 3922026"/>
              <a:gd name="connsiteX635" fmla="*/ 10503062 w 11855435"/>
              <a:gd name="connsiteY635" fmla="*/ 368417 h 3922026"/>
              <a:gd name="connsiteX636" fmla="*/ 10503682 w 11855435"/>
              <a:gd name="connsiteY636" fmla="*/ 369601 h 3922026"/>
              <a:gd name="connsiteX637" fmla="*/ 10500813 w 11855435"/>
              <a:gd name="connsiteY637" fmla="*/ 370200 h 3922026"/>
              <a:gd name="connsiteX638" fmla="*/ 10502131 w 11855435"/>
              <a:gd name="connsiteY638" fmla="*/ 370880 h 3922026"/>
              <a:gd name="connsiteX639" fmla="*/ 10511097 w 11855435"/>
              <a:gd name="connsiteY639" fmla="*/ 368930 h 3922026"/>
              <a:gd name="connsiteX640" fmla="*/ 10525677 w 11855435"/>
              <a:gd name="connsiteY640" fmla="*/ 368024 h 3922026"/>
              <a:gd name="connsiteX641" fmla="*/ 10600015 w 11855435"/>
              <a:gd name="connsiteY641" fmla="*/ 345378 h 3922026"/>
              <a:gd name="connsiteX642" fmla="*/ 2775438 w 11855435"/>
              <a:gd name="connsiteY642" fmla="*/ 319955 h 3922026"/>
              <a:gd name="connsiteX643" fmla="*/ 2773142 w 11855435"/>
              <a:gd name="connsiteY643" fmla="*/ 322057 h 3922026"/>
              <a:gd name="connsiteX644" fmla="*/ 2781517 w 11855435"/>
              <a:gd name="connsiteY644" fmla="*/ 322793 h 3922026"/>
              <a:gd name="connsiteX645" fmla="*/ 2783076 w 11855435"/>
              <a:gd name="connsiteY645" fmla="*/ 323521 h 3922026"/>
              <a:gd name="connsiteX646" fmla="*/ 2776702 w 11855435"/>
              <a:gd name="connsiteY646" fmla="*/ 325837 h 3922026"/>
              <a:gd name="connsiteX647" fmla="*/ 2774403 w 11855435"/>
              <a:gd name="connsiteY647" fmla="*/ 327940 h 3922026"/>
              <a:gd name="connsiteX648" fmla="*/ 2824184 w 11855435"/>
              <a:gd name="connsiteY648" fmla="*/ 338367 h 3922026"/>
              <a:gd name="connsiteX649" fmla="*/ 2835352 w 11855435"/>
              <a:gd name="connsiteY649" fmla="*/ 339125 h 3922026"/>
              <a:gd name="connsiteX650" fmla="*/ 2839153 w 11855435"/>
              <a:gd name="connsiteY650" fmla="*/ 340648 h 3922026"/>
              <a:gd name="connsiteX651" fmla="*/ 2865515 w 11855435"/>
              <a:gd name="connsiteY651" fmla="*/ 344075 h 3922026"/>
              <a:gd name="connsiteX652" fmla="*/ 2873719 w 11855435"/>
              <a:gd name="connsiteY652" fmla="*/ 337831 h 3922026"/>
              <a:gd name="connsiteX653" fmla="*/ 2880797 w 11855435"/>
              <a:gd name="connsiteY653" fmla="*/ 330746 h 3922026"/>
              <a:gd name="connsiteX654" fmla="*/ 2873520 w 11855435"/>
              <a:gd name="connsiteY654" fmla="*/ 328705 h 3922026"/>
              <a:gd name="connsiteX655" fmla="*/ 2826196 w 11855435"/>
              <a:gd name="connsiteY655" fmla="*/ 326719 h 3922026"/>
              <a:gd name="connsiteX656" fmla="*/ 2781517 w 11855435"/>
              <a:gd name="connsiteY656" fmla="*/ 322793 h 3922026"/>
              <a:gd name="connsiteX657" fmla="*/ 11085230 w 11855435"/>
              <a:gd name="connsiteY657" fmla="*/ 296299 h 3922026"/>
              <a:gd name="connsiteX658" fmla="*/ 11026503 w 11855435"/>
              <a:gd name="connsiteY658" fmla="*/ 299757 h 3922026"/>
              <a:gd name="connsiteX659" fmla="*/ 11003765 w 11855435"/>
              <a:gd name="connsiteY659" fmla="*/ 305483 h 3922026"/>
              <a:gd name="connsiteX660" fmla="*/ 11006822 w 11855435"/>
              <a:gd name="connsiteY660" fmla="*/ 308389 h 3922026"/>
              <a:gd name="connsiteX661" fmla="*/ 10950888 w 11855435"/>
              <a:gd name="connsiteY661" fmla="*/ 323091 h 3922026"/>
              <a:gd name="connsiteX662" fmla="*/ 10933384 w 11855435"/>
              <a:gd name="connsiteY662" fmla="*/ 319023 h 3922026"/>
              <a:gd name="connsiteX663" fmla="*/ 10936481 w 11855435"/>
              <a:gd name="connsiteY663" fmla="*/ 312110 h 3922026"/>
              <a:gd name="connsiteX664" fmla="*/ 10927459 w 11855435"/>
              <a:gd name="connsiteY664" fmla="*/ 312164 h 3922026"/>
              <a:gd name="connsiteX665" fmla="*/ 10926711 w 11855435"/>
              <a:gd name="connsiteY665" fmla="*/ 320407 h 3922026"/>
              <a:gd name="connsiteX666" fmla="*/ 10870630 w 11855435"/>
              <a:gd name="connsiteY666" fmla="*/ 327100 h 3922026"/>
              <a:gd name="connsiteX667" fmla="*/ 10869294 w 11855435"/>
              <a:gd name="connsiteY667" fmla="*/ 320992 h 3922026"/>
              <a:gd name="connsiteX668" fmla="*/ 10857934 w 11855435"/>
              <a:gd name="connsiteY668" fmla="*/ 325231 h 3922026"/>
              <a:gd name="connsiteX669" fmla="*/ 10861435 w 11855435"/>
              <a:gd name="connsiteY669" fmla="*/ 326045 h 3922026"/>
              <a:gd name="connsiteX670" fmla="*/ 10864934 w 11855435"/>
              <a:gd name="connsiteY670" fmla="*/ 326860 h 3922026"/>
              <a:gd name="connsiteX671" fmla="*/ 10859949 w 11855435"/>
              <a:gd name="connsiteY671" fmla="*/ 329658 h 3922026"/>
              <a:gd name="connsiteX672" fmla="*/ 10851458 w 11855435"/>
              <a:gd name="connsiteY672" fmla="*/ 331639 h 3922026"/>
              <a:gd name="connsiteX673" fmla="*/ 10854958 w 11855435"/>
              <a:gd name="connsiteY673" fmla="*/ 332455 h 3922026"/>
              <a:gd name="connsiteX674" fmla="*/ 10829486 w 11855435"/>
              <a:gd name="connsiteY674" fmla="*/ 338407 h 3922026"/>
              <a:gd name="connsiteX675" fmla="*/ 10827998 w 11855435"/>
              <a:gd name="connsiteY675" fmla="*/ 342018 h 3922026"/>
              <a:gd name="connsiteX676" fmla="*/ 10823007 w 11855435"/>
              <a:gd name="connsiteY676" fmla="*/ 344816 h 3922026"/>
              <a:gd name="connsiteX677" fmla="*/ 10819506 w 11855435"/>
              <a:gd name="connsiteY677" fmla="*/ 344003 h 3922026"/>
              <a:gd name="connsiteX678" fmla="*/ 10816005 w 11855435"/>
              <a:gd name="connsiteY678" fmla="*/ 343189 h 3922026"/>
              <a:gd name="connsiteX679" fmla="*/ 10820994 w 11855435"/>
              <a:gd name="connsiteY679" fmla="*/ 340392 h 3922026"/>
              <a:gd name="connsiteX680" fmla="*/ 10817494 w 11855435"/>
              <a:gd name="connsiteY680" fmla="*/ 339577 h 3922026"/>
              <a:gd name="connsiteX681" fmla="*/ 10813027 w 11855435"/>
              <a:gd name="connsiteY681" fmla="*/ 350412 h 3922026"/>
              <a:gd name="connsiteX682" fmla="*/ 10805061 w 11855435"/>
              <a:gd name="connsiteY682" fmla="*/ 360433 h 3922026"/>
              <a:gd name="connsiteX683" fmla="*/ 10820183 w 11855435"/>
              <a:gd name="connsiteY683" fmla="*/ 360979 h 3922026"/>
              <a:gd name="connsiteX684" fmla="*/ 10822462 w 11855435"/>
              <a:gd name="connsiteY684" fmla="*/ 360968 h 3922026"/>
              <a:gd name="connsiteX685" fmla="*/ 10822073 w 11855435"/>
              <a:gd name="connsiteY685" fmla="*/ 346407 h 3922026"/>
              <a:gd name="connsiteX686" fmla="*/ 10854738 w 11855435"/>
              <a:gd name="connsiteY686" fmla="*/ 345906 h 3922026"/>
              <a:gd name="connsiteX687" fmla="*/ 10855246 w 11855435"/>
              <a:gd name="connsiteY687" fmla="*/ 364782 h 3922026"/>
              <a:gd name="connsiteX688" fmla="*/ 10876235 w 11855435"/>
              <a:gd name="connsiteY688" fmla="*/ 359555 h 3922026"/>
              <a:gd name="connsiteX689" fmla="*/ 10872298 w 11855435"/>
              <a:gd name="connsiteY689" fmla="*/ 354727 h 3922026"/>
              <a:gd name="connsiteX690" fmla="*/ 10880333 w 11855435"/>
              <a:gd name="connsiteY690" fmla="*/ 348721 h 3922026"/>
              <a:gd name="connsiteX691" fmla="*/ 10895723 w 11855435"/>
              <a:gd name="connsiteY691" fmla="*/ 348045 h 3922026"/>
              <a:gd name="connsiteX692" fmla="*/ 10898190 w 11855435"/>
              <a:gd name="connsiteY692" fmla="*/ 347276 h 3922026"/>
              <a:gd name="connsiteX693" fmla="*/ 10913499 w 11855435"/>
              <a:gd name="connsiteY693" fmla="*/ 334224 h 3922026"/>
              <a:gd name="connsiteX694" fmla="*/ 10917730 w 11855435"/>
              <a:gd name="connsiteY694" fmla="*/ 341175 h 3922026"/>
              <a:gd name="connsiteX695" fmla="*/ 10918368 w 11855435"/>
              <a:gd name="connsiteY695" fmla="*/ 340976 h 3922026"/>
              <a:gd name="connsiteX696" fmla="*/ 10938175 w 11855435"/>
              <a:gd name="connsiteY696" fmla="*/ 331937 h 3922026"/>
              <a:gd name="connsiteX697" fmla="*/ 10974992 w 11855435"/>
              <a:gd name="connsiteY697" fmla="*/ 326395 h 3922026"/>
              <a:gd name="connsiteX698" fmla="*/ 11011623 w 11855435"/>
              <a:gd name="connsiteY698" fmla="*/ 311375 h 3922026"/>
              <a:gd name="connsiteX699" fmla="*/ 11058620 w 11855435"/>
              <a:gd name="connsiteY699" fmla="*/ 303428 h 3922026"/>
              <a:gd name="connsiteX700" fmla="*/ 11077112 w 11855435"/>
              <a:gd name="connsiteY700" fmla="*/ 298275 h 3922026"/>
              <a:gd name="connsiteX701" fmla="*/ 11085244 w 11855435"/>
              <a:gd name="connsiteY701" fmla="*/ 296460 h 3922026"/>
              <a:gd name="connsiteX702" fmla="*/ 10885337 w 11855435"/>
              <a:gd name="connsiteY702" fmla="*/ 294710 h 3922026"/>
              <a:gd name="connsiteX703" fmla="*/ 10780904 w 11855435"/>
              <a:gd name="connsiteY703" fmla="*/ 315574 h 3922026"/>
              <a:gd name="connsiteX704" fmla="*/ 10784145 w 11855435"/>
              <a:gd name="connsiteY704" fmla="*/ 316916 h 3922026"/>
              <a:gd name="connsiteX705" fmla="*/ 10787385 w 11855435"/>
              <a:gd name="connsiteY705" fmla="*/ 318260 h 3922026"/>
              <a:gd name="connsiteX706" fmla="*/ 10782151 w 11855435"/>
              <a:gd name="connsiteY706" fmla="*/ 320365 h 3922026"/>
              <a:gd name="connsiteX707" fmla="*/ 10773677 w 11855435"/>
              <a:gd name="connsiteY707" fmla="*/ 321130 h 3922026"/>
              <a:gd name="connsiteX708" fmla="*/ 10776917 w 11855435"/>
              <a:gd name="connsiteY708" fmla="*/ 322474 h 3922026"/>
              <a:gd name="connsiteX709" fmla="*/ 10772009 w 11855435"/>
              <a:gd name="connsiteY709" fmla="*/ 324073 h 3922026"/>
              <a:gd name="connsiteX710" fmla="*/ 10773850 w 11855435"/>
              <a:gd name="connsiteY710" fmla="*/ 324506 h 3922026"/>
              <a:gd name="connsiteX711" fmla="*/ 10731133 w 11855435"/>
              <a:gd name="connsiteY711" fmla="*/ 338586 h 3922026"/>
              <a:gd name="connsiteX712" fmla="*/ 10729651 w 11855435"/>
              <a:gd name="connsiteY712" fmla="*/ 340839 h 3922026"/>
              <a:gd name="connsiteX713" fmla="*/ 10724574 w 11855435"/>
              <a:gd name="connsiteY713" fmla="*/ 343545 h 3922026"/>
              <a:gd name="connsiteX714" fmla="*/ 10740773 w 11855435"/>
              <a:gd name="connsiteY714" fmla="*/ 350258 h 3922026"/>
              <a:gd name="connsiteX715" fmla="*/ 10706440 w 11855435"/>
              <a:gd name="connsiteY715" fmla="*/ 362755 h 3922026"/>
              <a:gd name="connsiteX716" fmla="*/ 10691366 w 11855435"/>
              <a:gd name="connsiteY716" fmla="*/ 366133 h 3922026"/>
              <a:gd name="connsiteX717" fmla="*/ 10702839 w 11855435"/>
              <a:gd name="connsiteY717" fmla="*/ 370748 h 3922026"/>
              <a:gd name="connsiteX718" fmla="*/ 10756047 w 11855435"/>
              <a:gd name="connsiteY718" fmla="*/ 349041 h 3922026"/>
              <a:gd name="connsiteX719" fmla="*/ 10799989 w 11855435"/>
              <a:gd name="connsiteY719" fmla="*/ 335509 h 3922026"/>
              <a:gd name="connsiteX720" fmla="*/ 10856448 w 11855435"/>
              <a:gd name="connsiteY720" fmla="*/ 317118 h 3922026"/>
              <a:gd name="connsiteX721" fmla="*/ 10862314 w 11855435"/>
              <a:gd name="connsiteY721" fmla="*/ 307619 h 3922026"/>
              <a:gd name="connsiteX722" fmla="*/ 10885337 w 11855435"/>
              <a:gd name="connsiteY722" fmla="*/ 294710 h 3922026"/>
              <a:gd name="connsiteX723" fmla="*/ 8592293 w 11855435"/>
              <a:gd name="connsiteY723" fmla="*/ 57269 h 3922026"/>
              <a:gd name="connsiteX724" fmla="*/ 8590961 w 11855435"/>
              <a:gd name="connsiteY724" fmla="*/ 58251 h 3922026"/>
              <a:gd name="connsiteX725" fmla="*/ 8595231 w 11855435"/>
              <a:gd name="connsiteY725" fmla="*/ 59211 h 3922026"/>
              <a:gd name="connsiteX726" fmla="*/ 8595985 w 11855435"/>
              <a:gd name="connsiteY726" fmla="*/ 59707 h 3922026"/>
              <a:gd name="connsiteX727" fmla="*/ 8592531 w 11855435"/>
              <a:gd name="connsiteY727" fmla="*/ 60533 h 3922026"/>
              <a:gd name="connsiteX728" fmla="*/ 8591196 w 11855435"/>
              <a:gd name="connsiteY728" fmla="*/ 61518 h 3922026"/>
              <a:gd name="connsiteX729" fmla="*/ 8600163 w 11855435"/>
              <a:gd name="connsiteY729" fmla="*/ 64343 h 3922026"/>
              <a:gd name="connsiteX730" fmla="*/ 8612290 w 11855435"/>
              <a:gd name="connsiteY730" fmla="*/ 63037 h 3922026"/>
              <a:gd name="connsiteX731" fmla="*/ 8595231 w 11855435"/>
              <a:gd name="connsiteY731" fmla="*/ 59211 h 3922026"/>
              <a:gd name="connsiteX732" fmla="*/ 8335730 w 11855435"/>
              <a:gd name="connsiteY732" fmla="*/ 34972 h 3922026"/>
              <a:gd name="connsiteX733" fmla="*/ 8314782 w 11855435"/>
              <a:gd name="connsiteY733" fmla="*/ 36660 h 3922026"/>
              <a:gd name="connsiteX734" fmla="*/ 8299953 w 11855435"/>
              <a:gd name="connsiteY734" fmla="*/ 35561 h 3922026"/>
              <a:gd name="connsiteX735" fmla="*/ 8293303 w 11855435"/>
              <a:gd name="connsiteY735" fmla="*/ 36139 h 3922026"/>
              <a:gd name="connsiteX736" fmla="*/ 8342786 w 11855435"/>
              <a:gd name="connsiteY736" fmla="*/ 39461 h 3922026"/>
              <a:gd name="connsiteX737" fmla="*/ 8425440 w 11855435"/>
              <a:gd name="connsiteY737" fmla="*/ 53780 h 3922026"/>
              <a:gd name="connsiteX738" fmla="*/ 8460017 w 11855435"/>
              <a:gd name="connsiteY738" fmla="*/ 46907 h 3922026"/>
              <a:gd name="connsiteX739" fmla="*/ 8452478 w 11855435"/>
              <a:gd name="connsiteY739" fmla="*/ 46886 h 3922026"/>
              <a:gd name="connsiteX740" fmla="*/ 8419918 w 11855435"/>
              <a:gd name="connsiteY740" fmla="*/ 43386 h 3922026"/>
              <a:gd name="connsiteX741" fmla="*/ 8429961 w 11855435"/>
              <a:gd name="connsiteY741" fmla="*/ 46296 h 3922026"/>
              <a:gd name="connsiteX742" fmla="*/ 8425960 w 11855435"/>
              <a:gd name="connsiteY742" fmla="*/ 49245 h 3922026"/>
              <a:gd name="connsiteX743" fmla="*/ 8401323 w 11855435"/>
              <a:gd name="connsiteY743" fmla="*/ 48497 h 3922026"/>
              <a:gd name="connsiteX744" fmla="*/ 8397635 w 11855435"/>
              <a:gd name="connsiteY744" fmla="*/ 46060 h 3922026"/>
              <a:gd name="connsiteX745" fmla="*/ 8401401 w 11855435"/>
              <a:gd name="connsiteY745" fmla="*/ 39848 h 3922026"/>
              <a:gd name="connsiteX746" fmla="*/ 8371194 w 11855435"/>
              <a:gd name="connsiteY746" fmla="*/ 39768 h 3922026"/>
              <a:gd name="connsiteX747" fmla="*/ 8337299 w 11855435"/>
              <a:gd name="connsiteY747" fmla="*/ 37252 h 3922026"/>
              <a:gd name="connsiteX748" fmla="*/ 8335730 w 11855435"/>
              <a:gd name="connsiteY748" fmla="*/ 34972 h 3922026"/>
              <a:gd name="connsiteX749" fmla="*/ 8238040 w 11855435"/>
              <a:gd name="connsiteY749" fmla="*/ 25375 h 3922026"/>
              <a:gd name="connsiteX750" fmla="*/ 8217001 w 11855435"/>
              <a:gd name="connsiteY750" fmla="*/ 29638 h 3922026"/>
              <a:gd name="connsiteX751" fmla="*/ 8201803 w 11855435"/>
              <a:gd name="connsiteY751" fmla="*/ 30431 h 3922026"/>
              <a:gd name="connsiteX752" fmla="*/ 8162320 w 11855435"/>
              <a:gd name="connsiteY752" fmla="*/ 38692 h 3922026"/>
              <a:gd name="connsiteX753" fmla="*/ 8155054 w 11855435"/>
              <a:gd name="connsiteY753" fmla="*/ 39976 h 3922026"/>
              <a:gd name="connsiteX754" fmla="*/ 8184770 w 11855435"/>
              <a:gd name="connsiteY754" fmla="*/ 35394 h 3922026"/>
              <a:gd name="connsiteX755" fmla="*/ 8240419 w 11855435"/>
              <a:gd name="connsiteY755" fmla="*/ 32590 h 3922026"/>
              <a:gd name="connsiteX756" fmla="*/ 8242549 w 11855435"/>
              <a:gd name="connsiteY756" fmla="*/ 32733 h 3922026"/>
              <a:gd name="connsiteX757" fmla="*/ 8242522 w 11855435"/>
              <a:gd name="connsiteY757" fmla="*/ 28029 h 3922026"/>
              <a:gd name="connsiteX758" fmla="*/ 8264254 w 11855435"/>
              <a:gd name="connsiteY758" fmla="*/ 27499 h 3922026"/>
              <a:gd name="connsiteX759" fmla="*/ 8270197 w 11855435"/>
              <a:gd name="connsiteY759" fmla="*/ 25911 h 3922026"/>
              <a:gd name="connsiteX760" fmla="*/ 8271869 w 11855435"/>
              <a:gd name="connsiteY760" fmla="*/ 25724 h 3922026"/>
              <a:gd name="connsiteX761" fmla="*/ 8239934 w 11855435"/>
              <a:gd name="connsiteY761" fmla="*/ 27388 h 3922026"/>
              <a:gd name="connsiteX762" fmla="*/ 8238040 w 11855435"/>
              <a:gd name="connsiteY762" fmla="*/ 25375 h 3922026"/>
              <a:gd name="connsiteX763" fmla="*/ 8305345 w 11855435"/>
              <a:gd name="connsiteY763" fmla="*/ 21868 h 3922026"/>
              <a:gd name="connsiteX764" fmla="*/ 8284324 w 11855435"/>
              <a:gd name="connsiteY764" fmla="*/ 24410 h 3922026"/>
              <a:gd name="connsiteX765" fmla="*/ 8305798 w 11855435"/>
              <a:gd name="connsiteY765" fmla="*/ 23988 h 3922026"/>
              <a:gd name="connsiteX766" fmla="*/ 8395058 w 11855435"/>
              <a:gd name="connsiteY766" fmla="*/ 430 h 3922026"/>
              <a:gd name="connsiteX767" fmla="*/ 8410265 w 11855435"/>
              <a:gd name="connsiteY767" fmla="*/ 2672 h 3922026"/>
              <a:gd name="connsiteX768" fmla="*/ 8490716 w 11855435"/>
              <a:gd name="connsiteY768" fmla="*/ 5870 h 3922026"/>
              <a:gd name="connsiteX769" fmla="*/ 8497899 w 11855435"/>
              <a:gd name="connsiteY769" fmla="*/ 8663 h 3922026"/>
              <a:gd name="connsiteX770" fmla="*/ 8529639 w 11855435"/>
              <a:gd name="connsiteY770" fmla="*/ 13344 h 3922026"/>
              <a:gd name="connsiteX771" fmla="*/ 8535204 w 11855435"/>
              <a:gd name="connsiteY771" fmla="*/ 11998 h 3922026"/>
              <a:gd name="connsiteX772" fmla="*/ 8549849 w 11855435"/>
              <a:gd name="connsiteY772" fmla="*/ 15456 h 3922026"/>
              <a:gd name="connsiteX773" fmla="*/ 8547952 w 11855435"/>
              <a:gd name="connsiteY773" fmla="*/ 13443 h 3922026"/>
              <a:gd name="connsiteX774" fmla="*/ 8559152 w 11855435"/>
              <a:gd name="connsiteY774" fmla="*/ 16051 h 3922026"/>
              <a:gd name="connsiteX775" fmla="*/ 8559893 w 11855435"/>
              <a:gd name="connsiteY775" fmla="*/ 21238 h 3922026"/>
              <a:gd name="connsiteX776" fmla="*/ 8553637 w 11855435"/>
              <a:gd name="connsiteY776" fmla="*/ 19482 h 3922026"/>
              <a:gd name="connsiteX777" fmla="*/ 8528440 w 11855435"/>
              <a:gd name="connsiteY777" fmla="*/ 18419 h 3922026"/>
              <a:gd name="connsiteX778" fmla="*/ 8504650 w 11855435"/>
              <a:gd name="connsiteY778" fmla="*/ 16327 h 3922026"/>
              <a:gd name="connsiteX779" fmla="*/ 8501414 w 11855435"/>
              <a:gd name="connsiteY779" fmla="*/ 14814 h 3922026"/>
              <a:gd name="connsiteX780" fmla="*/ 8500191 w 11855435"/>
              <a:gd name="connsiteY780" fmla="*/ 15933 h 3922026"/>
              <a:gd name="connsiteX781" fmla="*/ 8504650 w 11855435"/>
              <a:gd name="connsiteY781" fmla="*/ 16327 h 3922026"/>
              <a:gd name="connsiteX782" fmla="*/ 8505481 w 11855435"/>
              <a:gd name="connsiteY782" fmla="*/ 16714 h 3922026"/>
              <a:gd name="connsiteX783" fmla="*/ 8502086 w 11855435"/>
              <a:gd name="connsiteY783" fmla="*/ 17948 h 3922026"/>
              <a:gd name="connsiteX784" fmla="*/ 8500862 w 11855435"/>
              <a:gd name="connsiteY784" fmla="*/ 19065 h 3922026"/>
              <a:gd name="connsiteX785" fmla="*/ 8557822 w 11855435"/>
              <a:gd name="connsiteY785" fmla="*/ 28766 h 3922026"/>
              <a:gd name="connsiteX786" fmla="*/ 8561141 w 11855435"/>
              <a:gd name="connsiteY786" fmla="*/ 29965 h 3922026"/>
              <a:gd name="connsiteX787" fmla="*/ 8562160 w 11855435"/>
              <a:gd name="connsiteY787" fmla="*/ 37108 h 3922026"/>
              <a:gd name="connsiteX788" fmla="*/ 8532992 w 11855435"/>
              <a:gd name="connsiteY788" fmla="*/ 31117 h 3922026"/>
              <a:gd name="connsiteX789" fmla="*/ 8487008 w 11855435"/>
              <a:gd name="connsiteY789" fmla="*/ 26123 h 3922026"/>
              <a:gd name="connsiteX790" fmla="*/ 8455269 w 11855435"/>
              <a:gd name="connsiteY790" fmla="*/ 21444 h 3922026"/>
              <a:gd name="connsiteX791" fmla="*/ 8453218 w 11855435"/>
              <a:gd name="connsiteY791" fmla="*/ 28939 h 3922026"/>
              <a:gd name="connsiteX792" fmla="*/ 8443862 w 11855435"/>
              <a:gd name="connsiteY792" fmla="*/ 26260 h 3922026"/>
              <a:gd name="connsiteX793" fmla="*/ 8445362 w 11855435"/>
              <a:gd name="connsiteY793" fmla="*/ 23014 h 3922026"/>
              <a:gd name="connsiteX794" fmla="*/ 8388793 w 11855435"/>
              <a:gd name="connsiteY794" fmla="*/ 18573 h 3922026"/>
              <a:gd name="connsiteX795" fmla="*/ 8358122 w 11855435"/>
              <a:gd name="connsiteY795" fmla="*/ 22283 h 3922026"/>
              <a:gd name="connsiteX796" fmla="*/ 8324608 w 11855435"/>
              <a:gd name="connsiteY796" fmla="*/ 22974 h 3922026"/>
              <a:gd name="connsiteX797" fmla="*/ 8328464 w 11855435"/>
              <a:gd name="connsiteY797" fmla="*/ 23542 h 3922026"/>
              <a:gd name="connsiteX798" fmla="*/ 8336507 w 11855435"/>
              <a:gd name="connsiteY798" fmla="*/ 23385 h 3922026"/>
              <a:gd name="connsiteX799" fmla="*/ 8337143 w 11855435"/>
              <a:gd name="connsiteY799" fmla="*/ 25338 h 3922026"/>
              <a:gd name="connsiteX800" fmla="*/ 8384296 w 11855435"/>
              <a:gd name="connsiteY800" fmla="*/ 26674 h 3922026"/>
              <a:gd name="connsiteX801" fmla="*/ 8396457 w 11855435"/>
              <a:gd name="connsiteY801" fmla="*/ 29743 h 3922026"/>
              <a:gd name="connsiteX802" fmla="*/ 8458677 w 11855435"/>
              <a:gd name="connsiteY802" fmla="*/ 35443 h 3922026"/>
              <a:gd name="connsiteX803" fmla="*/ 8487854 w 11855435"/>
              <a:gd name="connsiteY803" fmla="*/ 39504 h 3922026"/>
              <a:gd name="connsiteX804" fmla="*/ 8494470 w 11855435"/>
              <a:gd name="connsiteY804" fmla="*/ 40057 h 3922026"/>
              <a:gd name="connsiteX805" fmla="*/ 8503581 w 11855435"/>
              <a:gd name="connsiteY805" fmla="*/ 38247 h 3922026"/>
              <a:gd name="connsiteX806" fmla="*/ 8515064 w 11855435"/>
              <a:gd name="connsiteY806" fmla="*/ 41774 h 3922026"/>
              <a:gd name="connsiteX807" fmla="*/ 8515272 w 11855435"/>
              <a:gd name="connsiteY807" fmla="*/ 41791 h 3922026"/>
              <a:gd name="connsiteX808" fmla="*/ 8515326 w 11855435"/>
              <a:gd name="connsiteY808" fmla="*/ 41816 h 3922026"/>
              <a:gd name="connsiteX809" fmla="*/ 8517446 w 11855435"/>
              <a:gd name="connsiteY809" fmla="*/ 41972 h 3922026"/>
              <a:gd name="connsiteX810" fmla="*/ 8515272 w 11855435"/>
              <a:gd name="connsiteY810" fmla="*/ 41791 h 3922026"/>
              <a:gd name="connsiteX811" fmla="*/ 8512422 w 11855435"/>
              <a:gd name="connsiteY811" fmla="*/ 40518 h 3922026"/>
              <a:gd name="connsiteX812" fmla="*/ 8517993 w 11855435"/>
              <a:gd name="connsiteY812" fmla="*/ 39850 h 3922026"/>
              <a:gd name="connsiteX813" fmla="*/ 8520111 w 11855435"/>
              <a:gd name="connsiteY813" fmla="*/ 40006 h 3922026"/>
              <a:gd name="connsiteX814" fmla="*/ 8519327 w 11855435"/>
              <a:gd name="connsiteY814" fmla="*/ 38866 h 3922026"/>
              <a:gd name="connsiteX815" fmla="*/ 8465347 w 11855435"/>
              <a:gd name="connsiteY815" fmla="*/ 30530 h 3922026"/>
              <a:gd name="connsiteX816" fmla="*/ 8468562 w 11855435"/>
              <a:gd name="connsiteY816" fmla="*/ 26440 h 3922026"/>
              <a:gd name="connsiteX817" fmla="*/ 8482842 w 11855435"/>
              <a:gd name="connsiteY817" fmla="*/ 29664 h 3922026"/>
              <a:gd name="connsiteX818" fmla="*/ 8505596 w 11855435"/>
              <a:gd name="connsiteY818" fmla="*/ 33519 h 3922026"/>
              <a:gd name="connsiteX819" fmla="*/ 8583113 w 11855435"/>
              <a:gd name="connsiteY819" fmla="*/ 46851 h 3922026"/>
              <a:gd name="connsiteX820" fmla="*/ 8589704 w 11855435"/>
              <a:gd name="connsiteY820" fmla="*/ 50586 h 3922026"/>
              <a:gd name="connsiteX821" fmla="*/ 8619835 w 11855435"/>
              <a:gd name="connsiteY821" fmla="*/ 59315 h 3922026"/>
              <a:gd name="connsiteX822" fmla="*/ 8625402 w 11855435"/>
              <a:gd name="connsiteY822" fmla="*/ 58647 h 3922026"/>
              <a:gd name="connsiteX823" fmla="*/ 8630913 w 11855435"/>
              <a:gd name="connsiteY823" fmla="*/ 61034 h 3922026"/>
              <a:gd name="connsiteX824" fmla="*/ 8647424 w 11855435"/>
              <a:gd name="connsiteY824" fmla="*/ 59256 h 3922026"/>
              <a:gd name="connsiteX825" fmla="*/ 8687984 w 11855435"/>
              <a:gd name="connsiteY825" fmla="*/ 95140 h 3922026"/>
              <a:gd name="connsiteX826" fmla="*/ 8688978 w 11855435"/>
              <a:gd name="connsiteY826" fmla="*/ 132230 h 3922026"/>
              <a:gd name="connsiteX827" fmla="*/ 8728871 w 11855435"/>
              <a:gd name="connsiteY827" fmla="*/ 143277 h 3922026"/>
              <a:gd name="connsiteX828" fmla="*/ 8625033 w 11855435"/>
              <a:gd name="connsiteY828" fmla="*/ 178902 h 3922026"/>
              <a:gd name="connsiteX829" fmla="*/ 8597678 w 11855435"/>
              <a:gd name="connsiteY829" fmla="*/ 195220 h 3922026"/>
              <a:gd name="connsiteX830" fmla="*/ 8605438 w 11855435"/>
              <a:gd name="connsiteY830" fmla="*/ 192517 h 3922026"/>
              <a:gd name="connsiteX831" fmla="*/ 8623402 w 11855435"/>
              <a:gd name="connsiteY831" fmla="*/ 186863 h 3922026"/>
              <a:gd name="connsiteX832" fmla="*/ 8626805 w 11855435"/>
              <a:gd name="connsiteY832" fmla="*/ 197775 h 3922026"/>
              <a:gd name="connsiteX833" fmla="*/ 8604953 w 11855435"/>
              <a:gd name="connsiteY833" fmla="*/ 204000 h 3922026"/>
              <a:gd name="connsiteX834" fmla="*/ 8599380 w 11855435"/>
              <a:gd name="connsiteY834" fmla="*/ 207022 h 3922026"/>
              <a:gd name="connsiteX835" fmla="*/ 8594628 w 11855435"/>
              <a:gd name="connsiteY835" fmla="*/ 208798 h 3922026"/>
              <a:gd name="connsiteX836" fmla="*/ 8594471 w 11855435"/>
              <a:gd name="connsiteY836" fmla="*/ 208741 h 3922026"/>
              <a:gd name="connsiteX837" fmla="*/ 8592973 w 11855435"/>
              <a:gd name="connsiteY837" fmla="*/ 209419 h 3922026"/>
              <a:gd name="connsiteX838" fmla="*/ 8594628 w 11855435"/>
              <a:gd name="connsiteY838" fmla="*/ 208798 h 3922026"/>
              <a:gd name="connsiteX839" fmla="*/ 8595162 w 11855435"/>
              <a:gd name="connsiteY839" fmla="*/ 209001 h 3922026"/>
              <a:gd name="connsiteX840" fmla="*/ 8596524 w 11855435"/>
              <a:gd name="connsiteY840" fmla="*/ 208480 h 3922026"/>
              <a:gd name="connsiteX841" fmla="*/ 8596417 w 11855435"/>
              <a:gd name="connsiteY841" fmla="*/ 209068 h 3922026"/>
              <a:gd name="connsiteX842" fmla="*/ 8541277 w 11855435"/>
              <a:gd name="connsiteY842" fmla="*/ 224516 h 3922026"/>
              <a:gd name="connsiteX843" fmla="*/ 8541265 w 11855435"/>
              <a:gd name="connsiteY843" fmla="*/ 224523 h 3922026"/>
              <a:gd name="connsiteX844" fmla="*/ 8470341 w 11855435"/>
              <a:gd name="connsiteY844" fmla="*/ 242409 h 3922026"/>
              <a:gd name="connsiteX845" fmla="*/ 8428757 w 11855435"/>
              <a:gd name="connsiteY845" fmla="*/ 244109 h 3922026"/>
              <a:gd name="connsiteX846" fmla="*/ 8405919 w 11855435"/>
              <a:gd name="connsiteY846" fmla="*/ 248075 h 3922026"/>
              <a:gd name="connsiteX847" fmla="*/ 8375250 w 11855435"/>
              <a:gd name="connsiteY847" fmla="*/ 252065 h 3922026"/>
              <a:gd name="connsiteX848" fmla="*/ 8346856 w 11855435"/>
              <a:gd name="connsiteY848" fmla="*/ 257214 h 3922026"/>
              <a:gd name="connsiteX849" fmla="*/ 8346794 w 11855435"/>
              <a:gd name="connsiteY849" fmla="*/ 257206 h 3922026"/>
              <a:gd name="connsiteX850" fmla="*/ 8344606 w 11855435"/>
              <a:gd name="connsiteY850" fmla="*/ 257622 h 3922026"/>
              <a:gd name="connsiteX851" fmla="*/ 8346856 w 11855435"/>
              <a:gd name="connsiteY851" fmla="*/ 257214 h 3922026"/>
              <a:gd name="connsiteX852" fmla="*/ 8350096 w 11855435"/>
              <a:gd name="connsiteY852" fmla="*/ 257626 h 3922026"/>
              <a:gd name="connsiteX853" fmla="*/ 8344644 w 11855435"/>
              <a:gd name="connsiteY853" fmla="*/ 259710 h 3922026"/>
              <a:gd name="connsiteX854" fmla="*/ 8342455 w 11855435"/>
              <a:gd name="connsiteY854" fmla="*/ 260125 h 3922026"/>
              <a:gd name="connsiteX855" fmla="*/ 8343567 w 11855435"/>
              <a:gd name="connsiteY855" fmla="*/ 260960 h 3922026"/>
              <a:gd name="connsiteX856" fmla="*/ 8400540 w 11855435"/>
              <a:gd name="connsiteY856" fmla="*/ 254333 h 3922026"/>
              <a:gd name="connsiteX857" fmla="*/ 8398424 w 11855435"/>
              <a:gd name="connsiteY857" fmla="*/ 258925 h 3922026"/>
              <a:gd name="connsiteX858" fmla="*/ 8383070 w 11855435"/>
              <a:gd name="connsiteY858" fmla="*/ 259746 h 3922026"/>
              <a:gd name="connsiteX859" fmla="*/ 8358960 w 11855435"/>
              <a:gd name="connsiteY859" fmla="*/ 262228 h 3922026"/>
              <a:gd name="connsiteX860" fmla="*/ 8276766 w 11855435"/>
              <a:gd name="connsiteY860" fmla="*/ 270501 h 3922026"/>
              <a:gd name="connsiteX861" fmla="*/ 8273930 w 11855435"/>
              <a:gd name="connsiteY861" fmla="*/ 269885 h 3922026"/>
              <a:gd name="connsiteX862" fmla="*/ 8183245 w 11855435"/>
              <a:gd name="connsiteY862" fmla="*/ 302022 h 3922026"/>
              <a:gd name="connsiteX863" fmla="*/ 8157820 w 11855435"/>
              <a:gd name="connsiteY863" fmla="*/ 338039 h 3922026"/>
              <a:gd name="connsiteX864" fmla="*/ 8171156 w 11855435"/>
              <a:gd name="connsiteY864" fmla="*/ 352906 h 3922026"/>
              <a:gd name="connsiteX865" fmla="*/ 8205591 w 11855435"/>
              <a:gd name="connsiteY865" fmla="*/ 352177 h 3922026"/>
              <a:gd name="connsiteX866" fmla="*/ 8255633 w 11855435"/>
              <a:gd name="connsiteY866" fmla="*/ 351568 h 3922026"/>
              <a:gd name="connsiteX867" fmla="*/ 8250042 w 11855435"/>
              <a:gd name="connsiteY867" fmla="*/ 343011 h 3922026"/>
              <a:gd name="connsiteX868" fmla="*/ 8308096 w 11855435"/>
              <a:gd name="connsiteY868" fmla="*/ 335132 h 3922026"/>
              <a:gd name="connsiteX869" fmla="*/ 8371743 w 11855435"/>
              <a:gd name="connsiteY869" fmla="*/ 335815 h 3922026"/>
              <a:gd name="connsiteX870" fmla="*/ 8415068 w 11855435"/>
              <a:gd name="connsiteY870" fmla="*/ 342597 h 3922026"/>
              <a:gd name="connsiteX871" fmla="*/ 8419841 w 11855435"/>
              <a:gd name="connsiteY871" fmla="*/ 335022 h 3922026"/>
              <a:gd name="connsiteX872" fmla="*/ 8532403 w 11855435"/>
              <a:gd name="connsiteY872" fmla="*/ 351043 h 3922026"/>
              <a:gd name="connsiteX873" fmla="*/ 8641234 w 11855435"/>
              <a:gd name="connsiteY873" fmla="*/ 361359 h 3922026"/>
              <a:gd name="connsiteX874" fmla="*/ 8644554 w 11855435"/>
              <a:gd name="connsiteY874" fmla="*/ 358996 h 3922026"/>
              <a:gd name="connsiteX875" fmla="*/ 8646417 w 11855435"/>
              <a:gd name="connsiteY875" fmla="*/ 361849 h 3922026"/>
              <a:gd name="connsiteX876" fmla="*/ 8656783 w 11855435"/>
              <a:gd name="connsiteY876" fmla="*/ 362831 h 3922026"/>
              <a:gd name="connsiteX877" fmla="*/ 8653462 w 11855435"/>
              <a:gd name="connsiteY877" fmla="*/ 365193 h 3922026"/>
              <a:gd name="connsiteX878" fmla="*/ 8648281 w 11855435"/>
              <a:gd name="connsiteY878" fmla="*/ 364702 h 3922026"/>
              <a:gd name="connsiteX879" fmla="*/ 8679785 w 11855435"/>
              <a:gd name="connsiteY879" fmla="*/ 375716 h 3922026"/>
              <a:gd name="connsiteX880" fmla="*/ 8650634 w 11855435"/>
              <a:gd name="connsiteY880" fmla="*/ 377719 h 3922026"/>
              <a:gd name="connsiteX881" fmla="*/ 8647267 w 11855435"/>
              <a:gd name="connsiteY881" fmla="*/ 378419 h 3922026"/>
              <a:gd name="connsiteX882" fmla="*/ 8663145 w 11855435"/>
              <a:gd name="connsiteY882" fmla="*/ 381328 h 3922026"/>
              <a:gd name="connsiteX883" fmla="*/ 8676238 w 11855435"/>
              <a:gd name="connsiteY883" fmla="*/ 386670 h 3922026"/>
              <a:gd name="connsiteX884" fmla="*/ 8666049 w 11855435"/>
              <a:gd name="connsiteY884" fmla="*/ 387989 h 3922026"/>
              <a:gd name="connsiteX885" fmla="*/ 8666374 w 11855435"/>
              <a:gd name="connsiteY885" fmla="*/ 388200 h 3922026"/>
              <a:gd name="connsiteX886" fmla="*/ 8676172 w 11855435"/>
              <a:gd name="connsiteY886" fmla="*/ 403788 h 3922026"/>
              <a:gd name="connsiteX887" fmla="*/ 8670058 w 11855435"/>
              <a:gd name="connsiteY887" fmla="*/ 407292 h 3922026"/>
              <a:gd name="connsiteX888" fmla="*/ 8688399 w 11855435"/>
              <a:gd name="connsiteY888" fmla="*/ 406801 h 3922026"/>
              <a:gd name="connsiteX889" fmla="*/ 8746480 w 11855435"/>
              <a:gd name="connsiteY889" fmla="*/ 408771 h 3922026"/>
              <a:gd name="connsiteX890" fmla="*/ 8944422 w 11855435"/>
              <a:gd name="connsiteY890" fmla="*/ 415963 h 3922026"/>
              <a:gd name="connsiteX891" fmla="*/ 8962120 w 11855435"/>
              <a:gd name="connsiteY891" fmla="*/ 422765 h 3922026"/>
              <a:gd name="connsiteX892" fmla="*/ 9040238 w 11855435"/>
              <a:gd name="connsiteY892" fmla="*/ 434001 h 3922026"/>
              <a:gd name="connsiteX893" fmla="*/ 9053918 w 11855435"/>
              <a:gd name="connsiteY893" fmla="*/ 430649 h 3922026"/>
              <a:gd name="connsiteX894" fmla="*/ 9089979 w 11855435"/>
              <a:gd name="connsiteY894" fmla="*/ 439027 h 3922026"/>
              <a:gd name="connsiteX895" fmla="*/ 9085299 w 11855435"/>
              <a:gd name="connsiteY895" fmla="*/ 434098 h 3922026"/>
              <a:gd name="connsiteX896" fmla="*/ 9112877 w 11855435"/>
              <a:gd name="connsiteY896" fmla="*/ 440412 h 3922026"/>
              <a:gd name="connsiteX897" fmla="*/ 9114746 w 11855435"/>
              <a:gd name="connsiteY897" fmla="*/ 453149 h 3922026"/>
              <a:gd name="connsiteX898" fmla="*/ 9099339 w 11855435"/>
              <a:gd name="connsiteY898" fmla="*/ 448888 h 3922026"/>
              <a:gd name="connsiteX899" fmla="*/ 9037336 w 11855435"/>
              <a:gd name="connsiteY899" fmla="*/ 446487 h 3922026"/>
              <a:gd name="connsiteX900" fmla="*/ 8978793 w 11855435"/>
              <a:gd name="connsiteY900" fmla="*/ 441540 h 3922026"/>
              <a:gd name="connsiteX901" fmla="*/ 8970818 w 11855435"/>
              <a:gd name="connsiteY901" fmla="*/ 437849 h 3922026"/>
              <a:gd name="connsiteX902" fmla="*/ 8967820 w 11855435"/>
              <a:gd name="connsiteY902" fmla="*/ 440611 h 3922026"/>
              <a:gd name="connsiteX903" fmla="*/ 8978793 w 11855435"/>
              <a:gd name="connsiteY903" fmla="*/ 441540 h 3922026"/>
              <a:gd name="connsiteX904" fmla="*/ 8980838 w 11855435"/>
              <a:gd name="connsiteY904" fmla="*/ 442484 h 3922026"/>
              <a:gd name="connsiteX905" fmla="*/ 8972498 w 11855435"/>
              <a:gd name="connsiteY905" fmla="*/ 445540 h 3922026"/>
              <a:gd name="connsiteX906" fmla="*/ 8969496 w 11855435"/>
              <a:gd name="connsiteY906" fmla="*/ 448302 h 3922026"/>
              <a:gd name="connsiteX907" fmla="*/ 9040236 w 11855435"/>
              <a:gd name="connsiteY907" fmla="*/ 462867 h 3922026"/>
              <a:gd name="connsiteX908" fmla="*/ 9087717 w 11855435"/>
              <a:gd name="connsiteY908" fmla="*/ 468878 h 3922026"/>
              <a:gd name="connsiteX909" fmla="*/ 9175962 w 11855435"/>
              <a:gd name="connsiteY909" fmla="*/ 469518 h 3922026"/>
              <a:gd name="connsiteX910" fmla="*/ 9275561 w 11855435"/>
              <a:gd name="connsiteY910" fmla="*/ 475996 h 3922026"/>
              <a:gd name="connsiteX911" fmla="*/ 9293261 w 11855435"/>
              <a:gd name="connsiteY911" fmla="*/ 482797 h 3922026"/>
              <a:gd name="connsiteX912" fmla="*/ 9371381 w 11855435"/>
              <a:gd name="connsiteY912" fmla="*/ 494036 h 3922026"/>
              <a:gd name="connsiteX913" fmla="*/ 9385059 w 11855435"/>
              <a:gd name="connsiteY913" fmla="*/ 490682 h 3922026"/>
              <a:gd name="connsiteX914" fmla="*/ 9421121 w 11855435"/>
              <a:gd name="connsiteY914" fmla="*/ 499062 h 3922026"/>
              <a:gd name="connsiteX915" fmla="*/ 9416439 w 11855435"/>
              <a:gd name="connsiteY915" fmla="*/ 494132 h 3922026"/>
              <a:gd name="connsiteX916" fmla="*/ 9444018 w 11855435"/>
              <a:gd name="connsiteY916" fmla="*/ 500446 h 3922026"/>
              <a:gd name="connsiteX917" fmla="*/ 9445884 w 11855435"/>
              <a:gd name="connsiteY917" fmla="*/ 513184 h 3922026"/>
              <a:gd name="connsiteX918" fmla="*/ 9430480 w 11855435"/>
              <a:gd name="connsiteY918" fmla="*/ 508923 h 3922026"/>
              <a:gd name="connsiteX919" fmla="*/ 9368475 w 11855435"/>
              <a:gd name="connsiteY919" fmla="*/ 506521 h 3922026"/>
              <a:gd name="connsiteX920" fmla="*/ 9309935 w 11855435"/>
              <a:gd name="connsiteY920" fmla="*/ 501574 h 3922026"/>
              <a:gd name="connsiteX921" fmla="*/ 9301958 w 11855435"/>
              <a:gd name="connsiteY921" fmla="*/ 497884 h 3922026"/>
              <a:gd name="connsiteX922" fmla="*/ 9298960 w 11855435"/>
              <a:gd name="connsiteY922" fmla="*/ 500644 h 3922026"/>
              <a:gd name="connsiteX923" fmla="*/ 9309935 w 11855435"/>
              <a:gd name="connsiteY923" fmla="*/ 501574 h 3922026"/>
              <a:gd name="connsiteX924" fmla="*/ 9311979 w 11855435"/>
              <a:gd name="connsiteY924" fmla="*/ 502519 h 3922026"/>
              <a:gd name="connsiteX925" fmla="*/ 9303639 w 11855435"/>
              <a:gd name="connsiteY925" fmla="*/ 505573 h 3922026"/>
              <a:gd name="connsiteX926" fmla="*/ 9300638 w 11855435"/>
              <a:gd name="connsiteY926" fmla="*/ 508336 h 3922026"/>
              <a:gd name="connsiteX927" fmla="*/ 9371376 w 11855435"/>
              <a:gd name="connsiteY927" fmla="*/ 522903 h 3922026"/>
              <a:gd name="connsiteX928" fmla="*/ 9380637 w 11855435"/>
              <a:gd name="connsiteY928" fmla="*/ 524074 h 3922026"/>
              <a:gd name="connsiteX929" fmla="*/ 9387589 w 11855435"/>
              <a:gd name="connsiteY929" fmla="*/ 523504 h 3922026"/>
              <a:gd name="connsiteX930" fmla="*/ 9445843 w 11855435"/>
              <a:gd name="connsiteY930" fmla="*/ 513462 h 3922026"/>
              <a:gd name="connsiteX931" fmla="*/ 9456195 w 11855435"/>
              <a:gd name="connsiteY931" fmla="*/ 542679 h 3922026"/>
              <a:gd name="connsiteX932" fmla="*/ 9465738 w 11855435"/>
              <a:gd name="connsiteY932" fmla="*/ 559004 h 3922026"/>
              <a:gd name="connsiteX933" fmla="*/ 9516206 w 11855435"/>
              <a:gd name="connsiteY933" fmla="*/ 547108 h 3922026"/>
              <a:gd name="connsiteX934" fmla="*/ 9508476 w 11855435"/>
              <a:gd name="connsiteY934" fmla="*/ 540407 h 3922026"/>
              <a:gd name="connsiteX935" fmla="*/ 9565514 w 11855435"/>
              <a:gd name="connsiteY935" fmla="*/ 519881 h 3922026"/>
              <a:gd name="connsiteX936" fmla="*/ 9630283 w 11855435"/>
              <a:gd name="connsiteY936" fmla="*/ 506050 h 3922026"/>
              <a:gd name="connsiteX937" fmla="*/ 9675892 w 11855435"/>
              <a:gd name="connsiteY937" fmla="*/ 502522 h 3922026"/>
              <a:gd name="connsiteX938" fmla="*/ 9678918 w 11855435"/>
              <a:gd name="connsiteY938" fmla="*/ 494381 h 3922026"/>
              <a:gd name="connsiteX939" fmla="*/ 9797025 w 11855435"/>
              <a:gd name="connsiteY939" fmla="*/ 483724 h 3922026"/>
              <a:gd name="connsiteX940" fmla="*/ 9909980 w 11855435"/>
              <a:gd name="connsiteY940" fmla="*/ 468597 h 3922026"/>
              <a:gd name="connsiteX941" fmla="*/ 9912781 w 11855435"/>
              <a:gd name="connsiteY941" fmla="*/ 465645 h 3922026"/>
              <a:gd name="connsiteX942" fmla="*/ 9915357 w 11855435"/>
              <a:gd name="connsiteY942" fmla="*/ 467879 h 3922026"/>
              <a:gd name="connsiteX943" fmla="*/ 9926115 w 11855435"/>
              <a:gd name="connsiteY943" fmla="*/ 466439 h 3922026"/>
              <a:gd name="connsiteX944" fmla="*/ 9923314 w 11855435"/>
              <a:gd name="connsiteY944" fmla="*/ 469390 h 3922026"/>
              <a:gd name="connsiteX945" fmla="*/ 9917934 w 11855435"/>
              <a:gd name="connsiteY945" fmla="*/ 470111 h 3922026"/>
              <a:gd name="connsiteX946" fmla="*/ 9938314 w 11855435"/>
              <a:gd name="connsiteY946" fmla="*/ 470282 h 3922026"/>
              <a:gd name="connsiteX947" fmla="*/ 9944540 w 11855435"/>
              <a:gd name="connsiteY947" fmla="*/ 471562 h 3922026"/>
              <a:gd name="connsiteX948" fmla="*/ 10005267 w 11855435"/>
              <a:gd name="connsiteY948" fmla="*/ 456007 h 3922026"/>
              <a:gd name="connsiteX949" fmla="*/ 10107896 w 11855435"/>
              <a:gd name="connsiteY949" fmla="*/ 435399 h 3922026"/>
              <a:gd name="connsiteX950" fmla="*/ 10127724 w 11855435"/>
              <a:gd name="connsiteY950" fmla="*/ 436901 h 3922026"/>
              <a:gd name="connsiteX951" fmla="*/ 10135086 w 11855435"/>
              <a:gd name="connsiteY951" fmla="*/ 435704 h 3922026"/>
              <a:gd name="connsiteX952" fmla="*/ 10131779 w 11855435"/>
              <a:gd name="connsiteY952" fmla="*/ 435417 h 3922026"/>
              <a:gd name="connsiteX953" fmla="*/ 10240297 w 11855435"/>
              <a:gd name="connsiteY953" fmla="*/ 408161 h 3922026"/>
              <a:gd name="connsiteX954" fmla="*/ 10245257 w 11855435"/>
              <a:gd name="connsiteY954" fmla="*/ 407076 h 3922026"/>
              <a:gd name="connsiteX955" fmla="*/ 10257102 w 11855435"/>
              <a:gd name="connsiteY955" fmla="*/ 393718 h 3922026"/>
              <a:gd name="connsiteX956" fmla="*/ 10273082 w 11855435"/>
              <a:gd name="connsiteY956" fmla="*/ 380304 h 3922026"/>
              <a:gd name="connsiteX957" fmla="*/ 10360840 w 11855435"/>
              <a:gd name="connsiteY957" fmla="*/ 366020 h 3922026"/>
              <a:gd name="connsiteX958" fmla="*/ 10383641 w 11855435"/>
              <a:gd name="connsiteY958" fmla="*/ 362300 h 3922026"/>
              <a:gd name="connsiteX959" fmla="*/ 10387515 w 11855435"/>
              <a:gd name="connsiteY959" fmla="*/ 361219 h 3922026"/>
              <a:gd name="connsiteX960" fmla="*/ 10452334 w 11855435"/>
              <a:gd name="connsiteY960" fmla="*/ 349030 h 3922026"/>
              <a:gd name="connsiteX961" fmla="*/ 10497802 w 11855435"/>
              <a:gd name="connsiteY961" fmla="*/ 346682 h 3922026"/>
              <a:gd name="connsiteX962" fmla="*/ 10501039 w 11855435"/>
              <a:gd name="connsiteY962" fmla="*/ 338585 h 3922026"/>
              <a:gd name="connsiteX963" fmla="*/ 10618830 w 11855435"/>
              <a:gd name="connsiteY963" fmla="*/ 330982 h 3922026"/>
              <a:gd name="connsiteX964" fmla="*/ 10672685 w 11855435"/>
              <a:gd name="connsiteY964" fmla="*/ 318365 h 3922026"/>
              <a:gd name="connsiteX965" fmla="*/ 10716380 w 11855435"/>
              <a:gd name="connsiteY965" fmla="*/ 318654 h 3922026"/>
              <a:gd name="connsiteX966" fmla="*/ 10723578 w 11855435"/>
              <a:gd name="connsiteY966" fmla="*/ 317475 h 3922026"/>
              <a:gd name="connsiteX967" fmla="*/ 10867143 w 11855435"/>
              <a:gd name="connsiteY967" fmla="*/ 291446 h 3922026"/>
              <a:gd name="connsiteX968" fmla="*/ 10955127 w 11855435"/>
              <a:gd name="connsiteY968" fmla="*/ 285145 h 3922026"/>
              <a:gd name="connsiteX969" fmla="*/ 10957120 w 11855435"/>
              <a:gd name="connsiteY969" fmla="*/ 281695 h 3922026"/>
              <a:gd name="connsiteX970" fmla="*/ 10962354 w 11855435"/>
              <a:gd name="connsiteY970" fmla="*/ 279588 h 3922026"/>
              <a:gd name="connsiteX971" fmla="*/ 10967549 w 11855435"/>
              <a:gd name="connsiteY971" fmla="*/ 281739 h 3922026"/>
              <a:gd name="connsiteX972" fmla="*/ 10999095 w 11855435"/>
              <a:gd name="connsiteY972" fmla="*/ 272460 h 3922026"/>
              <a:gd name="connsiteX973" fmla="*/ 11030199 w 11855435"/>
              <a:gd name="connsiteY973" fmla="*/ 270290 h 3922026"/>
              <a:gd name="connsiteX974" fmla="*/ 11031688 w 11855435"/>
              <a:gd name="connsiteY974" fmla="*/ 266678 h 3922026"/>
              <a:gd name="connsiteX975" fmla="*/ 11036678 w 11855435"/>
              <a:gd name="connsiteY975" fmla="*/ 263881 h 3922026"/>
              <a:gd name="connsiteX976" fmla="*/ 11047180 w 11855435"/>
              <a:gd name="connsiteY976" fmla="*/ 266322 h 3922026"/>
              <a:gd name="connsiteX977" fmla="*/ 11042191 w 11855435"/>
              <a:gd name="connsiteY977" fmla="*/ 269120 h 3922026"/>
              <a:gd name="connsiteX978" fmla="*/ 11037200 w 11855435"/>
              <a:gd name="connsiteY978" fmla="*/ 271917 h 3922026"/>
              <a:gd name="connsiteX979" fmla="*/ 11088146 w 11855435"/>
              <a:gd name="connsiteY979" fmla="*/ 260012 h 3922026"/>
              <a:gd name="connsiteX980" fmla="*/ 11099171 w 11855435"/>
              <a:gd name="connsiteY980" fmla="*/ 270491 h 3922026"/>
              <a:gd name="connsiteX981" fmla="*/ 11313448 w 11855435"/>
              <a:gd name="connsiteY981" fmla="*/ 225314 h 3922026"/>
              <a:gd name="connsiteX982" fmla="*/ 11457870 w 11855435"/>
              <a:gd name="connsiteY982" fmla="*/ 219304 h 3922026"/>
              <a:gd name="connsiteX983" fmla="*/ 11475375 w 11855435"/>
              <a:gd name="connsiteY983" fmla="*/ 223373 h 3922026"/>
              <a:gd name="connsiteX984" fmla="*/ 11562816 w 11855435"/>
              <a:gd name="connsiteY984" fmla="*/ 215995 h 3922026"/>
              <a:gd name="connsiteX985" fmla="*/ 11619799 w 11855435"/>
              <a:gd name="connsiteY985" fmla="*/ 217366 h 3922026"/>
              <a:gd name="connsiteX986" fmla="*/ 11637302 w 11855435"/>
              <a:gd name="connsiteY986" fmla="*/ 221433 h 3922026"/>
              <a:gd name="connsiteX987" fmla="*/ 11635813 w 11855435"/>
              <a:gd name="connsiteY987" fmla="*/ 225046 h 3922026"/>
              <a:gd name="connsiteX988" fmla="*/ 11592838 w 11855435"/>
              <a:gd name="connsiteY988" fmla="*/ 226929 h 3922026"/>
              <a:gd name="connsiteX989" fmla="*/ 11541369 w 11855435"/>
              <a:gd name="connsiteY989" fmla="*/ 230797 h 3922026"/>
              <a:gd name="connsiteX990" fmla="*/ 11513361 w 11855435"/>
              <a:gd name="connsiteY990" fmla="*/ 224287 h 3922026"/>
              <a:gd name="connsiteX991" fmla="*/ 11432922 w 11855435"/>
              <a:gd name="connsiteY991" fmla="*/ 233296 h 3922026"/>
              <a:gd name="connsiteX992" fmla="*/ 11406927 w 11855435"/>
              <a:gd name="connsiteY992" fmla="*/ 231210 h 3922026"/>
              <a:gd name="connsiteX993" fmla="*/ 11400448 w 11855435"/>
              <a:gd name="connsiteY993" fmla="*/ 237619 h 3922026"/>
              <a:gd name="connsiteX994" fmla="*/ 11291036 w 11855435"/>
              <a:gd name="connsiteY994" fmla="*/ 251765 h 3922026"/>
              <a:gd name="connsiteX995" fmla="*/ 11168143 w 11855435"/>
              <a:gd name="connsiteY995" fmla="*/ 270691 h 3922026"/>
              <a:gd name="connsiteX996" fmla="*/ 11164119 w 11855435"/>
              <a:gd name="connsiteY996" fmla="*/ 261841 h 3922026"/>
              <a:gd name="connsiteX997" fmla="*/ 11064245 w 11855435"/>
              <a:gd name="connsiteY997" fmla="*/ 290075 h 3922026"/>
              <a:gd name="connsiteX998" fmla="*/ 11044365 w 11855435"/>
              <a:gd name="connsiteY998" fmla="*/ 294063 h 3922026"/>
              <a:gd name="connsiteX999" fmla="*/ 11083952 w 11855435"/>
              <a:gd name="connsiteY999" fmla="*/ 291560 h 3922026"/>
              <a:gd name="connsiteX1000" fmla="*/ 11108139 w 11855435"/>
              <a:gd name="connsiteY1000" fmla="*/ 291351 h 3922026"/>
              <a:gd name="connsiteX1001" fmla="*/ 11179646 w 11855435"/>
              <a:gd name="connsiteY1001" fmla="*/ 275396 h 3922026"/>
              <a:gd name="connsiteX1002" fmla="*/ 11199590 w 11855435"/>
              <a:gd name="connsiteY1002" fmla="*/ 276435 h 3922026"/>
              <a:gd name="connsiteX1003" fmla="*/ 11281886 w 11855435"/>
              <a:gd name="connsiteY1003" fmla="*/ 264051 h 3922026"/>
              <a:gd name="connsiteX1004" fmla="*/ 11294676 w 11855435"/>
              <a:gd name="connsiteY1004" fmla="*/ 257075 h 3922026"/>
              <a:gd name="connsiteX1005" fmla="*/ 11333638 w 11855435"/>
              <a:gd name="connsiteY1005" fmla="*/ 254244 h 3922026"/>
              <a:gd name="connsiteX1006" fmla="*/ 11327410 w 11855435"/>
              <a:gd name="connsiteY1006" fmla="*/ 251140 h 3922026"/>
              <a:gd name="connsiteX1007" fmla="*/ 11357177 w 11855435"/>
              <a:gd name="connsiteY1007" fmla="*/ 248888 h 3922026"/>
              <a:gd name="connsiteX1008" fmla="*/ 11362945 w 11855435"/>
              <a:gd name="connsiteY1008" fmla="*/ 259856 h 3922026"/>
              <a:gd name="connsiteX1009" fmla="*/ 11346093 w 11855435"/>
              <a:gd name="connsiteY1009" fmla="*/ 260449 h 3922026"/>
              <a:gd name="connsiteX1010" fmla="*/ 11282761 w 11855435"/>
              <a:gd name="connsiteY1010" fmla="*/ 276166 h 3922026"/>
              <a:gd name="connsiteX1011" fmla="*/ 11247485 w 11855435"/>
              <a:gd name="connsiteY1011" fmla="*/ 283394 h 3922026"/>
              <a:gd name="connsiteX1012" fmla="*/ 11256431 w 11855435"/>
              <a:gd name="connsiteY1012" fmla="*/ 284911 h 3922026"/>
              <a:gd name="connsiteX1013" fmla="*/ 11265323 w 11855435"/>
              <a:gd name="connsiteY1013" fmla="*/ 283258 h 3922026"/>
              <a:gd name="connsiteX1014" fmla="*/ 11269499 w 11855435"/>
              <a:gd name="connsiteY1014" fmla="*/ 287127 h 3922026"/>
              <a:gd name="connsiteX1015" fmla="*/ 11288451 w 11855435"/>
              <a:gd name="connsiteY1015" fmla="*/ 290340 h 3922026"/>
              <a:gd name="connsiteX1016" fmla="*/ 11290684 w 11855435"/>
              <a:gd name="connsiteY1016" fmla="*/ 290126 h 3922026"/>
              <a:gd name="connsiteX1017" fmla="*/ 11363516 w 11855435"/>
              <a:gd name="connsiteY1017" fmla="*/ 278030 h 3922026"/>
              <a:gd name="connsiteX1018" fmla="*/ 11372652 w 11855435"/>
              <a:gd name="connsiteY1018" fmla="*/ 278307 h 3922026"/>
              <a:gd name="connsiteX1019" fmla="*/ 11373477 w 11855435"/>
              <a:gd name="connsiteY1019" fmla="*/ 279875 h 3922026"/>
              <a:gd name="connsiteX1020" fmla="*/ 11395854 w 11855435"/>
              <a:gd name="connsiteY1020" fmla="*/ 276286 h 3922026"/>
              <a:gd name="connsiteX1021" fmla="*/ 11415722 w 11855435"/>
              <a:gd name="connsiteY1021" fmla="*/ 290648 h 3922026"/>
              <a:gd name="connsiteX1022" fmla="*/ 11480572 w 11855435"/>
              <a:gd name="connsiteY1022" fmla="*/ 271763 h 3922026"/>
              <a:gd name="connsiteX1023" fmla="*/ 11494994 w 11855435"/>
              <a:gd name="connsiteY1023" fmla="*/ 293866 h 3922026"/>
              <a:gd name="connsiteX1024" fmla="*/ 11553130 w 11855435"/>
              <a:gd name="connsiteY1024" fmla="*/ 282308 h 3922026"/>
              <a:gd name="connsiteX1025" fmla="*/ 11638186 w 11855435"/>
              <a:gd name="connsiteY1025" fmla="*/ 290370 h 3922026"/>
              <a:gd name="connsiteX1026" fmla="*/ 11770033 w 11855435"/>
              <a:gd name="connsiteY1026" fmla="*/ 293186 h 3922026"/>
              <a:gd name="connsiteX1027" fmla="*/ 11789298 w 11855435"/>
              <a:gd name="connsiteY1027" fmla="*/ 298420 h 3922026"/>
              <a:gd name="connsiteX1028" fmla="*/ 11815114 w 11855435"/>
              <a:gd name="connsiteY1028" fmla="*/ 301699 h 3922026"/>
              <a:gd name="connsiteX1029" fmla="*/ 11818260 w 11855435"/>
              <a:gd name="connsiteY1029" fmla="*/ 299098 h 3922026"/>
              <a:gd name="connsiteX1030" fmla="*/ 11820405 w 11855435"/>
              <a:gd name="connsiteY1030" fmla="*/ 301736 h 3922026"/>
              <a:gd name="connsiteX1031" fmla="*/ 11830982 w 11855435"/>
              <a:gd name="connsiteY1031" fmla="*/ 301808 h 3922026"/>
              <a:gd name="connsiteX1032" fmla="*/ 11827840 w 11855435"/>
              <a:gd name="connsiteY1032" fmla="*/ 304407 h 3922026"/>
              <a:gd name="connsiteX1033" fmla="*/ 11822549 w 11855435"/>
              <a:gd name="connsiteY1033" fmla="*/ 304372 h 3922026"/>
              <a:gd name="connsiteX1034" fmla="*/ 11855435 w 11855435"/>
              <a:gd name="connsiteY1034" fmla="*/ 312460 h 3922026"/>
              <a:gd name="connsiteX1035" fmla="*/ 11746645 w 11855435"/>
              <a:gd name="connsiteY1035" fmla="*/ 327452 h 3922026"/>
              <a:gd name="connsiteX1036" fmla="*/ 11759221 w 11855435"/>
              <a:gd name="connsiteY1036" fmla="*/ 317051 h 3922026"/>
              <a:gd name="connsiteX1037" fmla="*/ 11737889 w 11855435"/>
              <a:gd name="connsiteY1037" fmla="*/ 315557 h 3922026"/>
              <a:gd name="connsiteX1038" fmla="*/ 11686985 w 11855435"/>
              <a:gd name="connsiteY1038" fmla="*/ 325947 h 3922026"/>
              <a:gd name="connsiteX1039" fmla="*/ 11567931 w 11855435"/>
              <a:gd name="connsiteY1039" fmla="*/ 341958 h 3922026"/>
              <a:gd name="connsiteX1040" fmla="*/ 11430692 w 11855435"/>
              <a:gd name="connsiteY1040" fmla="*/ 356588 h 3922026"/>
              <a:gd name="connsiteX1041" fmla="*/ 11316401 w 11855435"/>
              <a:gd name="connsiteY1041" fmla="*/ 359834 h 3922026"/>
              <a:gd name="connsiteX1042" fmla="*/ 11232235 w 11855435"/>
              <a:gd name="connsiteY1042" fmla="*/ 372508 h 3922026"/>
              <a:gd name="connsiteX1043" fmla="*/ 11232117 w 11855435"/>
              <a:gd name="connsiteY1043" fmla="*/ 373119 h 3922026"/>
              <a:gd name="connsiteX1044" fmla="*/ 11231991 w 11855435"/>
              <a:gd name="connsiteY1044" fmla="*/ 373774 h 3922026"/>
              <a:gd name="connsiteX1045" fmla="*/ 11221567 w 11855435"/>
              <a:gd name="connsiteY1045" fmla="*/ 374113 h 3922026"/>
              <a:gd name="connsiteX1046" fmla="*/ 11202483 w 11855435"/>
              <a:gd name="connsiteY1046" fmla="*/ 376987 h 3922026"/>
              <a:gd name="connsiteX1047" fmla="*/ 11202857 w 11855435"/>
              <a:gd name="connsiteY1047" fmla="*/ 380295 h 3922026"/>
              <a:gd name="connsiteX1048" fmla="*/ 11212222 w 11855435"/>
              <a:gd name="connsiteY1048" fmla="*/ 381882 h 3922026"/>
              <a:gd name="connsiteX1049" fmla="*/ 11250407 w 11855435"/>
              <a:gd name="connsiteY1049" fmla="*/ 375713 h 3922026"/>
              <a:gd name="connsiteX1050" fmla="*/ 11253159 w 11855435"/>
              <a:gd name="connsiteY1050" fmla="*/ 382940 h 3922026"/>
              <a:gd name="connsiteX1051" fmla="*/ 11298897 w 11855435"/>
              <a:gd name="connsiteY1051" fmla="*/ 372042 h 3922026"/>
              <a:gd name="connsiteX1052" fmla="*/ 11363539 w 11855435"/>
              <a:gd name="connsiteY1052" fmla="*/ 365436 h 3922026"/>
              <a:gd name="connsiteX1053" fmla="*/ 11420166 w 11855435"/>
              <a:gd name="connsiteY1053" fmla="*/ 368014 h 3922026"/>
              <a:gd name="connsiteX1054" fmla="*/ 11412151 w 11855435"/>
              <a:gd name="connsiteY1054" fmla="*/ 377201 h 3922026"/>
              <a:gd name="connsiteX1055" fmla="*/ 11509133 w 11855435"/>
              <a:gd name="connsiteY1055" fmla="*/ 369861 h 3922026"/>
              <a:gd name="connsiteX1056" fmla="*/ 11616924 w 11855435"/>
              <a:gd name="connsiteY1056" fmla="*/ 365708 h 3922026"/>
              <a:gd name="connsiteX1057" fmla="*/ 11614333 w 11855435"/>
              <a:gd name="connsiteY1057" fmla="*/ 379060 h 3922026"/>
              <a:gd name="connsiteX1058" fmla="*/ 11625141 w 11855435"/>
              <a:gd name="connsiteY1058" fmla="*/ 382246 h 3922026"/>
              <a:gd name="connsiteX1059" fmla="*/ 11617086 w 11855435"/>
              <a:gd name="connsiteY1059" fmla="*/ 386287 h 3922026"/>
              <a:gd name="connsiteX1060" fmla="*/ 11611703 w 11855435"/>
              <a:gd name="connsiteY1060" fmla="*/ 387266 h 3922026"/>
              <a:gd name="connsiteX1061" fmla="*/ 11598265 w 11855435"/>
              <a:gd name="connsiteY1061" fmla="*/ 392286 h 3922026"/>
              <a:gd name="connsiteX1062" fmla="*/ 11598224 w 11855435"/>
              <a:gd name="connsiteY1062" fmla="*/ 387142 h 3922026"/>
              <a:gd name="connsiteX1063" fmla="*/ 11590130 w 11855435"/>
              <a:gd name="connsiteY1063" fmla="*/ 386038 h 3922026"/>
              <a:gd name="connsiteX1064" fmla="*/ 11598183 w 11855435"/>
              <a:gd name="connsiteY1064" fmla="*/ 381997 h 3922026"/>
              <a:gd name="connsiteX1065" fmla="*/ 11603566 w 11855435"/>
              <a:gd name="connsiteY1065" fmla="*/ 381018 h 3922026"/>
              <a:gd name="connsiteX1066" fmla="*/ 11541598 w 11855435"/>
              <a:gd name="connsiteY1066" fmla="*/ 384563 h 3922026"/>
              <a:gd name="connsiteX1067" fmla="*/ 11447286 w 11855435"/>
              <a:gd name="connsiteY1067" fmla="*/ 388841 h 3922026"/>
              <a:gd name="connsiteX1068" fmla="*/ 11417575 w 11855435"/>
              <a:gd name="connsiteY1068" fmla="*/ 381366 h 3922026"/>
              <a:gd name="connsiteX1069" fmla="*/ 11379933 w 11855435"/>
              <a:gd name="connsiteY1069" fmla="*/ 393367 h 3922026"/>
              <a:gd name="connsiteX1070" fmla="*/ 11343524 w 11855435"/>
              <a:gd name="connsiteY1070" fmla="*/ 390973 h 3922026"/>
              <a:gd name="connsiteX1071" fmla="*/ 11323504 w 11855435"/>
              <a:gd name="connsiteY1071" fmla="*/ 393704 h 3922026"/>
              <a:gd name="connsiteX1072" fmla="*/ 11327668 w 11855435"/>
              <a:gd name="connsiteY1072" fmla="*/ 396335 h 3922026"/>
              <a:gd name="connsiteX1073" fmla="*/ 11336517 w 11855435"/>
              <a:gd name="connsiteY1073" fmla="*/ 398399 h 3922026"/>
              <a:gd name="connsiteX1074" fmla="*/ 11421756 w 11855435"/>
              <a:gd name="connsiteY1074" fmla="*/ 403789 h 3922026"/>
              <a:gd name="connsiteX1075" fmla="*/ 11476341 w 11855435"/>
              <a:gd name="connsiteY1075" fmla="*/ 413581 h 3922026"/>
              <a:gd name="connsiteX1076" fmla="*/ 11492539 w 11855435"/>
              <a:gd name="connsiteY1076" fmla="*/ 420295 h 3922026"/>
              <a:gd name="connsiteX1077" fmla="*/ 11490545 w 11855435"/>
              <a:gd name="connsiteY1077" fmla="*/ 423746 h 3922026"/>
              <a:gd name="connsiteX1078" fmla="*/ 11448923 w 11855435"/>
              <a:gd name="connsiteY1078" fmla="*/ 419325 h 3922026"/>
              <a:gd name="connsiteX1079" fmla="*/ 11398825 w 11855435"/>
              <a:gd name="connsiteY1079" fmla="*/ 415668 h 3922026"/>
              <a:gd name="connsiteX1080" fmla="*/ 11372906 w 11855435"/>
              <a:gd name="connsiteY1080" fmla="*/ 404927 h 3922026"/>
              <a:gd name="connsiteX1081" fmla="*/ 11294145 w 11855435"/>
              <a:gd name="connsiteY1081" fmla="*/ 402221 h 3922026"/>
              <a:gd name="connsiteX1082" fmla="*/ 11290332 w 11855435"/>
              <a:gd name="connsiteY1082" fmla="*/ 399960 h 3922026"/>
              <a:gd name="connsiteX1083" fmla="*/ 11288340 w 11855435"/>
              <a:gd name="connsiteY1083" fmla="*/ 400368 h 3922026"/>
              <a:gd name="connsiteX1084" fmla="*/ 11253321 w 11855435"/>
              <a:gd name="connsiteY1084" fmla="*/ 403519 h 3922026"/>
              <a:gd name="connsiteX1085" fmla="*/ 11251216 w 11855435"/>
              <a:gd name="connsiteY1085" fmla="*/ 402247 h 3922026"/>
              <a:gd name="connsiteX1086" fmla="*/ 11211428 w 11855435"/>
              <a:gd name="connsiteY1086" fmla="*/ 403754 h 3922026"/>
              <a:gd name="connsiteX1087" fmla="*/ 11197045 w 11855435"/>
              <a:gd name="connsiteY1087" fmla="*/ 402819 h 3922026"/>
              <a:gd name="connsiteX1088" fmla="*/ 11196899 w 11855435"/>
              <a:gd name="connsiteY1088" fmla="*/ 403068 h 3922026"/>
              <a:gd name="connsiteX1089" fmla="*/ 11236493 w 11855435"/>
              <a:gd name="connsiteY1089" fmla="*/ 426492 h 3922026"/>
              <a:gd name="connsiteX1090" fmla="*/ 11230242 w 11855435"/>
              <a:gd name="connsiteY1090" fmla="*/ 427735 h 3922026"/>
              <a:gd name="connsiteX1091" fmla="*/ 11230412 w 11855435"/>
              <a:gd name="connsiteY1091" fmla="*/ 434027 h 3922026"/>
              <a:gd name="connsiteX1092" fmla="*/ 11165071 w 11855435"/>
              <a:gd name="connsiteY1092" fmla="*/ 434699 h 3922026"/>
              <a:gd name="connsiteX1093" fmla="*/ 11165739 w 11855435"/>
              <a:gd name="connsiteY1093" fmla="*/ 459535 h 3922026"/>
              <a:gd name="connsiteX1094" fmla="*/ 11204655 w 11855435"/>
              <a:gd name="connsiteY1094" fmla="*/ 457790 h 3922026"/>
              <a:gd name="connsiteX1095" fmla="*/ 11205331 w 11855435"/>
              <a:gd name="connsiteY1095" fmla="*/ 482960 h 3922026"/>
              <a:gd name="connsiteX1096" fmla="*/ 11192205 w 11855435"/>
              <a:gd name="connsiteY1096" fmla="*/ 485570 h 3922026"/>
              <a:gd name="connsiteX1097" fmla="*/ 11159361 w 11855435"/>
              <a:gd name="connsiteY1097" fmla="*/ 479449 h 3922026"/>
              <a:gd name="connsiteX1098" fmla="*/ 11159699 w 11855435"/>
              <a:gd name="connsiteY1098" fmla="*/ 492031 h 3922026"/>
              <a:gd name="connsiteX1099" fmla="*/ 11075849 w 11855435"/>
              <a:gd name="connsiteY1099" fmla="*/ 552315 h 3922026"/>
              <a:gd name="connsiteX1100" fmla="*/ 10978670 w 11855435"/>
              <a:gd name="connsiteY1100" fmla="*/ 584287 h 3922026"/>
              <a:gd name="connsiteX1101" fmla="*/ 10978829 w 11855435"/>
              <a:gd name="connsiteY1101" fmla="*/ 590248 h 3922026"/>
              <a:gd name="connsiteX1102" fmla="*/ 11089475 w 11855435"/>
              <a:gd name="connsiteY1102" fmla="*/ 568250 h 3922026"/>
              <a:gd name="connsiteX1103" fmla="*/ 11089645 w 11855435"/>
              <a:gd name="connsiteY1103" fmla="*/ 574543 h 3922026"/>
              <a:gd name="connsiteX1104" fmla="*/ 11070765 w 11855435"/>
              <a:gd name="connsiteY1104" fmla="*/ 596942 h 3922026"/>
              <a:gd name="connsiteX1105" fmla="*/ 11038098 w 11855435"/>
              <a:gd name="connsiteY1105" fmla="*/ 597442 h 3922026"/>
              <a:gd name="connsiteX1106" fmla="*/ 11018423 w 11855435"/>
              <a:gd name="connsiteY1106" fmla="*/ 613672 h 3922026"/>
              <a:gd name="connsiteX1107" fmla="*/ 11018584 w 11855435"/>
              <a:gd name="connsiteY1107" fmla="*/ 619633 h 3922026"/>
              <a:gd name="connsiteX1108" fmla="*/ 11051768 w 11855435"/>
              <a:gd name="connsiteY1108" fmla="*/ 638340 h 3922026"/>
              <a:gd name="connsiteX1109" fmla="*/ 11032389 w 11855435"/>
              <a:gd name="connsiteY1109" fmla="*/ 642192 h 3922026"/>
              <a:gd name="connsiteX1110" fmla="*/ 11032017 w 11855435"/>
              <a:gd name="connsiteY1110" fmla="*/ 642082 h 3922026"/>
              <a:gd name="connsiteX1111" fmla="*/ 11033352 w 11855435"/>
              <a:gd name="connsiteY1111" fmla="*/ 644796 h 3922026"/>
              <a:gd name="connsiteX1112" fmla="*/ 11017240 w 11855435"/>
              <a:gd name="connsiteY1112" fmla="*/ 644995 h 3922026"/>
              <a:gd name="connsiteX1113" fmla="*/ 11013349 w 11855435"/>
              <a:gd name="connsiteY1113" fmla="*/ 658628 h 3922026"/>
              <a:gd name="connsiteX1114" fmla="*/ 11023000 w 11855435"/>
              <a:gd name="connsiteY1114" fmla="*/ 664562 h 3922026"/>
              <a:gd name="connsiteX1115" fmla="*/ 11033475 w 11855435"/>
              <a:gd name="connsiteY1115" fmla="*/ 663056 h 3922026"/>
              <a:gd name="connsiteX1116" fmla="*/ 11042566 w 11855435"/>
              <a:gd name="connsiteY1116" fmla="*/ 663545 h 3922026"/>
              <a:gd name="connsiteX1117" fmla="*/ 11046060 w 11855435"/>
              <a:gd name="connsiteY1117" fmla="*/ 670661 h 3922026"/>
              <a:gd name="connsiteX1118" fmla="*/ 11046353 w 11855435"/>
              <a:gd name="connsiteY1118" fmla="*/ 670710 h 3922026"/>
              <a:gd name="connsiteX1119" fmla="*/ 11052265 w 11855435"/>
              <a:gd name="connsiteY1119" fmla="*/ 656884 h 3922026"/>
              <a:gd name="connsiteX1120" fmla="*/ 11052605 w 11855435"/>
              <a:gd name="connsiteY1120" fmla="*/ 669470 h 3922026"/>
              <a:gd name="connsiteX1121" fmla="*/ 11059481 w 11855435"/>
              <a:gd name="connsiteY1121" fmla="*/ 668102 h 3922026"/>
              <a:gd name="connsiteX1122" fmla="*/ 11059650 w 11855435"/>
              <a:gd name="connsiteY1122" fmla="*/ 674393 h 3922026"/>
              <a:gd name="connsiteX1123" fmla="*/ 11049708 w 11855435"/>
              <a:gd name="connsiteY1123" fmla="*/ 678082 h 3922026"/>
              <a:gd name="connsiteX1124" fmla="*/ 11050107 w 11855435"/>
              <a:gd name="connsiteY1124" fmla="*/ 678894 h 3922026"/>
              <a:gd name="connsiteX1125" fmla="*/ 11046842 w 11855435"/>
              <a:gd name="connsiteY1125" fmla="*/ 679146 h 3922026"/>
              <a:gd name="connsiteX1126" fmla="*/ 11036937 w 11855435"/>
              <a:gd name="connsiteY1126" fmla="*/ 682821 h 3922026"/>
              <a:gd name="connsiteX1127" fmla="*/ 11014346 w 11855435"/>
              <a:gd name="connsiteY1127" fmla="*/ 695720 h 3922026"/>
              <a:gd name="connsiteX1128" fmla="*/ 11014523 w 11855435"/>
              <a:gd name="connsiteY1128" fmla="*/ 702342 h 3922026"/>
              <a:gd name="connsiteX1129" fmla="*/ 11086446 w 11855435"/>
              <a:gd name="connsiteY1129" fmla="*/ 712681 h 3922026"/>
              <a:gd name="connsiteX1130" fmla="*/ 11099074 w 11855435"/>
              <a:gd name="connsiteY1130" fmla="*/ 691527 h 3922026"/>
              <a:gd name="connsiteX1131" fmla="*/ 11145206 w 11855435"/>
              <a:gd name="connsiteY1131" fmla="*/ 701000 h 3922026"/>
              <a:gd name="connsiteX1132" fmla="*/ 11126166 w 11855435"/>
              <a:gd name="connsiteY1132" fmla="*/ 717435 h 3922026"/>
              <a:gd name="connsiteX1133" fmla="*/ 11151796 w 11855435"/>
              <a:gd name="connsiteY1133" fmla="*/ 712341 h 3922026"/>
              <a:gd name="connsiteX1134" fmla="*/ 11230053 w 11855435"/>
              <a:gd name="connsiteY1134" fmla="*/ 677806 h 3922026"/>
              <a:gd name="connsiteX1135" fmla="*/ 11230561 w 11855435"/>
              <a:gd name="connsiteY1135" fmla="*/ 696682 h 3922026"/>
              <a:gd name="connsiteX1136" fmla="*/ 11199392 w 11855435"/>
              <a:gd name="connsiteY1136" fmla="*/ 752820 h 3922026"/>
              <a:gd name="connsiteX1137" fmla="*/ 11212857 w 11855435"/>
              <a:gd name="connsiteY1137" fmla="*/ 762793 h 3922026"/>
              <a:gd name="connsiteX1138" fmla="*/ 11199729 w 11855435"/>
              <a:gd name="connsiteY1138" fmla="*/ 765403 h 3922026"/>
              <a:gd name="connsiteX1139" fmla="*/ 11141306 w 11855435"/>
              <a:gd name="connsiteY1139" fmla="*/ 789670 h 3922026"/>
              <a:gd name="connsiteX1140" fmla="*/ 11121792 w 11855435"/>
              <a:gd name="connsiteY1140" fmla="*/ 811860 h 3922026"/>
              <a:gd name="connsiteX1141" fmla="*/ 11135428 w 11855435"/>
              <a:gd name="connsiteY1141" fmla="*/ 828127 h 3922026"/>
              <a:gd name="connsiteX1142" fmla="*/ 11089963 w 11855435"/>
              <a:gd name="connsiteY1142" fmla="*/ 843491 h 3922026"/>
              <a:gd name="connsiteX1143" fmla="*/ 11089288 w 11855435"/>
              <a:gd name="connsiteY1143" fmla="*/ 818321 h 3922026"/>
              <a:gd name="connsiteX1144" fmla="*/ 11011773 w 11855435"/>
              <a:gd name="connsiteY1144" fmla="*/ 833731 h 3922026"/>
              <a:gd name="connsiteX1145" fmla="*/ 10935645 w 11855435"/>
              <a:gd name="connsiteY1145" fmla="*/ 924110 h 3922026"/>
              <a:gd name="connsiteX1146" fmla="*/ 10878305 w 11855435"/>
              <a:gd name="connsiteY1146" fmla="*/ 921400 h 3922026"/>
              <a:gd name="connsiteX1147" fmla="*/ 10861558 w 11855435"/>
              <a:gd name="connsiteY1147" fmla="*/ 923511 h 3922026"/>
              <a:gd name="connsiteX1148" fmla="*/ 10917229 w 11855435"/>
              <a:gd name="connsiteY1148" fmla="*/ 938326 h 3922026"/>
              <a:gd name="connsiteX1149" fmla="*/ 10987647 w 11855435"/>
              <a:gd name="connsiteY1149" fmla="*/ 948235 h 3922026"/>
              <a:gd name="connsiteX1150" fmla="*/ 11002926 w 11855435"/>
              <a:gd name="connsiteY1150" fmla="*/ 956411 h 3922026"/>
              <a:gd name="connsiteX1151" fmla="*/ 11086023 w 11855435"/>
              <a:gd name="connsiteY1151" fmla="*/ 969138 h 3922026"/>
              <a:gd name="connsiteX1152" fmla="*/ 11138663 w 11855435"/>
              <a:gd name="connsiteY1152" fmla="*/ 983701 h 3922026"/>
              <a:gd name="connsiteX1153" fmla="*/ 11153942 w 11855435"/>
              <a:gd name="connsiteY1153" fmla="*/ 991875 h 3922026"/>
              <a:gd name="connsiteX1154" fmla="*/ 11151676 w 11855435"/>
              <a:gd name="connsiteY1154" fmla="*/ 995197 h 3922026"/>
              <a:gd name="connsiteX1155" fmla="*/ 11111261 w 11855435"/>
              <a:gd name="connsiteY1155" fmla="*/ 987173 h 3922026"/>
              <a:gd name="connsiteX1156" fmla="*/ 11062467 w 11855435"/>
              <a:gd name="connsiteY1156" fmla="*/ 979201 h 3922026"/>
              <a:gd name="connsiteX1157" fmla="*/ 11038019 w 11855435"/>
              <a:gd name="connsiteY1157" fmla="*/ 966119 h 3922026"/>
              <a:gd name="connsiteX1158" fmla="*/ 10961034 w 11855435"/>
              <a:gd name="connsiteY1158" fmla="*/ 956663 h 3922026"/>
              <a:gd name="connsiteX1159" fmla="*/ 10937378 w 11855435"/>
              <a:gd name="connsiteY1159" fmla="*/ 948540 h 3922026"/>
              <a:gd name="connsiteX1160" fmla="*/ 10929786 w 11855435"/>
              <a:gd name="connsiteY1160" fmla="*/ 953546 h 3922026"/>
              <a:gd name="connsiteX1161" fmla="*/ 10824610 w 11855435"/>
              <a:gd name="connsiteY1161" fmla="*/ 942607 h 3922026"/>
              <a:gd name="connsiteX1162" fmla="*/ 10766022 w 11855435"/>
              <a:gd name="connsiteY1162" fmla="*/ 936761 h 3922026"/>
              <a:gd name="connsiteX1163" fmla="*/ 10765005 w 11855435"/>
              <a:gd name="connsiteY1163" fmla="*/ 936706 h 3922026"/>
              <a:gd name="connsiteX1164" fmla="*/ 10765731 w 11855435"/>
              <a:gd name="connsiteY1164" fmla="*/ 938912 h 3922026"/>
              <a:gd name="connsiteX1165" fmla="*/ 10752605 w 11855435"/>
              <a:gd name="connsiteY1165" fmla="*/ 941521 h 3922026"/>
              <a:gd name="connsiteX1166" fmla="*/ 10537860 w 11855435"/>
              <a:gd name="connsiteY1166" fmla="*/ 971893 h 3922026"/>
              <a:gd name="connsiteX1167" fmla="*/ 10480095 w 11855435"/>
              <a:gd name="connsiteY1167" fmla="*/ 1020667 h 3922026"/>
              <a:gd name="connsiteX1168" fmla="*/ 10434640 w 11855435"/>
              <a:gd name="connsiteY1168" fmla="*/ 1036360 h 3922026"/>
              <a:gd name="connsiteX1169" fmla="*/ 10480603 w 11855435"/>
              <a:gd name="connsiteY1169" fmla="*/ 1039542 h 3922026"/>
              <a:gd name="connsiteX1170" fmla="*/ 10668393 w 11855435"/>
              <a:gd name="connsiteY1170" fmla="*/ 964920 h 3922026"/>
              <a:gd name="connsiteX1171" fmla="*/ 10688261 w 11855435"/>
              <a:gd name="connsiteY1171" fmla="*/ 979282 h 3922026"/>
              <a:gd name="connsiteX1172" fmla="*/ 10675641 w 11855435"/>
              <a:gd name="connsiteY1172" fmla="*/ 1000767 h 3922026"/>
              <a:gd name="connsiteX1173" fmla="*/ 10695856 w 11855435"/>
              <a:gd name="connsiteY1173" fmla="*/ 1028046 h 3922026"/>
              <a:gd name="connsiteX1174" fmla="*/ 10741320 w 11855435"/>
              <a:gd name="connsiteY1174" fmla="*/ 1012680 h 3922026"/>
              <a:gd name="connsiteX1175" fmla="*/ 10869032 w 11855435"/>
              <a:gd name="connsiteY1175" fmla="*/ 1042539 h 3922026"/>
              <a:gd name="connsiteX1176" fmla="*/ 10888457 w 11855435"/>
              <a:gd name="connsiteY1176" fmla="*/ 1054708 h 3922026"/>
              <a:gd name="connsiteX1177" fmla="*/ 10891591 w 11855435"/>
              <a:gd name="connsiteY1177" fmla="*/ 1054608 h 3922026"/>
              <a:gd name="connsiteX1178" fmla="*/ 11000078 w 11855435"/>
              <a:gd name="connsiteY1178" fmla="*/ 1078207 h 3922026"/>
              <a:gd name="connsiteX1179" fmla="*/ 10905912 w 11855435"/>
              <a:gd name="connsiteY1179" fmla="*/ 1071467 h 3922026"/>
              <a:gd name="connsiteX1180" fmla="*/ 10851696 w 11855435"/>
              <a:gd name="connsiteY1180" fmla="*/ 1068733 h 3922026"/>
              <a:gd name="connsiteX1181" fmla="*/ 10848685 w 11855435"/>
              <a:gd name="connsiteY1181" fmla="*/ 1069431 h 3922026"/>
              <a:gd name="connsiteX1182" fmla="*/ 10838107 w 11855435"/>
              <a:gd name="connsiteY1182" fmla="*/ 1078789 h 3922026"/>
              <a:gd name="connsiteX1183" fmla="*/ 10851027 w 11855435"/>
              <a:gd name="connsiteY1183" fmla="*/ 1080972 h 3922026"/>
              <a:gd name="connsiteX1184" fmla="*/ 10792009 w 11855435"/>
              <a:gd name="connsiteY1184" fmla="*/ 1094614 h 3922026"/>
              <a:gd name="connsiteX1185" fmla="*/ 10788801 w 11855435"/>
              <a:gd name="connsiteY1185" fmla="*/ 1094970 h 3922026"/>
              <a:gd name="connsiteX1186" fmla="*/ 10788351 w 11855435"/>
              <a:gd name="connsiteY1186" fmla="*/ 1095212 h 3922026"/>
              <a:gd name="connsiteX1187" fmla="*/ 10783598 w 11855435"/>
              <a:gd name="connsiteY1187" fmla="*/ 1096989 h 3922026"/>
              <a:gd name="connsiteX1188" fmla="*/ 10783442 w 11855435"/>
              <a:gd name="connsiteY1188" fmla="*/ 1096930 h 3922026"/>
              <a:gd name="connsiteX1189" fmla="*/ 10781944 w 11855435"/>
              <a:gd name="connsiteY1189" fmla="*/ 1097608 h 3922026"/>
              <a:gd name="connsiteX1190" fmla="*/ 10783598 w 11855435"/>
              <a:gd name="connsiteY1190" fmla="*/ 1096989 h 3922026"/>
              <a:gd name="connsiteX1191" fmla="*/ 10784133 w 11855435"/>
              <a:gd name="connsiteY1191" fmla="*/ 1097192 h 3922026"/>
              <a:gd name="connsiteX1192" fmla="*/ 10785496 w 11855435"/>
              <a:gd name="connsiteY1192" fmla="*/ 1096671 h 3922026"/>
              <a:gd name="connsiteX1193" fmla="*/ 10785388 w 11855435"/>
              <a:gd name="connsiteY1193" fmla="*/ 1097259 h 3922026"/>
              <a:gd name="connsiteX1194" fmla="*/ 10721931 w 11855435"/>
              <a:gd name="connsiteY1194" fmla="*/ 1115036 h 3922026"/>
              <a:gd name="connsiteX1195" fmla="*/ 10720742 w 11855435"/>
              <a:gd name="connsiteY1195" fmla="*/ 1113416 h 3922026"/>
              <a:gd name="connsiteX1196" fmla="*/ 10672634 w 11855435"/>
              <a:gd name="connsiteY1196" fmla="*/ 1124647 h 3922026"/>
              <a:gd name="connsiteX1197" fmla="*/ 10659466 w 11855435"/>
              <a:gd name="connsiteY1197" fmla="*/ 1125053 h 3922026"/>
              <a:gd name="connsiteX1198" fmla="*/ 10594891 w 11855435"/>
              <a:gd name="connsiteY1198" fmla="*/ 1136265 h 3922026"/>
              <a:gd name="connsiteX1199" fmla="*/ 10564220 w 11855435"/>
              <a:gd name="connsiteY1199" fmla="*/ 1140257 h 3922026"/>
              <a:gd name="connsiteX1200" fmla="*/ 10535826 w 11855435"/>
              <a:gd name="connsiteY1200" fmla="*/ 1145405 h 3922026"/>
              <a:gd name="connsiteX1201" fmla="*/ 10535765 w 11855435"/>
              <a:gd name="connsiteY1201" fmla="*/ 1145397 h 3922026"/>
              <a:gd name="connsiteX1202" fmla="*/ 10533577 w 11855435"/>
              <a:gd name="connsiteY1202" fmla="*/ 1145813 h 3922026"/>
              <a:gd name="connsiteX1203" fmla="*/ 10535826 w 11855435"/>
              <a:gd name="connsiteY1203" fmla="*/ 1145405 h 3922026"/>
              <a:gd name="connsiteX1204" fmla="*/ 10539067 w 11855435"/>
              <a:gd name="connsiteY1204" fmla="*/ 1145818 h 3922026"/>
              <a:gd name="connsiteX1205" fmla="*/ 10533613 w 11855435"/>
              <a:gd name="connsiteY1205" fmla="*/ 1147900 h 3922026"/>
              <a:gd name="connsiteX1206" fmla="*/ 10531425 w 11855435"/>
              <a:gd name="connsiteY1206" fmla="*/ 1148316 h 3922026"/>
              <a:gd name="connsiteX1207" fmla="*/ 10532538 w 11855435"/>
              <a:gd name="connsiteY1207" fmla="*/ 1149151 h 3922026"/>
              <a:gd name="connsiteX1208" fmla="*/ 10589511 w 11855435"/>
              <a:gd name="connsiteY1208" fmla="*/ 1142523 h 3922026"/>
              <a:gd name="connsiteX1209" fmla="*/ 10587396 w 11855435"/>
              <a:gd name="connsiteY1209" fmla="*/ 1147115 h 3922026"/>
              <a:gd name="connsiteX1210" fmla="*/ 10572039 w 11855435"/>
              <a:gd name="connsiteY1210" fmla="*/ 1147936 h 3922026"/>
              <a:gd name="connsiteX1211" fmla="*/ 10547930 w 11855435"/>
              <a:gd name="connsiteY1211" fmla="*/ 1150418 h 3922026"/>
              <a:gd name="connsiteX1212" fmla="*/ 10507264 w 11855435"/>
              <a:gd name="connsiteY1212" fmla="*/ 1155653 h 3922026"/>
              <a:gd name="connsiteX1213" fmla="*/ 10492613 w 11855435"/>
              <a:gd name="connsiteY1213" fmla="*/ 1156724 h 3922026"/>
              <a:gd name="connsiteX1214" fmla="*/ 10476201 w 11855435"/>
              <a:gd name="connsiteY1214" fmla="*/ 1179708 h 3922026"/>
              <a:gd name="connsiteX1215" fmla="*/ 10439324 w 11855435"/>
              <a:gd name="connsiteY1215" fmla="*/ 1210552 h 3922026"/>
              <a:gd name="connsiteX1216" fmla="*/ 10439823 w 11855435"/>
              <a:gd name="connsiteY1216" fmla="*/ 1229099 h 3922026"/>
              <a:gd name="connsiteX1217" fmla="*/ 10400610 w 11855435"/>
              <a:gd name="connsiteY1217" fmla="*/ 1243220 h 3922026"/>
              <a:gd name="connsiteX1218" fmla="*/ 10380056 w 11855435"/>
              <a:gd name="connsiteY1218" fmla="*/ 1203358 h 3922026"/>
              <a:gd name="connsiteX1219" fmla="*/ 10106086 w 11855435"/>
              <a:gd name="connsiteY1219" fmla="*/ 1251497 h 3922026"/>
              <a:gd name="connsiteX1220" fmla="*/ 10119009 w 11855435"/>
              <a:gd name="connsiteY1220" fmla="*/ 1217966 h 3922026"/>
              <a:gd name="connsiteX1221" fmla="*/ 10099005 w 11855435"/>
              <a:gd name="connsiteY1221" fmla="*/ 1221943 h 3922026"/>
              <a:gd name="connsiteX1222" fmla="*/ 10066829 w 11855435"/>
              <a:gd name="connsiteY1222" fmla="*/ 1240658 h 3922026"/>
              <a:gd name="connsiteX1223" fmla="*/ 10066659 w 11855435"/>
              <a:gd name="connsiteY1223" fmla="*/ 1234365 h 3922026"/>
              <a:gd name="connsiteX1224" fmla="*/ 10079627 w 11855435"/>
              <a:gd name="connsiteY1224" fmla="*/ 1225795 h 3922026"/>
              <a:gd name="connsiteX1225" fmla="*/ 10040245 w 11855435"/>
              <a:gd name="connsiteY1225" fmla="*/ 1233624 h 3922026"/>
              <a:gd name="connsiteX1226" fmla="*/ 9975857 w 11855435"/>
              <a:gd name="connsiteY1226" fmla="*/ 1246425 h 3922026"/>
              <a:gd name="connsiteX1227" fmla="*/ 9975180 w 11855435"/>
              <a:gd name="connsiteY1227" fmla="*/ 1221256 h 3922026"/>
              <a:gd name="connsiteX1228" fmla="*/ 9962053 w 11855435"/>
              <a:gd name="connsiteY1228" fmla="*/ 1223865 h 3922026"/>
              <a:gd name="connsiteX1229" fmla="*/ 9917097 w 11855435"/>
              <a:gd name="connsiteY1229" fmla="*/ 1258107 h 3922026"/>
              <a:gd name="connsiteX1230" fmla="*/ 9917765 w 11855435"/>
              <a:gd name="connsiteY1230" fmla="*/ 1282943 h 3922026"/>
              <a:gd name="connsiteX1231" fmla="*/ 9879008 w 11855435"/>
              <a:gd name="connsiteY1231" fmla="*/ 1290647 h 3922026"/>
              <a:gd name="connsiteX1232" fmla="*/ 9858496 w 11855435"/>
              <a:gd name="connsiteY1232" fmla="*/ 1275749 h 3922026"/>
              <a:gd name="connsiteX1233" fmla="*/ 9857328 w 11855435"/>
              <a:gd name="connsiteY1233" fmla="*/ 1232366 h 3922026"/>
              <a:gd name="connsiteX1234" fmla="*/ 9786067 w 11855435"/>
              <a:gd name="connsiteY1234" fmla="*/ 1246534 h 3922026"/>
              <a:gd name="connsiteX1235" fmla="*/ 9780653 w 11855435"/>
              <a:gd name="connsiteY1235" fmla="*/ 1278905 h 3922026"/>
              <a:gd name="connsiteX1236" fmla="*/ 9780821 w 11855435"/>
              <a:gd name="connsiteY1236" fmla="*/ 1285197 h 3922026"/>
              <a:gd name="connsiteX1237" fmla="*/ 9715016 w 11855435"/>
              <a:gd name="connsiteY1237" fmla="*/ 1291953 h 3922026"/>
              <a:gd name="connsiteX1238" fmla="*/ 9702726 w 11855435"/>
              <a:gd name="connsiteY1238" fmla="*/ 1325693 h 3922026"/>
              <a:gd name="connsiteX1239" fmla="*/ 9637374 w 11855435"/>
              <a:gd name="connsiteY1239" fmla="*/ 1326034 h 3922026"/>
              <a:gd name="connsiteX1240" fmla="*/ 9637874 w 11855435"/>
              <a:gd name="connsiteY1240" fmla="*/ 1344577 h 3922026"/>
              <a:gd name="connsiteX1241" fmla="*/ 9526564 w 11855435"/>
              <a:gd name="connsiteY1241" fmla="*/ 1341737 h 3922026"/>
              <a:gd name="connsiteX1242" fmla="*/ 9527230 w 11855435"/>
              <a:gd name="connsiteY1242" fmla="*/ 1366574 h 3922026"/>
              <a:gd name="connsiteX1243" fmla="*/ 9501602 w 11855435"/>
              <a:gd name="connsiteY1243" fmla="*/ 1371669 h 3922026"/>
              <a:gd name="connsiteX1244" fmla="*/ 9500935 w 11855435"/>
              <a:gd name="connsiteY1244" fmla="*/ 1346831 h 3922026"/>
              <a:gd name="connsiteX1245" fmla="*/ 9487807 w 11855435"/>
              <a:gd name="connsiteY1245" fmla="*/ 1349441 h 3922026"/>
              <a:gd name="connsiteX1246" fmla="*/ 9487975 w 11855435"/>
              <a:gd name="connsiteY1246" fmla="*/ 1355735 h 3922026"/>
              <a:gd name="connsiteX1247" fmla="*/ 9482275 w 11855435"/>
              <a:gd name="connsiteY1247" fmla="*/ 1400816 h 3922026"/>
              <a:gd name="connsiteX1248" fmla="*/ 9476023 w 11855435"/>
              <a:gd name="connsiteY1248" fmla="*/ 1402058 h 3922026"/>
              <a:gd name="connsiteX1249" fmla="*/ 9469097 w 11855435"/>
              <a:gd name="connsiteY1249" fmla="*/ 1378132 h 3922026"/>
              <a:gd name="connsiteX1250" fmla="*/ 9417262 w 11855435"/>
              <a:gd name="connsiteY1250" fmla="*/ 1413740 h 3922026"/>
              <a:gd name="connsiteX1251" fmla="*/ 9416923 w 11855435"/>
              <a:gd name="connsiteY1251" fmla="*/ 1401156 h 3922026"/>
              <a:gd name="connsiteX1252" fmla="*/ 9371628 w 11855435"/>
              <a:gd name="connsiteY1252" fmla="*/ 1422812 h 3922026"/>
              <a:gd name="connsiteX1253" fmla="*/ 9371788 w 11855435"/>
              <a:gd name="connsiteY1253" fmla="*/ 1428772 h 3922026"/>
              <a:gd name="connsiteX1254" fmla="*/ 9385253 w 11855435"/>
              <a:gd name="connsiteY1254" fmla="*/ 1438747 h 3922026"/>
              <a:gd name="connsiteX1255" fmla="*/ 9365248 w 11855435"/>
              <a:gd name="connsiteY1255" fmla="*/ 1442724 h 3922026"/>
              <a:gd name="connsiteX1256" fmla="*/ 9339285 w 11855435"/>
              <a:gd name="connsiteY1256" fmla="*/ 1435235 h 3922026"/>
              <a:gd name="connsiteX1257" fmla="*/ 9339620 w 11855435"/>
              <a:gd name="connsiteY1257" fmla="*/ 1447819 h 3922026"/>
              <a:gd name="connsiteX1258" fmla="*/ 9353248 w 11855435"/>
              <a:gd name="connsiteY1258" fmla="*/ 1463754 h 3922026"/>
              <a:gd name="connsiteX1259" fmla="*/ 9288735 w 11855435"/>
              <a:gd name="connsiteY1259" fmla="*/ 1495224 h 3922026"/>
              <a:gd name="connsiteX1260" fmla="*/ 9288902 w 11855435"/>
              <a:gd name="connsiteY1260" fmla="*/ 1501516 h 3922026"/>
              <a:gd name="connsiteX1261" fmla="*/ 9399100 w 11855435"/>
              <a:gd name="connsiteY1261" fmla="*/ 1486267 h 3922026"/>
              <a:gd name="connsiteX1262" fmla="*/ 9391834 w 11855435"/>
              <a:gd name="connsiteY1262" fmla="*/ 1449758 h 3922026"/>
              <a:gd name="connsiteX1263" fmla="*/ 9398086 w 11855435"/>
              <a:gd name="connsiteY1263" fmla="*/ 1448514 h 3922026"/>
              <a:gd name="connsiteX1264" fmla="*/ 9523496 w 11855435"/>
              <a:gd name="connsiteY1264" fmla="*/ 1461537 h 3922026"/>
              <a:gd name="connsiteX1265" fmla="*/ 9523319 w 11855435"/>
              <a:gd name="connsiteY1265" fmla="*/ 1454913 h 3922026"/>
              <a:gd name="connsiteX1266" fmla="*/ 9516445 w 11855435"/>
              <a:gd name="connsiteY1266" fmla="*/ 1456282 h 3922026"/>
              <a:gd name="connsiteX1267" fmla="*/ 9529400 w 11855435"/>
              <a:gd name="connsiteY1267" fmla="*/ 1447378 h 3922026"/>
              <a:gd name="connsiteX1268" fmla="*/ 9562585 w 11855435"/>
              <a:gd name="connsiteY1268" fmla="*/ 1466086 h 3922026"/>
              <a:gd name="connsiteX1269" fmla="*/ 9564115 w 11855435"/>
              <a:gd name="connsiteY1269" fmla="*/ 1468367 h 3922026"/>
              <a:gd name="connsiteX1270" fmla="*/ 9569761 w 11855435"/>
              <a:gd name="connsiteY1270" fmla="*/ 1466739 h 3922026"/>
              <a:gd name="connsiteX1271" fmla="*/ 9627949 w 11855435"/>
              <a:gd name="connsiteY1271" fmla="*/ 1456143 h 3922026"/>
              <a:gd name="connsiteX1272" fmla="*/ 9646629 w 11855435"/>
              <a:gd name="connsiteY1272" fmla="*/ 1456312 h 3922026"/>
              <a:gd name="connsiteX1273" fmla="*/ 9645913 w 11855435"/>
              <a:gd name="connsiteY1273" fmla="*/ 1460015 h 3922026"/>
              <a:gd name="connsiteX1274" fmla="*/ 9602669 w 11855435"/>
              <a:gd name="connsiteY1274" fmla="*/ 1470747 h 3922026"/>
              <a:gd name="connsiteX1275" fmla="*/ 9551234 w 11855435"/>
              <a:gd name="connsiteY1275" fmla="*/ 1485112 h 3922026"/>
              <a:gd name="connsiteX1276" fmla="*/ 9547281 w 11855435"/>
              <a:gd name="connsiteY1276" fmla="*/ 1485077 h 3922026"/>
              <a:gd name="connsiteX1277" fmla="*/ 9533996 w 11855435"/>
              <a:gd name="connsiteY1277" fmla="*/ 1489664 h 3922026"/>
              <a:gd name="connsiteX1278" fmla="*/ 9498070 w 11855435"/>
              <a:gd name="connsiteY1278" fmla="*/ 1497555 h 3922026"/>
              <a:gd name="connsiteX1279" fmla="*/ 9499987 w 11855435"/>
              <a:gd name="connsiteY1279" fmla="*/ 1532616 h 3922026"/>
              <a:gd name="connsiteX1280" fmla="*/ 9499479 w 11855435"/>
              <a:gd name="connsiteY1280" fmla="*/ 1545923 h 3922026"/>
              <a:gd name="connsiteX1281" fmla="*/ 9517982 w 11855435"/>
              <a:gd name="connsiteY1281" fmla="*/ 1538308 h 3922026"/>
              <a:gd name="connsiteX1282" fmla="*/ 9540990 w 11855435"/>
              <a:gd name="connsiteY1282" fmla="*/ 1510204 h 3922026"/>
              <a:gd name="connsiteX1283" fmla="*/ 9589506 w 11855435"/>
              <a:gd name="connsiteY1283" fmla="*/ 1485702 h 3922026"/>
              <a:gd name="connsiteX1284" fmla="*/ 9602796 w 11855435"/>
              <a:gd name="connsiteY1284" fmla="*/ 1489055 h 3922026"/>
              <a:gd name="connsiteX1285" fmla="*/ 9603384 w 11855435"/>
              <a:gd name="connsiteY1285" fmla="*/ 1510984 h 3922026"/>
              <a:gd name="connsiteX1286" fmla="*/ 9659719 w 11855435"/>
              <a:gd name="connsiteY1286" fmla="*/ 1490538 h 3922026"/>
              <a:gd name="connsiteX1287" fmla="*/ 9692450 w 11855435"/>
              <a:gd name="connsiteY1287" fmla="*/ 1485333 h 3922026"/>
              <a:gd name="connsiteX1288" fmla="*/ 9849829 w 11855435"/>
              <a:gd name="connsiteY1288" fmla="*/ 1437868 h 3922026"/>
              <a:gd name="connsiteX1289" fmla="*/ 9925030 w 11855435"/>
              <a:gd name="connsiteY1289" fmla="*/ 1418499 h 3922026"/>
              <a:gd name="connsiteX1290" fmla="*/ 9994153 w 11855435"/>
              <a:gd name="connsiteY1290" fmla="*/ 1397111 h 3922026"/>
              <a:gd name="connsiteX1291" fmla="*/ 9994307 w 11855435"/>
              <a:gd name="connsiteY1291" fmla="*/ 1397110 h 3922026"/>
              <a:gd name="connsiteX1292" fmla="*/ 9999628 w 11855435"/>
              <a:gd name="connsiteY1292" fmla="*/ 1395418 h 3922026"/>
              <a:gd name="connsiteX1293" fmla="*/ 9994153 w 11855435"/>
              <a:gd name="connsiteY1293" fmla="*/ 1397111 h 3922026"/>
              <a:gd name="connsiteX1294" fmla="*/ 9985925 w 11855435"/>
              <a:gd name="connsiteY1294" fmla="*/ 1397173 h 3922026"/>
              <a:gd name="connsiteX1295" fmla="*/ 9998827 w 11855435"/>
              <a:gd name="connsiteY1295" fmla="*/ 1390464 h 3922026"/>
              <a:gd name="connsiteX1296" fmla="*/ 10004148 w 11855435"/>
              <a:gd name="connsiteY1296" fmla="*/ 1388773 h 3922026"/>
              <a:gd name="connsiteX1297" fmla="*/ 10001086 w 11855435"/>
              <a:gd name="connsiteY1297" fmla="*/ 1387142 h 3922026"/>
              <a:gd name="connsiteX1298" fmla="*/ 9861125 w 11855435"/>
              <a:gd name="connsiteY1298" fmla="*/ 1421255 h 3922026"/>
              <a:gd name="connsiteX1299" fmla="*/ 9864843 w 11855435"/>
              <a:gd name="connsiteY1299" fmla="*/ 1409659 h 3922026"/>
              <a:gd name="connsiteX1300" fmla="*/ 9902893 w 11855435"/>
              <a:gd name="connsiteY1300" fmla="*/ 1402759 h 3922026"/>
              <a:gd name="connsiteX1301" fmla="*/ 9962232 w 11855435"/>
              <a:gd name="connsiteY1301" fmla="*/ 1389089 h 3922026"/>
              <a:gd name="connsiteX1302" fmla="*/ 10164588 w 11855435"/>
              <a:gd name="connsiteY1302" fmla="*/ 1342936 h 3922026"/>
              <a:gd name="connsiteX1303" fmla="*/ 10184417 w 11855435"/>
              <a:gd name="connsiteY1303" fmla="*/ 1344439 h 3922026"/>
              <a:gd name="connsiteX1304" fmla="*/ 10266644 w 11855435"/>
              <a:gd name="connsiteY1304" fmla="*/ 1333901 h 3922026"/>
              <a:gd name="connsiteX1305" fmla="*/ 10279546 w 11855435"/>
              <a:gd name="connsiteY1305" fmla="*/ 1327193 h 3922026"/>
              <a:gd name="connsiteX1306" fmla="*/ 10318400 w 11855435"/>
              <a:gd name="connsiteY1306" fmla="*/ 1325246 h 3922026"/>
              <a:gd name="connsiteX1307" fmla="*/ 10312276 w 11855435"/>
              <a:gd name="connsiteY1307" fmla="*/ 1321986 h 3922026"/>
              <a:gd name="connsiteX1308" fmla="*/ 10341964 w 11855435"/>
              <a:gd name="connsiteY1308" fmla="*/ 1320412 h 3922026"/>
              <a:gd name="connsiteX1309" fmla="*/ 10347440 w 11855435"/>
              <a:gd name="connsiteY1309" fmla="*/ 1331556 h 3922026"/>
              <a:gd name="connsiteX1310" fmla="*/ 10330648 w 11855435"/>
              <a:gd name="connsiteY1310" fmla="*/ 1331764 h 3922026"/>
              <a:gd name="connsiteX1311" fmla="*/ 10267221 w 11855435"/>
              <a:gd name="connsiteY1311" fmla="*/ 1346083 h 3922026"/>
              <a:gd name="connsiteX1312" fmla="*/ 10206579 w 11855435"/>
              <a:gd name="connsiteY1312" fmla="*/ 1357155 h 3922026"/>
              <a:gd name="connsiteX1313" fmla="*/ 10197467 w 11855435"/>
              <a:gd name="connsiteY1313" fmla="*/ 1355909 h 3922026"/>
              <a:gd name="connsiteX1314" fmla="*/ 10195208 w 11855435"/>
              <a:gd name="connsiteY1314" fmla="*/ 1359232 h 3922026"/>
              <a:gd name="connsiteX1315" fmla="*/ 10206579 w 11855435"/>
              <a:gd name="connsiteY1315" fmla="*/ 1357155 h 3922026"/>
              <a:gd name="connsiteX1316" fmla="*/ 10208913 w 11855435"/>
              <a:gd name="connsiteY1316" fmla="*/ 1357477 h 3922026"/>
              <a:gd name="connsiteX1317" fmla="*/ 10201332 w 11855435"/>
              <a:gd name="connsiteY1317" fmla="*/ 1362490 h 3922026"/>
              <a:gd name="connsiteX1318" fmla="*/ 10199072 w 11855435"/>
              <a:gd name="connsiteY1318" fmla="*/ 1365813 h 3922026"/>
              <a:gd name="connsiteX1319" fmla="*/ 10347563 w 11855435"/>
              <a:gd name="connsiteY1319" fmla="*/ 1349816 h 3922026"/>
              <a:gd name="connsiteX1320" fmla="*/ 10356655 w 11855435"/>
              <a:gd name="connsiteY1320" fmla="*/ 1350306 h 3922026"/>
              <a:gd name="connsiteX1321" fmla="*/ 10364198 w 11855435"/>
              <a:gd name="connsiteY1321" fmla="*/ 1365656 h 3922026"/>
              <a:gd name="connsiteX1322" fmla="*/ 10287436 w 11855435"/>
              <a:gd name="connsiteY1322" fmla="*/ 1371550 h 3922026"/>
              <a:gd name="connsiteX1323" fmla="*/ 10169553 w 11855435"/>
              <a:gd name="connsiteY1323" fmla="*/ 1390827 h 3922026"/>
              <a:gd name="connsiteX1324" fmla="*/ 10087325 w 11855435"/>
              <a:gd name="connsiteY1324" fmla="*/ 1401367 h 3922026"/>
              <a:gd name="connsiteX1325" fmla="*/ 10087473 w 11855435"/>
              <a:gd name="connsiteY1325" fmla="*/ 1419544 h 3922026"/>
              <a:gd name="connsiteX1326" fmla="*/ 10062325 w 11855435"/>
              <a:gd name="connsiteY1326" fmla="*/ 1419734 h 3922026"/>
              <a:gd name="connsiteX1327" fmla="*/ 10063781 w 11855435"/>
              <a:gd name="connsiteY1327" fmla="*/ 1411459 h 3922026"/>
              <a:gd name="connsiteX1328" fmla="*/ 9919957 w 11855435"/>
              <a:gd name="connsiteY1328" fmla="*/ 1438989 h 3922026"/>
              <a:gd name="connsiteX1329" fmla="*/ 9846263 w 11855435"/>
              <a:gd name="connsiteY1329" fmla="*/ 1467643 h 3922026"/>
              <a:gd name="connsiteX1330" fmla="*/ 9763381 w 11855435"/>
              <a:gd name="connsiteY1330" fmla="*/ 1491406 h 3922026"/>
              <a:gd name="connsiteX1331" fmla="*/ 9790789 w 11855435"/>
              <a:gd name="connsiteY1331" fmla="*/ 1487895 h 3922026"/>
              <a:gd name="connsiteX1332" fmla="*/ 9784012 w 11855435"/>
              <a:gd name="connsiteY1332" fmla="*/ 1497862 h 3922026"/>
              <a:gd name="connsiteX1333" fmla="*/ 9723219 w 11855435"/>
              <a:gd name="connsiteY1333" fmla="*/ 1519806 h 3922026"/>
              <a:gd name="connsiteX1334" fmla="*/ 9711774 w 11855435"/>
              <a:gd name="connsiteY1334" fmla="*/ 1518240 h 3922026"/>
              <a:gd name="connsiteX1335" fmla="*/ 9714686 w 11855435"/>
              <a:gd name="connsiteY1335" fmla="*/ 1501691 h 3922026"/>
              <a:gd name="connsiteX1336" fmla="*/ 9676993 w 11855435"/>
              <a:gd name="connsiteY1336" fmla="*/ 1517266 h 3922026"/>
              <a:gd name="connsiteX1337" fmla="*/ 9656694 w 11855435"/>
              <a:gd name="connsiteY1337" fmla="*/ 1524640 h 3922026"/>
              <a:gd name="connsiteX1338" fmla="*/ 9662613 w 11855435"/>
              <a:gd name="connsiteY1338" fmla="*/ 1540086 h 3922026"/>
              <a:gd name="connsiteX1339" fmla="*/ 9656361 w 11855435"/>
              <a:gd name="connsiteY1339" fmla="*/ 1541330 h 3922026"/>
              <a:gd name="connsiteX1340" fmla="*/ 9656532 w 11855435"/>
              <a:gd name="connsiteY1340" fmla="*/ 1547623 h 3922026"/>
              <a:gd name="connsiteX1341" fmla="*/ 9546711 w 11855435"/>
              <a:gd name="connsiteY1341" fmla="*/ 1600417 h 3922026"/>
              <a:gd name="connsiteX1342" fmla="*/ 9585472 w 11855435"/>
              <a:gd name="connsiteY1342" fmla="*/ 1592712 h 3922026"/>
              <a:gd name="connsiteX1343" fmla="*/ 9598597 w 11855435"/>
              <a:gd name="connsiteY1343" fmla="*/ 1590101 h 3922026"/>
              <a:gd name="connsiteX1344" fmla="*/ 9605475 w 11855435"/>
              <a:gd name="connsiteY1344" fmla="*/ 1588735 h 3922026"/>
              <a:gd name="connsiteX1345" fmla="*/ 9605644 w 11855435"/>
              <a:gd name="connsiteY1345" fmla="*/ 1595027 h 3922026"/>
              <a:gd name="connsiteX1346" fmla="*/ 9541298 w 11855435"/>
              <a:gd name="connsiteY1346" fmla="*/ 1632789 h 3922026"/>
              <a:gd name="connsiteX1347" fmla="*/ 9560677 w 11855435"/>
              <a:gd name="connsiteY1347" fmla="*/ 1628936 h 3922026"/>
              <a:gd name="connsiteX1348" fmla="*/ 9573645 w 11855435"/>
              <a:gd name="connsiteY1348" fmla="*/ 1620365 h 3922026"/>
              <a:gd name="connsiteX1349" fmla="*/ 9580227 w 11855435"/>
              <a:gd name="connsiteY1349" fmla="*/ 1631375 h 3922026"/>
              <a:gd name="connsiteX1350" fmla="*/ 9596302 w 11855435"/>
              <a:gd name="connsiteY1350" fmla="*/ 1633861 h 3922026"/>
              <a:gd name="connsiteX1351" fmla="*/ 9662538 w 11855435"/>
              <a:gd name="connsiteY1351" fmla="*/ 1620559 h 3922026"/>
              <a:gd name="connsiteX1352" fmla="*/ 9682368 w 11855435"/>
              <a:gd name="connsiteY1352" fmla="*/ 1622064 h 3922026"/>
              <a:gd name="connsiteX1353" fmla="*/ 9764593 w 11855435"/>
              <a:gd name="connsiteY1353" fmla="*/ 1611525 h 3922026"/>
              <a:gd name="connsiteX1354" fmla="*/ 9777496 w 11855435"/>
              <a:gd name="connsiteY1354" fmla="*/ 1604815 h 3922026"/>
              <a:gd name="connsiteX1355" fmla="*/ 9816349 w 11855435"/>
              <a:gd name="connsiteY1355" fmla="*/ 1602869 h 3922026"/>
              <a:gd name="connsiteX1356" fmla="*/ 9810226 w 11855435"/>
              <a:gd name="connsiteY1356" fmla="*/ 1599611 h 3922026"/>
              <a:gd name="connsiteX1357" fmla="*/ 9835140 w 11855435"/>
              <a:gd name="connsiteY1357" fmla="*/ 1598289 h 3922026"/>
              <a:gd name="connsiteX1358" fmla="*/ 9876687 w 11855435"/>
              <a:gd name="connsiteY1358" fmla="*/ 1583438 h 3922026"/>
              <a:gd name="connsiteX1359" fmla="*/ 9964925 w 11855435"/>
              <a:gd name="connsiteY1359" fmla="*/ 1561718 h 3922026"/>
              <a:gd name="connsiteX1360" fmla="*/ 9966300 w 11855435"/>
              <a:gd name="connsiteY1360" fmla="*/ 1558082 h 3922026"/>
              <a:gd name="connsiteX1361" fmla="*/ 9971222 w 11855435"/>
              <a:gd name="connsiteY1361" fmla="*/ 1555144 h 3922026"/>
              <a:gd name="connsiteX1362" fmla="*/ 9981863 w 11855435"/>
              <a:gd name="connsiteY1362" fmla="*/ 1557234 h 3922026"/>
              <a:gd name="connsiteX1363" fmla="*/ 9976941 w 11855435"/>
              <a:gd name="connsiteY1363" fmla="*/ 1560173 h 3922026"/>
              <a:gd name="connsiteX1364" fmla="*/ 9972020 w 11855435"/>
              <a:gd name="connsiteY1364" fmla="*/ 1563112 h 3922026"/>
              <a:gd name="connsiteX1365" fmla="*/ 10022834 w 11855435"/>
              <a:gd name="connsiteY1365" fmla="*/ 1549661 h 3922026"/>
              <a:gd name="connsiteX1366" fmla="*/ 10034272 w 11855435"/>
              <a:gd name="connsiteY1366" fmla="*/ 1559722 h 3922026"/>
              <a:gd name="connsiteX1367" fmla="*/ 10064445 w 11855435"/>
              <a:gd name="connsiteY1367" fmla="*/ 1552546 h 3922026"/>
              <a:gd name="connsiteX1368" fmla="*/ 10068779 w 11855435"/>
              <a:gd name="connsiteY1368" fmla="*/ 1546902 h 3922026"/>
              <a:gd name="connsiteX1369" fmla="*/ 10085072 w 11855435"/>
              <a:gd name="connsiteY1369" fmla="*/ 1547642 h 3922026"/>
              <a:gd name="connsiteX1370" fmla="*/ 10097083 w 11855435"/>
              <a:gd name="connsiteY1370" fmla="*/ 1544785 h 3922026"/>
              <a:gd name="connsiteX1371" fmla="*/ 10248175 w 11855435"/>
              <a:gd name="connsiteY1371" fmla="*/ 1508015 h 3922026"/>
              <a:gd name="connsiteX1372" fmla="*/ 10393167 w 11855435"/>
              <a:gd name="connsiteY1372" fmla="*/ 1497449 h 3922026"/>
              <a:gd name="connsiteX1373" fmla="*/ 10410904 w 11855435"/>
              <a:gd name="connsiteY1373" fmla="*/ 1500935 h 3922026"/>
              <a:gd name="connsiteX1374" fmla="*/ 10498563 w 11855435"/>
              <a:gd name="connsiteY1374" fmla="*/ 1490821 h 3922026"/>
              <a:gd name="connsiteX1375" fmla="*/ 10555894 w 11855435"/>
              <a:gd name="connsiteY1375" fmla="*/ 1490370 h 3922026"/>
              <a:gd name="connsiteX1376" fmla="*/ 10573630 w 11855435"/>
              <a:gd name="connsiteY1376" fmla="*/ 1493854 h 3922026"/>
              <a:gd name="connsiteX1377" fmla="*/ 10572254 w 11855435"/>
              <a:gd name="connsiteY1377" fmla="*/ 1497492 h 3922026"/>
              <a:gd name="connsiteX1378" fmla="*/ 10529112 w 11855435"/>
              <a:gd name="connsiteY1378" fmla="*/ 1500729 h 3922026"/>
              <a:gd name="connsiteX1379" fmla="*/ 10477499 w 11855435"/>
              <a:gd name="connsiteY1379" fmla="*/ 1506211 h 3922026"/>
              <a:gd name="connsiteX1380" fmla="*/ 10449122 w 11855435"/>
              <a:gd name="connsiteY1380" fmla="*/ 1500634 h 3922026"/>
              <a:gd name="connsiteX1381" fmla="*/ 10368556 w 11855435"/>
              <a:gd name="connsiteY1381" fmla="*/ 1512143 h 3922026"/>
              <a:gd name="connsiteX1382" fmla="*/ 10361806 w 11855435"/>
              <a:gd name="connsiteY1382" fmla="*/ 1509840 h 3922026"/>
              <a:gd name="connsiteX1383" fmla="*/ 10349349 w 11855435"/>
              <a:gd name="connsiteY1383" fmla="*/ 1510519 h 3922026"/>
              <a:gd name="connsiteX1384" fmla="*/ 10349499 w 11855435"/>
              <a:gd name="connsiteY1384" fmla="*/ 1516064 h 3922026"/>
              <a:gd name="connsiteX1385" fmla="*/ 10336701 w 11855435"/>
              <a:gd name="connsiteY1385" fmla="*/ 1530929 h 3922026"/>
              <a:gd name="connsiteX1386" fmla="*/ 10407966 w 11855435"/>
              <a:gd name="connsiteY1386" fmla="*/ 1516762 h 3922026"/>
              <a:gd name="connsiteX1387" fmla="*/ 10460517 w 11855435"/>
              <a:gd name="connsiteY1387" fmla="*/ 1531283 h 3922026"/>
              <a:gd name="connsiteX1388" fmla="*/ 10539452 w 11855435"/>
              <a:gd name="connsiteY1388" fmla="*/ 1521917 h 3922026"/>
              <a:gd name="connsiteX1389" fmla="*/ 10526323 w 11855435"/>
              <a:gd name="connsiteY1389" fmla="*/ 1524527 h 3922026"/>
              <a:gd name="connsiteX1390" fmla="*/ 10525345 w 11855435"/>
              <a:gd name="connsiteY1390" fmla="*/ 1525388 h 3922026"/>
              <a:gd name="connsiteX1391" fmla="*/ 10547457 w 11855435"/>
              <a:gd name="connsiteY1391" fmla="*/ 1521793 h 3922026"/>
              <a:gd name="connsiteX1392" fmla="*/ 10585727 w 11855435"/>
              <a:gd name="connsiteY1392" fmla="*/ 1518405 h 3922026"/>
              <a:gd name="connsiteX1393" fmla="*/ 10598629 w 11855435"/>
              <a:gd name="connsiteY1393" fmla="*/ 1511696 h 3922026"/>
              <a:gd name="connsiteX1394" fmla="*/ 10637483 w 11855435"/>
              <a:gd name="connsiteY1394" fmla="*/ 1509750 h 3922026"/>
              <a:gd name="connsiteX1395" fmla="*/ 10631359 w 11855435"/>
              <a:gd name="connsiteY1395" fmla="*/ 1506489 h 3922026"/>
              <a:gd name="connsiteX1396" fmla="*/ 10661046 w 11855435"/>
              <a:gd name="connsiteY1396" fmla="*/ 1504916 h 3922026"/>
              <a:gd name="connsiteX1397" fmla="*/ 10666524 w 11855435"/>
              <a:gd name="connsiteY1397" fmla="*/ 1516059 h 3922026"/>
              <a:gd name="connsiteX1398" fmla="*/ 10649731 w 11855435"/>
              <a:gd name="connsiteY1398" fmla="*/ 1516268 h 3922026"/>
              <a:gd name="connsiteX1399" fmla="*/ 10586303 w 11855435"/>
              <a:gd name="connsiteY1399" fmla="*/ 1530588 h 3922026"/>
              <a:gd name="connsiteX1400" fmla="*/ 10525661 w 11855435"/>
              <a:gd name="connsiteY1400" fmla="*/ 1541660 h 3922026"/>
              <a:gd name="connsiteX1401" fmla="*/ 10516549 w 11855435"/>
              <a:gd name="connsiteY1401" fmla="*/ 1540413 h 3922026"/>
              <a:gd name="connsiteX1402" fmla="*/ 10514290 w 11855435"/>
              <a:gd name="connsiteY1402" fmla="*/ 1543734 h 3922026"/>
              <a:gd name="connsiteX1403" fmla="*/ 10515207 w 11855435"/>
              <a:gd name="connsiteY1403" fmla="*/ 1543567 h 3922026"/>
              <a:gd name="connsiteX1404" fmla="*/ 10516824 w 11855435"/>
              <a:gd name="connsiteY1404" fmla="*/ 1542784 h 3922026"/>
              <a:gd name="connsiteX1405" fmla="*/ 10517759 w 11855435"/>
              <a:gd name="connsiteY1405" fmla="*/ 1543101 h 3922026"/>
              <a:gd name="connsiteX1406" fmla="*/ 10525661 w 11855435"/>
              <a:gd name="connsiteY1406" fmla="*/ 1541660 h 3922026"/>
              <a:gd name="connsiteX1407" fmla="*/ 10527996 w 11855435"/>
              <a:gd name="connsiteY1407" fmla="*/ 1541978 h 3922026"/>
              <a:gd name="connsiteX1408" fmla="*/ 10520415 w 11855435"/>
              <a:gd name="connsiteY1408" fmla="*/ 1546995 h 3922026"/>
              <a:gd name="connsiteX1409" fmla="*/ 10519492 w 11855435"/>
              <a:gd name="connsiteY1409" fmla="*/ 1548353 h 3922026"/>
              <a:gd name="connsiteX1410" fmla="*/ 10528665 w 11855435"/>
              <a:gd name="connsiteY1410" fmla="*/ 1549547 h 3922026"/>
              <a:gd name="connsiteX1411" fmla="*/ 10593851 w 11855435"/>
              <a:gd name="connsiteY1411" fmla="*/ 1544785 h 3922026"/>
              <a:gd name="connsiteX1412" fmla="*/ 10595290 w 11855435"/>
              <a:gd name="connsiteY1412" fmla="*/ 1544579 h 3922026"/>
              <a:gd name="connsiteX1413" fmla="*/ 10595441 w 11855435"/>
              <a:gd name="connsiteY1413" fmla="*/ 1544480 h 3922026"/>
              <a:gd name="connsiteX1414" fmla="*/ 10624679 w 11855435"/>
              <a:gd name="connsiteY1414" fmla="*/ 1536270 h 3922026"/>
              <a:gd name="connsiteX1415" fmla="*/ 10687841 w 11855435"/>
              <a:gd name="connsiteY1415" fmla="*/ 1526055 h 3922026"/>
              <a:gd name="connsiteX1416" fmla="*/ 10691273 w 11855435"/>
              <a:gd name="connsiteY1416" fmla="*/ 1525556 h 3922026"/>
              <a:gd name="connsiteX1417" fmla="*/ 10702474 w 11855435"/>
              <a:gd name="connsiteY1417" fmla="*/ 1523433 h 3922026"/>
              <a:gd name="connsiteX1418" fmla="*/ 10710942 w 11855435"/>
              <a:gd name="connsiteY1418" fmla="*/ 1521188 h 3922026"/>
              <a:gd name="connsiteX1419" fmla="*/ 10716184 w 11855435"/>
              <a:gd name="connsiteY1419" fmla="*/ 1521435 h 3922026"/>
              <a:gd name="connsiteX1420" fmla="*/ 10787963 w 11855435"/>
              <a:gd name="connsiteY1420" fmla="*/ 1508953 h 3922026"/>
              <a:gd name="connsiteX1421" fmla="*/ 10876677 w 11855435"/>
              <a:gd name="connsiteY1421" fmla="*/ 1491981 h 3922026"/>
              <a:gd name="connsiteX1422" fmla="*/ 10968217 w 11855435"/>
              <a:gd name="connsiteY1422" fmla="*/ 1485714 h 3922026"/>
              <a:gd name="connsiteX1423" fmla="*/ 11102907 w 11855435"/>
              <a:gd name="connsiteY1423" fmla="*/ 1476188 h 3922026"/>
              <a:gd name="connsiteX1424" fmla="*/ 11203324 w 11855435"/>
              <a:gd name="connsiteY1424" fmla="*/ 1488839 h 3922026"/>
              <a:gd name="connsiteX1425" fmla="*/ 11187597 w 11855435"/>
              <a:gd name="connsiteY1425" fmla="*/ 1488100 h 3922026"/>
              <a:gd name="connsiteX1426" fmla="*/ 11194857 w 11855435"/>
              <a:gd name="connsiteY1426" fmla="*/ 1491084 h 3922026"/>
              <a:gd name="connsiteX1427" fmla="*/ 11200099 w 11855435"/>
              <a:gd name="connsiteY1427" fmla="*/ 1491329 h 3922026"/>
              <a:gd name="connsiteX1428" fmla="*/ 11191631 w 11855435"/>
              <a:gd name="connsiteY1428" fmla="*/ 1493575 h 3922026"/>
              <a:gd name="connsiteX1429" fmla="*/ 11188407 w 11855435"/>
              <a:gd name="connsiteY1429" fmla="*/ 1496066 h 3922026"/>
              <a:gd name="connsiteX1430" fmla="*/ 11304951 w 11855435"/>
              <a:gd name="connsiteY1430" fmla="*/ 1496258 h 3922026"/>
              <a:gd name="connsiteX1431" fmla="*/ 11413439 w 11855435"/>
              <a:gd name="connsiteY1431" fmla="*/ 1519858 h 3922026"/>
              <a:gd name="connsiteX1432" fmla="*/ 11222688 w 11855435"/>
              <a:gd name="connsiteY1432" fmla="*/ 1508247 h 3922026"/>
              <a:gd name="connsiteX1433" fmla="*/ 11197284 w 11855435"/>
              <a:gd name="connsiteY1433" fmla="*/ 1514980 h 3922026"/>
              <a:gd name="connsiteX1434" fmla="*/ 11146066 w 11855435"/>
              <a:gd name="connsiteY1434" fmla="*/ 1507288 h 3922026"/>
              <a:gd name="connsiteX1435" fmla="*/ 11101709 w 11855435"/>
              <a:gd name="connsiteY1435" fmla="*/ 1515774 h 3922026"/>
              <a:gd name="connsiteX1436" fmla="*/ 11048475 w 11855435"/>
              <a:gd name="connsiteY1436" fmla="*/ 1505342 h 3922026"/>
              <a:gd name="connsiteX1437" fmla="*/ 11050891 w 11855435"/>
              <a:gd name="connsiteY1437" fmla="*/ 1494886 h 3922026"/>
              <a:gd name="connsiteX1438" fmla="*/ 11010966 w 11855435"/>
              <a:gd name="connsiteY1438" fmla="*/ 1495653 h 3922026"/>
              <a:gd name="connsiteX1439" fmla="*/ 11012985 w 11855435"/>
              <a:gd name="connsiteY1439" fmla="*/ 1498390 h 3922026"/>
              <a:gd name="connsiteX1440" fmla="*/ 11018228 w 11855435"/>
              <a:gd name="connsiteY1440" fmla="*/ 1498637 h 3922026"/>
              <a:gd name="connsiteX1441" fmla="*/ 11015001 w 11855435"/>
              <a:gd name="connsiteY1441" fmla="*/ 1501129 h 3922026"/>
              <a:gd name="connsiteX1442" fmla="*/ 11024279 w 11855435"/>
              <a:gd name="connsiteY1442" fmla="*/ 1506848 h 3922026"/>
              <a:gd name="connsiteX1443" fmla="*/ 10994841 w 11855435"/>
              <a:gd name="connsiteY1443" fmla="*/ 1508108 h 3922026"/>
              <a:gd name="connsiteX1444" fmla="*/ 10991615 w 11855435"/>
              <a:gd name="connsiteY1444" fmla="*/ 1510598 h 3922026"/>
              <a:gd name="connsiteX1445" fmla="*/ 10989598 w 11855435"/>
              <a:gd name="connsiteY1445" fmla="*/ 1507861 h 3922026"/>
              <a:gd name="connsiteX1446" fmla="*/ 10981130 w 11855435"/>
              <a:gd name="connsiteY1446" fmla="*/ 1510105 h 3922026"/>
              <a:gd name="connsiteX1447" fmla="*/ 10979113 w 11855435"/>
              <a:gd name="connsiteY1447" fmla="*/ 1507368 h 3922026"/>
              <a:gd name="connsiteX1448" fmla="*/ 10926288 w 11855435"/>
              <a:gd name="connsiteY1448" fmla="*/ 1518098 h 3922026"/>
              <a:gd name="connsiteX1449" fmla="*/ 10910106 w 11855435"/>
              <a:gd name="connsiteY1449" fmla="*/ 1516936 h 3922026"/>
              <a:gd name="connsiteX1450" fmla="*/ 10910670 w 11855435"/>
              <a:gd name="connsiteY1450" fmla="*/ 1517262 h 3922026"/>
              <a:gd name="connsiteX1451" fmla="*/ 10911540 w 11855435"/>
              <a:gd name="connsiteY1451" fmla="*/ 1517764 h 3922026"/>
              <a:gd name="connsiteX1452" fmla="*/ 10922872 w 11855435"/>
              <a:gd name="connsiteY1452" fmla="*/ 1519669 h 3922026"/>
              <a:gd name="connsiteX1453" fmla="*/ 10915177 w 11855435"/>
              <a:gd name="connsiteY1453" fmla="*/ 1524495 h 3922026"/>
              <a:gd name="connsiteX1454" fmla="*/ 10909834 w 11855435"/>
              <a:gd name="connsiteY1454" fmla="*/ 1526044 h 3922026"/>
              <a:gd name="connsiteX1455" fmla="*/ 10896792 w 11855435"/>
              <a:gd name="connsiteY1455" fmla="*/ 1532417 h 3922026"/>
              <a:gd name="connsiteX1456" fmla="*/ 10896150 w 11855435"/>
              <a:gd name="connsiteY1456" fmla="*/ 1527415 h 3922026"/>
              <a:gd name="connsiteX1457" fmla="*/ 10887811 w 11855435"/>
              <a:gd name="connsiteY1457" fmla="*/ 1527237 h 3922026"/>
              <a:gd name="connsiteX1458" fmla="*/ 10895507 w 11855435"/>
              <a:gd name="connsiteY1458" fmla="*/ 1522412 h 3922026"/>
              <a:gd name="connsiteX1459" fmla="*/ 10900850 w 11855435"/>
              <a:gd name="connsiteY1459" fmla="*/ 1520862 h 3922026"/>
              <a:gd name="connsiteX1460" fmla="*/ 10900332 w 11855435"/>
              <a:gd name="connsiteY1460" fmla="*/ 1520889 h 3922026"/>
              <a:gd name="connsiteX1461" fmla="*/ 10864023 w 11855435"/>
              <a:gd name="connsiteY1461" fmla="*/ 1522779 h 3922026"/>
              <a:gd name="connsiteX1462" fmla="*/ 10850337 w 11855435"/>
              <a:gd name="connsiteY1462" fmla="*/ 1527266 h 3922026"/>
              <a:gd name="connsiteX1463" fmla="*/ 10769674 w 11855435"/>
              <a:gd name="connsiteY1463" fmla="*/ 1576363 h 3922026"/>
              <a:gd name="connsiteX1464" fmla="*/ 10763583 w 11855435"/>
              <a:gd name="connsiteY1464" fmla="*/ 1583566 h 3922026"/>
              <a:gd name="connsiteX1465" fmla="*/ 10678906 w 11855435"/>
              <a:gd name="connsiteY1465" fmla="*/ 1613051 h 3922026"/>
              <a:gd name="connsiteX1466" fmla="*/ 10678568 w 11855435"/>
              <a:gd name="connsiteY1466" fmla="*/ 1600467 h 3922026"/>
              <a:gd name="connsiteX1467" fmla="*/ 10606637 w 11855435"/>
              <a:gd name="connsiteY1467" fmla="*/ 1589797 h 3922026"/>
              <a:gd name="connsiteX1468" fmla="*/ 10600725 w 11855435"/>
              <a:gd name="connsiteY1468" fmla="*/ 1603624 h 3922026"/>
              <a:gd name="connsiteX1469" fmla="*/ 10593509 w 11855435"/>
              <a:gd name="connsiteY1469" fmla="*/ 1592408 h 3922026"/>
              <a:gd name="connsiteX1470" fmla="*/ 10497166 w 11855435"/>
              <a:gd name="connsiteY1470" fmla="*/ 1655507 h 3922026"/>
              <a:gd name="connsiteX1471" fmla="*/ 10443988 w 11855435"/>
              <a:gd name="connsiteY1471" fmla="*/ 1641108 h 3922026"/>
              <a:gd name="connsiteX1472" fmla="*/ 10333673 w 11855435"/>
              <a:gd name="connsiteY1472" fmla="*/ 1675357 h 3922026"/>
              <a:gd name="connsiteX1473" fmla="*/ 10229733 w 11855435"/>
              <a:gd name="connsiteY1473" fmla="*/ 1689695 h 3922026"/>
              <a:gd name="connsiteX1474" fmla="*/ 10230401 w 11855435"/>
              <a:gd name="connsiteY1474" fmla="*/ 1714530 h 3922026"/>
              <a:gd name="connsiteX1475" fmla="*/ 10159137 w 11855435"/>
              <a:gd name="connsiteY1475" fmla="*/ 1728698 h 3922026"/>
              <a:gd name="connsiteX1476" fmla="*/ 10140267 w 11855435"/>
              <a:gd name="connsiteY1476" fmla="*/ 1751427 h 3922026"/>
              <a:gd name="connsiteX1477" fmla="*/ 10140555 w 11855435"/>
              <a:gd name="connsiteY1477" fmla="*/ 1762181 h 3922026"/>
              <a:gd name="connsiteX1478" fmla="*/ 10147683 w 11855435"/>
              <a:gd name="connsiteY1478" fmla="*/ 1761267 h 3922026"/>
              <a:gd name="connsiteX1479" fmla="*/ 10350040 w 11855435"/>
              <a:gd name="connsiteY1479" fmla="*/ 1715115 h 3922026"/>
              <a:gd name="connsiteX1480" fmla="*/ 10369869 w 11855435"/>
              <a:gd name="connsiteY1480" fmla="*/ 1716617 h 3922026"/>
              <a:gd name="connsiteX1481" fmla="*/ 10452097 w 11855435"/>
              <a:gd name="connsiteY1481" fmla="*/ 1706080 h 3922026"/>
              <a:gd name="connsiteX1482" fmla="*/ 10464998 w 11855435"/>
              <a:gd name="connsiteY1482" fmla="*/ 1699372 h 3922026"/>
              <a:gd name="connsiteX1483" fmla="*/ 10503853 w 11855435"/>
              <a:gd name="connsiteY1483" fmla="*/ 1697423 h 3922026"/>
              <a:gd name="connsiteX1484" fmla="*/ 10497730 w 11855435"/>
              <a:gd name="connsiteY1484" fmla="*/ 1694166 h 3922026"/>
              <a:gd name="connsiteX1485" fmla="*/ 10527416 w 11855435"/>
              <a:gd name="connsiteY1485" fmla="*/ 1692592 h 3922026"/>
              <a:gd name="connsiteX1486" fmla="*/ 10530730 w 11855435"/>
              <a:gd name="connsiteY1486" fmla="*/ 1699332 h 3922026"/>
              <a:gd name="connsiteX1487" fmla="*/ 10615798 w 11855435"/>
              <a:gd name="connsiteY1487" fmla="*/ 1677545 h 3922026"/>
              <a:gd name="connsiteX1488" fmla="*/ 10718427 w 11855435"/>
              <a:gd name="connsiteY1488" fmla="*/ 1656936 h 3922026"/>
              <a:gd name="connsiteX1489" fmla="*/ 10738256 w 11855435"/>
              <a:gd name="connsiteY1489" fmla="*/ 1658439 h 3922026"/>
              <a:gd name="connsiteX1490" fmla="*/ 10820482 w 11855435"/>
              <a:gd name="connsiteY1490" fmla="*/ 1647902 h 3922026"/>
              <a:gd name="connsiteX1491" fmla="*/ 10833383 w 11855435"/>
              <a:gd name="connsiteY1491" fmla="*/ 1641194 h 3922026"/>
              <a:gd name="connsiteX1492" fmla="*/ 10872238 w 11855435"/>
              <a:gd name="connsiteY1492" fmla="*/ 1639248 h 3922026"/>
              <a:gd name="connsiteX1493" fmla="*/ 10866115 w 11855435"/>
              <a:gd name="connsiteY1493" fmla="*/ 1635988 h 3922026"/>
              <a:gd name="connsiteX1494" fmla="*/ 10895801 w 11855435"/>
              <a:gd name="connsiteY1494" fmla="*/ 1634413 h 3922026"/>
              <a:gd name="connsiteX1495" fmla="*/ 10901279 w 11855435"/>
              <a:gd name="connsiteY1495" fmla="*/ 1645557 h 3922026"/>
              <a:gd name="connsiteX1496" fmla="*/ 10884487 w 11855435"/>
              <a:gd name="connsiteY1496" fmla="*/ 1645764 h 3922026"/>
              <a:gd name="connsiteX1497" fmla="*/ 10821059 w 11855435"/>
              <a:gd name="connsiteY1497" fmla="*/ 1660086 h 3922026"/>
              <a:gd name="connsiteX1498" fmla="*/ 10760417 w 11855435"/>
              <a:gd name="connsiteY1498" fmla="*/ 1671156 h 3922026"/>
              <a:gd name="connsiteX1499" fmla="*/ 10751305 w 11855435"/>
              <a:gd name="connsiteY1499" fmla="*/ 1669910 h 3922026"/>
              <a:gd name="connsiteX1500" fmla="*/ 10749046 w 11855435"/>
              <a:gd name="connsiteY1500" fmla="*/ 1673232 h 3922026"/>
              <a:gd name="connsiteX1501" fmla="*/ 10760417 w 11855435"/>
              <a:gd name="connsiteY1501" fmla="*/ 1671156 h 3922026"/>
              <a:gd name="connsiteX1502" fmla="*/ 10762752 w 11855435"/>
              <a:gd name="connsiteY1502" fmla="*/ 1671476 h 3922026"/>
              <a:gd name="connsiteX1503" fmla="*/ 10755169 w 11855435"/>
              <a:gd name="connsiteY1503" fmla="*/ 1676492 h 3922026"/>
              <a:gd name="connsiteX1504" fmla="*/ 10752910 w 11855435"/>
              <a:gd name="connsiteY1504" fmla="*/ 1679813 h 3922026"/>
              <a:gd name="connsiteX1505" fmla="*/ 10756469 w 11855435"/>
              <a:gd name="connsiteY1505" fmla="*/ 1679552 h 3922026"/>
              <a:gd name="connsiteX1506" fmla="*/ 10764453 w 11855435"/>
              <a:gd name="connsiteY1506" fmla="*/ 1677998 h 3922026"/>
              <a:gd name="connsiteX1507" fmla="*/ 10791712 w 11855435"/>
              <a:gd name="connsiteY1507" fmla="*/ 1671720 h 3922026"/>
              <a:gd name="connsiteX1508" fmla="*/ 10818330 w 11855435"/>
              <a:gd name="connsiteY1508" fmla="*/ 1668547 h 3922026"/>
              <a:gd name="connsiteX1509" fmla="*/ 10823775 w 11855435"/>
              <a:gd name="connsiteY1509" fmla="*/ 1668444 h 3922026"/>
              <a:gd name="connsiteX1510" fmla="*/ 10836727 w 11855435"/>
              <a:gd name="connsiteY1510" fmla="*/ 1665633 h 3922026"/>
              <a:gd name="connsiteX1511" fmla="*/ 10896457 w 11855435"/>
              <a:gd name="connsiteY1511" fmla="*/ 1663690 h 3922026"/>
              <a:gd name="connsiteX1512" fmla="*/ 10891231 w 11855435"/>
              <a:gd name="connsiteY1512" fmla="*/ 1665279 h 3922026"/>
              <a:gd name="connsiteX1513" fmla="*/ 10901401 w 11855435"/>
              <a:gd name="connsiteY1513" fmla="*/ 1663816 h 3922026"/>
              <a:gd name="connsiteX1514" fmla="*/ 10910492 w 11855435"/>
              <a:gd name="connsiteY1514" fmla="*/ 1664308 h 3922026"/>
              <a:gd name="connsiteX1515" fmla="*/ 10910881 w 11855435"/>
              <a:gd name="connsiteY1515" fmla="*/ 1665099 h 3922026"/>
              <a:gd name="connsiteX1516" fmla="*/ 10939879 w 11855435"/>
              <a:gd name="connsiteY1516" fmla="*/ 1659914 h 3922026"/>
              <a:gd name="connsiteX1517" fmla="*/ 11048702 w 11855435"/>
              <a:gd name="connsiteY1517" fmla="*/ 1643939 h 3922026"/>
              <a:gd name="connsiteX1518" fmla="*/ 11047638 w 11855435"/>
              <a:gd name="connsiteY1518" fmla="*/ 1657223 h 3922026"/>
              <a:gd name="connsiteX1519" fmla="*/ 11058970 w 11855435"/>
              <a:gd name="connsiteY1519" fmla="*/ 1659126 h 3922026"/>
              <a:gd name="connsiteX1520" fmla="*/ 11051276 w 11855435"/>
              <a:gd name="connsiteY1520" fmla="*/ 1663950 h 3922026"/>
              <a:gd name="connsiteX1521" fmla="*/ 11045930 w 11855435"/>
              <a:gd name="connsiteY1521" fmla="*/ 1665498 h 3922026"/>
              <a:gd name="connsiteX1522" fmla="*/ 11032890 w 11855435"/>
              <a:gd name="connsiteY1522" fmla="*/ 1671872 h 3922026"/>
              <a:gd name="connsiteX1523" fmla="*/ 11032247 w 11855435"/>
              <a:gd name="connsiteY1523" fmla="*/ 1666870 h 3922026"/>
              <a:gd name="connsiteX1524" fmla="*/ 11023908 w 11855435"/>
              <a:gd name="connsiteY1524" fmla="*/ 1666692 h 3922026"/>
              <a:gd name="connsiteX1525" fmla="*/ 11031605 w 11855435"/>
              <a:gd name="connsiteY1525" fmla="*/ 1661868 h 3922026"/>
              <a:gd name="connsiteX1526" fmla="*/ 11036948 w 11855435"/>
              <a:gd name="connsiteY1526" fmla="*/ 1660318 h 3922026"/>
              <a:gd name="connsiteX1527" fmla="*/ 10974519 w 11855435"/>
              <a:gd name="connsiteY1527" fmla="*/ 1670628 h 3922026"/>
              <a:gd name="connsiteX1528" fmla="*/ 10920453 w 11855435"/>
              <a:gd name="connsiteY1528" fmla="*/ 1675919 h 3922026"/>
              <a:gd name="connsiteX1529" fmla="*/ 10916626 w 11855435"/>
              <a:gd name="connsiteY1529" fmla="*/ 1676787 h 3922026"/>
              <a:gd name="connsiteX1530" fmla="*/ 10918037 w 11855435"/>
              <a:gd name="connsiteY1530" fmla="*/ 1679653 h 3922026"/>
              <a:gd name="connsiteX1531" fmla="*/ 10896774 w 11855435"/>
              <a:gd name="connsiteY1531" fmla="*/ 1681287 h 3922026"/>
              <a:gd name="connsiteX1532" fmla="*/ 10879379 w 11855435"/>
              <a:gd name="connsiteY1532" fmla="*/ 1685229 h 3922026"/>
              <a:gd name="connsiteX1533" fmla="*/ 10860991 w 11855435"/>
              <a:gd name="connsiteY1533" fmla="*/ 1685045 h 3922026"/>
              <a:gd name="connsiteX1534" fmla="*/ 10858319 w 11855435"/>
              <a:gd name="connsiteY1534" fmla="*/ 1684240 h 3922026"/>
              <a:gd name="connsiteX1535" fmla="*/ 10841273 w 11855435"/>
              <a:gd name="connsiteY1535" fmla="*/ 1685549 h 3922026"/>
              <a:gd name="connsiteX1536" fmla="*/ 10832782 w 11855435"/>
              <a:gd name="connsiteY1536" fmla="*/ 1686938 h 3922026"/>
              <a:gd name="connsiteX1537" fmla="*/ 10826864 w 11855435"/>
              <a:gd name="connsiteY1537" fmla="*/ 1689098 h 3922026"/>
              <a:gd name="connsiteX1538" fmla="*/ 10811604 w 11855435"/>
              <a:gd name="connsiteY1538" fmla="*/ 1697089 h 3922026"/>
              <a:gd name="connsiteX1539" fmla="*/ 10777118 w 11855435"/>
              <a:gd name="connsiteY1539" fmla="*/ 1698666 h 3922026"/>
              <a:gd name="connsiteX1540" fmla="*/ 10764185 w 11855435"/>
              <a:gd name="connsiteY1540" fmla="*/ 1702344 h 3922026"/>
              <a:gd name="connsiteX1541" fmla="*/ 10637077 w 11855435"/>
              <a:gd name="connsiteY1541" fmla="*/ 1740223 h 3922026"/>
              <a:gd name="connsiteX1542" fmla="*/ 10556620 w 11855435"/>
              <a:gd name="connsiteY1542" fmla="*/ 1760171 h 3922026"/>
              <a:gd name="connsiteX1543" fmla="*/ 10510758 w 11855435"/>
              <a:gd name="connsiteY1543" fmla="*/ 1763134 h 3922026"/>
              <a:gd name="connsiteX1544" fmla="*/ 10504382 w 11855435"/>
              <a:gd name="connsiteY1544" fmla="*/ 1765376 h 3922026"/>
              <a:gd name="connsiteX1545" fmla="*/ 10516358 w 11855435"/>
              <a:gd name="connsiteY1545" fmla="*/ 1772282 h 3922026"/>
              <a:gd name="connsiteX1546" fmla="*/ 10484775 w 11855435"/>
              <a:gd name="connsiteY1546" fmla="*/ 1782652 h 3922026"/>
              <a:gd name="connsiteX1547" fmla="*/ 10477546 w 11855435"/>
              <a:gd name="connsiteY1547" fmla="*/ 1783233 h 3922026"/>
              <a:gd name="connsiteX1548" fmla="*/ 10474758 w 11855435"/>
              <a:gd name="connsiteY1548" fmla="*/ 1803787 h 3922026"/>
              <a:gd name="connsiteX1549" fmla="*/ 10448664 w 11855435"/>
              <a:gd name="connsiteY1549" fmla="*/ 1814967 h 3922026"/>
              <a:gd name="connsiteX1550" fmla="*/ 10428785 w 11855435"/>
              <a:gd name="connsiteY1550" fmla="*/ 1800275 h 3922026"/>
              <a:gd name="connsiteX1551" fmla="*/ 10410085 w 11855435"/>
              <a:gd name="connsiteY1551" fmla="*/ 1829296 h 3922026"/>
              <a:gd name="connsiteX1552" fmla="*/ 10409747 w 11855435"/>
              <a:gd name="connsiteY1552" fmla="*/ 1816711 h 3922026"/>
              <a:gd name="connsiteX1553" fmla="*/ 10422536 w 11855435"/>
              <a:gd name="connsiteY1553" fmla="*/ 1801517 h 3922026"/>
              <a:gd name="connsiteX1554" fmla="*/ 10260503 w 11855435"/>
              <a:gd name="connsiteY1554" fmla="*/ 1852373 h 3922026"/>
              <a:gd name="connsiteX1555" fmla="*/ 10254135 w 11855435"/>
              <a:gd name="connsiteY1555" fmla="*/ 1872616 h 3922026"/>
              <a:gd name="connsiteX1556" fmla="*/ 10254723 w 11855435"/>
              <a:gd name="connsiteY1556" fmla="*/ 1873001 h 3922026"/>
              <a:gd name="connsiteX1557" fmla="*/ 10267569 w 11855435"/>
              <a:gd name="connsiteY1557" fmla="*/ 1868110 h 3922026"/>
              <a:gd name="connsiteX1558" fmla="*/ 10294074 w 11855435"/>
              <a:gd name="connsiteY1558" fmla="*/ 1860718 h 3922026"/>
              <a:gd name="connsiteX1559" fmla="*/ 10358892 w 11855435"/>
              <a:gd name="connsiteY1559" fmla="*/ 1848528 h 3922026"/>
              <a:gd name="connsiteX1560" fmla="*/ 10376522 w 11855435"/>
              <a:gd name="connsiteY1560" fmla="*/ 1848876 h 3922026"/>
              <a:gd name="connsiteX1561" fmla="*/ 10379418 w 11855435"/>
              <a:gd name="connsiteY1561" fmla="*/ 1848595 h 3922026"/>
              <a:gd name="connsiteX1562" fmla="*/ 10379572 w 11855435"/>
              <a:gd name="connsiteY1562" fmla="*/ 1848554 h 3922026"/>
              <a:gd name="connsiteX1563" fmla="*/ 10398939 w 11855435"/>
              <a:gd name="connsiteY1563" fmla="*/ 1843507 h 3922026"/>
              <a:gd name="connsiteX1564" fmla="*/ 10397921 w 11855435"/>
              <a:gd name="connsiteY1564" fmla="*/ 1843006 h 3922026"/>
              <a:gd name="connsiteX1565" fmla="*/ 10407596 w 11855435"/>
              <a:gd name="connsiteY1565" fmla="*/ 1838083 h 3922026"/>
              <a:gd name="connsiteX1566" fmla="*/ 10431642 w 11855435"/>
              <a:gd name="connsiteY1566" fmla="*/ 1834987 h 3922026"/>
              <a:gd name="connsiteX1567" fmla="*/ 10447549 w 11855435"/>
              <a:gd name="connsiteY1567" fmla="*/ 1830842 h 3922026"/>
              <a:gd name="connsiteX1568" fmla="*/ 10489179 w 11855435"/>
              <a:gd name="connsiteY1568" fmla="*/ 1825890 h 3922026"/>
              <a:gd name="connsiteX1569" fmla="*/ 10491356 w 11855435"/>
              <a:gd name="connsiteY1569" fmla="*/ 1828085 h 3922026"/>
              <a:gd name="connsiteX1570" fmla="*/ 10502057 w 11855435"/>
              <a:gd name="connsiteY1570" fmla="*/ 1827119 h 3922026"/>
              <a:gd name="connsiteX1571" fmla="*/ 10525386 w 11855435"/>
              <a:gd name="connsiteY1571" fmla="*/ 1830481 h 3922026"/>
              <a:gd name="connsiteX1572" fmla="*/ 10638175 w 11855435"/>
              <a:gd name="connsiteY1572" fmla="*/ 1818254 h 3922026"/>
              <a:gd name="connsiteX1573" fmla="*/ 10641044 w 11855435"/>
              <a:gd name="connsiteY1573" fmla="*/ 1815361 h 3922026"/>
              <a:gd name="connsiteX1574" fmla="*/ 10643546 w 11855435"/>
              <a:gd name="connsiteY1574" fmla="*/ 1817672 h 3922026"/>
              <a:gd name="connsiteX1575" fmla="*/ 10654287 w 11855435"/>
              <a:gd name="connsiteY1575" fmla="*/ 1816508 h 3922026"/>
              <a:gd name="connsiteX1576" fmla="*/ 10651418 w 11855435"/>
              <a:gd name="connsiteY1576" fmla="*/ 1819402 h 3922026"/>
              <a:gd name="connsiteX1577" fmla="*/ 10646047 w 11855435"/>
              <a:gd name="connsiteY1577" fmla="*/ 1819983 h 3922026"/>
              <a:gd name="connsiteX1578" fmla="*/ 10680405 w 11855435"/>
              <a:gd name="connsiteY1578" fmla="*/ 1824004 h 3922026"/>
              <a:gd name="connsiteX1579" fmla="*/ 10571885 w 11855435"/>
              <a:gd name="connsiteY1579" fmla="*/ 1851260 h 3922026"/>
              <a:gd name="connsiteX1580" fmla="*/ 10583364 w 11855435"/>
              <a:gd name="connsiteY1580" fmla="*/ 1839687 h 3922026"/>
              <a:gd name="connsiteX1581" fmla="*/ 10498471 w 11855435"/>
              <a:gd name="connsiteY1581" fmla="*/ 1843726 h 3922026"/>
              <a:gd name="connsiteX1582" fmla="*/ 10495127 w 11855435"/>
              <a:gd name="connsiteY1582" fmla="*/ 1844184 h 3922026"/>
              <a:gd name="connsiteX1583" fmla="*/ 10489847 w 11855435"/>
              <a:gd name="connsiteY1583" fmla="*/ 1850728 h 3922026"/>
              <a:gd name="connsiteX1584" fmla="*/ 10392042 w 11855435"/>
              <a:gd name="connsiteY1584" fmla="*/ 1882822 h 3922026"/>
              <a:gd name="connsiteX1585" fmla="*/ 10411590 w 11855435"/>
              <a:gd name="connsiteY1585" fmla="*/ 1885261 h 3922026"/>
              <a:gd name="connsiteX1586" fmla="*/ 10392371 w 11855435"/>
              <a:gd name="connsiteY1586" fmla="*/ 1895075 h 3922026"/>
              <a:gd name="connsiteX1587" fmla="*/ 10399460 w 11855435"/>
              <a:gd name="connsiteY1587" fmla="*/ 1924962 h 3922026"/>
              <a:gd name="connsiteX1588" fmla="*/ 10418118 w 11855435"/>
              <a:gd name="connsiteY1588" fmla="*/ 1938770 h 3922026"/>
              <a:gd name="connsiteX1589" fmla="*/ 10432912 w 11855435"/>
              <a:gd name="connsiteY1589" fmla="*/ 1938066 h 3922026"/>
              <a:gd name="connsiteX1590" fmla="*/ 10458187 w 11855435"/>
              <a:gd name="connsiteY1590" fmla="*/ 1938421 h 3922026"/>
              <a:gd name="connsiteX1591" fmla="*/ 10524101 w 11855435"/>
              <a:gd name="connsiteY1591" fmla="*/ 1925185 h 3922026"/>
              <a:gd name="connsiteX1592" fmla="*/ 10543927 w 11855435"/>
              <a:gd name="connsiteY1592" fmla="*/ 1926687 h 3922026"/>
              <a:gd name="connsiteX1593" fmla="*/ 10626156 w 11855435"/>
              <a:gd name="connsiteY1593" fmla="*/ 1916150 h 3922026"/>
              <a:gd name="connsiteX1594" fmla="*/ 10639059 w 11855435"/>
              <a:gd name="connsiteY1594" fmla="*/ 1909441 h 3922026"/>
              <a:gd name="connsiteX1595" fmla="*/ 10677913 w 11855435"/>
              <a:gd name="connsiteY1595" fmla="*/ 1907494 h 3922026"/>
              <a:gd name="connsiteX1596" fmla="*/ 10671788 w 11855435"/>
              <a:gd name="connsiteY1596" fmla="*/ 1904236 h 3922026"/>
              <a:gd name="connsiteX1597" fmla="*/ 10701476 w 11855435"/>
              <a:gd name="connsiteY1597" fmla="*/ 1902661 h 3922026"/>
              <a:gd name="connsiteX1598" fmla="*/ 10706952 w 11855435"/>
              <a:gd name="connsiteY1598" fmla="*/ 1913804 h 3922026"/>
              <a:gd name="connsiteX1599" fmla="*/ 10690161 w 11855435"/>
              <a:gd name="connsiteY1599" fmla="*/ 1914012 h 3922026"/>
              <a:gd name="connsiteX1600" fmla="*/ 10626733 w 11855435"/>
              <a:gd name="connsiteY1600" fmla="*/ 1928334 h 3922026"/>
              <a:gd name="connsiteX1601" fmla="*/ 10566091 w 11855435"/>
              <a:gd name="connsiteY1601" fmla="*/ 1939404 h 3922026"/>
              <a:gd name="connsiteX1602" fmla="*/ 10556978 w 11855435"/>
              <a:gd name="connsiteY1602" fmla="*/ 1938158 h 3922026"/>
              <a:gd name="connsiteX1603" fmla="*/ 10554719 w 11855435"/>
              <a:gd name="connsiteY1603" fmla="*/ 1941480 h 3922026"/>
              <a:gd name="connsiteX1604" fmla="*/ 10566091 w 11855435"/>
              <a:gd name="connsiteY1604" fmla="*/ 1939404 h 3922026"/>
              <a:gd name="connsiteX1605" fmla="*/ 10568424 w 11855435"/>
              <a:gd name="connsiteY1605" fmla="*/ 1939724 h 3922026"/>
              <a:gd name="connsiteX1606" fmla="*/ 10560845 w 11855435"/>
              <a:gd name="connsiteY1606" fmla="*/ 1944740 h 3922026"/>
              <a:gd name="connsiteX1607" fmla="*/ 10558585 w 11855435"/>
              <a:gd name="connsiteY1607" fmla="*/ 1948063 h 3922026"/>
              <a:gd name="connsiteX1608" fmla="*/ 10707076 w 11855435"/>
              <a:gd name="connsiteY1608" fmla="*/ 1932065 h 3922026"/>
              <a:gd name="connsiteX1609" fmla="*/ 10716167 w 11855435"/>
              <a:gd name="connsiteY1609" fmla="*/ 1932554 h 3922026"/>
              <a:gd name="connsiteX1610" fmla="*/ 10723710 w 11855435"/>
              <a:gd name="connsiteY1610" fmla="*/ 1947902 h 3922026"/>
              <a:gd name="connsiteX1611" fmla="*/ 10646947 w 11855435"/>
              <a:gd name="connsiteY1611" fmla="*/ 1953798 h 3922026"/>
              <a:gd name="connsiteX1612" fmla="*/ 10529064 w 11855435"/>
              <a:gd name="connsiteY1612" fmla="*/ 1973075 h 3922026"/>
              <a:gd name="connsiteX1613" fmla="*/ 10446837 w 11855435"/>
              <a:gd name="connsiteY1613" fmla="*/ 1983613 h 3922026"/>
              <a:gd name="connsiteX1614" fmla="*/ 10446986 w 11855435"/>
              <a:gd name="connsiteY1614" fmla="*/ 2001792 h 3922026"/>
              <a:gd name="connsiteX1615" fmla="*/ 10421836 w 11855435"/>
              <a:gd name="connsiteY1615" fmla="*/ 2001982 h 3922026"/>
              <a:gd name="connsiteX1616" fmla="*/ 10423293 w 11855435"/>
              <a:gd name="connsiteY1616" fmla="*/ 1993707 h 3922026"/>
              <a:gd name="connsiteX1617" fmla="*/ 10420136 w 11855435"/>
              <a:gd name="connsiteY1617" fmla="*/ 1994397 h 3922026"/>
              <a:gd name="connsiteX1618" fmla="*/ 10411340 w 11855435"/>
              <a:gd name="connsiteY1618" fmla="*/ 2001630 h 3922026"/>
              <a:gd name="connsiteX1619" fmla="*/ 10395718 w 11855435"/>
              <a:gd name="connsiteY1619" fmla="*/ 2019593 h 3922026"/>
              <a:gd name="connsiteX1620" fmla="*/ 10395221 w 11855435"/>
              <a:gd name="connsiteY1620" fmla="*/ 2001048 h 3922026"/>
              <a:gd name="connsiteX1621" fmla="*/ 10334992 w 11855435"/>
              <a:gd name="connsiteY1621" fmla="*/ 2013688 h 3922026"/>
              <a:gd name="connsiteX1622" fmla="*/ 10318988 w 11855435"/>
              <a:gd name="connsiteY1622" fmla="*/ 2014721 h 3922026"/>
              <a:gd name="connsiteX1623" fmla="*/ 10279470 w 11855435"/>
              <a:gd name="connsiteY1623" fmla="*/ 2021239 h 3922026"/>
              <a:gd name="connsiteX1624" fmla="*/ 10205774 w 11855435"/>
              <a:gd name="connsiteY1624" fmla="*/ 2049892 h 3922026"/>
              <a:gd name="connsiteX1625" fmla="*/ 10156640 w 11855435"/>
              <a:gd name="connsiteY1625" fmla="*/ 2063979 h 3922026"/>
              <a:gd name="connsiteX1626" fmla="*/ 10155049 w 11855435"/>
              <a:gd name="connsiteY1626" fmla="*/ 2067438 h 3922026"/>
              <a:gd name="connsiteX1627" fmla="*/ 10253066 w 11855435"/>
              <a:gd name="connsiteY1627" fmla="*/ 2066595 h 3922026"/>
              <a:gd name="connsiteX1628" fmla="*/ 10253573 w 11855435"/>
              <a:gd name="connsiteY1628" fmla="*/ 2085474 h 3922026"/>
              <a:gd name="connsiteX1629" fmla="*/ 10208101 w 11855435"/>
              <a:gd name="connsiteY1629" fmla="*/ 2100505 h 3922026"/>
              <a:gd name="connsiteX1630" fmla="*/ 10208269 w 11855435"/>
              <a:gd name="connsiteY1630" fmla="*/ 2106798 h 3922026"/>
              <a:gd name="connsiteX1631" fmla="*/ 10293667 w 11855435"/>
              <a:gd name="connsiteY1631" fmla="*/ 2127442 h 3922026"/>
              <a:gd name="connsiteX1632" fmla="*/ 10306125 w 11855435"/>
              <a:gd name="connsiteY1632" fmla="*/ 2099995 h 3922026"/>
              <a:gd name="connsiteX1633" fmla="*/ 10306286 w 11855435"/>
              <a:gd name="connsiteY1633" fmla="*/ 2105956 h 3922026"/>
              <a:gd name="connsiteX1634" fmla="*/ 10385771 w 11855435"/>
              <a:gd name="connsiteY1634" fmla="*/ 2140428 h 3922026"/>
              <a:gd name="connsiteX1635" fmla="*/ 10431235 w 11855435"/>
              <a:gd name="connsiteY1635" fmla="*/ 2125063 h 3922026"/>
              <a:gd name="connsiteX1636" fmla="*/ 10431735 w 11855435"/>
              <a:gd name="connsiteY1636" fmla="*/ 2143608 h 3922026"/>
              <a:gd name="connsiteX1637" fmla="*/ 10444575 w 11855435"/>
              <a:gd name="connsiteY1637" fmla="*/ 2153708 h 3922026"/>
              <a:gd name="connsiteX1638" fmla="*/ 10556175 w 11855435"/>
              <a:gd name="connsiteY1638" fmla="*/ 2143841 h 3922026"/>
              <a:gd name="connsiteX1639" fmla="*/ 10557154 w 11855435"/>
              <a:gd name="connsiteY1639" fmla="*/ 2151011 h 3922026"/>
              <a:gd name="connsiteX1640" fmla="*/ 10558222 w 11855435"/>
              <a:gd name="connsiteY1640" fmla="*/ 2152944 h 3922026"/>
              <a:gd name="connsiteX1641" fmla="*/ 10569741 w 11855435"/>
              <a:gd name="connsiteY1641" fmla="*/ 2153001 h 3922026"/>
              <a:gd name="connsiteX1642" fmla="*/ 10643683 w 11855435"/>
              <a:gd name="connsiteY1642" fmla="*/ 2145211 h 3922026"/>
              <a:gd name="connsiteX1643" fmla="*/ 10661263 w 11855435"/>
              <a:gd name="connsiteY1643" fmla="*/ 2149096 h 3922026"/>
              <a:gd name="connsiteX1644" fmla="*/ 10748781 w 11855435"/>
              <a:gd name="connsiteY1644" fmla="*/ 2140856 h 3922026"/>
              <a:gd name="connsiteX1645" fmla="*/ 10805879 w 11855435"/>
              <a:gd name="connsiteY1645" fmla="*/ 2141656 h 3922026"/>
              <a:gd name="connsiteX1646" fmla="*/ 10823458 w 11855435"/>
              <a:gd name="connsiteY1646" fmla="*/ 2145540 h 3922026"/>
              <a:gd name="connsiteX1647" fmla="*/ 10822005 w 11855435"/>
              <a:gd name="connsiteY1647" fmla="*/ 2149161 h 3922026"/>
              <a:gd name="connsiteX1648" fmla="*/ 10778973 w 11855435"/>
              <a:gd name="connsiteY1648" fmla="*/ 2151471 h 3922026"/>
              <a:gd name="connsiteX1649" fmla="*/ 10727454 w 11855435"/>
              <a:gd name="connsiteY1649" fmla="*/ 2155846 h 3922026"/>
              <a:gd name="connsiteX1650" fmla="*/ 10699327 w 11855435"/>
              <a:gd name="connsiteY1650" fmla="*/ 2149628 h 3922026"/>
              <a:gd name="connsiteX1651" fmla="*/ 10618837 w 11855435"/>
              <a:gd name="connsiteY1651" fmla="*/ 2159421 h 3922026"/>
              <a:gd name="connsiteX1652" fmla="*/ 10592774 w 11855435"/>
              <a:gd name="connsiteY1652" fmla="*/ 2157600 h 3922026"/>
              <a:gd name="connsiteX1653" fmla="*/ 10586353 w 11855435"/>
              <a:gd name="connsiteY1653" fmla="*/ 2164063 h 3922026"/>
              <a:gd name="connsiteX1654" fmla="*/ 10535033 w 11855435"/>
              <a:gd name="connsiteY1654" fmla="*/ 2173900 h 3922026"/>
              <a:gd name="connsiteX1655" fmla="*/ 10512012 w 11855435"/>
              <a:gd name="connsiteY1655" fmla="*/ 2176027 h 3922026"/>
              <a:gd name="connsiteX1656" fmla="*/ 10492318 w 11855435"/>
              <a:gd name="connsiteY1656" fmla="*/ 2179257 h 3922026"/>
              <a:gd name="connsiteX1657" fmla="*/ 10433068 w 11855435"/>
              <a:gd name="connsiteY1657" fmla="*/ 2193282 h 3922026"/>
              <a:gd name="connsiteX1658" fmla="*/ 10394026 w 11855435"/>
              <a:gd name="connsiteY1658" fmla="*/ 2213696 h 3922026"/>
              <a:gd name="connsiteX1659" fmla="*/ 10303045 w 11855435"/>
              <a:gd name="connsiteY1659" fmla="*/ 2219132 h 3922026"/>
              <a:gd name="connsiteX1660" fmla="*/ 10258249 w 11855435"/>
              <a:gd name="connsiteY1660" fmla="*/ 2259334 h 3922026"/>
              <a:gd name="connsiteX1661" fmla="*/ 10101850 w 11855435"/>
              <a:gd name="connsiteY1661" fmla="*/ 2309401 h 3922026"/>
              <a:gd name="connsiteX1662" fmla="*/ 10025262 w 11855435"/>
              <a:gd name="connsiteY1662" fmla="*/ 2287595 h 3922026"/>
              <a:gd name="connsiteX1663" fmla="*/ 9997310 w 11855435"/>
              <a:gd name="connsiteY1663" fmla="*/ 2292754 h 3922026"/>
              <a:gd name="connsiteX1664" fmla="*/ 10006347 w 11855435"/>
              <a:gd name="connsiteY1664" fmla="*/ 2292988 h 3922026"/>
              <a:gd name="connsiteX1665" fmla="*/ 10008774 w 11855435"/>
              <a:gd name="connsiteY1665" fmla="*/ 2296480 h 3922026"/>
              <a:gd name="connsiteX1666" fmla="*/ 9975959 w 11855435"/>
              <a:gd name="connsiteY1666" fmla="*/ 2313857 h 3922026"/>
              <a:gd name="connsiteX1667" fmla="*/ 9961397 w 11855435"/>
              <a:gd name="connsiteY1667" fmla="*/ 2319389 h 3922026"/>
              <a:gd name="connsiteX1668" fmla="*/ 9954160 w 11855435"/>
              <a:gd name="connsiteY1668" fmla="*/ 2327147 h 3922026"/>
              <a:gd name="connsiteX1669" fmla="*/ 9788963 w 11855435"/>
              <a:gd name="connsiteY1669" fmla="*/ 2359286 h 3922026"/>
              <a:gd name="connsiteX1670" fmla="*/ 9789125 w 11855435"/>
              <a:gd name="connsiteY1670" fmla="*/ 2365246 h 3922026"/>
              <a:gd name="connsiteX1671" fmla="*/ 9797947 w 11855435"/>
              <a:gd name="connsiteY1671" fmla="*/ 2372024 h 3922026"/>
              <a:gd name="connsiteX1672" fmla="*/ 9796693 w 11855435"/>
              <a:gd name="connsiteY1672" fmla="*/ 2375210 h 3922026"/>
              <a:gd name="connsiteX1673" fmla="*/ 9836451 w 11855435"/>
              <a:gd name="connsiteY1673" fmla="*/ 2373320 h 3922026"/>
              <a:gd name="connsiteX1674" fmla="*/ 9893548 w 11855435"/>
              <a:gd name="connsiteY1674" fmla="*/ 2374119 h 3922026"/>
              <a:gd name="connsiteX1675" fmla="*/ 9911127 w 11855435"/>
              <a:gd name="connsiteY1675" fmla="*/ 2378005 h 3922026"/>
              <a:gd name="connsiteX1676" fmla="*/ 9909676 w 11855435"/>
              <a:gd name="connsiteY1676" fmla="*/ 2381625 h 3922026"/>
              <a:gd name="connsiteX1677" fmla="*/ 9866642 w 11855435"/>
              <a:gd name="connsiteY1677" fmla="*/ 2383935 h 3922026"/>
              <a:gd name="connsiteX1678" fmla="*/ 9815123 w 11855435"/>
              <a:gd name="connsiteY1678" fmla="*/ 2388310 h 3922026"/>
              <a:gd name="connsiteX1679" fmla="*/ 9786997 w 11855435"/>
              <a:gd name="connsiteY1679" fmla="*/ 2382091 h 3922026"/>
              <a:gd name="connsiteX1680" fmla="*/ 9780955 w 11855435"/>
              <a:gd name="connsiteY1680" fmla="*/ 2382761 h 3922026"/>
              <a:gd name="connsiteX1681" fmla="*/ 9758356 w 11855435"/>
              <a:gd name="connsiteY1681" fmla="*/ 2392506 h 3922026"/>
              <a:gd name="connsiteX1682" fmla="*/ 9725405 w 11855435"/>
              <a:gd name="connsiteY1682" fmla="*/ 2402884 h 3922026"/>
              <a:gd name="connsiteX1683" fmla="*/ 9738416 w 11855435"/>
              <a:gd name="connsiteY1683" fmla="*/ 2419277 h 3922026"/>
              <a:gd name="connsiteX1684" fmla="*/ 9699659 w 11855435"/>
              <a:gd name="connsiteY1684" fmla="*/ 2426980 h 3922026"/>
              <a:gd name="connsiteX1685" fmla="*/ 9673234 w 11855435"/>
              <a:gd name="connsiteY1685" fmla="*/ 2425908 h 3922026"/>
              <a:gd name="connsiteX1686" fmla="*/ 9654354 w 11855435"/>
              <a:gd name="connsiteY1686" fmla="*/ 2448305 h 3922026"/>
              <a:gd name="connsiteX1687" fmla="*/ 9654523 w 11855435"/>
              <a:gd name="connsiteY1687" fmla="*/ 2454597 h 3922026"/>
              <a:gd name="connsiteX1688" fmla="*/ 9701164 w 11855435"/>
              <a:gd name="connsiteY1688" fmla="*/ 2482947 h 3922026"/>
              <a:gd name="connsiteX1689" fmla="*/ 9695579 w 11855435"/>
              <a:gd name="connsiteY1689" fmla="*/ 2509027 h 3922026"/>
              <a:gd name="connsiteX1690" fmla="*/ 9793132 w 11855435"/>
              <a:gd name="connsiteY1690" fmla="*/ 2514270 h 3922026"/>
              <a:gd name="connsiteX1691" fmla="*/ 9793808 w 11855435"/>
              <a:gd name="connsiteY1691" fmla="*/ 2539439 h 3922026"/>
              <a:gd name="connsiteX1692" fmla="*/ 9802927 w 11855435"/>
              <a:gd name="connsiteY1692" fmla="*/ 2543130 h 3922026"/>
              <a:gd name="connsiteX1693" fmla="*/ 9823025 w 11855435"/>
              <a:gd name="connsiteY1693" fmla="*/ 2541214 h 3922026"/>
              <a:gd name="connsiteX1694" fmla="*/ 9824161 w 11855435"/>
              <a:gd name="connsiteY1694" fmla="*/ 2540953 h 3922026"/>
              <a:gd name="connsiteX1695" fmla="*/ 9826406 w 11855435"/>
              <a:gd name="connsiteY1695" fmla="*/ 2539284 h 3922026"/>
              <a:gd name="connsiteX1696" fmla="*/ 9833816 w 11855435"/>
              <a:gd name="connsiteY1696" fmla="*/ 2531485 h 3922026"/>
              <a:gd name="connsiteX1697" fmla="*/ 9837108 w 11855435"/>
              <a:gd name="connsiteY1697" fmla="*/ 2537980 h 3922026"/>
              <a:gd name="connsiteX1698" fmla="*/ 9869773 w 11855435"/>
              <a:gd name="connsiteY1698" fmla="*/ 2530487 h 3922026"/>
              <a:gd name="connsiteX1699" fmla="*/ 9890443 w 11855435"/>
              <a:gd name="connsiteY1699" fmla="*/ 2532679 h 3922026"/>
              <a:gd name="connsiteX1700" fmla="*/ 9901936 w 11855435"/>
              <a:gd name="connsiteY1700" fmla="*/ 2527183 h 3922026"/>
              <a:gd name="connsiteX1701" fmla="*/ 9912124 w 11855435"/>
              <a:gd name="connsiteY1701" fmla="*/ 2522244 h 3922026"/>
              <a:gd name="connsiteX1702" fmla="*/ 9984055 w 11855435"/>
              <a:gd name="connsiteY1702" fmla="*/ 2532915 h 3922026"/>
              <a:gd name="connsiteX1703" fmla="*/ 10002935 w 11855435"/>
              <a:gd name="connsiteY1703" fmla="*/ 2510517 h 3922026"/>
              <a:gd name="connsiteX1704" fmla="*/ 10022981 w 11855435"/>
              <a:gd name="connsiteY1704" fmla="*/ 2531501 h 3922026"/>
              <a:gd name="connsiteX1705" fmla="*/ 10081404 w 11855435"/>
              <a:gd name="connsiteY1705" fmla="*/ 2507236 h 3922026"/>
              <a:gd name="connsiteX1706" fmla="*/ 10081912 w 11855435"/>
              <a:gd name="connsiteY1706" fmla="*/ 2526112 h 3922026"/>
              <a:gd name="connsiteX1707" fmla="*/ 10107424 w 11855435"/>
              <a:gd name="connsiteY1707" fmla="*/ 2534150 h 3922026"/>
              <a:gd name="connsiteX1708" fmla="*/ 10122532 w 11855435"/>
              <a:gd name="connsiteY1708" fmla="*/ 2544021 h 3922026"/>
              <a:gd name="connsiteX1709" fmla="*/ 10170637 w 11855435"/>
              <a:gd name="connsiteY1709" fmla="*/ 2549581 h 3922026"/>
              <a:gd name="connsiteX1710" fmla="*/ 10187405 w 11855435"/>
              <a:gd name="connsiteY1710" fmla="*/ 2555247 h 3922026"/>
              <a:gd name="connsiteX1711" fmla="*/ 10185608 w 11855435"/>
              <a:gd name="connsiteY1711" fmla="*/ 2558773 h 3922026"/>
              <a:gd name="connsiteX1712" fmla="*/ 10143330 w 11855435"/>
              <a:gd name="connsiteY1712" fmla="*/ 2556873 h 3922026"/>
              <a:gd name="connsiteX1713" fmla="*/ 10116097 w 11855435"/>
              <a:gd name="connsiteY1713" fmla="*/ 2554379 h 3922026"/>
              <a:gd name="connsiteX1714" fmla="*/ 10113230 w 11855435"/>
              <a:gd name="connsiteY1714" fmla="*/ 2554604 h 3922026"/>
              <a:gd name="connsiteX1715" fmla="*/ 10073784 w 11855435"/>
              <a:gd name="connsiteY1715" fmla="*/ 2572226 h 3922026"/>
              <a:gd name="connsiteX1716" fmla="*/ 9960980 w 11855435"/>
              <a:gd name="connsiteY1716" fmla="*/ 2656360 h 3922026"/>
              <a:gd name="connsiteX1717" fmla="*/ 9902336 w 11855435"/>
              <a:gd name="connsiteY1717" fmla="*/ 2649041 h 3922026"/>
              <a:gd name="connsiteX1718" fmla="*/ 9818454 w 11855435"/>
              <a:gd name="connsiteY1718" fmla="*/ 2684693 h 3922026"/>
              <a:gd name="connsiteX1719" fmla="*/ 9817945 w 11855435"/>
              <a:gd name="connsiteY1719" fmla="*/ 2665818 h 3922026"/>
              <a:gd name="connsiteX1720" fmla="*/ 9647915 w 11855435"/>
              <a:gd name="connsiteY1720" fmla="*/ 2699619 h 3922026"/>
              <a:gd name="connsiteX1721" fmla="*/ 9648583 w 11855435"/>
              <a:gd name="connsiteY1721" fmla="*/ 2724456 h 3922026"/>
              <a:gd name="connsiteX1722" fmla="*/ 9558618 w 11855435"/>
              <a:gd name="connsiteY1722" fmla="*/ 2767644 h 3922026"/>
              <a:gd name="connsiteX1723" fmla="*/ 9533192 w 11855435"/>
              <a:gd name="connsiteY1723" fmla="*/ 2803662 h 3922026"/>
              <a:gd name="connsiteX1724" fmla="*/ 9514314 w 11855435"/>
              <a:gd name="connsiteY1724" fmla="*/ 2811984 h 3922026"/>
              <a:gd name="connsiteX1725" fmla="*/ 9519933 w 11855435"/>
              <a:gd name="connsiteY1725" fmla="*/ 2812011 h 3922026"/>
              <a:gd name="connsiteX1726" fmla="*/ 9593876 w 11855435"/>
              <a:gd name="connsiteY1726" fmla="*/ 2804220 h 3922026"/>
              <a:gd name="connsiteX1727" fmla="*/ 9611456 w 11855435"/>
              <a:gd name="connsiteY1727" fmla="*/ 2808106 h 3922026"/>
              <a:gd name="connsiteX1728" fmla="*/ 9698975 w 11855435"/>
              <a:gd name="connsiteY1728" fmla="*/ 2799866 h 3922026"/>
              <a:gd name="connsiteX1729" fmla="*/ 9756072 w 11855435"/>
              <a:gd name="connsiteY1729" fmla="*/ 2800666 h 3922026"/>
              <a:gd name="connsiteX1730" fmla="*/ 9773651 w 11855435"/>
              <a:gd name="connsiteY1730" fmla="*/ 2804551 h 3922026"/>
              <a:gd name="connsiteX1731" fmla="*/ 9772198 w 11855435"/>
              <a:gd name="connsiteY1731" fmla="*/ 2808171 h 3922026"/>
              <a:gd name="connsiteX1732" fmla="*/ 9729166 w 11855435"/>
              <a:gd name="connsiteY1732" fmla="*/ 2810480 h 3922026"/>
              <a:gd name="connsiteX1733" fmla="*/ 9677647 w 11855435"/>
              <a:gd name="connsiteY1733" fmla="*/ 2814856 h 3922026"/>
              <a:gd name="connsiteX1734" fmla="*/ 9649520 w 11855435"/>
              <a:gd name="connsiteY1734" fmla="*/ 2808637 h 3922026"/>
              <a:gd name="connsiteX1735" fmla="*/ 9569031 w 11855435"/>
              <a:gd name="connsiteY1735" fmla="*/ 2818431 h 3922026"/>
              <a:gd name="connsiteX1736" fmla="*/ 9542965 w 11855435"/>
              <a:gd name="connsiteY1736" fmla="*/ 2816611 h 3922026"/>
              <a:gd name="connsiteX1737" fmla="*/ 9536545 w 11855435"/>
              <a:gd name="connsiteY1737" fmla="*/ 2823073 h 3922026"/>
              <a:gd name="connsiteX1738" fmla="*/ 9427086 w 11855435"/>
              <a:gd name="connsiteY1738" fmla="*/ 2838285 h 3922026"/>
              <a:gd name="connsiteX1739" fmla="*/ 9395913 w 11855435"/>
              <a:gd name="connsiteY1739" fmla="*/ 2842738 h 3922026"/>
              <a:gd name="connsiteX1740" fmla="*/ 9390385 w 11855435"/>
              <a:gd name="connsiteY1740" fmla="*/ 2845036 h 3922026"/>
              <a:gd name="connsiteX1741" fmla="*/ 9384001 w 11855435"/>
              <a:gd name="connsiteY1741" fmla="*/ 2864616 h 3922026"/>
              <a:gd name="connsiteX1742" fmla="*/ 9364624 w 11855435"/>
              <a:gd name="connsiteY1742" fmla="*/ 2868469 h 3922026"/>
              <a:gd name="connsiteX1743" fmla="*/ 9344757 w 11855435"/>
              <a:gd name="connsiteY1743" fmla="*/ 2854107 h 3922026"/>
              <a:gd name="connsiteX1744" fmla="*/ 9305705 w 11855435"/>
              <a:gd name="connsiteY1744" fmla="*/ 2874189 h 3922026"/>
              <a:gd name="connsiteX1745" fmla="*/ 9286367 w 11855435"/>
              <a:gd name="connsiteY1745" fmla="*/ 2864971 h 3922026"/>
              <a:gd name="connsiteX1746" fmla="*/ 9285913 w 11855435"/>
              <a:gd name="connsiteY1746" fmla="*/ 2865078 h 3922026"/>
              <a:gd name="connsiteX1747" fmla="*/ 9287939 w 11855435"/>
              <a:gd name="connsiteY1747" fmla="*/ 2869353 h 3922026"/>
              <a:gd name="connsiteX1748" fmla="*/ 9266552 w 11855435"/>
              <a:gd name="connsiteY1748" fmla="*/ 2878001 h 3922026"/>
              <a:gd name="connsiteX1749" fmla="*/ 9261278 w 11855435"/>
              <a:gd name="connsiteY1749" fmla="*/ 2881600 h 3922026"/>
              <a:gd name="connsiteX1750" fmla="*/ 9256679 w 11855435"/>
              <a:gd name="connsiteY1750" fmla="*/ 2883891 h 3922026"/>
              <a:gd name="connsiteX1751" fmla="*/ 9256513 w 11855435"/>
              <a:gd name="connsiteY1751" fmla="*/ 2883852 h 3922026"/>
              <a:gd name="connsiteX1752" fmla="*/ 9255077 w 11855435"/>
              <a:gd name="connsiteY1752" fmla="*/ 2884689 h 3922026"/>
              <a:gd name="connsiteX1753" fmla="*/ 9256679 w 11855435"/>
              <a:gd name="connsiteY1753" fmla="*/ 2883891 h 3922026"/>
              <a:gd name="connsiteX1754" fmla="*/ 9257245 w 11855435"/>
              <a:gd name="connsiteY1754" fmla="*/ 2884025 h 3922026"/>
              <a:gd name="connsiteX1755" fmla="*/ 9258564 w 11855435"/>
              <a:gd name="connsiteY1755" fmla="*/ 2883356 h 3922026"/>
              <a:gd name="connsiteX1756" fmla="*/ 9258528 w 11855435"/>
              <a:gd name="connsiteY1756" fmla="*/ 2883939 h 3922026"/>
              <a:gd name="connsiteX1757" fmla="*/ 9196380 w 11855435"/>
              <a:gd name="connsiteY1757" fmla="*/ 2908764 h 3922026"/>
              <a:gd name="connsiteX1758" fmla="*/ 9194972 w 11855435"/>
              <a:gd name="connsiteY1758" fmla="*/ 2907333 h 3922026"/>
              <a:gd name="connsiteX1759" fmla="*/ 9147571 w 11855435"/>
              <a:gd name="connsiteY1759" fmla="*/ 2923970 h 3922026"/>
              <a:gd name="connsiteX1760" fmla="*/ 9134263 w 11855435"/>
              <a:gd name="connsiteY1760" fmla="*/ 2925933 h 3922026"/>
              <a:gd name="connsiteX1761" fmla="*/ 9070152 w 11855435"/>
              <a:gd name="connsiteY1761" fmla="*/ 2944518 h 3922026"/>
              <a:gd name="connsiteX1762" fmla="*/ 9039536 w 11855435"/>
              <a:gd name="connsiteY1762" fmla="*/ 2952048 h 3922026"/>
              <a:gd name="connsiteX1763" fmla="*/ 9011372 w 11855435"/>
              <a:gd name="connsiteY1763" fmla="*/ 2960431 h 3922026"/>
              <a:gd name="connsiteX1764" fmla="*/ 9011310 w 11855435"/>
              <a:gd name="connsiteY1764" fmla="*/ 2960430 h 3922026"/>
              <a:gd name="connsiteX1765" fmla="*/ 9009142 w 11855435"/>
              <a:gd name="connsiteY1765" fmla="*/ 2961095 h 3922026"/>
              <a:gd name="connsiteX1766" fmla="*/ 9011372 w 11855435"/>
              <a:gd name="connsiteY1766" fmla="*/ 2960431 h 3922026"/>
              <a:gd name="connsiteX1767" fmla="*/ 9014713 w 11855435"/>
              <a:gd name="connsiteY1767" fmla="*/ 2960445 h 3922026"/>
              <a:gd name="connsiteX1768" fmla="*/ 9009443 w 11855435"/>
              <a:gd name="connsiteY1768" fmla="*/ 2963117 h 3922026"/>
              <a:gd name="connsiteX1769" fmla="*/ 9007275 w 11855435"/>
              <a:gd name="connsiteY1769" fmla="*/ 2963781 h 3922026"/>
              <a:gd name="connsiteX1770" fmla="*/ 9008510 w 11855435"/>
              <a:gd name="connsiteY1770" fmla="*/ 2964461 h 3922026"/>
              <a:gd name="connsiteX1771" fmla="*/ 9065482 w 11855435"/>
              <a:gd name="connsiteY1771" fmla="*/ 2951234 h 3922026"/>
              <a:gd name="connsiteX1772" fmla="*/ 9063916 w 11855435"/>
              <a:gd name="connsiteY1772" fmla="*/ 2955943 h 3922026"/>
              <a:gd name="connsiteX1773" fmla="*/ 9048439 w 11855435"/>
              <a:gd name="connsiteY1773" fmla="*/ 2958572 h 3922026"/>
              <a:gd name="connsiteX1774" fmla="*/ 9024287 w 11855435"/>
              <a:gd name="connsiteY1774" fmla="*/ 2963856 h 3922026"/>
              <a:gd name="connsiteX1775" fmla="*/ 8941931 w 11855435"/>
              <a:gd name="connsiteY1775" fmla="*/ 2981688 h 3922026"/>
              <a:gd name="connsiteX1776" fmla="*/ 8933891 w 11855435"/>
              <a:gd name="connsiteY1776" fmla="*/ 2980979 h 3922026"/>
              <a:gd name="connsiteX1777" fmla="*/ 8900466 w 11855435"/>
              <a:gd name="connsiteY1777" fmla="*/ 2984877 h 3922026"/>
              <a:gd name="connsiteX1778" fmla="*/ 8895197 w 11855435"/>
              <a:gd name="connsiteY1778" fmla="*/ 2987548 h 3922026"/>
              <a:gd name="connsiteX1779" fmla="*/ 8887397 w 11855435"/>
              <a:gd name="connsiteY1779" fmla="*/ 2987593 h 3922026"/>
              <a:gd name="connsiteX1780" fmla="*/ 8875338 w 11855435"/>
              <a:gd name="connsiteY1780" fmla="*/ 2992173 h 3922026"/>
              <a:gd name="connsiteX1781" fmla="*/ 8877094 w 11855435"/>
              <a:gd name="connsiteY1781" fmla="*/ 2989710 h 3922026"/>
              <a:gd name="connsiteX1782" fmla="*/ 8869831 w 11855435"/>
              <a:gd name="connsiteY1782" fmla="*/ 2990009 h 3922026"/>
              <a:gd name="connsiteX1783" fmla="*/ 8867893 w 11855435"/>
              <a:gd name="connsiteY1783" fmla="*/ 2985918 h 3922026"/>
              <a:gd name="connsiteX1784" fmla="*/ 8864410 w 11855435"/>
              <a:gd name="connsiteY1784" fmla="*/ 2986888 h 3922026"/>
              <a:gd name="connsiteX1785" fmla="*/ 8862519 w 11855435"/>
              <a:gd name="connsiteY1785" fmla="*/ 2982403 h 3922026"/>
              <a:gd name="connsiteX1786" fmla="*/ 8859212 w 11855435"/>
              <a:gd name="connsiteY1786" fmla="*/ 2984669 h 3922026"/>
              <a:gd name="connsiteX1787" fmla="*/ 8832411 w 11855435"/>
              <a:gd name="connsiteY1787" fmla="*/ 2996285 h 3922026"/>
              <a:gd name="connsiteX1788" fmla="*/ 8831034 w 11855435"/>
              <a:gd name="connsiteY1788" fmla="*/ 2986774 h 3922026"/>
              <a:gd name="connsiteX1789" fmla="*/ 8820917 w 11855435"/>
              <a:gd name="connsiteY1789" fmla="*/ 2990791 h 3922026"/>
              <a:gd name="connsiteX1790" fmla="*/ 8778886 w 11855435"/>
              <a:gd name="connsiteY1790" fmla="*/ 2984913 h 3922026"/>
              <a:gd name="connsiteX1791" fmla="*/ 8779394 w 11855435"/>
              <a:gd name="connsiteY1791" fmla="*/ 3003789 h 3922026"/>
              <a:gd name="connsiteX1792" fmla="*/ 8726378 w 11855435"/>
              <a:gd name="connsiteY1792" fmla="*/ 2995352 h 3922026"/>
              <a:gd name="connsiteX1793" fmla="*/ 8661706 w 11855435"/>
              <a:gd name="connsiteY1793" fmla="*/ 3020861 h 3922026"/>
              <a:gd name="connsiteX1794" fmla="*/ 8622608 w 11855435"/>
              <a:gd name="connsiteY1794" fmla="*/ 3015981 h 3922026"/>
              <a:gd name="connsiteX1795" fmla="*/ 8597020 w 11855435"/>
              <a:gd name="connsiteY1795" fmla="*/ 3046039 h 3922026"/>
              <a:gd name="connsiteX1796" fmla="*/ 8545314 w 11855435"/>
              <a:gd name="connsiteY1796" fmla="*/ 3062977 h 3922026"/>
              <a:gd name="connsiteX1797" fmla="*/ 8544807 w 11855435"/>
              <a:gd name="connsiteY1797" fmla="*/ 3044100 h 3922026"/>
              <a:gd name="connsiteX1798" fmla="*/ 8414488 w 11855435"/>
              <a:gd name="connsiteY1798" fmla="*/ 3082326 h 3922026"/>
              <a:gd name="connsiteX1799" fmla="*/ 8367582 w 11855435"/>
              <a:gd name="connsiteY1799" fmla="*/ 3067555 h 3922026"/>
              <a:gd name="connsiteX1800" fmla="*/ 8303164 w 11855435"/>
              <a:gd name="connsiteY1800" fmla="*/ 3079564 h 3922026"/>
              <a:gd name="connsiteX1801" fmla="*/ 8306839 w 11855435"/>
              <a:gd name="connsiteY1801" fmla="*/ 3087318 h 3922026"/>
              <a:gd name="connsiteX1802" fmla="*/ 8285454 w 11855435"/>
              <a:gd name="connsiteY1802" fmla="*/ 3095965 h 3922026"/>
              <a:gd name="connsiteX1803" fmla="*/ 8280178 w 11855435"/>
              <a:gd name="connsiteY1803" fmla="*/ 3099564 h 3922026"/>
              <a:gd name="connsiteX1804" fmla="*/ 8275580 w 11855435"/>
              <a:gd name="connsiteY1804" fmla="*/ 3101855 h 3922026"/>
              <a:gd name="connsiteX1805" fmla="*/ 8275414 w 11855435"/>
              <a:gd name="connsiteY1805" fmla="*/ 3101817 h 3922026"/>
              <a:gd name="connsiteX1806" fmla="*/ 8273980 w 11855435"/>
              <a:gd name="connsiteY1806" fmla="*/ 3102653 h 3922026"/>
              <a:gd name="connsiteX1807" fmla="*/ 8275580 w 11855435"/>
              <a:gd name="connsiteY1807" fmla="*/ 3101855 h 3922026"/>
              <a:gd name="connsiteX1808" fmla="*/ 8276149 w 11855435"/>
              <a:gd name="connsiteY1808" fmla="*/ 3101988 h 3922026"/>
              <a:gd name="connsiteX1809" fmla="*/ 8277466 w 11855435"/>
              <a:gd name="connsiteY1809" fmla="*/ 3101319 h 3922026"/>
              <a:gd name="connsiteX1810" fmla="*/ 8277430 w 11855435"/>
              <a:gd name="connsiteY1810" fmla="*/ 3101903 h 3922026"/>
              <a:gd name="connsiteX1811" fmla="*/ 8215281 w 11855435"/>
              <a:gd name="connsiteY1811" fmla="*/ 3126726 h 3922026"/>
              <a:gd name="connsiteX1812" fmla="*/ 8213873 w 11855435"/>
              <a:gd name="connsiteY1812" fmla="*/ 3125297 h 3922026"/>
              <a:gd name="connsiteX1813" fmla="*/ 8166474 w 11855435"/>
              <a:gd name="connsiteY1813" fmla="*/ 3141933 h 3922026"/>
              <a:gd name="connsiteX1814" fmla="*/ 8153164 w 11855435"/>
              <a:gd name="connsiteY1814" fmla="*/ 3143896 h 3922026"/>
              <a:gd name="connsiteX1815" fmla="*/ 8089053 w 11855435"/>
              <a:gd name="connsiteY1815" fmla="*/ 3162480 h 3922026"/>
              <a:gd name="connsiteX1816" fmla="*/ 8058436 w 11855435"/>
              <a:gd name="connsiteY1816" fmla="*/ 3170011 h 3922026"/>
              <a:gd name="connsiteX1817" fmla="*/ 8030276 w 11855435"/>
              <a:gd name="connsiteY1817" fmla="*/ 3178395 h 3922026"/>
              <a:gd name="connsiteX1818" fmla="*/ 8030213 w 11855435"/>
              <a:gd name="connsiteY1818" fmla="*/ 3178395 h 3922026"/>
              <a:gd name="connsiteX1819" fmla="*/ 8028044 w 11855435"/>
              <a:gd name="connsiteY1819" fmla="*/ 3179058 h 3922026"/>
              <a:gd name="connsiteX1820" fmla="*/ 8030276 w 11855435"/>
              <a:gd name="connsiteY1820" fmla="*/ 3178395 h 3922026"/>
              <a:gd name="connsiteX1821" fmla="*/ 8033614 w 11855435"/>
              <a:gd name="connsiteY1821" fmla="*/ 3178409 h 3922026"/>
              <a:gd name="connsiteX1822" fmla="*/ 8028345 w 11855435"/>
              <a:gd name="connsiteY1822" fmla="*/ 3181081 h 3922026"/>
              <a:gd name="connsiteX1823" fmla="*/ 8026176 w 11855435"/>
              <a:gd name="connsiteY1823" fmla="*/ 3181746 h 3922026"/>
              <a:gd name="connsiteX1824" fmla="*/ 8027411 w 11855435"/>
              <a:gd name="connsiteY1824" fmla="*/ 3182425 h 3922026"/>
              <a:gd name="connsiteX1825" fmla="*/ 8084383 w 11855435"/>
              <a:gd name="connsiteY1825" fmla="*/ 3169197 h 3922026"/>
              <a:gd name="connsiteX1826" fmla="*/ 8082816 w 11855435"/>
              <a:gd name="connsiteY1826" fmla="*/ 3173907 h 3922026"/>
              <a:gd name="connsiteX1827" fmla="*/ 8067339 w 11855435"/>
              <a:gd name="connsiteY1827" fmla="*/ 3176535 h 3922026"/>
              <a:gd name="connsiteX1828" fmla="*/ 8043189 w 11855435"/>
              <a:gd name="connsiteY1828" fmla="*/ 3181819 h 3922026"/>
              <a:gd name="connsiteX1829" fmla="*/ 7960833 w 11855435"/>
              <a:gd name="connsiteY1829" fmla="*/ 3199652 h 3922026"/>
              <a:gd name="connsiteX1830" fmla="*/ 7952793 w 11855435"/>
              <a:gd name="connsiteY1830" fmla="*/ 3198941 h 3922026"/>
              <a:gd name="connsiteX1831" fmla="*/ 7934917 w 11855435"/>
              <a:gd name="connsiteY1831" fmla="*/ 3201643 h 3922026"/>
              <a:gd name="connsiteX1832" fmla="*/ 7930875 w 11855435"/>
              <a:gd name="connsiteY1832" fmla="*/ 3201956 h 3922026"/>
              <a:gd name="connsiteX1833" fmla="*/ 7882116 w 11855435"/>
              <a:gd name="connsiteY1833" fmla="*/ 3219791 h 3922026"/>
              <a:gd name="connsiteX1834" fmla="*/ 7771131 w 11855435"/>
              <a:gd name="connsiteY1834" fmla="*/ 3229203 h 3922026"/>
              <a:gd name="connsiteX1835" fmla="*/ 7739464 w 11855435"/>
              <a:gd name="connsiteY1835" fmla="*/ 3266795 h 3922026"/>
              <a:gd name="connsiteX1836" fmla="*/ 7680534 w 11855435"/>
              <a:gd name="connsiteY1836" fmla="*/ 3272184 h 3922026"/>
              <a:gd name="connsiteX1837" fmla="*/ 7635576 w 11855435"/>
              <a:gd name="connsiteY1837" fmla="*/ 3306425 h 3922026"/>
              <a:gd name="connsiteX1838" fmla="*/ 7589437 w 11855435"/>
              <a:gd name="connsiteY1838" fmla="*/ 3296621 h 3922026"/>
              <a:gd name="connsiteX1839" fmla="*/ 7501158 w 11855435"/>
              <a:gd name="connsiteY1839" fmla="*/ 3317873 h 3922026"/>
              <a:gd name="connsiteX1840" fmla="*/ 7484425 w 11855435"/>
              <a:gd name="connsiteY1840" fmla="*/ 3319411 h 3922026"/>
              <a:gd name="connsiteX1841" fmla="*/ 7457038 w 11855435"/>
              <a:gd name="connsiteY1841" fmla="*/ 3327564 h 3922026"/>
              <a:gd name="connsiteX1842" fmla="*/ 7456975 w 11855435"/>
              <a:gd name="connsiteY1842" fmla="*/ 3327563 h 3922026"/>
              <a:gd name="connsiteX1843" fmla="*/ 7454806 w 11855435"/>
              <a:gd name="connsiteY1843" fmla="*/ 3328227 h 3922026"/>
              <a:gd name="connsiteX1844" fmla="*/ 7457038 w 11855435"/>
              <a:gd name="connsiteY1844" fmla="*/ 3327564 h 3922026"/>
              <a:gd name="connsiteX1845" fmla="*/ 7460379 w 11855435"/>
              <a:gd name="connsiteY1845" fmla="*/ 3327578 h 3922026"/>
              <a:gd name="connsiteX1846" fmla="*/ 7455106 w 11855435"/>
              <a:gd name="connsiteY1846" fmla="*/ 3330250 h 3922026"/>
              <a:gd name="connsiteX1847" fmla="*/ 7452939 w 11855435"/>
              <a:gd name="connsiteY1847" fmla="*/ 3330914 h 3922026"/>
              <a:gd name="connsiteX1848" fmla="*/ 7454173 w 11855435"/>
              <a:gd name="connsiteY1848" fmla="*/ 3331593 h 3922026"/>
              <a:gd name="connsiteX1849" fmla="*/ 7511147 w 11855435"/>
              <a:gd name="connsiteY1849" fmla="*/ 3318367 h 3922026"/>
              <a:gd name="connsiteX1850" fmla="*/ 7509578 w 11855435"/>
              <a:gd name="connsiteY1850" fmla="*/ 3323075 h 3922026"/>
              <a:gd name="connsiteX1851" fmla="*/ 7494102 w 11855435"/>
              <a:gd name="connsiteY1851" fmla="*/ 3325703 h 3922026"/>
              <a:gd name="connsiteX1852" fmla="*/ 7469951 w 11855435"/>
              <a:gd name="connsiteY1852" fmla="*/ 3330987 h 3922026"/>
              <a:gd name="connsiteX1853" fmla="*/ 7387594 w 11855435"/>
              <a:gd name="connsiteY1853" fmla="*/ 3348820 h 3922026"/>
              <a:gd name="connsiteX1854" fmla="*/ 7379553 w 11855435"/>
              <a:gd name="connsiteY1854" fmla="*/ 3348112 h 3922026"/>
              <a:gd name="connsiteX1855" fmla="*/ 7346131 w 11855435"/>
              <a:gd name="connsiteY1855" fmla="*/ 3352008 h 3922026"/>
              <a:gd name="connsiteX1856" fmla="*/ 7340861 w 11855435"/>
              <a:gd name="connsiteY1856" fmla="*/ 3354680 h 3922026"/>
              <a:gd name="connsiteX1857" fmla="*/ 7325082 w 11855435"/>
              <a:gd name="connsiteY1857" fmla="*/ 3355285 h 3922026"/>
              <a:gd name="connsiteX1858" fmla="*/ 7327552 w 11855435"/>
              <a:gd name="connsiteY1858" fmla="*/ 3356643 h 3922026"/>
              <a:gd name="connsiteX1859" fmla="*/ 7315495 w 11855435"/>
              <a:gd name="connsiteY1859" fmla="*/ 3357141 h 3922026"/>
              <a:gd name="connsiteX1860" fmla="*/ 7313329 w 11855435"/>
              <a:gd name="connsiteY1860" fmla="*/ 3352573 h 3922026"/>
              <a:gd name="connsiteX1861" fmla="*/ 7320145 w 11855435"/>
              <a:gd name="connsiteY1861" fmla="*/ 3352569 h 3922026"/>
              <a:gd name="connsiteX1862" fmla="*/ 7345959 w 11855435"/>
              <a:gd name="connsiteY1862" fmla="*/ 3347039 h 3922026"/>
              <a:gd name="connsiteX1863" fmla="*/ 7370626 w 11855435"/>
              <a:gd name="connsiteY1863" fmla="*/ 3342820 h 3922026"/>
              <a:gd name="connsiteX1864" fmla="*/ 7374317 w 11855435"/>
              <a:gd name="connsiteY1864" fmla="*/ 3343373 h 3922026"/>
              <a:gd name="connsiteX1865" fmla="*/ 7375251 w 11855435"/>
              <a:gd name="connsiteY1865" fmla="*/ 3342029 h 3922026"/>
              <a:gd name="connsiteX1866" fmla="*/ 7370626 w 11855435"/>
              <a:gd name="connsiteY1866" fmla="*/ 3342820 h 3922026"/>
              <a:gd name="connsiteX1867" fmla="*/ 7369680 w 11855435"/>
              <a:gd name="connsiteY1867" fmla="*/ 3342680 h 3922026"/>
              <a:gd name="connsiteX1868" fmla="*/ 7372783 w 11855435"/>
              <a:gd name="connsiteY1868" fmla="*/ 3340671 h 3922026"/>
              <a:gd name="connsiteX1869" fmla="*/ 7373717 w 11855435"/>
              <a:gd name="connsiteY1869" fmla="*/ 3339328 h 3922026"/>
              <a:gd name="connsiteX1870" fmla="*/ 7313373 w 11855435"/>
              <a:gd name="connsiteY1870" fmla="*/ 3345129 h 3922026"/>
              <a:gd name="connsiteX1871" fmla="*/ 7309686 w 11855435"/>
              <a:gd name="connsiteY1871" fmla="*/ 3344886 h 3922026"/>
              <a:gd name="connsiteX1872" fmla="*/ 7306705 w 11855435"/>
              <a:gd name="connsiteY1872" fmla="*/ 3338593 h 3922026"/>
              <a:gd name="connsiteX1873" fmla="*/ 7313312 w 11855435"/>
              <a:gd name="connsiteY1873" fmla="*/ 3338163 h 3922026"/>
              <a:gd name="connsiteX1874" fmla="*/ 7308716 w 11855435"/>
              <a:gd name="connsiteY1874" fmla="*/ 3327456 h 3922026"/>
              <a:gd name="connsiteX1875" fmla="*/ 7185907 w 11855435"/>
              <a:gd name="connsiteY1875" fmla="*/ 3364523 h 3922026"/>
              <a:gd name="connsiteX1876" fmla="*/ 7179699 w 11855435"/>
              <a:gd name="connsiteY1876" fmla="*/ 3390728 h 3922026"/>
              <a:gd name="connsiteX1877" fmla="*/ 7231754 w 11855435"/>
              <a:gd name="connsiteY1877" fmla="*/ 3386706 h 3922026"/>
              <a:gd name="connsiteX1878" fmla="*/ 7206952 w 11855435"/>
              <a:gd name="connsiteY1878" fmla="*/ 3422600 h 3922026"/>
              <a:gd name="connsiteX1879" fmla="*/ 7161827 w 11855435"/>
              <a:gd name="connsiteY1879" fmla="*/ 3450546 h 3922026"/>
              <a:gd name="connsiteX1880" fmla="*/ 7181534 w 11855435"/>
              <a:gd name="connsiteY1880" fmla="*/ 3458949 h 3922026"/>
              <a:gd name="connsiteX1881" fmla="*/ 7220587 w 11855435"/>
              <a:gd name="connsiteY1881" fmla="*/ 3438865 h 3922026"/>
              <a:gd name="connsiteX1882" fmla="*/ 7240296 w 11855435"/>
              <a:gd name="connsiteY1882" fmla="*/ 3447267 h 3922026"/>
              <a:gd name="connsiteX1883" fmla="*/ 7343563 w 11855435"/>
              <a:gd name="connsiteY1883" fmla="*/ 3408092 h 3922026"/>
              <a:gd name="connsiteX1884" fmla="*/ 7344062 w 11855435"/>
              <a:gd name="connsiteY1884" fmla="*/ 3426636 h 3922026"/>
              <a:gd name="connsiteX1885" fmla="*/ 7350937 w 11855435"/>
              <a:gd name="connsiteY1885" fmla="*/ 3425270 h 3922026"/>
              <a:gd name="connsiteX1886" fmla="*/ 7760844 w 11855435"/>
              <a:gd name="connsiteY1886" fmla="*/ 3337454 h 3922026"/>
              <a:gd name="connsiteX1887" fmla="*/ 7960139 w 11855435"/>
              <a:gd name="connsiteY1887" fmla="*/ 3316812 h 3922026"/>
              <a:gd name="connsiteX1888" fmla="*/ 7756366 w 11855435"/>
              <a:gd name="connsiteY1888" fmla="*/ 3380122 h 3922026"/>
              <a:gd name="connsiteX1889" fmla="*/ 7736183 w 11855435"/>
              <a:gd name="connsiteY1889" fmla="*/ 3384960 h 3922026"/>
              <a:gd name="connsiteX1890" fmla="*/ 7736180 w 11855435"/>
              <a:gd name="connsiteY1890" fmla="*/ 3384974 h 3922026"/>
              <a:gd name="connsiteX1891" fmla="*/ 7674033 w 11855435"/>
              <a:gd name="connsiteY1891" fmla="*/ 3409797 h 3922026"/>
              <a:gd name="connsiteX1892" fmla="*/ 7672622 w 11855435"/>
              <a:gd name="connsiteY1892" fmla="*/ 3408367 h 3922026"/>
              <a:gd name="connsiteX1893" fmla="*/ 7625224 w 11855435"/>
              <a:gd name="connsiteY1893" fmla="*/ 3425004 h 3922026"/>
              <a:gd name="connsiteX1894" fmla="*/ 7611916 w 11855435"/>
              <a:gd name="connsiteY1894" fmla="*/ 3426968 h 3922026"/>
              <a:gd name="connsiteX1895" fmla="*/ 7547805 w 11855435"/>
              <a:gd name="connsiteY1895" fmla="*/ 3445552 h 3922026"/>
              <a:gd name="connsiteX1896" fmla="*/ 7517188 w 11855435"/>
              <a:gd name="connsiteY1896" fmla="*/ 3453082 h 3922026"/>
              <a:gd name="connsiteX1897" fmla="*/ 7489026 w 11855435"/>
              <a:gd name="connsiteY1897" fmla="*/ 3461465 h 3922026"/>
              <a:gd name="connsiteX1898" fmla="*/ 7488963 w 11855435"/>
              <a:gd name="connsiteY1898" fmla="*/ 3461466 h 3922026"/>
              <a:gd name="connsiteX1899" fmla="*/ 7486796 w 11855435"/>
              <a:gd name="connsiteY1899" fmla="*/ 3462130 h 3922026"/>
              <a:gd name="connsiteX1900" fmla="*/ 7489026 w 11855435"/>
              <a:gd name="connsiteY1900" fmla="*/ 3461465 h 3922026"/>
              <a:gd name="connsiteX1901" fmla="*/ 7492366 w 11855435"/>
              <a:gd name="connsiteY1901" fmla="*/ 3461481 h 3922026"/>
              <a:gd name="connsiteX1902" fmla="*/ 7487096 w 11855435"/>
              <a:gd name="connsiteY1902" fmla="*/ 3464153 h 3922026"/>
              <a:gd name="connsiteX1903" fmla="*/ 7484927 w 11855435"/>
              <a:gd name="connsiteY1903" fmla="*/ 3464816 h 3922026"/>
              <a:gd name="connsiteX1904" fmla="*/ 7486160 w 11855435"/>
              <a:gd name="connsiteY1904" fmla="*/ 3465496 h 3922026"/>
              <a:gd name="connsiteX1905" fmla="*/ 7543135 w 11855435"/>
              <a:gd name="connsiteY1905" fmla="*/ 3452270 h 3922026"/>
              <a:gd name="connsiteX1906" fmla="*/ 7541567 w 11855435"/>
              <a:gd name="connsiteY1906" fmla="*/ 3456978 h 3922026"/>
              <a:gd name="connsiteX1907" fmla="*/ 7526089 w 11855435"/>
              <a:gd name="connsiteY1907" fmla="*/ 3459606 h 3922026"/>
              <a:gd name="connsiteX1908" fmla="*/ 7501940 w 11855435"/>
              <a:gd name="connsiteY1908" fmla="*/ 3464889 h 3922026"/>
              <a:gd name="connsiteX1909" fmla="*/ 7419583 w 11855435"/>
              <a:gd name="connsiteY1909" fmla="*/ 3482723 h 3922026"/>
              <a:gd name="connsiteX1910" fmla="*/ 7411544 w 11855435"/>
              <a:gd name="connsiteY1910" fmla="*/ 3482015 h 3922026"/>
              <a:gd name="connsiteX1911" fmla="*/ 7378120 w 11855435"/>
              <a:gd name="connsiteY1911" fmla="*/ 3485910 h 3922026"/>
              <a:gd name="connsiteX1912" fmla="*/ 7372851 w 11855435"/>
              <a:gd name="connsiteY1912" fmla="*/ 3488583 h 3922026"/>
              <a:gd name="connsiteX1913" fmla="*/ 7368145 w 11855435"/>
              <a:gd name="connsiteY1913" fmla="*/ 3488610 h 3922026"/>
              <a:gd name="connsiteX1914" fmla="*/ 7350778 w 11855435"/>
              <a:gd name="connsiteY1914" fmla="*/ 3493645 h 3922026"/>
              <a:gd name="connsiteX1915" fmla="*/ 7320161 w 11855435"/>
              <a:gd name="connsiteY1915" fmla="*/ 3501173 h 3922026"/>
              <a:gd name="connsiteX1916" fmla="*/ 7292000 w 11855435"/>
              <a:gd name="connsiteY1916" fmla="*/ 3509557 h 3922026"/>
              <a:gd name="connsiteX1917" fmla="*/ 7291937 w 11855435"/>
              <a:gd name="connsiteY1917" fmla="*/ 3509557 h 3922026"/>
              <a:gd name="connsiteX1918" fmla="*/ 7289768 w 11855435"/>
              <a:gd name="connsiteY1918" fmla="*/ 3510222 h 3922026"/>
              <a:gd name="connsiteX1919" fmla="*/ 7292000 w 11855435"/>
              <a:gd name="connsiteY1919" fmla="*/ 3509557 h 3922026"/>
              <a:gd name="connsiteX1920" fmla="*/ 7295340 w 11855435"/>
              <a:gd name="connsiteY1920" fmla="*/ 3509572 h 3922026"/>
              <a:gd name="connsiteX1921" fmla="*/ 7290068 w 11855435"/>
              <a:gd name="connsiteY1921" fmla="*/ 3512245 h 3922026"/>
              <a:gd name="connsiteX1922" fmla="*/ 7287899 w 11855435"/>
              <a:gd name="connsiteY1922" fmla="*/ 3512908 h 3922026"/>
              <a:gd name="connsiteX1923" fmla="*/ 7289135 w 11855435"/>
              <a:gd name="connsiteY1923" fmla="*/ 3513587 h 3922026"/>
              <a:gd name="connsiteX1924" fmla="*/ 7346108 w 11855435"/>
              <a:gd name="connsiteY1924" fmla="*/ 3500362 h 3922026"/>
              <a:gd name="connsiteX1925" fmla="*/ 7344539 w 11855435"/>
              <a:gd name="connsiteY1925" fmla="*/ 3505070 h 3922026"/>
              <a:gd name="connsiteX1926" fmla="*/ 7329064 w 11855435"/>
              <a:gd name="connsiteY1926" fmla="*/ 3507699 h 3922026"/>
              <a:gd name="connsiteX1927" fmla="*/ 7304913 w 11855435"/>
              <a:gd name="connsiteY1927" fmla="*/ 3512982 h 3922026"/>
              <a:gd name="connsiteX1928" fmla="*/ 7222557 w 11855435"/>
              <a:gd name="connsiteY1928" fmla="*/ 3530813 h 3922026"/>
              <a:gd name="connsiteX1929" fmla="*/ 7214520 w 11855435"/>
              <a:gd name="connsiteY1929" fmla="*/ 3530104 h 3922026"/>
              <a:gd name="connsiteX1930" fmla="*/ 7205499 w 11855435"/>
              <a:gd name="connsiteY1930" fmla="*/ 3531468 h 3922026"/>
              <a:gd name="connsiteX1931" fmla="*/ 7138984 w 11855435"/>
              <a:gd name="connsiteY1931" fmla="*/ 3565206 h 3922026"/>
              <a:gd name="connsiteX1932" fmla="*/ 7041688 w 11855435"/>
              <a:gd name="connsiteY1932" fmla="*/ 3586964 h 3922026"/>
              <a:gd name="connsiteX1933" fmla="*/ 6883608 w 11855435"/>
              <a:gd name="connsiteY1933" fmla="*/ 3574441 h 3922026"/>
              <a:gd name="connsiteX1934" fmla="*/ 6845687 w 11855435"/>
              <a:gd name="connsiteY1934" fmla="*/ 3613276 h 3922026"/>
              <a:gd name="connsiteX1935" fmla="*/ 6767719 w 11855435"/>
              <a:gd name="connsiteY1935" fmla="*/ 3635103 h 3922026"/>
              <a:gd name="connsiteX1936" fmla="*/ 6701701 w 11855435"/>
              <a:gd name="connsiteY1936" fmla="*/ 3610606 h 3922026"/>
              <a:gd name="connsiteX1937" fmla="*/ 6688285 w 11855435"/>
              <a:gd name="connsiteY1937" fmla="*/ 3625923 h 3922026"/>
              <a:gd name="connsiteX1938" fmla="*/ 6667572 w 11855435"/>
              <a:gd name="connsiteY1938" fmla="*/ 3580101 h 3922026"/>
              <a:gd name="connsiteX1939" fmla="*/ 6686275 w 11855435"/>
              <a:gd name="connsiteY1939" fmla="*/ 3551081 h 3922026"/>
              <a:gd name="connsiteX1940" fmla="*/ 6685445 w 11855435"/>
              <a:gd name="connsiteY1940" fmla="*/ 3520282 h 3922026"/>
              <a:gd name="connsiteX1941" fmla="*/ 6646517 w 11855435"/>
              <a:gd name="connsiteY1941" fmla="*/ 3521695 h 3922026"/>
              <a:gd name="connsiteX1942" fmla="*/ 6640164 w 11855435"/>
              <a:gd name="connsiteY1942" fmla="*/ 3510347 h 3922026"/>
              <a:gd name="connsiteX1943" fmla="*/ 6639088 w 11855435"/>
              <a:gd name="connsiteY1943" fmla="*/ 3499371 h 3922026"/>
              <a:gd name="connsiteX1944" fmla="*/ 6622814 w 11855435"/>
              <a:gd name="connsiteY1944" fmla="*/ 3500323 h 3922026"/>
              <a:gd name="connsiteX1945" fmla="*/ 6593372 w 11855435"/>
              <a:gd name="connsiteY1945" fmla="*/ 3494565 h 3922026"/>
              <a:gd name="connsiteX1946" fmla="*/ 6592793 w 11855435"/>
              <a:gd name="connsiteY1946" fmla="*/ 3495054 h 3922026"/>
              <a:gd name="connsiteX1947" fmla="*/ 6593202 w 11855435"/>
              <a:gd name="connsiteY1947" fmla="*/ 3494532 h 3922026"/>
              <a:gd name="connsiteX1948" fmla="*/ 6590664 w 11855435"/>
              <a:gd name="connsiteY1948" fmla="*/ 3494036 h 3922026"/>
              <a:gd name="connsiteX1949" fmla="*/ 6537275 w 11855435"/>
              <a:gd name="connsiteY1949" fmla="*/ 3498732 h 3922026"/>
              <a:gd name="connsiteX1950" fmla="*/ 6489727 w 11855435"/>
              <a:gd name="connsiteY1950" fmla="*/ 3497409 h 3922026"/>
              <a:gd name="connsiteX1951" fmla="*/ 6393621 w 11855435"/>
              <a:gd name="connsiteY1951" fmla="*/ 3448847 h 3922026"/>
              <a:gd name="connsiteX1952" fmla="*/ 6224461 w 11855435"/>
              <a:gd name="connsiteY1952" fmla="*/ 3364867 h 3922026"/>
              <a:gd name="connsiteX1953" fmla="*/ 6292684 w 11855435"/>
              <a:gd name="connsiteY1953" fmla="*/ 3452219 h 3922026"/>
              <a:gd name="connsiteX1954" fmla="*/ 6390944 w 11855435"/>
              <a:gd name="connsiteY1954" fmla="*/ 3495209 h 3922026"/>
              <a:gd name="connsiteX1955" fmla="*/ 6406205 w 11855435"/>
              <a:gd name="connsiteY1955" fmla="*/ 3516379 h 3922026"/>
              <a:gd name="connsiteX1956" fmla="*/ 6301898 w 11855435"/>
              <a:gd name="connsiteY1956" fmla="*/ 3482976 h 3922026"/>
              <a:gd name="connsiteX1957" fmla="*/ 6327404 w 11855435"/>
              <a:gd name="connsiteY1957" fmla="*/ 3517070 h 3922026"/>
              <a:gd name="connsiteX1958" fmla="*/ 6358041 w 11855435"/>
              <a:gd name="connsiteY1958" fmla="*/ 3525754 h 3922026"/>
              <a:gd name="connsiteX1959" fmla="*/ 6371768 w 11855435"/>
              <a:gd name="connsiteY1959" fmla="*/ 3541798 h 3922026"/>
              <a:gd name="connsiteX1960" fmla="*/ 6350962 w 11855435"/>
              <a:gd name="connsiteY1960" fmla="*/ 3553172 h 3922026"/>
              <a:gd name="connsiteX1961" fmla="*/ 6319501 w 11855435"/>
              <a:gd name="connsiteY1961" fmla="*/ 3558752 h 3922026"/>
              <a:gd name="connsiteX1962" fmla="*/ 6445215 w 11855435"/>
              <a:gd name="connsiteY1962" fmla="*/ 3633830 h 3922026"/>
              <a:gd name="connsiteX1963" fmla="*/ 6546227 w 11855435"/>
              <a:gd name="connsiteY1963" fmla="*/ 3724294 h 3922026"/>
              <a:gd name="connsiteX1964" fmla="*/ 6533317 w 11855435"/>
              <a:gd name="connsiteY1964" fmla="*/ 3720203 h 3922026"/>
              <a:gd name="connsiteX1965" fmla="*/ 6532381 w 11855435"/>
              <a:gd name="connsiteY1965" fmla="*/ 3723551 h 3922026"/>
              <a:gd name="connsiteX1966" fmla="*/ 6512436 w 11855435"/>
              <a:gd name="connsiteY1966" fmla="*/ 3718153 h 3922026"/>
              <a:gd name="connsiteX1967" fmla="*/ 6506565 w 11855435"/>
              <a:gd name="connsiteY1967" fmla="*/ 3718135 h 3922026"/>
              <a:gd name="connsiteX1968" fmla="*/ 6501996 w 11855435"/>
              <a:gd name="connsiteY1968" fmla="*/ 3717362 h 3922026"/>
              <a:gd name="connsiteX1969" fmla="*/ 6501908 w 11855435"/>
              <a:gd name="connsiteY1969" fmla="*/ 3717225 h 3922026"/>
              <a:gd name="connsiteX1970" fmla="*/ 6500404 w 11855435"/>
              <a:gd name="connsiteY1970" fmla="*/ 3717092 h 3922026"/>
              <a:gd name="connsiteX1971" fmla="*/ 6501996 w 11855435"/>
              <a:gd name="connsiteY1971" fmla="*/ 3717362 h 3922026"/>
              <a:gd name="connsiteX1972" fmla="*/ 6502289 w 11855435"/>
              <a:gd name="connsiteY1972" fmla="*/ 3717830 h 3922026"/>
              <a:gd name="connsiteX1973" fmla="*/ 6503606 w 11855435"/>
              <a:gd name="connsiteY1973" fmla="*/ 3718041 h 3922026"/>
              <a:gd name="connsiteX1974" fmla="*/ 6503203 w 11855435"/>
              <a:gd name="connsiteY1974" fmla="*/ 3718543 h 3922026"/>
              <a:gd name="connsiteX1975" fmla="*/ 6445439 w 11855435"/>
              <a:gd name="connsiteY1975" fmla="*/ 3702581 h 3922026"/>
              <a:gd name="connsiteX1976" fmla="*/ 6445426 w 11855435"/>
              <a:gd name="connsiteY1976" fmla="*/ 3700431 h 3922026"/>
              <a:gd name="connsiteX1977" fmla="*/ 6402862 w 11855435"/>
              <a:gd name="connsiteY1977" fmla="*/ 3686202 h 3922026"/>
              <a:gd name="connsiteX1978" fmla="*/ 6392672 w 11855435"/>
              <a:gd name="connsiteY1978" fmla="*/ 3679779 h 3922026"/>
              <a:gd name="connsiteX1979" fmla="*/ 6337650 w 11855435"/>
              <a:gd name="connsiteY1979" fmla="*/ 3657020 h 3922026"/>
              <a:gd name="connsiteX1980" fmla="*/ 6312247 w 11855435"/>
              <a:gd name="connsiteY1980" fmla="*/ 3644945 h 3922026"/>
              <a:gd name="connsiteX1981" fmla="*/ 6287936 w 11855435"/>
              <a:gd name="connsiteY1981" fmla="*/ 3635145 h 3922026"/>
              <a:gd name="connsiteX1982" fmla="*/ 6287893 w 11855435"/>
              <a:gd name="connsiteY1982" fmla="*/ 3635105 h 3922026"/>
              <a:gd name="connsiteX1983" fmla="*/ 6286010 w 11855435"/>
              <a:gd name="connsiteY1983" fmla="*/ 3634367 h 3922026"/>
              <a:gd name="connsiteX1984" fmla="*/ 6287936 w 11855435"/>
              <a:gd name="connsiteY1984" fmla="*/ 3635145 h 3922026"/>
              <a:gd name="connsiteX1985" fmla="*/ 6290164 w 11855435"/>
              <a:gd name="connsiteY1985" fmla="*/ 3637211 h 3922026"/>
              <a:gd name="connsiteX1986" fmla="*/ 6284896 w 11855435"/>
              <a:gd name="connsiteY1986" fmla="*/ 3636365 h 3922026"/>
              <a:gd name="connsiteX1987" fmla="*/ 6283012 w 11855435"/>
              <a:gd name="connsiteY1987" fmla="*/ 3635627 h 3922026"/>
              <a:gd name="connsiteX1988" fmla="*/ 6283398 w 11855435"/>
              <a:gd name="connsiteY1988" fmla="*/ 3636995 h 3922026"/>
              <a:gd name="connsiteX1989" fmla="*/ 6330159 w 11855435"/>
              <a:gd name="connsiteY1989" fmla="*/ 3660169 h 3922026"/>
              <a:gd name="connsiteX1990" fmla="*/ 6326045 w 11855435"/>
              <a:gd name="connsiteY1990" fmla="*/ 3663426 h 3922026"/>
              <a:gd name="connsiteX1991" fmla="*/ 6313971 w 11855435"/>
              <a:gd name="connsiteY1991" fmla="*/ 3656265 h 3922026"/>
              <a:gd name="connsiteX1992" fmla="*/ 6294361 w 11855435"/>
              <a:gd name="connsiteY1992" fmla="*/ 3646154 h 3922026"/>
              <a:gd name="connsiteX1993" fmla="*/ 6227605 w 11855435"/>
              <a:gd name="connsiteY1993" fmla="*/ 3611500 h 3922026"/>
              <a:gd name="connsiteX1994" fmla="*/ 6222679 w 11855435"/>
              <a:gd name="connsiteY1994" fmla="*/ 3605922 h 3922026"/>
              <a:gd name="connsiteX1995" fmla="*/ 6197760 w 11855435"/>
              <a:gd name="connsiteY1995" fmla="*/ 3588865 h 3922026"/>
              <a:gd name="connsiteX1996" fmla="*/ 6192492 w 11855435"/>
              <a:gd name="connsiteY1996" fmla="*/ 3588019 h 3922026"/>
              <a:gd name="connsiteX1997" fmla="*/ 6181530 w 11855435"/>
              <a:gd name="connsiteY1997" fmla="*/ 3578860 h 3922026"/>
              <a:gd name="connsiteX1998" fmla="*/ 6182302 w 11855435"/>
              <a:gd name="connsiteY1998" fmla="*/ 3581596 h 3922026"/>
              <a:gd name="connsiteX1999" fmla="*/ 6173901 w 11855435"/>
              <a:gd name="connsiteY1999" fmla="*/ 3574631 h 3922026"/>
              <a:gd name="connsiteX2000" fmla="*/ 6174076 w 11855435"/>
              <a:gd name="connsiteY2000" fmla="*/ 3574005 h 3922026"/>
              <a:gd name="connsiteX2001" fmla="*/ 6127970 w 11855435"/>
              <a:gd name="connsiteY2001" fmla="*/ 3554146 h 3922026"/>
              <a:gd name="connsiteX2002" fmla="*/ 6127975 w 11855435"/>
              <a:gd name="connsiteY2002" fmla="*/ 3555625 h 3922026"/>
              <a:gd name="connsiteX2003" fmla="*/ 6129531 w 11855435"/>
              <a:gd name="connsiteY2003" fmla="*/ 3558311 h 3922026"/>
              <a:gd name="connsiteX2004" fmla="*/ 6128584 w 11855435"/>
              <a:gd name="connsiteY2004" fmla="*/ 3558175 h 3922026"/>
              <a:gd name="connsiteX2005" fmla="*/ 6124877 w 11855435"/>
              <a:gd name="connsiteY2005" fmla="*/ 3556171 h 3922026"/>
              <a:gd name="connsiteX2006" fmla="*/ 6124883 w 11855435"/>
              <a:gd name="connsiteY2006" fmla="*/ 3557654 h 3922026"/>
              <a:gd name="connsiteX2007" fmla="*/ 6128584 w 11855435"/>
              <a:gd name="connsiteY2007" fmla="*/ 3558175 h 3922026"/>
              <a:gd name="connsiteX2008" fmla="*/ 6148340 w 11855435"/>
              <a:gd name="connsiteY2008" fmla="*/ 3568865 h 3922026"/>
              <a:gd name="connsiteX2009" fmla="*/ 6168317 w 11855435"/>
              <a:gd name="connsiteY2009" fmla="*/ 3581066 h 3922026"/>
              <a:gd name="connsiteX2010" fmla="*/ 6174505 w 11855435"/>
              <a:gd name="connsiteY2010" fmla="*/ 3582963 h 3922026"/>
              <a:gd name="connsiteX2011" fmla="*/ 6169667 w 11855435"/>
              <a:gd name="connsiteY2011" fmla="*/ 3586511 h 3922026"/>
              <a:gd name="connsiteX2012" fmla="*/ 6159027 w 11855435"/>
              <a:gd name="connsiteY2012" fmla="*/ 3582707 h 3922026"/>
              <a:gd name="connsiteX2013" fmla="*/ 6162123 w 11855435"/>
              <a:gd name="connsiteY2013" fmla="*/ 3582161 h 3922026"/>
              <a:gd name="connsiteX2014" fmla="*/ 6148170 w 11855435"/>
              <a:gd name="connsiteY2014" fmla="*/ 3577224 h 3922026"/>
              <a:gd name="connsiteX2015" fmla="*/ 6145062 w 11855435"/>
              <a:gd name="connsiteY2015" fmla="*/ 3573333 h 3922026"/>
              <a:gd name="connsiteX2016" fmla="*/ 6117147 w 11855435"/>
              <a:gd name="connsiteY2016" fmla="*/ 3560501 h 3922026"/>
              <a:gd name="connsiteX2017" fmla="*/ 6109398 w 11855435"/>
              <a:gd name="connsiteY2017" fmla="*/ 3558910 h 3922026"/>
              <a:gd name="connsiteX2018" fmla="*/ 6045787 w 11855435"/>
              <a:gd name="connsiteY2018" fmla="*/ 3519818 h 3922026"/>
              <a:gd name="connsiteX2019" fmla="*/ 6027169 w 11855435"/>
              <a:gd name="connsiteY2019" fmla="*/ 3508304 h 3922026"/>
              <a:gd name="connsiteX2020" fmla="*/ 6014760 w 11855435"/>
              <a:gd name="connsiteY2020" fmla="*/ 3501612 h 3922026"/>
              <a:gd name="connsiteX2021" fmla="*/ 6016296 w 11855435"/>
              <a:gd name="connsiteY2021" fmla="*/ 3496901 h 3922026"/>
              <a:gd name="connsiteX2022" fmla="*/ 6030064 w 11855435"/>
              <a:gd name="connsiteY2022" fmla="*/ 3505490 h 3922026"/>
              <a:gd name="connsiteX2023" fmla="*/ 6013081 w 11855435"/>
              <a:gd name="connsiteY2023" fmla="*/ 3487118 h 3922026"/>
              <a:gd name="connsiteX2024" fmla="*/ 5969712 w 11855435"/>
              <a:gd name="connsiteY2024" fmla="*/ 3454795 h 3922026"/>
              <a:gd name="connsiteX2025" fmla="*/ 5958856 w 11855435"/>
              <a:gd name="connsiteY2025" fmla="*/ 3449312 h 3922026"/>
              <a:gd name="connsiteX2026" fmla="*/ 5942553 w 11855435"/>
              <a:gd name="connsiteY2026" fmla="*/ 3435167 h 3922026"/>
              <a:gd name="connsiteX2027" fmla="*/ 5933336 w 11855435"/>
              <a:gd name="connsiteY2027" fmla="*/ 3427171 h 3922026"/>
              <a:gd name="connsiteX2028" fmla="*/ 5922455 w 11855435"/>
              <a:gd name="connsiteY2028" fmla="*/ 3424466 h 3922026"/>
              <a:gd name="connsiteX2029" fmla="*/ 5848990 w 11855435"/>
              <a:gd name="connsiteY2029" fmla="*/ 3396180 h 3922026"/>
              <a:gd name="connsiteX2030" fmla="*/ 5819477 w 11855435"/>
              <a:gd name="connsiteY2030" fmla="*/ 3399755 h 3922026"/>
              <a:gd name="connsiteX2031" fmla="*/ 5812698 w 11855435"/>
              <a:gd name="connsiteY2031" fmla="*/ 3453697 h 3922026"/>
              <a:gd name="connsiteX2032" fmla="*/ 5837287 w 11855435"/>
              <a:gd name="connsiteY2032" fmla="*/ 3471966 h 3922026"/>
              <a:gd name="connsiteX2033" fmla="*/ 5871595 w 11855435"/>
              <a:gd name="connsiteY2033" fmla="*/ 3543950 h 3922026"/>
              <a:gd name="connsiteX2034" fmla="*/ 5921101 w 11855435"/>
              <a:gd name="connsiteY2034" fmla="*/ 3569825 h 3922026"/>
              <a:gd name="connsiteX2035" fmla="*/ 5931267 w 11855435"/>
              <a:gd name="connsiteY2035" fmla="*/ 3581794 h 3922026"/>
              <a:gd name="connsiteX2036" fmla="*/ 5941239 w 11855435"/>
              <a:gd name="connsiteY2036" fmla="*/ 3585805 h 3922026"/>
              <a:gd name="connsiteX2037" fmla="*/ 5969885 w 11855435"/>
              <a:gd name="connsiteY2037" fmla="*/ 3598239 h 3922026"/>
              <a:gd name="connsiteX2038" fmla="*/ 5961579 w 11855435"/>
              <a:gd name="connsiteY2038" fmla="*/ 3592553 h 3922026"/>
              <a:gd name="connsiteX2039" fmla="*/ 5966074 w 11855435"/>
              <a:gd name="connsiteY2039" fmla="*/ 3590663 h 3922026"/>
              <a:gd name="connsiteX2040" fmla="*/ 5988295 w 11855435"/>
              <a:gd name="connsiteY2040" fmla="*/ 3598147 h 3922026"/>
              <a:gd name="connsiteX2041" fmla="*/ 5990952 w 11855435"/>
              <a:gd name="connsiteY2041" fmla="*/ 3601620 h 3922026"/>
              <a:gd name="connsiteX2042" fmla="*/ 5985729 w 11855435"/>
              <a:gd name="connsiteY2042" fmla="*/ 3606875 h 3922026"/>
              <a:gd name="connsiteX2043" fmla="*/ 6013218 w 11855435"/>
              <a:gd name="connsiteY2043" fmla="*/ 3615205 h 3922026"/>
              <a:gd name="connsiteX2044" fmla="*/ 6043363 w 11855435"/>
              <a:gd name="connsiteY2044" fmla="*/ 3627007 h 3922026"/>
              <a:gd name="connsiteX2045" fmla="*/ 6044135 w 11855435"/>
              <a:gd name="connsiteY2045" fmla="*/ 3629743 h 3922026"/>
              <a:gd name="connsiteX2046" fmla="*/ 6063701 w 11855435"/>
              <a:gd name="connsiteY2046" fmla="*/ 3633753 h 3922026"/>
              <a:gd name="connsiteX2047" fmla="*/ 6076890 w 11855435"/>
              <a:gd name="connsiteY2047" fmla="*/ 3638916 h 3922026"/>
              <a:gd name="connsiteX2048" fmla="*/ 6113719 w 11855435"/>
              <a:gd name="connsiteY2048" fmla="*/ 3646188 h 3922026"/>
              <a:gd name="connsiteX2049" fmla="*/ 6130408 w 11855435"/>
              <a:gd name="connsiteY2049" fmla="*/ 3650119 h 3922026"/>
              <a:gd name="connsiteX2050" fmla="*/ 6127023 w 11855435"/>
              <a:gd name="connsiteY2050" fmla="*/ 3662218 h 3922026"/>
              <a:gd name="connsiteX2051" fmla="*/ 6107079 w 11855435"/>
              <a:gd name="connsiteY2051" fmla="*/ 3656819 h 3922026"/>
              <a:gd name="connsiteX2052" fmla="*/ 6101207 w 11855435"/>
              <a:gd name="connsiteY2052" fmla="*/ 3656803 h 3922026"/>
              <a:gd name="connsiteX2053" fmla="*/ 6096638 w 11855435"/>
              <a:gd name="connsiteY2053" fmla="*/ 3656028 h 3922026"/>
              <a:gd name="connsiteX2054" fmla="*/ 6096552 w 11855435"/>
              <a:gd name="connsiteY2054" fmla="*/ 3655891 h 3922026"/>
              <a:gd name="connsiteX2055" fmla="*/ 6095047 w 11855435"/>
              <a:gd name="connsiteY2055" fmla="*/ 3655759 h 3922026"/>
              <a:gd name="connsiteX2056" fmla="*/ 6096638 w 11855435"/>
              <a:gd name="connsiteY2056" fmla="*/ 3656028 h 3922026"/>
              <a:gd name="connsiteX2057" fmla="*/ 6096930 w 11855435"/>
              <a:gd name="connsiteY2057" fmla="*/ 3656496 h 3922026"/>
              <a:gd name="connsiteX2058" fmla="*/ 6098247 w 11855435"/>
              <a:gd name="connsiteY2058" fmla="*/ 3656707 h 3922026"/>
              <a:gd name="connsiteX2059" fmla="*/ 6097845 w 11855435"/>
              <a:gd name="connsiteY2059" fmla="*/ 3657209 h 3922026"/>
              <a:gd name="connsiteX2060" fmla="*/ 6040083 w 11855435"/>
              <a:gd name="connsiteY2060" fmla="*/ 3641249 h 3922026"/>
              <a:gd name="connsiteX2061" fmla="*/ 6040069 w 11855435"/>
              <a:gd name="connsiteY2061" fmla="*/ 3639099 h 3922026"/>
              <a:gd name="connsiteX2062" fmla="*/ 5997507 w 11855435"/>
              <a:gd name="connsiteY2062" fmla="*/ 3624869 h 3922026"/>
              <a:gd name="connsiteX2063" fmla="*/ 5987315 w 11855435"/>
              <a:gd name="connsiteY2063" fmla="*/ 3618445 h 3922026"/>
              <a:gd name="connsiteX2064" fmla="*/ 5932293 w 11855435"/>
              <a:gd name="connsiteY2064" fmla="*/ 3595687 h 3922026"/>
              <a:gd name="connsiteX2065" fmla="*/ 5923818 w 11855435"/>
              <a:gd name="connsiteY2065" fmla="*/ 3591658 h 3922026"/>
              <a:gd name="connsiteX2066" fmla="*/ 5914723 w 11855435"/>
              <a:gd name="connsiteY2066" fmla="*/ 3590075 h 3922026"/>
              <a:gd name="connsiteX2067" fmla="*/ 5877920 w 11855435"/>
              <a:gd name="connsiteY2067" fmla="*/ 3575230 h 3922026"/>
              <a:gd name="connsiteX2068" fmla="*/ 5878042 w 11855435"/>
              <a:gd name="connsiteY2068" fmla="*/ 3575662 h 3922026"/>
              <a:gd name="connsiteX2069" fmla="*/ 5924801 w 11855435"/>
              <a:gd name="connsiteY2069" fmla="*/ 3598835 h 3922026"/>
              <a:gd name="connsiteX2070" fmla="*/ 5920689 w 11855435"/>
              <a:gd name="connsiteY2070" fmla="*/ 3602092 h 3922026"/>
              <a:gd name="connsiteX2071" fmla="*/ 5908615 w 11855435"/>
              <a:gd name="connsiteY2071" fmla="*/ 3594933 h 3922026"/>
              <a:gd name="connsiteX2072" fmla="*/ 5889004 w 11855435"/>
              <a:gd name="connsiteY2072" fmla="*/ 3584821 h 3922026"/>
              <a:gd name="connsiteX2073" fmla="*/ 5845893 w 11855435"/>
              <a:gd name="connsiteY2073" fmla="*/ 3562442 h 3922026"/>
              <a:gd name="connsiteX2074" fmla="*/ 5778447 w 11855435"/>
              <a:gd name="connsiteY2074" fmla="*/ 3539296 h 3922026"/>
              <a:gd name="connsiteX2075" fmla="*/ 5764215 w 11855435"/>
              <a:gd name="connsiteY2075" fmla="*/ 3500295 h 3922026"/>
              <a:gd name="connsiteX2076" fmla="*/ 5752136 w 11855435"/>
              <a:gd name="connsiteY2076" fmla="*/ 3455720 h 3922026"/>
              <a:gd name="connsiteX2077" fmla="*/ 5730824 w 11855435"/>
              <a:gd name="connsiteY2077" fmla="*/ 3444137 h 3922026"/>
              <a:gd name="connsiteX2078" fmla="*/ 5725592 w 11855435"/>
              <a:gd name="connsiteY2078" fmla="*/ 3429028 h 3922026"/>
              <a:gd name="connsiteX2079" fmla="*/ 5671997 w 11855435"/>
              <a:gd name="connsiteY2079" fmla="*/ 3420484 h 3922026"/>
              <a:gd name="connsiteX2080" fmla="*/ 5602350 w 11855435"/>
              <a:gd name="connsiteY2080" fmla="*/ 3391212 h 3922026"/>
              <a:gd name="connsiteX2081" fmla="*/ 5566767 w 11855435"/>
              <a:gd name="connsiteY2081" fmla="*/ 3375121 h 3922026"/>
              <a:gd name="connsiteX2082" fmla="*/ 5531791 w 11855435"/>
              <a:gd name="connsiteY2082" fmla="*/ 3373227 h 3922026"/>
              <a:gd name="connsiteX2083" fmla="*/ 5520005 w 11855435"/>
              <a:gd name="connsiteY2083" fmla="*/ 3375826 h 3922026"/>
              <a:gd name="connsiteX2084" fmla="*/ 5398724 w 11855435"/>
              <a:gd name="connsiteY2084" fmla="*/ 3390516 h 3922026"/>
              <a:gd name="connsiteX2085" fmla="*/ 5349073 w 11855435"/>
              <a:gd name="connsiteY2085" fmla="*/ 3401843 h 3922026"/>
              <a:gd name="connsiteX2086" fmla="*/ 5331495 w 11855435"/>
              <a:gd name="connsiteY2086" fmla="*/ 3402246 h 3922026"/>
              <a:gd name="connsiteX2087" fmla="*/ 5348120 w 11855435"/>
              <a:gd name="connsiteY2087" fmla="*/ 3412272 h 3922026"/>
              <a:gd name="connsiteX2088" fmla="*/ 5520153 w 11855435"/>
              <a:gd name="connsiteY2088" fmla="*/ 3451338 h 3922026"/>
              <a:gd name="connsiteX2089" fmla="*/ 5529039 w 11855435"/>
              <a:gd name="connsiteY2089" fmla="*/ 3452786 h 3922026"/>
              <a:gd name="connsiteX2090" fmla="*/ 5557067 w 11855435"/>
              <a:gd name="connsiteY2090" fmla="*/ 3482351 h 3922026"/>
              <a:gd name="connsiteX2091" fmla="*/ 5549195 w 11855435"/>
              <a:gd name="connsiteY2091" fmla="*/ 3495474 h 3922026"/>
              <a:gd name="connsiteX2092" fmla="*/ 5544231 w 11855435"/>
              <a:gd name="connsiteY2092" fmla="*/ 3498046 h 3922026"/>
              <a:gd name="connsiteX2093" fmla="*/ 5549630 w 11855435"/>
              <a:gd name="connsiteY2093" fmla="*/ 3498039 h 3922026"/>
              <a:gd name="connsiteX2094" fmla="*/ 5544719 w 11855435"/>
              <a:gd name="connsiteY2094" fmla="*/ 3504595 h 3922026"/>
              <a:gd name="connsiteX2095" fmla="*/ 5540925 w 11855435"/>
              <a:gd name="connsiteY2095" fmla="*/ 3505088 h 3922026"/>
              <a:gd name="connsiteX2096" fmla="*/ 5505257 w 11855435"/>
              <a:gd name="connsiteY2096" fmla="*/ 3503995 h 3922026"/>
              <a:gd name="connsiteX2097" fmla="*/ 5482802 w 11855435"/>
              <a:gd name="connsiteY2097" fmla="*/ 3504957 h 3922026"/>
              <a:gd name="connsiteX2098" fmla="*/ 5484789 w 11855435"/>
              <a:gd name="connsiteY2098" fmla="*/ 3506387 h 3922026"/>
              <a:gd name="connsiteX2099" fmla="*/ 5483792 w 11855435"/>
              <a:gd name="connsiteY2099" fmla="*/ 3506594 h 3922026"/>
              <a:gd name="connsiteX2100" fmla="*/ 5479358 w 11855435"/>
              <a:gd name="connsiteY2100" fmla="*/ 3506105 h 3922026"/>
              <a:gd name="connsiteX2101" fmla="*/ 5479897 w 11855435"/>
              <a:gd name="connsiteY2101" fmla="*/ 3507399 h 3922026"/>
              <a:gd name="connsiteX2102" fmla="*/ 5483792 w 11855435"/>
              <a:gd name="connsiteY2102" fmla="*/ 3506594 h 3922026"/>
              <a:gd name="connsiteX2103" fmla="*/ 5507435 w 11855435"/>
              <a:gd name="connsiteY2103" fmla="*/ 3509201 h 3922026"/>
              <a:gd name="connsiteX2104" fmla="*/ 5531842 w 11855435"/>
              <a:gd name="connsiteY2104" fmla="*/ 3513057 h 3922026"/>
              <a:gd name="connsiteX2105" fmla="*/ 5538725 w 11855435"/>
              <a:gd name="connsiteY2105" fmla="*/ 3512602 h 3922026"/>
              <a:gd name="connsiteX2106" fmla="*/ 5535163 w 11855435"/>
              <a:gd name="connsiteY2106" fmla="*/ 3517363 h 3922026"/>
              <a:gd name="connsiteX2107" fmla="*/ 5523134 w 11855435"/>
              <a:gd name="connsiteY2107" fmla="*/ 3517668 h 3922026"/>
              <a:gd name="connsiteX2108" fmla="*/ 5526037 w 11855435"/>
              <a:gd name="connsiteY2108" fmla="*/ 3516132 h 3922026"/>
              <a:gd name="connsiteX2109" fmla="*/ 5510282 w 11855435"/>
              <a:gd name="connsiteY2109" fmla="*/ 3516577 h 3922026"/>
              <a:gd name="connsiteX2110" fmla="*/ 5505765 w 11855435"/>
              <a:gd name="connsiteY2110" fmla="*/ 3514232 h 3922026"/>
              <a:gd name="connsiteX2111" fmla="*/ 5473179 w 11855435"/>
              <a:gd name="connsiteY2111" fmla="*/ 3512535 h 3922026"/>
              <a:gd name="connsiteX2112" fmla="*/ 5464847 w 11855435"/>
              <a:gd name="connsiteY2112" fmla="*/ 3513791 h 3922026"/>
              <a:gd name="connsiteX2113" fmla="*/ 5387032 w 11855435"/>
              <a:gd name="connsiteY2113" fmla="*/ 3501301 h 3922026"/>
              <a:gd name="connsiteX2114" fmla="*/ 5364232 w 11855435"/>
              <a:gd name="connsiteY2114" fmla="*/ 3497582 h 3922026"/>
              <a:gd name="connsiteX2115" fmla="*/ 5349391 w 11855435"/>
              <a:gd name="connsiteY2115" fmla="*/ 3495966 h 3922026"/>
              <a:gd name="connsiteX2116" fmla="*/ 5349228 w 11855435"/>
              <a:gd name="connsiteY2116" fmla="*/ 3491315 h 3922026"/>
              <a:gd name="connsiteX2117" fmla="*/ 5402787 w 11855435"/>
              <a:gd name="connsiteY2117" fmla="*/ 3500855 h 3922026"/>
              <a:gd name="connsiteX2118" fmla="*/ 5404238 w 11855435"/>
              <a:gd name="connsiteY2118" fmla="*/ 3500086 h 3922026"/>
              <a:gd name="connsiteX2119" fmla="*/ 5402248 w 11855435"/>
              <a:gd name="connsiteY2119" fmla="*/ 3499561 h 3922026"/>
              <a:gd name="connsiteX2120" fmla="*/ 5397731 w 11855435"/>
              <a:gd name="connsiteY2120" fmla="*/ 3497216 h 3922026"/>
              <a:gd name="connsiteX2121" fmla="*/ 5401109 w 11855435"/>
              <a:gd name="connsiteY2121" fmla="*/ 3496977 h 3922026"/>
              <a:gd name="connsiteX2122" fmla="*/ 5403162 w 11855435"/>
              <a:gd name="connsiteY2122" fmla="*/ 3497499 h 3922026"/>
              <a:gd name="connsiteX2123" fmla="*/ 5401171 w 11855435"/>
              <a:gd name="connsiteY2123" fmla="*/ 3496971 h 3922026"/>
              <a:gd name="connsiteX2124" fmla="*/ 5401109 w 11855435"/>
              <a:gd name="connsiteY2124" fmla="*/ 3496977 h 3922026"/>
              <a:gd name="connsiteX2125" fmla="*/ 5375189 w 11855435"/>
              <a:gd name="connsiteY2125" fmla="*/ 3490397 h 3922026"/>
              <a:gd name="connsiteX2126" fmla="*/ 5346534 w 11855435"/>
              <a:gd name="connsiteY2126" fmla="*/ 3484844 h 3922026"/>
              <a:gd name="connsiteX2127" fmla="*/ 5287378 w 11855435"/>
              <a:gd name="connsiteY2127" fmla="*/ 3470370 h 3922026"/>
              <a:gd name="connsiteX2128" fmla="*/ 5285931 w 11855435"/>
              <a:gd name="connsiteY2128" fmla="*/ 3470248 h 3922026"/>
              <a:gd name="connsiteX2129" fmla="*/ 5279366 w 11855435"/>
              <a:gd name="connsiteY2129" fmla="*/ 3470855 h 3922026"/>
              <a:gd name="connsiteX2130" fmla="*/ 5241889 w 11855435"/>
              <a:gd name="connsiteY2130" fmla="*/ 3487597 h 3922026"/>
              <a:gd name="connsiteX2131" fmla="*/ 5207166 w 11855435"/>
              <a:gd name="connsiteY2131" fmla="*/ 3525314 h 3922026"/>
              <a:gd name="connsiteX2132" fmla="*/ 5175531 w 11855435"/>
              <a:gd name="connsiteY2132" fmla="*/ 3543686 h 3922026"/>
              <a:gd name="connsiteX2133" fmla="*/ 5162140 w 11855435"/>
              <a:gd name="connsiteY2133" fmla="*/ 3526064 h 3922026"/>
              <a:gd name="connsiteX2134" fmla="*/ 5158877 w 11855435"/>
              <a:gd name="connsiteY2134" fmla="*/ 3504210 h 3922026"/>
              <a:gd name="connsiteX2135" fmla="*/ 5155100 w 11855435"/>
              <a:gd name="connsiteY2135" fmla="*/ 3510948 h 3922026"/>
              <a:gd name="connsiteX2136" fmla="*/ 5082905 w 11855435"/>
              <a:gd name="connsiteY2136" fmla="*/ 3535942 h 3922026"/>
              <a:gd name="connsiteX2137" fmla="*/ 5055519 w 11855435"/>
              <a:gd name="connsiteY2137" fmla="*/ 3508688 h 3922026"/>
              <a:gd name="connsiteX2138" fmla="*/ 4960491 w 11855435"/>
              <a:gd name="connsiteY2138" fmla="*/ 3532901 h 3922026"/>
              <a:gd name="connsiteX2139" fmla="*/ 4926926 w 11855435"/>
              <a:gd name="connsiteY2139" fmla="*/ 3544342 h 3922026"/>
              <a:gd name="connsiteX2140" fmla="*/ 4904821 w 11855435"/>
              <a:gd name="connsiteY2140" fmla="*/ 3566472 h 3922026"/>
              <a:gd name="connsiteX2141" fmla="*/ 4960062 w 11855435"/>
              <a:gd name="connsiteY2141" fmla="*/ 3582091 h 3922026"/>
              <a:gd name="connsiteX2142" fmla="*/ 4991740 w 11855435"/>
              <a:gd name="connsiteY2142" fmla="*/ 3574020 h 3922026"/>
              <a:gd name="connsiteX2143" fmla="*/ 5027836 w 11855435"/>
              <a:gd name="connsiteY2143" fmla="*/ 3561523 h 3922026"/>
              <a:gd name="connsiteX2144" fmla="*/ 5040498 w 11855435"/>
              <a:gd name="connsiteY2144" fmla="*/ 3556234 h 3922026"/>
              <a:gd name="connsiteX2145" fmla="*/ 5043889 w 11855435"/>
              <a:gd name="connsiteY2145" fmla="*/ 3608987 h 3922026"/>
              <a:gd name="connsiteX2146" fmla="*/ 5021098 w 11855435"/>
              <a:gd name="connsiteY2146" fmla="*/ 3618506 h 3922026"/>
              <a:gd name="connsiteX2147" fmla="*/ 4957100 w 11855435"/>
              <a:gd name="connsiteY2147" fmla="*/ 3632338 h 3922026"/>
              <a:gd name="connsiteX2148" fmla="*/ 4946328 w 11855435"/>
              <a:gd name="connsiteY2148" fmla="*/ 3634258 h 3922026"/>
              <a:gd name="connsiteX2149" fmla="*/ 4812495 w 11855435"/>
              <a:gd name="connsiteY2149" fmla="*/ 3630827 h 3922026"/>
              <a:gd name="connsiteX2150" fmla="*/ 4782664 w 11855435"/>
              <a:gd name="connsiteY2150" fmla="*/ 3625231 h 3922026"/>
              <a:gd name="connsiteX2151" fmla="*/ 4696347 w 11855435"/>
              <a:gd name="connsiteY2151" fmla="*/ 3609693 h 3922026"/>
              <a:gd name="connsiteX2152" fmla="*/ 4673513 w 11855435"/>
              <a:gd name="connsiteY2152" fmla="*/ 3608912 h 3922026"/>
              <a:gd name="connsiteX2153" fmla="*/ 4622777 w 11855435"/>
              <a:gd name="connsiteY2153" fmla="*/ 3609467 h 3922026"/>
              <a:gd name="connsiteX2154" fmla="*/ 4574792 w 11855435"/>
              <a:gd name="connsiteY2154" fmla="*/ 3660462 h 3922026"/>
              <a:gd name="connsiteX2155" fmla="*/ 4498863 w 11855435"/>
              <a:gd name="connsiteY2155" fmla="*/ 3702493 h 3922026"/>
              <a:gd name="connsiteX2156" fmla="*/ 4236735 w 11855435"/>
              <a:gd name="connsiteY2156" fmla="*/ 3654627 h 3922026"/>
              <a:gd name="connsiteX2157" fmla="*/ 4150376 w 11855435"/>
              <a:gd name="connsiteY2157" fmla="*/ 3628789 h 3922026"/>
              <a:gd name="connsiteX2158" fmla="*/ 4091872 w 11855435"/>
              <a:gd name="connsiteY2158" fmla="*/ 3591318 h 3922026"/>
              <a:gd name="connsiteX2159" fmla="*/ 4061397 w 11855435"/>
              <a:gd name="connsiteY2159" fmla="*/ 3583409 h 3922026"/>
              <a:gd name="connsiteX2160" fmla="*/ 3911683 w 11855435"/>
              <a:gd name="connsiteY2160" fmla="*/ 3573715 h 3922026"/>
              <a:gd name="connsiteX2161" fmla="*/ 3915719 w 11855435"/>
              <a:gd name="connsiteY2161" fmla="*/ 3628777 h 3922026"/>
              <a:gd name="connsiteX2162" fmla="*/ 3929111 w 11855435"/>
              <a:gd name="connsiteY2162" fmla="*/ 3646400 h 3922026"/>
              <a:gd name="connsiteX2163" fmla="*/ 4052813 w 11855435"/>
              <a:gd name="connsiteY2163" fmla="*/ 3654061 h 3922026"/>
              <a:gd name="connsiteX2164" fmla="*/ 4129687 w 11855435"/>
              <a:gd name="connsiteY2164" fmla="*/ 3686441 h 3922026"/>
              <a:gd name="connsiteX2165" fmla="*/ 4170335 w 11855435"/>
              <a:gd name="connsiteY2165" fmla="*/ 3700416 h 3922026"/>
              <a:gd name="connsiteX2166" fmla="*/ 4351768 w 11855435"/>
              <a:gd name="connsiteY2166" fmla="*/ 3712340 h 3922026"/>
              <a:gd name="connsiteX2167" fmla="*/ 4391172 w 11855435"/>
              <a:gd name="connsiteY2167" fmla="*/ 3731996 h 3922026"/>
              <a:gd name="connsiteX2168" fmla="*/ 4299961 w 11855435"/>
              <a:gd name="connsiteY2168" fmla="*/ 3759774 h 3922026"/>
              <a:gd name="connsiteX2169" fmla="*/ 4234966 w 11855435"/>
              <a:gd name="connsiteY2169" fmla="*/ 3762416 h 3922026"/>
              <a:gd name="connsiteX2170" fmla="*/ 4222956 w 11855435"/>
              <a:gd name="connsiteY2170" fmla="*/ 3764420 h 3922026"/>
              <a:gd name="connsiteX2171" fmla="*/ 4243695 w 11855435"/>
              <a:gd name="connsiteY2171" fmla="*/ 3767695 h 3922026"/>
              <a:gd name="connsiteX2172" fmla="*/ 4254626 w 11855435"/>
              <a:gd name="connsiteY2172" fmla="*/ 3766975 h 3922026"/>
              <a:gd name="connsiteX2173" fmla="*/ 4248966 w 11855435"/>
              <a:gd name="connsiteY2173" fmla="*/ 3774535 h 3922026"/>
              <a:gd name="connsiteX2174" fmla="*/ 4229865 w 11855435"/>
              <a:gd name="connsiteY2174" fmla="*/ 3775021 h 3922026"/>
              <a:gd name="connsiteX2175" fmla="*/ 4234474 w 11855435"/>
              <a:gd name="connsiteY2175" fmla="*/ 3772577 h 3922026"/>
              <a:gd name="connsiteX2176" fmla="*/ 4209452 w 11855435"/>
              <a:gd name="connsiteY2176" fmla="*/ 3773288 h 3922026"/>
              <a:gd name="connsiteX2177" fmla="*/ 4202276 w 11855435"/>
              <a:gd name="connsiteY2177" fmla="*/ 3769561 h 3922026"/>
              <a:gd name="connsiteX2178" fmla="*/ 4192763 w 11855435"/>
              <a:gd name="connsiteY2178" fmla="*/ 3769459 h 3922026"/>
              <a:gd name="connsiteX2179" fmla="*/ 4168104 w 11855435"/>
              <a:gd name="connsiteY2179" fmla="*/ 3773574 h 3922026"/>
              <a:gd name="connsiteX2180" fmla="*/ 4123717 w 11855435"/>
              <a:gd name="connsiteY2180" fmla="*/ 3775346 h 3922026"/>
              <a:gd name="connsiteX2181" fmla="*/ 4094670 w 11855435"/>
              <a:gd name="connsiteY2181" fmla="*/ 3763311 h 3922026"/>
              <a:gd name="connsiteX2182" fmla="*/ 4074085 w 11855435"/>
              <a:gd name="connsiteY2182" fmla="*/ 3760629 h 3922026"/>
              <a:gd name="connsiteX2183" fmla="*/ 4013697 w 11855435"/>
              <a:gd name="connsiteY2183" fmla="*/ 3749024 h 3922026"/>
              <a:gd name="connsiteX2184" fmla="*/ 3977483 w 11855435"/>
              <a:gd name="connsiteY2184" fmla="*/ 3743118 h 3922026"/>
              <a:gd name="connsiteX2185" fmla="*/ 3953912 w 11855435"/>
              <a:gd name="connsiteY2185" fmla="*/ 3740549 h 3922026"/>
              <a:gd name="connsiteX2186" fmla="*/ 3953651 w 11855435"/>
              <a:gd name="connsiteY2186" fmla="*/ 3733163 h 3922026"/>
              <a:gd name="connsiteX2187" fmla="*/ 4038719 w 11855435"/>
              <a:gd name="connsiteY2187" fmla="*/ 3748315 h 3922026"/>
              <a:gd name="connsiteX2188" fmla="*/ 4041025 w 11855435"/>
              <a:gd name="connsiteY2188" fmla="*/ 3747095 h 3922026"/>
              <a:gd name="connsiteX2189" fmla="*/ 4037863 w 11855435"/>
              <a:gd name="connsiteY2189" fmla="*/ 3746259 h 3922026"/>
              <a:gd name="connsiteX2190" fmla="*/ 4030687 w 11855435"/>
              <a:gd name="connsiteY2190" fmla="*/ 3742534 h 3922026"/>
              <a:gd name="connsiteX2191" fmla="*/ 4035265 w 11855435"/>
              <a:gd name="connsiteY2191" fmla="*/ 3742211 h 3922026"/>
              <a:gd name="connsiteX2192" fmla="*/ 4028204 w 11855435"/>
              <a:gd name="connsiteY2192" fmla="*/ 3740756 h 3922026"/>
              <a:gd name="connsiteX2193" fmla="*/ 3997194 w 11855435"/>
              <a:gd name="connsiteY2193" fmla="*/ 3735371 h 3922026"/>
              <a:gd name="connsiteX2194" fmla="*/ 3974889 w 11855435"/>
              <a:gd name="connsiteY2194" fmla="*/ 3727829 h 3922026"/>
              <a:gd name="connsiteX2195" fmla="*/ 3962018 w 11855435"/>
              <a:gd name="connsiteY2195" fmla="*/ 3725335 h 3922026"/>
              <a:gd name="connsiteX2196" fmla="*/ 3958852 w 11855435"/>
              <a:gd name="connsiteY2196" fmla="*/ 3725227 h 3922026"/>
              <a:gd name="connsiteX2197" fmla="*/ 3957637 w 11855435"/>
              <a:gd name="connsiteY2197" fmla="*/ 3724487 h 3922026"/>
              <a:gd name="connsiteX2198" fmla="*/ 3949373 w 11855435"/>
              <a:gd name="connsiteY2198" fmla="*/ 3722885 h 3922026"/>
              <a:gd name="connsiteX2199" fmla="*/ 3855416 w 11855435"/>
              <a:gd name="connsiteY2199" fmla="*/ 3699896 h 3922026"/>
              <a:gd name="connsiteX2200" fmla="*/ 3835004 w 11855435"/>
              <a:gd name="connsiteY2200" fmla="*/ 3698164 h 3922026"/>
              <a:gd name="connsiteX2201" fmla="*/ 3766927 w 11855435"/>
              <a:gd name="connsiteY2201" fmla="*/ 3676522 h 3922026"/>
              <a:gd name="connsiteX2202" fmla="*/ 3763981 w 11855435"/>
              <a:gd name="connsiteY2202" fmla="*/ 3678966 h 3922026"/>
              <a:gd name="connsiteX2203" fmla="*/ 3676157 w 11855435"/>
              <a:gd name="connsiteY2203" fmla="*/ 3645761 h 3922026"/>
              <a:gd name="connsiteX2204" fmla="*/ 3676380 w 11855435"/>
              <a:gd name="connsiteY2204" fmla="*/ 3644829 h 3922026"/>
              <a:gd name="connsiteX2205" fmla="*/ 3678174 w 11855435"/>
              <a:gd name="connsiteY2205" fmla="*/ 3645761 h 3922026"/>
              <a:gd name="connsiteX2206" fmla="*/ 3679149 w 11855435"/>
              <a:gd name="connsiteY2206" fmla="*/ 3645488 h 3922026"/>
              <a:gd name="connsiteX2207" fmla="*/ 3681333 w 11855435"/>
              <a:gd name="connsiteY2207" fmla="*/ 3646594 h 3922026"/>
              <a:gd name="connsiteX2208" fmla="*/ 3679431 w 11855435"/>
              <a:gd name="connsiteY2208" fmla="*/ 3645406 h 3922026"/>
              <a:gd name="connsiteX2209" fmla="*/ 3679149 w 11855435"/>
              <a:gd name="connsiteY2209" fmla="*/ 3645488 h 3922026"/>
              <a:gd name="connsiteX2210" fmla="*/ 3672865 w 11855435"/>
              <a:gd name="connsiteY2210" fmla="*/ 3642300 h 3922026"/>
              <a:gd name="connsiteX2211" fmla="*/ 3666127 w 11855435"/>
              <a:gd name="connsiteY2211" fmla="*/ 3637090 h 3922026"/>
              <a:gd name="connsiteX2212" fmla="*/ 3635955 w 11855435"/>
              <a:gd name="connsiteY2212" fmla="*/ 3625493 h 3922026"/>
              <a:gd name="connsiteX2213" fmla="*/ 3648574 w 11855435"/>
              <a:gd name="connsiteY2213" fmla="*/ 3608637 h 3922026"/>
              <a:gd name="connsiteX2214" fmla="*/ 3673020 w 11855435"/>
              <a:gd name="connsiteY2214" fmla="*/ 3619012 h 3922026"/>
              <a:gd name="connsiteX2215" fmla="*/ 3725057 w 11855435"/>
              <a:gd name="connsiteY2215" fmla="*/ 3643507 h 3922026"/>
              <a:gd name="connsiteX2216" fmla="*/ 3747179 w 11855435"/>
              <a:gd name="connsiteY2216" fmla="*/ 3649350 h 3922026"/>
              <a:gd name="connsiteX2217" fmla="*/ 3759918 w 11855435"/>
              <a:gd name="connsiteY2217" fmla="*/ 3655461 h 3922026"/>
              <a:gd name="connsiteX2218" fmla="*/ 3771877 w 11855435"/>
              <a:gd name="connsiteY2218" fmla="*/ 3660791 h 3922026"/>
              <a:gd name="connsiteX2219" fmla="*/ 3771886 w 11855435"/>
              <a:gd name="connsiteY2219" fmla="*/ 3660477 h 3922026"/>
              <a:gd name="connsiteX2220" fmla="*/ 3763517 w 11855435"/>
              <a:gd name="connsiteY2220" fmla="*/ 3630440 h 3922026"/>
              <a:gd name="connsiteX2221" fmla="*/ 3701879 w 11855435"/>
              <a:gd name="connsiteY2221" fmla="*/ 3602015 h 3922026"/>
              <a:gd name="connsiteX2222" fmla="*/ 3679688 w 11855435"/>
              <a:gd name="connsiteY2222" fmla="*/ 3603545 h 3922026"/>
              <a:gd name="connsiteX2223" fmla="*/ 3638440 w 11855435"/>
              <a:gd name="connsiteY2223" fmla="*/ 3597558 h 3922026"/>
              <a:gd name="connsiteX2224" fmla="*/ 3602212 w 11855435"/>
              <a:gd name="connsiteY2224" fmla="*/ 3579156 h 3922026"/>
              <a:gd name="connsiteX2225" fmla="*/ 3556630 w 11855435"/>
              <a:gd name="connsiteY2225" fmla="*/ 3598193 h 3922026"/>
              <a:gd name="connsiteX2226" fmla="*/ 3534439 w 11855435"/>
              <a:gd name="connsiteY2226" fmla="*/ 3599724 h 3922026"/>
              <a:gd name="connsiteX2227" fmla="*/ 3481087 w 11855435"/>
              <a:gd name="connsiteY2227" fmla="*/ 3580736 h 3922026"/>
              <a:gd name="connsiteX2228" fmla="*/ 3475936 w 11855435"/>
              <a:gd name="connsiteY2228" fmla="*/ 3562251 h 3922026"/>
              <a:gd name="connsiteX2229" fmla="*/ 3499757 w 11855435"/>
              <a:gd name="connsiteY2229" fmla="*/ 3495553 h 3922026"/>
              <a:gd name="connsiteX2230" fmla="*/ 3502161 w 11855435"/>
              <a:gd name="connsiteY2230" fmla="*/ 3463596 h 3922026"/>
              <a:gd name="connsiteX2231" fmla="*/ 3474261 w 11855435"/>
              <a:gd name="connsiteY2231" fmla="*/ 3464930 h 3922026"/>
              <a:gd name="connsiteX2232" fmla="*/ 3438721 w 11855435"/>
              <a:gd name="connsiteY2232" fmla="*/ 3459138 h 3922026"/>
              <a:gd name="connsiteX2233" fmla="*/ 3434239 w 11855435"/>
              <a:gd name="connsiteY2233" fmla="*/ 3456242 h 3922026"/>
              <a:gd name="connsiteX2234" fmla="*/ 3430572 w 11855435"/>
              <a:gd name="connsiteY2234" fmla="*/ 3459624 h 3922026"/>
              <a:gd name="connsiteX2235" fmla="*/ 3409283 w 11855435"/>
              <a:gd name="connsiteY2235" fmla="*/ 3455370 h 3922026"/>
              <a:gd name="connsiteX2236" fmla="*/ 3415043 w 11855435"/>
              <a:gd name="connsiteY2236" fmla="*/ 3453606 h 3922026"/>
              <a:gd name="connsiteX2237" fmla="*/ 3387136 w 11855435"/>
              <a:gd name="connsiteY2237" fmla="*/ 3448123 h 3922026"/>
              <a:gd name="connsiteX2238" fmla="*/ 3380183 w 11855435"/>
              <a:gd name="connsiteY2238" fmla="*/ 3441831 h 3922026"/>
              <a:gd name="connsiteX2239" fmla="*/ 3323574 w 11855435"/>
              <a:gd name="connsiteY2239" fmla="*/ 3425497 h 3922026"/>
              <a:gd name="connsiteX2240" fmla="*/ 3308381 w 11855435"/>
              <a:gd name="connsiteY2240" fmla="*/ 3424539 h 3922026"/>
              <a:gd name="connsiteX2241" fmla="*/ 3176787 w 11855435"/>
              <a:gd name="connsiteY2241" fmla="*/ 3369429 h 3922026"/>
              <a:gd name="connsiteX2242" fmla="*/ 3138254 w 11855435"/>
              <a:gd name="connsiteY2242" fmla="*/ 3353169 h 3922026"/>
              <a:gd name="connsiteX2243" fmla="*/ 3112831 w 11855435"/>
              <a:gd name="connsiteY2243" fmla="*/ 3344119 h 3922026"/>
              <a:gd name="connsiteX2244" fmla="*/ 3114515 w 11855435"/>
              <a:gd name="connsiteY2244" fmla="*/ 3335181 h 3922026"/>
              <a:gd name="connsiteX2245" fmla="*/ 3204696 w 11855435"/>
              <a:gd name="connsiteY2245" fmla="*/ 3374912 h 3922026"/>
              <a:gd name="connsiteX2246" fmla="*/ 3207574 w 11855435"/>
              <a:gd name="connsiteY2246" fmla="*/ 3374029 h 3922026"/>
              <a:gd name="connsiteX2247" fmla="*/ 3204296 w 11855435"/>
              <a:gd name="connsiteY2247" fmla="*/ 3372227 h 3922026"/>
              <a:gd name="connsiteX2248" fmla="*/ 3197345 w 11855435"/>
              <a:gd name="connsiteY2248" fmla="*/ 3365936 h 3922026"/>
              <a:gd name="connsiteX2249" fmla="*/ 3202716 w 11855435"/>
              <a:gd name="connsiteY2249" fmla="*/ 3366740 h 3922026"/>
              <a:gd name="connsiteX2250" fmla="*/ 3199826 w 11855435"/>
              <a:gd name="connsiteY2250" fmla="*/ 3364928 h 3922026"/>
              <a:gd name="connsiteX2251" fmla="*/ 3160585 w 11855435"/>
              <a:gd name="connsiteY2251" fmla="*/ 3343868 h 3922026"/>
              <a:gd name="connsiteX2252" fmla="*/ 3112528 w 11855435"/>
              <a:gd name="connsiteY2252" fmla="*/ 3321755 h 3922026"/>
              <a:gd name="connsiteX2253" fmla="*/ 3107464 w 11855435"/>
              <a:gd name="connsiteY2253" fmla="*/ 3319096 h 3922026"/>
              <a:gd name="connsiteX2254" fmla="*/ 3095553 w 11855435"/>
              <a:gd name="connsiteY2254" fmla="*/ 3323821 h 3922026"/>
              <a:gd name="connsiteX2255" fmla="*/ 2830240 w 11855435"/>
              <a:gd name="connsiteY2255" fmla="*/ 3367367 h 3922026"/>
              <a:gd name="connsiteX2256" fmla="*/ 2680103 w 11855435"/>
              <a:gd name="connsiteY2256" fmla="*/ 3396670 h 3922026"/>
              <a:gd name="connsiteX2257" fmla="*/ 2639948 w 11855435"/>
              <a:gd name="connsiteY2257" fmla="*/ 3419676 h 3922026"/>
              <a:gd name="connsiteX2258" fmla="*/ 2644247 w 11855435"/>
              <a:gd name="connsiteY2258" fmla="*/ 3426667 h 3922026"/>
              <a:gd name="connsiteX2259" fmla="*/ 2658397 w 11855435"/>
              <a:gd name="connsiteY2259" fmla="*/ 3447363 h 3922026"/>
              <a:gd name="connsiteX2260" fmla="*/ 2664175 w 11855435"/>
              <a:gd name="connsiteY2260" fmla="*/ 3446977 h 3922026"/>
              <a:gd name="connsiteX2261" fmla="*/ 2705213 w 11855435"/>
              <a:gd name="connsiteY2261" fmla="*/ 3489002 h 3922026"/>
              <a:gd name="connsiteX2262" fmla="*/ 2721684 w 11855435"/>
              <a:gd name="connsiteY2262" fmla="*/ 3507838 h 3922026"/>
              <a:gd name="connsiteX2263" fmla="*/ 2734956 w 11855435"/>
              <a:gd name="connsiteY2263" fmla="*/ 3524974 h 3922026"/>
              <a:gd name="connsiteX2264" fmla="*/ 2738688 w 11855435"/>
              <a:gd name="connsiteY2264" fmla="*/ 3528380 h 3922026"/>
              <a:gd name="connsiteX2265" fmla="*/ 2743249 w 11855435"/>
              <a:gd name="connsiteY2265" fmla="*/ 3525982 h 3922026"/>
              <a:gd name="connsiteX2266" fmla="*/ 2744984 w 11855435"/>
              <a:gd name="connsiteY2266" fmla="*/ 3517123 h 3922026"/>
              <a:gd name="connsiteX2267" fmla="*/ 2753327 w 11855435"/>
              <a:gd name="connsiteY2267" fmla="*/ 3519363 h 3922026"/>
              <a:gd name="connsiteX2268" fmla="*/ 2766189 w 11855435"/>
              <a:gd name="connsiteY2268" fmla="*/ 3535291 h 3922026"/>
              <a:gd name="connsiteX2269" fmla="*/ 2772364 w 11855435"/>
              <a:gd name="connsiteY2269" fmla="*/ 3541777 h 3922026"/>
              <a:gd name="connsiteX2270" fmla="*/ 2784258 w 11855435"/>
              <a:gd name="connsiteY2270" fmla="*/ 3540586 h 3922026"/>
              <a:gd name="connsiteX2271" fmla="*/ 2826569 w 11855435"/>
              <a:gd name="connsiteY2271" fmla="*/ 3587148 h 3922026"/>
              <a:gd name="connsiteX2272" fmla="*/ 3051274 w 11855435"/>
              <a:gd name="connsiteY2272" fmla="*/ 3750439 h 3922026"/>
              <a:gd name="connsiteX2273" fmla="*/ 3083394 w 11855435"/>
              <a:gd name="connsiteY2273" fmla="*/ 3775844 h 3922026"/>
              <a:gd name="connsiteX2274" fmla="*/ 3090868 w 11855435"/>
              <a:gd name="connsiteY2274" fmla="*/ 3805345 h 3922026"/>
              <a:gd name="connsiteX2275" fmla="*/ 3080579 w 11855435"/>
              <a:gd name="connsiteY2275" fmla="*/ 3808359 h 3922026"/>
              <a:gd name="connsiteX2276" fmla="*/ 3076029 w 11855435"/>
              <a:gd name="connsiteY2276" fmla="*/ 3811067 h 3922026"/>
              <a:gd name="connsiteX2277" fmla="*/ 3069812 w 11855435"/>
              <a:gd name="connsiteY2277" fmla="*/ 3808792 h 3922026"/>
              <a:gd name="connsiteX2278" fmla="*/ 3062267 w 11855435"/>
              <a:gd name="connsiteY2278" fmla="*/ 3803828 h 3922026"/>
              <a:gd name="connsiteX2279" fmla="*/ 3062123 w 11855435"/>
              <a:gd name="connsiteY2279" fmla="*/ 3803760 h 3922026"/>
              <a:gd name="connsiteX2280" fmla="*/ 2981629 w 11855435"/>
              <a:gd name="connsiteY2280" fmla="*/ 3760407 h 3922026"/>
              <a:gd name="connsiteX2281" fmla="*/ 2983198 w 11855435"/>
              <a:gd name="connsiteY2281" fmla="*/ 3764219 h 3922026"/>
              <a:gd name="connsiteX2282" fmla="*/ 2981497 w 11855435"/>
              <a:gd name="connsiteY2282" fmla="*/ 3763761 h 3922026"/>
              <a:gd name="connsiteX2283" fmla="*/ 2975178 w 11855435"/>
              <a:gd name="connsiteY2283" fmla="*/ 3759157 h 3922026"/>
              <a:gd name="connsiteX2284" fmla="*/ 2974854 w 11855435"/>
              <a:gd name="connsiteY2284" fmla="*/ 3761979 h 3922026"/>
              <a:gd name="connsiteX2285" fmla="*/ 2981497 w 11855435"/>
              <a:gd name="connsiteY2285" fmla="*/ 3763761 h 3922026"/>
              <a:gd name="connsiteX2286" fmla="*/ 3015188 w 11855435"/>
              <a:gd name="connsiteY2286" fmla="*/ 3788311 h 3922026"/>
              <a:gd name="connsiteX2287" fmla="*/ 3048941 w 11855435"/>
              <a:gd name="connsiteY2287" fmla="*/ 3815785 h 3922026"/>
              <a:gd name="connsiteX2288" fmla="*/ 3059822 w 11855435"/>
              <a:gd name="connsiteY2288" fmla="*/ 3820711 h 3922026"/>
              <a:gd name="connsiteX2289" fmla="*/ 3050189 w 11855435"/>
              <a:gd name="connsiteY2289" fmla="*/ 3826446 h 3922026"/>
              <a:gd name="connsiteX2290" fmla="*/ 3031607 w 11855435"/>
              <a:gd name="connsiteY2290" fmla="*/ 3816945 h 3922026"/>
              <a:gd name="connsiteX2291" fmla="*/ 3037385 w 11855435"/>
              <a:gd name="connsiteY2291" fmla="*/ 3816559 h 3922026"/>
              <a:gd name="connsiteX2292" fmla="*/ 3013004 w 11855435"/>
              <a:gd name="connsiteY2292" fmla="*/ 3804197 h 3922026"/>
              <a:gd name="connsiteX2293" fmla="*/ 3008198 w 11855435"/>
              <a:gd name="connsiteY2293" fmla="*/ 3796123 h 3922026"/>
              <a:gd name="connsiteX2294" fmla="*/ 2960085 w 11855435"/>
              <a:gd name="connsiteY2294" fmla="*/ 3765764 h 3922026"/>
              <a:gd name="connsiteX2295" fmla="*/ 2946288 w 11855435"/>
              <a:gd name="connsiteY2295" fmla="*/ 3761090 h 3922026"/>
              <a:gd name="connsiteX2296" fmla="*/ 2890286 w 11855435"/>
              <a:gd name="connsiteY2296" fmla="*/ 3718317 h 3922026"/>
              <a:gd name="connsiteX2297" fmla="*/ 2860568 w 11855435"/>
              <a:gd name="connsiteY2297" fmla="*/ 3692207 h 3922026"/>
              <a:gd name="connsiteX2298" fmla="*/ 2778107 w 11855435"/>
              <a:gd name="connsiteY2298" fmla="*/ 3640153 h 3922026"/>
              <a:gd name="connsiteX2299" fmla="*/ 2668333 w 11855435"/>
              <a:gd name="connsiteY2299" fmla="*/ 3563877 h 3922026"/>
              <a:gd name="connsiteX2300" fmla="*/ 2651589 w 11855435"/>
              <a:gd name="connsiteY2300" fmla="*/ 3550228 h 3922026"/>
              <a:gd name="connsiteX2301" fmla="*/ 2636355 w 11855435"/>
              <a:gd name="connsiteY2301" fmla="*/ 3553023 h 3922026"/>
              <a:gd name="connsiteX2302" fmla="*/ 2636498 w 11855435"/>
              <a:gd name="connsiteY2302" fmla="*/ 3567575 h 3922026"/>
              <a:gd name="connsiteX2303" fmla="*/ 2760671 w 11855435"/>
              <a:gd name="connsiteY2303" fmla="*/ 3687143 h 3922026"/>
              <a:gd name="connsiteX2304" fmla="*/ 2766634 w 11855435"/>
              <a:gd name="connsiteY2304" fmla="*/ 3700198 h 3922026"/>
              <a:gd name="connsiteX2305" fmla="*/ 2751041 w 11855435"/>
              <a:gd name="connsiteY2305" fmla="*/ 3712065 h 3922026"/>
              <a:gd name="connsiteX2306" fmla="*/ 2687587 w 11855435"/>
              <a:gd name="connsiteY2306" fmla="*/ 3695838 h 3922026"/>
              <a:gd name="connsiteX2307" fmla="*/ 2635920 w 11855435"/>
              <a:gd name="connsiteY2307" fmla="*/ 3691171 h 3922026"/>
              <a:gd name="connsiteX2308" fmla="*/ 2590936 w 11855435"/>
              <a:gd name="connsiteY2308" fmla="*/ 3681419 h 3922026"/>
              <a:gd name="connsiteX2309" fmla="*/ 2508585 w 11855435"/>
              <a:gd name="connsiteY2309" fmla="*/ 3615064 h 3922026"/>
              <a:gd name="connsiteX2310" fmla="*/ 2363357 w 11855435"/>
              <a:gd name="connsiteY2310" fmla="*/ 3499790 h 3922026"/>
              <a:gd name="connsiteX2311" fmla="*/ 2411932 w 11855435"/>
              <a:gd name="connsiteY2311" fmla="*/ 3600643 h 3922026"/>
              <a:gd name="connsiteX2312" fmla="*/ 2497373 w 11855435"/>
              <a:gd name="connsiteY2312" fmla="*/ 3661714 h 3922026"/>
              <a:gd name="connsiteX2313" fmla="*/ 2507936 w 11855435"/>
              <a:gd name="connsiteY2313" fmla="*/ 3685932 h 3922026"/>
              <a:gd name="connsiteX2314" fmla="*/ 2414949 w 11855435"/>
              <a:gd name="connsiteY2314" fmla="*/ 3633534 h 3922026"/>
              <a:gd name="connsiteX2315" fmla="*/ 2432841 w 11855435"/>
              <a:gd name="connsiteY2315" fmla="*/ 3672700 h 3922026"/>
              <a:gd name="connsiteX2316" fmla="*/ 2460364 w 11855435"/>
              <a:gd name="connsiteY2316" fmla="*/ 3686943 h 3922026"/>
              <a:gd name="connsiteX2317" fmla="*/ 2470425 w 11855435"/>
              <a:gd name="connsiteY2317" fmla="*/ 3705679 h 3922026"/>
              <a:gd name="connsiteX2318" fmla="*/ 2448506 w 11855435"/>
              <a:gd name="connsiteY2318" fmla="*/ 3713560 h 3922026"/>
              <a:gd name="connsiteX2319" fmla="*/ 2417535 w 11855435"/>
              <a:gd name="connsiteY2319" fmla="*/ 3713671 h 3922026"/>
              <a:gd name="connsiteX2320" fmla="*/ 2523095 w 11855435"/>
              <a:gd name="connsiteY2320" fmla="*/ 3812212 h 3922026"/>
              <a:gd name="connsiteX2321" fmla="*/ 2602283 w 11855435"/>
              <a:gd name="connsiteY2321" fmla="*/ 3922026 h 3922026"/>
              <a:gd name="connsiteX2322" fmla="*/ 2341721 w 11855435"/>
              <a:gd name="connsiteY2322" fmla="*/ 3718581 h 3922026"/>
              <a:gd name="connsiteX2323" fmla="*/ 2344236 w 11855435"/>
              <a:gd name="connsiteY2323" fmla="*/ 3745989 h 3922026"/>
              <a:gd name="connsiteX2324" fmla="*/ 2315850 w 11855435"/>
              <a:gd name="connsiteY2324" fmla="*/ 3735334 h 3922026"/>
              <a:gd name="connsiteX2325" fmla="*/ 2196060 w 11855435"/>
              <a:gd name="connsiteY2325" fmla="*/ 3650551 h 3922026"/>
              <a:gd name="connsiteX2326" fmla="*/ 2123341 w 11855435"/>
              <a:gd name="connsiteY2326" fmla="*/ 3559276 h 3922026"/>
              <a:gd name="connsiteX2327" fmla="*/ 2064919 w 11855435"/>
              <a:gd name="connsiteY2327" fmla="*/ 3506967 h 3922026"/>
              <a:gd name="connsiteX2328" fmla="*/ 2000317 w 11855435"/>
              <a:gd name="connsiteY2328" fmla="*/ 3465224 h 3922026"/>
              <a:gd name="connsiteX2329" fmla="*/ 1971573 w 11855435"/>
              <a:gd name="connsiteY2329" fmla="*/ 3463639 h 3922026"/>
              <a:gd name="connsiteX2330" fmla="*/ 1955044 w 11855435"/>
              <a:gd name="connsiteY2330" fmla="*/ 3517269 h 3922026"/>
              <a:gd name="connsiteX2331" fmla="*/ 1975021 w 11855435"/>
              <a:gd name="connsiteY2331" fmla="*/ 3540187 h 3922026"/>
              <a:gd name="connsiteX2332" fmla="*/ 1994206 w 11855435"/>
              <a:gd name="connsiteY2332" fmla="*/ 3619421 h 3922026"/>
              <a:gd name="connsiteX2333" fmla="*/ 2045440 w 11855435"/>
              <a:gd name="connsiteY2333" fmla="*/ 3671335 h 3922026"/>
              <a:gd name="connsiteX2334" fmla="*/ 2026614 w 11855435"/>
              <a:gd name="connsiteY2334" fmla="*/ 3673932 h 3922026"/>
              <a:gd name="connsiteX2335" fmla="*/ 1906464 w 11855435"/>
              <a:gd name="connsiteY2335" fmla="*/ 3598220 h 3922026"/>
              <a:gd name="connsiteX2336" fmla="*/ 1900213 w 11855435"/>
              <a:gd name="connsiteY2336" fmla="*/ 3556061 h 3922026"/>
              <a:gd name="connsiteX2337" fmla="*/ 1897052 w 11855435"/>
              <a:gd name="connsiteY2337" fmla="*/ 3508617 h 3922026"/>
              <a:gd name="connsiteX2338" fmla="*/ 1878944 w 11855435"/>
              <a:gd name="connsiteY2338" fmla="*/ 3493074 h 3922026"/>
              <a:gd name="connsiteX2339" fmla="*/ 1875065 w 11855435"/>
              <a:gd name="connsiteY2339" fmla="*/ 3463771 h 3922026"/>
              <a:gd name="connsiteX2340" fmla="*/ 1902803 w 11855435"/>
              <a:gd name="connsiteY2340" fmla="*/ 3454393 h 3922026"/>
              <a:gd name="connsiteX2341" fmla="*/ 1925223 w 11855435"/>
              <a:gd name="connsiteY2341" fmla="*/ 3451993 h 3922026"/>
              <a:gd name="connsiteX2342" fmla="*/ 1927308 w 11855435"/>
              <a:gd name="connsiteY2342" fmla="*/ 3435746 h 3922026"/>
              <a:gd name="connsiteX2343" fmla="*/ 1907114 w 11855435"/>
              <a:gd name="connsiteY2343" fmla="*/ 3436451 h 3922026"/>
              <a:gd name="connsiteX2344" fmla="*/ 1881103 w 11855435"/>
              <a:gd name="connsiteY2344" fmla="*/ 3438651 h 3922026"/>
              <a:gd name="connsiteX2345" fmla="*/ 1849339 w 11855435"/>
              <a:gd name="connsiteY2345" fmla="*/ 3404175 h 3922026"/>
              <a:gd name="connsiteX2346" fmla="*/ 1813986 w 11855435"/>
              <a:gd name="connsiteY2346" fmla="*/ 3369501 h 3922026"/>
              <a:gd name="connsiteX2347" fmla="*/ 1811757 w 11855435"/>
              <a:gd name="connsiteY2347" fmla="*/ 3371197 h 3922026"/>
              <a:gd name="connsiteX2348" fmla="*/ 1573035 w 11855435"/>
              <a:gd name="connsiteY2348" fmla="*/ 3379848 h 3922026"/>
              <a:gd name="connsiteX2349" fmla="*/ 1482204 w 11855435"/>
              <a:gd name="connsiteY2349" fmla="*/ 3363931 h 3922026"/>
              <a:gd name="connsiteX2350" fmla="*/ 1456190 w 11855435"/>
              <a:gd name="connsiteY2350" fmla="*/ 3366132 h 3922026"/>
              <a:gd name="connsiteX2351" fmla="*/ 1348183 w 11855435"/>
              <a:gd name="connsiteY2351" fmla="*/ 3383811 h 3922026"/>
              <a:gd name="connsiteX2352" fmla="*/ 1267701 w 11855435"/>
              <a:gd name="connsiteY2352" fmla="*/ 3324831 h 3922026"/>
              <a:gd name="connsiteX2353" fmla="*/ 1289188 w 11855435"/>
              <a:gd name="connsiteY2353" fmla="*/ 3273292 h 3922026"/>
              <a:gd name="connsiteX2354" fmla="*/ 1428960 w 11855435"/>
              <a:gd name="connsiteY2354" fmla="*/ 3199187 h 3922026"/>
              <a:gd name="connsiteX2355" fmla="*/ 1442227 w 11855435"/>
              <a:gd name="connsiteY2355" fmla="*/ 3196056 h 3922026"/>
              <a:gd name="connsiteX2356" fmla="*/ 1445679 w 11855435"/>
              <a:gd name="connsiteY2356" fmla="*/ 3191720 h 3922026"/>
              <a:gd name="connsiteX2357" fmla="*/ 1445034 w 11855435"/>
              <a:gd name="connsiteY2357" fmla="*/ 3191673 h 3922026"/>
              <a:gd name="connsiteX2358" fmla="*/ 1324417 w 11855435"/>
              <a:gd name="connsiteY2358" fmla="*/ 3200665 h 3922026"/>
              <a:gd name="connsiteX2359" fmla="*/ 1267398 w 11855435"/>
              <a:gd name="connsiteY2359" fmla="*/ 3202392 h 3922026"/>
              <a:gd name="connsiteX2360" fmla="*/ 1214319 w 11855435"/>
              <a:gd name="connsiteY2360" fmla="*/ 3206761 h 3922026"/>
              <a:gd name="connsiteX2361" fmla="*/ 1214209 w 11855435"/>
              <a:gd name="connsiteY2361" fmla="*/ 3206736 h 3922026"/>
              <a:gd name="connsiteX2362" fmla="*/ 1210114 w 11855435"/>
              <a:gd name="connsiteY2362" fmla="*/ 3207107 h 3922026"/>
              <a:gd name="connsiteX2363" fmla="*/ 1214319 w 11855435"/>
              <a:gd name="connsiteY2363" fmla="*/ 3206761 h 3922026"/>
              <a:gd name="connsiteX2364" fmla="*/ 1220174 w 11855435"/>
              <a:gd name="connsiteY2364" fmla="*/ 3208166 h 3922026"/>
              <a:gd name="connsiteX2365" fmla="*/ 1209760 w 11855435"/>
              <a:gd name="connsiteY2365" fmla="*/ 3211087 h 3922026"/>
              <a:gd name="connsiteX2366" fmla="*/ 1205665 w 11855435"/>
              <a:gd name="connsiteY2366" fmla="*/ 3211459 h 3922026"/>
              <a:gd name="connsiteX2367" fmla="*/ 1207534 w 11855435"/>
              <a:gd name="connsiteY2367" fmla="*/ 3213264 h 3922026"/>
              <a:gd name="connsiteX2368" fmla="*/ 1313290 w 11855435"/>
              <a:gd name="connsiteY2368" fmla="*/ 3211548 h 3922026"/>
              <a:gd name="connsiteX2369" fmla="*/ 1308485 w 11855435"/>
              <a:gd name="connsiteY2369" fmla="*/ 3219881 h 3922026"/>
              <a:gd name="connsiteX2370" fmla="*/ 1280178 w 11855435"/>
              <a:gd name="connsiteY2370" fmla="*/ 3218505 h 3922026"/>
              <a:gd name="connsiteX2371" fmla="*/ 1235489 w 11855435"/>
              <a:gd name="connsiteY2371" fmla="*/ 3218620 h 3922026"/>
              <a:gd name="connsiteX2372" fmla="*/ 1083175 w 11855435"/>
              <a:gd name="connsiteY2372" fmla="*/ 3218645 h 3922026"/>
              <a:gd name="connsiteX2373" fmla="*/ 1069375 w 11855435"/>
              <a:gd name="connsiteY2373" fmla="*/ 3213979 h 3922026"/>
              <a:gd name="connsiteX2374" fmla="*/ 1009019 w 11855435"/>
              <a:gd name="connsiteY2374" fmla="*/ 3207620 h 3922026"/>
              <a:gd name="connsiteX2375" fmla="*/ 998602 w 11855435"/>
              <a:gd name="connsiteY2375" fmla="*/ 3210541 h 3922026"/>
              <a:gd name="connsiteX2376" fmla="*/ 970648 w 11855435"/>
              <a:gd name="connsiteY2376" fmla="*/ 3205185 h 3922026"/>
              <a:gd name="connsiteX2377" fmla="*/ 974390 w 11855435"/>
              <a:gd name="connsiteY2377" fmla="*/ 3208794 h 3922026"/>
              <a:gd name="connsiteX2378" fmla="*/ 953013 w 11855435"/>
              <a:gd name="connsiteY2378" fmla="*/ 3204770 h 3922026"/>
              <a:gd name="connsiteX2379" fmla="*/ 951205 w 11855435"/>
              <a:gd name="connsiteY2379" fmla="*/ 3195164 h 3922026"/>
              <a:gd name="connsiteX2380" fmla="*/ 963168 w 11855435"/>
              <a:gd name="connsiteY2380" fmla="*/ 3197969 h 3922026"/>
              <a:gd name="connsiteX2381" fmla="*/ 1010883 w 11855435"/>
              <a:gd name="connsiteY2381" fmla="*/ 3198073 h 3922026"/>
              <a:gd name="connsiteX2382" fmla="*/ 1056013 w 11855435"/>
              <a:gd name="connsiteY2382" fmla="*/ 3200204 h 3922026"/>
              <a:gd name="connsiteX2383" fmla="*/ 1062250 w 11855435"/>
              <a:gd name="connsiteY2383" fmla="*/ 3202782 h 3922026"/>
              <a:gd name="connsiteX2384" fmla="*/ 1064475 w 11855435"/>
              <a:gd name="connsiteY2384" fmla="*/ 3200605 h 3922026"/>
              <a:gd name="connsiteX2385" fmla="*/ 1056013 w 11855435"/>
              <a:gd name="connsiteY2385" fmla="*/ 3200204 h 3922026"/>
              <a:gd name="connsiteX2386" fmla="*/ 1054414 w 11855435"/>
              <a:gd name="connsiteY2386" fmla="*/ 3199545 h 3922026"/>
              <a:gd name="connsiteX2387" fmla="*/ 1060734 w 11855435"/>
              <a:gd name="connsiteY2387" fmla="*/ 3196997 h 3922026"/>
              <a:gd name="connsiteX2388" fmla="*/ 1062960 w 11855435"/>
              <a:gd name="connsiteY2388" fmla="*/ 3194819 h 3922026"/>
              <a:gd name="connsiteX2389" fmla="*/ 1040760 w 11855435"/>
              <a:gd name="connsiteY2389" fmla="*/ 3191137 h 3922026"/>
              <a:gd name="connsiteX2390" fmla="*/ 1026684 w 11855435"/>
              <a:gd name="connsiteY2390" fmla="*/ 3191548 h 3922026"/>
              <a:gd name="connsiteX2391" fmla="*/ 975878 w 11855435"/>
              <a:gd name="connsiteY2391" fmla="*/ 3183291 h 3922026"/>
              <a:gd name="connsiteX2392" fmla="*/ 974273 w 11855435"/>
              <a:gd name="connsiteY2392" fmla="*/ 3182734 h 3922026"/>
              <a:gd name="connsiteX2393" fmla="*/ 954526 w 11855435"/>
              <a:gd name="connsiteY2393" fmla="*/ 3180986 h 3922026"/>
              <a:gd name="connsiteX2394" fmla="*/ 948161 w 11855435"/>
              <a:gd name="connsiteY2394" fmla="*/ 3179000 h 3922026"/>
              <a:gd name="connsiteX2395" fmla="*/ 945673 w 11855435"/>
              <a:gd name="connsiteY2395" fmla="*/ 3165770 h 3922026"/>
              <a:gd name="connsiteX2396" fmla="*/ 960667 w 11855435"/>
              <a:gd name="connsiteY2396" fmla="*/ 3168194 h 3922026"/>
              <a:gd name="connsiteX2397" fmla="*/ 960859 w 11855435"/>
              <a:gd name="connsiteY2397" fmla="*/ 3162465 h 3922026"/>
              <a:gd name="connsiteX2398" fmla="*/ 951302 w 11855435"/>
              <a:gd name="connsiteY2398" fmla="*/ 3149213 h 3922026"/>
              <a:gd name="connsiteX2399" fmla="*/ 942681 w 11855435"/>
              <a:gd name="connsiteY2399" fmla="*/ 3094195 h 3922026"/>
              <a:gd name="connsiteX2400" fmla="*/ 946634 w 11855435"/>
              <a:gd name="connsiteY2400" fmla="*/ 3085324 h 3922026"/>
              <a:gd name="connsiteX2401" fmla="*/ 1011956 w 11855435"/>
              <a:gd name="connsiteY2401" fmla="*/ 3018021 h 3922026"/>
              <a:gd name="connsiteX2402" fmla="*/ 1029420 w 11855435"/>
              <a:gd name="connsiteY2402" fmla="*/ 3013530 h 3922026"/>
              <a:gd name="connsiteX2403" fmla="*/ 1059314 w 11855435"/>
              <a:gd name="connsiteY2403" fmla="*/ 2949729 h 3922026"/>
              <a:gd name="connsiteX2404" fmla="*/ 1054356 w 11855435"/>
              <a:gd name="connsiteY2404" fmla="*/ 2947638 h 3922026"/>
              <a:gd name="connsiteX2405" fmla="*/ 960938 w 11855435"/>
              <a:gd name="connsiteY2405" fmla="*/ 2942485 h 3922026"/>
              <a:gd name="connsiteX2406" fmla="*/ 894897 w 11855435"/>
              <a:gd name="connsiteY2406" fmla="*/ 2937026 h 3922026"/>
              <a:gd name="connsiteX2407" fmla="*/ 842581 w 11855435"/>
              <a:gd name="connsiteY2407" fmla="*/ 3003227 h 3922026"/>
              <a:gd name="connsiteX2408" fmla="*/ 826844 w 11855435"/>
              <a:gd name="connsiteY2408" fmla="*/ 3000541 h 3922026"/>
              <a:gd name="connsiteX2409" fmla="*/ 838845 w 11855435"/>
              <a:gd name="connsiteY2409" fmla="*/ 2988476 h 3922026"/>
              <a:gd name="connsiteX2410" fmla="*/ 861123 w 11855435"/>
              <a:gd name="connsiteY2410" fmla="*/ 2971525 h 3922026"/>
              <a:gd name="connsiteX2411" fmla="*/ 837336 w 11855435"/>
              <a:gd name="connsiteY2411" fmla="*/ 2972031 h 3922026"/>
              <a:gd name="connsiteX2412" fmla="*/ 755629 w 11855435"/>
              <a:gd name="connsiteY2412" fmla="*/ 3016612 h 3922026"/>
              <a:gd name="connsiteX2413" fmla="*/ 670761 w 11855435"/>
              <a:gd name="connsiteY2413" fmla="*/ 3013749 h 3922026"/>
              <a:gd name="connsiteX2414" fmla="*/ 650067 w 11855435"/>
              <a:gd name="connsiteY2414" fmla="*/ 3008972 h 3922026"/>
              <a:gd name="connsiteX2415" fmla="*/ 597393 w 11855435"/>
              <a:gd name="connsiteY2415" fmla="*/ 2993341 h 3922026"/>
              <a:gd name="connsiteX2416" fmla="*/ 631600 w 11855435"/>
              <a:gd name="connsiteY2416" fmla="*/ 2911598 h 3922026"/>
              <a:gd name="connsiteX2417" fmla="*/ 816572 w 11855435"/>
              <a:gd name="connsiteY2417" fmla="*/ 2823624 h 3922026"/>
              <a:gd name="connsiteX2418" fmla="*/ 850779 w 11855435"/>
              <a:gd name="connsiteY2418" fmla="*/ 2832782 h 3922026"/>
              <a:gd name="connsiteX2419" fmla="*/ 825914 w 11855435"/>
              <a:gd name="connsiteY2419" fmla="*/ 2860500 h 3922026"/>
              <a:gd name="connsiteX2420" fmla="*/ 791994 w 11855435"/>
              <a:gd name="connsiteY2420" fmla="*/ 2880446 h 3922026"/>
              <a:gd name="connsiteX2421" fmla="*/ 944699 w 11855435"/>
              <a:gd name="connsiteY2421" fmla="*/ 2843417 h 3922026"/>
              <a:gd name="connsiteX2422" fmla="*/ 885487 w 11855435"/>
              <a:gd name="connsiteY2422" fmla="*/ 2847423 h 3922026"/>
              <a:gd name="connsiteX2423" fmla="*/ 867020 w 11855435"/>
              <a:gd name="connsiteY2423" fmla="*/ 2840950 h 3922026"/>
              <a:gd name="connsiteX2424" fmla="*/ 871691 w 11855435"/>
              <a:gd name="connsiteY2424" fmla="*/ 2813937 h 3922026"/>
              <a:gd name="connsiteX2425" fmla="*/ 889655 w 11855435"/>
              <a:gd name="connsiteY2425" fmla="*/ 2814928 h 3922026"/>
              <a:gd name="connsiteX2426" fmla="*/ 915166 w 11855435"/>
              <a:gd name="connsiteY2426" fmla="*/ 2807244 h 3922026"/>
              <a:gd name="connsiteX2427" fmla="*/ 965038 w 11855435"/>
              <a:gd name="connsiteY2427" fmla="*/ 2766362 h 3922026"/>
              <a:gd name="connsiteX2428" fmla="*/ 984872 w 11855435"/>
              <a:gd name="connsiteY2428" fmla="*/ 2774728 h 3922026"/>
              <a:gd name="connsiteX2429" fmla="*/ 1002837 w 11855435"/>
              <a:gd name="connsiteY2429" fmla="*/ 2775718 h 3922026"/>
              <a:gd name="connsiteX2430" fmla="*/ 1041285 w 11855435"/>
              <a:gd name="connsiteY2430" fmla="*/ 2714207 h 3922026"/>
              <a:gd name="connsiteX2431" fmla="*/ 1040781 w 11855435"/>
              <a:gd name="connsiteY2431" fmla="*/ 2708725 h 3922026"/>
              <a:gd name="connsiteX2432" fmla="*/ 1014912 w 11855435"/>
              <a:gd name="connsiteY2432" fmla="*/ 2725479 h 3922026"/>
              <a:gd name="connsiteX2433" fmla="*/ 994719 w 11855435"/>
              <a:gd name="connsiteY2433" fmla="*/ 2726183 h 3922026"/>
              <a:gd name="connsiteX2434" fmla="*/ 1000396 w 11855435"/>
              <a:gd name="connsiteY2434" fmla="*/ 2710134 h 3922026"/>
              <a:gd name="connsiteX2435" fmla="*/ 1090511 w 11855435"/>
              <a:gd name="connsiteY2435" fmla="*/ 2653290 h 3922026"/>
              <a:gd name="connsiteX2436" fmla="*/ 1006004 w 11855435"/>
              <a:gd name="connsiteY2436" fmla="*/ 2641357 h 3922026"/>
              <a:gd name="connsiteX2437" fmla="*/ 989906 w 11855435"/>
              <a:gd name="connsiteY2437" fmla="*/ 2647743 h 3922026"/>
              <a:gd name="connsiteX2438" fmla="*/ 916966 w 11855435"/>
              <a:gd name="connsiteY2438" fmla="*/ 2670990 h 3922026"/>
              <a:gd name="connsiteX2439" fmla="*/ 783881 w 11855435"/>
              <a:gd name="connsiteY2439" fmla="*/ 2649106 h 3922026"/>
              <a:gd name="connsiteX2440" fmla="*/ 772313 w 11855435"/>
              <a:gd name="connsiteY2440" fmla="*/ 2613926 h 3922026"/>
              <a:gd name="connsiteX2441" fmla="*/ 841948 w 11855435"/>
              <a:gd name="connsiteY2441" fmla="*/ 2528681 h 3922026"/>
              <a:gd name="connsiteX2442" fmla="*/ 867532 w 11855435"/>
              <a:gd name="connsiteY2442" fmla="*/ 2482824 h 3922026"/>
              <a:gd name="connsiteX2443" fmla="*/ 918267 w 11855435"/>
              <a:gd name="connsiteY2443" fmla="*/ 2438351 h 3922026"/>
              <a:gd name="connsiteX2444" fmla="*/ 963323 w 11855435"/>
              <a:gd name="connsiteY2444" fmla="*/ 2409930 h 3922026"/>
              <a:gd name="connsiteX2445" fmla="*/ 923514 w 11855435"/>
              <a:gd name="connsiteY2445" fmla="*/ 2378646 h 3922026"/>
              <a:gd name="connsiteX2446" fmla="*/ 781375 w 11855435"/>
              <a:gd name="connsiteY2446" fmla="*/ 2348990 h 3922026"/>
              <a:gd name="connsiteX2447" fmla="*/ 773901 w 11855435"/>
              <a:gd name="connsiteY2447" fmla="*/ 2319490 h 3922026"/>
              <a:gd name="connsiteX2448" fmla="*/ 781806 w 11855435"/>
              <a:gd name="connsiteY2448" fmla="*/ 2301746 h 3922026"/>
              <a:gd name="connsiteX2449" fmla="*/ 841452 w 11855435"/>
              <a:gd name="connsiteY2449" fmla="*/ 2250493 h 3922026"/>
              <a:gd name="connsiteX2450" fmla="*/ 959447 w 11855435"/>
              <a:gd name="connsiteY2450" fmla="*/ 2289725 h 3922026"/>
              <a:gd name="connsiteX2451" fmla="*/ 987688 w 11855435"/>
              <a:gd name="connsiteY2451" fmla="*/ 2285828 h 3922026"/>
              <a:gd name="connsiteX2452" fmla="*/ 1026492 w 11855435"/>
              <a:gd name="connsiteY2452" fmla="*/ 2306149 h 3922026"/>
              <a:gd name="connsiteX2453" fmla="*/ 1037416 w 11855435"/>
              <a:gd name="connsiteY2453" fmla="*/ 2321295 h 3922026"/>
              <a:gd name="connsiteX2454" fmla="*/ 1051644 w 11855435"/>
              <a:gd name="connsiteY2454" fmla="*/ 2307537 h 3922026"/>
              <a:gd name="connsiteX2455" fmla="*/ 1073059 w 11855435"/>
              <a:gd name="connsiteY2455" fmla="*/ 2294172 h 3922026"/>
              <a:gd name="connsiteX2456" fmla="*/ 1090378 w 11855435"/>
              <a:gd name="connsiteY2456" fmla="*/ 2275129 h 3922026"/>
              <a:gd name="connsiteX2457" fmla="*/ 1147867 w 11855435"/>
              <a:gd name="connsiteY2457" fmla="*/ 2278300 h 3922026"/>
              <a:gd name="connsiteX2458" fmla="*/ 1178191 w 11855435"/>
              <a:gd name="connsiteY2458" fmla="*/ 2258155 h 3922026"/>
              <a:gd name="connsiteX2459" fmla="*/ 1158934 w 11855435"/>
              <a:gd name="connsiteY2459" fmla="*/ 2217097 h 3922026"/>
              <a:gd name="connsiteX2460" fmla="*/ 1095481 w 11855435"/>
              <a:gd name="connsiteY2460" fmla="*/ 2200871 h 3922026"/>
              <a:gd name="connsiteX2461" fmla="*/ 984098 w 11855435"/>
              <a:gd name="connsiteY2461" fmla="*/ 2194728 h 3922026"/>
              <a:gd name="connsiteX2462" fmla="*/ 847921 w 11855435"/>
              <a:gd name="connsiteY2462" fmla="*/ 2178129 h 3922026"/>
              <a:gd name="connsiteX2463" fmla="*/ 831179 w 11855435"/>
              <a:gd name="connsiteY2463" fmla="*/ 2164478 h 3922026"/>
              <a:gd name="connsiteX2464" fmla="*/ 824054 w 11855435"/>
              <a:gd name="connsiteY2464" fmla="*/ 2158409 h 3922026"/>
              <a:gd name="connsiteX2465" fmla="*/ 805283 w 11855435"/>
              <a:gd name="connsiteY2465" fmla="*/ 2158979 h 3922026"/>
              <a:gd name="connsiteX2466" fmla="*/ 800207 w 11855435"/>
              <a:gd name="connsiteY2466" fmla="*/ 2164589 h 3922026"/>
              <a:gd name="connsiteX2467" fmla="*/ 790819 w 11855435"/>
              <a:gd name="connsiteY2467" fmla="*/ 2169211 h 3922026"/>
              <a:gd name="connsiteX2468" fmla="*/ 821552 w 11855435"/>
              <a:gd name="connsiteY2468" fmla="*/ 2169032 h 3922026"/>
              <a:gd name="connsiteX2469" fmla="*/ 816747 w 11855435"/>
              <a:gd name="connsiteY2469" fmla="*/ 2177365 h 3922026"/>
              <a:gd name="connsiteX2470" fmla="*/ 788439 w 11855435"/>
              <a:gd name="connsiteY2470" fmla="*/ 2175990 h 3922026"/>
              <a:gd name="connsiteX2471" fmla="*/ 743751 w 11855435"/>
              <a:gd name="connsiteY2471" fmla="*/ 2176105 h 3922026"/>
              <a:gd name="connsiteX2472" fmla="*/ 591435 w 11855435"/>
              <a:gd name="connsiteY2472" fmla="*/ 2176130 h 3922026"/>
              <a:gd name="connsiteX2473" fmla="*/ 577637 w 11855435"/>
              <a:gd name="connsiteY2473" fmla="*/ 2171463 h 3922026"/>
              <a:gd name="connsiteX2474" fmla="*/ 517278 w 11855435"/>
              <a:gd name="connsiteY2474" fmla="*/ 2165103 h 3922026"/>
              <a:gd name="connsiteX2475" fmla="*/ 506865 w 11855435"/>
              <a:gd name="connsiteY2475" fmla="*/ 2168026 h 3922026"/>
              <a:gd name="connsiteX2476" fmla="*/ 478909 w 11855435"/>
              <a:gd name="connsiteY2476" fmla="*/ 2162670 h 3922026"/>
              <a:gd name="connsiteX2477" fmla="*/ 482650 w 11855435"/>
              <a:gd name="connsiteY2477" fmla="*/ 2166278 h 3922026"/>
              <a:gd name="connsiteX2478" fmla="*/ 461274 w 11855435"/>
              <a:gd name="connsiteY2478" fmla="*/ 2162254 h 3922026"/>
              <a:gd name="connsiteX2479" fmla="*/ 459466 w 11855435"/>
              <a:gd name="connsiteY2479" fmla="*/ 2152648 h 3922026"/>
              <a:gd name="connsiteX2480" fmla="*/ 471429 w 11855435"/>
              <a:gd name="connsiteY2480" fmla="*/ 2155453 h 3922026"/>
              <a:gd name="connsiteX2481" fmla="*/ 519144 w 11855435"/>
              <a:gd name="connsiteY2481" fmla="*/ 2155558 h 3922026"/>
              <a:gd name="connsiteX2482" fmla="*/ 564274 w 11855435"/>
              <a:gd name="connsiteY2482" fmla="*/ 2157690 h 3922026"/>
              <a:gd name="connsiteX2483" fmla="*/ 570512 w 11855435"/>
              <a:gd name="connsiteY2483" fmla="*/ 2160265 h 3922026"/>
              <a:gd name="connsiteX2484" fmla="*/ 572736 w 11855435"/>
              <a:gd name="connsiteY2484" fmla="*/ 2158088 h 3922026"/>
              <a:gd name="connsiteX2485" fmla="*/ 564274 w 11855435"/>
              <a:gd name="connsiteY2485" fmla="*/ 2157690 h 3922026"/>
              <a:gd name="connsiteX2486" fmla="*/ 562675 w 11855435"/>
              <a:gd name="connsiteY2486" fmla="*/ 2157029 h 3922026"/>
              <a:gd name="connsiteX2487" fmla="*/ 568995 w 11855435"/>
              <a:gd name="connsiteY2487" fmla="*/ 2154480 h 3922026"/>
              <a:gd name="connsiteX2488" fmla="*/ 571222 w 11855435"/>
              <a:gd name="connsiteY2488" fmla="*/ 2152303 h 3922026"/>
              <a:gd name="connsiteX2489" fmla="*/ 462787 w 11855435"/>
              <a:gd name="connsiteY2489" fmla="*/ 2138471 h 3922026"/>
              <a:gd name="connsiteX2490" fmla="*/ 456423 w 11855435"/>
              <a:gd name="connsiteY2490" fmla="*/ 2136486 h 3922026"/>
              <a:gd name="connsiteX2491" fmla="*/ 453934 w 11855435"/>
              <a:gd name="connsiteY2491" fmla="*/ 2123254 h 3922026"/>
              <a:gd name="connsiteX2492" fmla="*/ 487698 w 11855435"/>
              <a:gd name="connsiteY2492" fmla="*/ 2128714 h 3922026"/>
              <a:gd name="connsiteX2493" fmla="*/ 451396 w 11855435"/>
              <a:gd name="connsiteY2493" fmla="*/ 2116263 h 3922026"/>
              <a:gd name="connsiteX2494" fmla="*/ 420783 w 11855435"/>
              <a:gd name="connsiteY2494" fmla="*/ 2107303 h 3922026"/>
              <a:gd name="connsiteX2495" fmla="*/ 437456 w 11855435"/>
              <a:gd name="connsiteY2495" fmla="*/ 2068226 h 3922026"/>
              <a:gd name="connsiteX2496" fmla="*/ 501054 w 11855435"/>
              <a:gd name="connsiteY2496" fmla="*/ 2008102 h 3922026"/>
              <a:gd name="connsiteX2497" fmla="*/ 572772 w 11855435"/>
              <a:gd name="connsiteY2497" fmla="*/ 1997512 h 3922026"/>
              <a:gd name="connsiteX2498" fmla="*/ 594833 w 11855435"/>
              <a:gd name="connsiteY2498" fmla="*/ 2004183 h 3922026"/>
              <a:gd name="connsiteX2499" fmla="*/ 652464 w 11855435"/>
              <a:gd name="connsiteY2499" fmla="*/ 2021906 h 3922026"/>
              <a:gd name="connsiteX2500" fmla="*/ 682791 w 11855435"/>
              <a:gd name="connsiteY2500" fmla="*/ 2001762 h 3922026"/>
              <a:gd name="connsiteX2501" fmla="*/ 697020 w 11855435"/>
              <a:gd name="connsiteY2501" fmla="*/ 1988002 h 3922026"/>
              <a:gd name="connsiteX2502" fmla="*/ 705714 w 11855435"/>
              <a:gd name="connsiteY2502" fmla="*/ 2004843 h 3922026"/>
              <a:gd name="connsiteX2503" fmla="*/ 737331 w 11855435"/>
              <a:gd name="connsiteY2503" fmla="*/ 2024768 h 3922026"/>
              <a:gd name="connsiteX2504" fmla="*/ 891546 w 11855435"/>
              <a:gd name="connsiteY2504" fmla="*/ 2004183 h 3922026"/>
              <a:gd name="connsiteX2505" fmla="*/ 959168 w 11855435"/>
              <a:gd name="connsiteY2505" fmla="*/ 1987914 h 3922026"/>
              <a:gd name="connsiteX2506" fmla="*/ 967575 w 11855435"/>
              <a:gd name="connsiteY2506" fmla="*/ 1975652 h 3922026"/>
              <a:gd name="connsiteX2507" fmla="*/ 955647 w 11855435"/>
              <a:gd name="connsiteY2507" fmla="*/ 1949541 h 3922026"/>
              <a:gd name="connsiteX2508" fmla="*/ 933227 w 11855435"/>
              <a:gd name="connsiteY2508" fmla="*/ 1951941 h 3922026"/>
              <a:gd name="connsiteX2509" fmla="*/ 896075 w 11855435"/>
              <a:gd name="connsiteY2509" fmla="*/ 1962618 h 3922026"/>
              <a:gd name="connsiteX2510" fmla="*/ 764354 w 11855435"/>
              <a:gd name="connsiteY2510" fmla="*/ 1942629 h 3922026"/>
              <a:gd name="connsiteX2511" fmla="*/ 744880 w 11855435"/>
              <a:gd name="connsiteY2511" fmla="*/ 1925191 h 3922026"/>
              <a:gd name="connsiteX2512" fmla="*/ 706938 w 11855435"/>
              <a:gd name="connsiteY2512" fmla="*/ 1901282 h 3922026"/>
              <a:gd name="connsiteX2513" fmla="*/ 677764 w 11855435"/>
              <a:gd name="connsiteY2513" fmla="*/ 1856040 h 3922026"/>
              <a:gd name="connsiteX2514" fmla="*/ 668207 w 11855435"/>
              <a:gd name="connsiteY2514" fmla="*/ 1842787 h 3922026"/>
              <a:gd name="connsiteX2515" fmla="*/ 627706 w 11855435"/>
              <a:gd name="connsiteY2515" fmla="*/ 1837462 h 3922026"/>
              <a:gd name="connsiteX2516" fmla="*/ 613040 w 11855435"/>
              <a:gd name="connsiteY2516" fmla="*/ 1836751 h 3922026"/>
              <a:gd name="connsiteX2517" fmla="*/ 568352 w 11855435"/>
              <a:gd name="connsiteY2517" fmla="*/ 1836864 h 3922026"/>
              <a:gd name="connsiteX2518" fmla="*/ 416036 w 11855435"/>
              <a:gd name="connsiteY2518" fmla="*/ 1836890 h 3922026"/>
              <a:gd name="connsiteX2519" fmla="*/ 402237 w 11855435"/>
              <a:gd name="connsiteY2519" fmla="*/ 1832223 h 3922026"/>
              <a:gd name="connsiteX2520" fmla="*/ 341880 w 11855435"/>
              <a:gd name="connsiteY2520" fmla="*/ 1825865 h 3922026"/>
              <a:gd name="connsiteX2521" fmla="*/ 331465 w 11855435"/>
              <a:gd name="connsiteY2521" fmla="*/ 1828786 h 3922026"/>
              <a:gd name="connsiteX2522" fmla="*/ 303511 w 11855435"/>
              <a:gd name="connsiteY2522" fmla="*/ 1823430 h 3922026"/>
              <a:gd name="connsiteX2523" fmla="*/ 307250 w 11855435"/>
              <a:gd name="connsiteY2523" fmla="*/ 1827039 h 3922026"/>
              <a:gd name="connsiteX2524" fmla="*/ 285875 w 11855435"/>
              <a:gd name="connsiteY2524" fmla="*/ 1823013 h 3922026"/>
              <a:gd name="connsiteX2525" fmla="*/ 284067 w 11855435"/>
              <a:gd name="connsiteY2525" fmla="*/ 1813408 h 3922026"/>
              <a:gd name="connsiteX2526" fmla="*/ 296030 w 11855435"/>
              <a:gd name="connsiteY2526" fmla="*/ 1816213 h 3922026"/>
              <a:gd name="connsiteX2527" fmla="*/ 343745 w 11855435"/>
              <a:gd name="connsiteY2527" fmla="*/ 1816319 h 3922026"/>
              <a:gd name="connsiteX2528" fmla="*/ 388875 w 11855435"/>
              <a:gd name="connsiteY2528" fmla="*/ 1818450 h 3922026"/>
              <a:gd name="connsiteX2529" fmla="*/ 395112 w 11855435"/>
              <a:gd name="connsiteY2529" fmla="*/ 1821026 h 3922026"/>
              <a:gd name="connsiteX2530" fmla="*/ 397336 w 11855435"/>
              <a:gd name="connsiteY2530" fmla="*/ 1818850 h 3922026"/>
              <a:gd name="connsiteX2531" fmla="*/ 388875 w 11855435"/>
              <a:gd name="connsiteY2531" fmla="*/ 1818450 h 3922026"/>
              <a:gd name="connsiteX2532" fmla="*/ 387277 w 11855435"/>
              <a:gd name="connsiteY2532" fmla="*/ 1817788 h 3922026"/>
              <a:gd name="connsiteX2533" fmla="*/ 393597 w 11855435"/>
              <a:gd name="connsiteY2533" fmla="*/ 1815242 h 3922026"/>
              <a:gd name="connsiteX2534" fmla="*/ 395172 w 11855435"/>
              <a:gd name="connsiteY2534" fmla="*/ 1813701 h 3922026"/>
              <a:gd name="connsiteX2535" fmla="*/ 374800 w 11855435"/>
              <a:gd name="connsiteY2535" fmla="*/ 1813881 h 3922026"/>
              <a:gd name="connsiteX2536" fmla="*/ 239487 w 11855435"/>
              <a:gd name="connsiteY2536" fmla="*/ 1793693 h 3922026"/>
              <a:gd name="connsiteX2537" fmla="*/ 201832 w 11855435"/>
              <a:gd name="connsiteY2537" fmla="*/ 1798888 h 3922026"/>
              <a:gd name="connsiteX2538" fmla="*/ 159075 w 11855435"/>
              <a:gd name="connsiteY2538" fmla="*/ 1787440 h 3922026"/>
              <a:gd name="connsiteX2539" fmla="*/ 141972 w 11855435"/>
              <a:gd name="connsiteY2539" fmla="*/ 1782861 h 3922026"/>
              <a:gd name="connsiteX2540" fmla="*/ 70758 w 11855435"/>
              <a:gd name="connsiteY2540" fmla="*/ 1798930 h 3922026"/>
              <a:gd name="connsiteX2541" fmla="*/ 21319 w 11855435"/>
              <a:gd name="connsiteY2541" fmla="*/ 1792568 h 3922026"/>
              <a:gd name="connsiteX2542" fmla="*/ 16433 w 11855435"/>
              <a:gd name="connsiteY2542" fmla="*/ 1752303 h 3922026"/>
              <a:gd name="connsiteX2543" fmla="*/ 27931 w 11855435"/>
              <a:gd name="connsiteY2543" fmla="*/ 1734756 h 3922026"/>
              <a:gd name="connsiteX2544" fmla="*/ 71336 w 11855435"/>
              <a:gd name="connsiteY2544" fmla="*/ 1675336 h 3922026"/>
              <a:gd name="connsiteX2545" fmla="*/ 98670 w 11855435"/>
              <a:gd name="connsiteY2545" fmla="*/ 1671478 h 3922026"/>
              <a:gd name="connsiteX2546" fmla="*/ 98376 w 11855435"/>
              <a:gd name="connsiteY2546" fmla="*/ 1668059 h 3922026"/>
              <a:gd name="connsiteX2547" fmla="*/ 105525 w 11855435"/>
              <a:gd name="connsiteY2547" fmla="*/ 1670510 h 3922026"/>
              <a:gd name="connsiteX2548" fmla="*/ 119568 w 11855435"/>
              <a:gd name="connsiteY2548" fmla="*/ 1668529 h 3922026"/>
              <a:gd name="connsiteX2549" fmla="*/ 108416 w 11855435"/>
              <a:gd name="connsiteY2549" fmla="*/ 1665265 h 3922026"/>
              <a:gd name="connsiteX2550" fmla="*/ 107568 w 11855435"/>
              <a:gd name="connsiteY2550" fmla="*/ 1655377 h 3922026"/>
              <a:gd name="connsiteX2551" fmla="*/ 119011 w 11855435"/>
              <a:gd name="connsiteY2551" fmla="*/ 1659300 h 3922026"/>
              <a:gd name="connsiteX2552" fmla="*/ 134767 w 11855435"/>
              <a:gd name="connsiteY2552" fmla="*/ 1660795 h 3922026"/>
              <a:gd name="connsiteX2553" fmla="*/ 134690 w 11855435"/>
              <a:gd name="connsiteY2553" fmla="*/ 1659892 h 3922026"/>
              <a:gd name="connsiteX2554" fmla="*/ 102986 w 11855435"/>
              <a:gd name="connsiteY2554" fmla="*/ 1654005 h 3922026"/>
              <a:gd name="connsiteX2555" fmla="*/ 96944 w 11855435"/>
              <a:gd name="connsiteY2555" fmla="*/ 1651418 h 3922026"/>
              <a:gd name="connsiteX2556" fmla="*/ 95774 w 11855435"/>
              <a:gd name="connsiteY2556" fmla="*/ 1637796 h 3922026"/>
              <a:gd name="connsiteX2557" fmla="*/ 116816 w 11855435"/>
              <a:gd name="connsiteY2557" fmla="*/ 1643350 h 3922026"/>
              <a:gd name="connsiteX2558" fmla="*/ 116759 w 11855435"/>
              <a:gd name="connsiteY2558" fmla="*/ 1642692 h 3922026"/>
              <a:gd name="connsiteX2559" fmla="*/ 118376 w 11855435"/>
              <a:gd name="connsiteY2559" fmla="*/ 1643247 h 3922026"/>
              <a:gd name="connsiteX2560" fmla="*/ 118252 w 11855435"/>
              <a:gd name="connsiteY2560" fmla="*/ 1642721 h 3922026"/>
              <a:gd name="connsiteX2561" fmla="*/ 130406 w 11855435"/>
              <a:gd name="connsiteY2561" fmla="*/ 1645039 h 3922026"/>
              <a:gd name="connsiteX2562" fmla="*/ 131904 w 11855435"/>
              <a:gd name="connsiteY2562" fmla="*/ 1644984 h 3922026"/>
              <a:gd name="connsiteX2563" fmla="*/ 112178 w 11855435"/>
              <a:gd name="connsiteY2563" fmla="*/ 1641321 h 3922026"/>
              <a:gd name="connsiteX2564" fmla="*/ 106137 w 11855435"/>
              <a:gd name="connsiteY2564" fmla="*/ 1638734 h 3922026"/>
              <a:gd name="connsiteX2565" fmla="*/ 104965 w 11855435"/>
              <a:gd name="connsiteY2565" fmla="*/ 1625114 h 3922026"/>
              <a:gd name="connsiteX2566" fmla="*/ 132322 w 11855435"/>
              <a:gd name="connsiteY2566" fmla="*/ 1632334 h 3922026"/>
              <a:gd name="connsiteX2567" fmla="*/ 132176 w 11855435"/>
              <a:gd name="connsiteY2567" fmla="*/ 1630646 h 3922026"/>
              <a:gd name="connsiteX2568" fmla="*/ 121368 w 11855435"/>
              <a:gd name="connsiteY2568" fmla="*/ 1628640 h 3922026"/>
              <a:gd name="connsiteX2569" fmla="*/ 121118 w 11855435"/>
              <a:gd name="connsiteY2569" fmla="*/ 1628532 h 3922026"/>
              <a:gd name="connsiteX2570" fmla="*/ 121016 w 11855435"/>
              <a:gd name="connsiteY2570" fmla="*/ 1628527 h 3922026"/>
              <a:gd name="connsiteX2571" fmla="*/ 114528 w 11855435"/>
              <a:gd name="connsiteY2571" fmla="*/ 1626805 h 3922026"/>
              <a:gd name="connsiteX2572" fmla="*/ 111479 w 11855435"/>
              <a:gd name="connsiteY2572" fmla="*/ 1613775 h 3922026"/>
              <a:gd name="connsiteX2573" fmla="*/ 114302 w 11855435"/>
              <a:gd name="connsiteY2573" fmla="*/ 1614114 h 3922026"/>
              <a:gd name="connsiteX2574" fmla="*/ 114158 w 11855435"/>
              <a:gd name="connsiteY2574" fmla="*/ 1612431 h 3922026"/>
              <a:gd name="connsiteX2575" fmla="*/ 125732 w 11855435"/>
              <a:gd name="connsiteY2575" fmla="*/ 1615486 h 3922026"/>
              <a:gd name="connsiteX2576" fmla="*/ 167814 w 11855435"/>
              <a:gd name="connsiteY2576" fmla="*/ 1620536 h 3922026"/>
              <a:gd name="connsiteX2577" fmla="*/ 255920 w 11855435"/>
              <a:gd name="connsiteY2577" fmla="*/ 1622983 h 3922026"/>
              <a:gd name="connsiteX2578" fmla="*/ 316924 w 11855435"/>
              <a:gd name="connsiteY2578" fmla="*/ 1626946 h 3922026"/>
              <a:gd name="connsiteX2579" fmla="*/ 319658 w 11855435"/>
              <a:gd name="connsiteY2579" fmla="*/ 1612811 h 3922026"/>
              <a:gd name="connsiteX2580" fmla="*/ 337840 w 11855435"/>
              <a:gd name="connsiteY2580" fmla="*/ 1616378 h 3922026"/>
              <a:gd name="connsiteX2581" fmla="*/ 335496 w 11855435"/>
              <a:gd name="connsiteY2581" fmla="*/ 1622588 h 3922026"/>
              <a:gd name="connsiteX2582" fmla="*/ 443622 w 11855435"/>
              <a:gd name="connsiteY2582" fmla="*/ 1622457 h 3922026"/>
              <a:gd name="connsiteX2583" fmla="*/ 501294 w 11855435"/>
              <a:gd name="connsiteY2583" fmla="*/ 1611096 h 3922026"/>
              <a:gd name="connsiteX2584" fmla="*/ 545079 w 11855435"/>
              <a:gd name="connsiteY2584" fmla="*/ 1606819 h 3922026"/>
              <a:gd name="connsiteX2585" fmla="*/ 540040 w 11855435"/>
              <a:gd name="connsiteY2585" fmla="*/ 1606288 h 3922026"/>
              <a:gd name="connsiteX2586" fmla="*/ 387726 w 11855435"/>
              <a:gd name="connsiteY2586" fmla="*/ 1606316 h 3922026"/>
              <a:gd name="connsiteX2587" fmla="*/ 373926 w 11855435"/>
              <a:gd name="connsiteY2587" fmla="*/ 1601648 h 3922026"/>
              <a:gd name="connsiteX2588" fmla="*/ 313569 w 11855435"/>
              <a:gd name="connsiteY2588" fmla="*/ 1595289 h 3922026"/>
              <a:gd name="connsiteX2589" fmla="*/ 303154 w 11855435"/>
              <a:gd name="connsiteY2589" fmla="*/ 1598210 h 3922026"/>
              <a:gd name="connsiteX2590" fmla="*/ 275200 w 11855435"/>
              <a:gd name="connsiteY2590" fmla="*/ 1592855 h 3922026"/>
              <a:gd name="connsiteX2591" fmla="*/ 278942 w 11855435"/>
              <a:gd name="connsiteY2591" fmla="*/ 1596463 h 3922026"/>
              <a:gd name="connsiteX2592" fmla="*/ 257563 w 11855435"/>
              <a:gd name="connsiteY2592" fmla="*/ 1592438 h 3922026"/>
              <a:gd name="connsiteX2593" fmla="*/ 256652 w 11855435"/>
              <a:gd name="connsiteY2593" fmla="*/ 1587595 h 3922026"/>
              <a:gd name="connsiteX2594" fmla="*/ 254203 w 11855435"/>
              <a:gd name="connsiteY2594" fmla="*/ 1586536 h 3922026"/>
              <a:gd name="connsiteX2595" fmla="*/ 250344 w 11855435"/>
              <a:gd name="connsiteY2595" fmla="*/ 1574307 h 3922026"/>
              <a:gd name="connsiteX2596" fmla="*/ 252604 w 11855435"/>
              <a:gd name="connsiteY2596" fmla="*/ 1566080 h 3922026"/>
              <a:gd name="connsiteX2597" fmla="*/ 250225 w 11855435"/>
              <a:gd name="connsiteY2597" fmla="*/ 1553439 h 3922026"/>
              <a:gd name="connsiteX2598" fmla="*/ 259984 w 11855435"/>
              <a:gd name="connsiteY2598" fmla="*/ 1555017 h 3922026"/>
              <a:gd name="connsiteX2599" fmla="*/ 263756 w 11855435"/>
              <a:gd name="connsiteY2599" fmla="*/ 1551639 h 3922026"/>
              <a:gd name="connsiteX2600" fmla="*/ 289079 w 11855435"/>
              <a:gd name="connsiteY2600" fmla="*/ 1541900 h 3922026"/>
              <a:gd name="connsiteX2601" fmla="*/ 359431 w 11855435"/>
              <a:gd name="connsiteY2601" fmla="*/ 1529417 h 3922026"/>
              <a:gd name="connsiteX2602" fmla="*/ 523057 w 11855435"/>
              <a:gd name="connsiteY2602" fmla="*/ 1507535 h 3922026"/>
              <a:gd name="connsiteX2603" fmla="*/ 566750 w 11855435"/>
              <a:gd name="connsiteY2603" fmla="*/ 1477219 h 3922026"/>
              <a:gd name="connsiteX2604" fmla="*/ 590106 w 11855435"/>
              <a:gd name="connsiteY2604" fmla="*/ 1433056 h 3922026"/>
              <a:gd name="connsiteX2605" fmla="*/ 616335 w 11855435"/>
              <a:gd name="connsiteY2605" fmla="*/ 1407232 h 3922026"/>
              <a:gd name="connsiteX2606" fmla="*/ 635306 w 11855435"/>
              <a:gd name="connsiteY2606" fmla="*/ 1419186 h 3922026"/>
              <a:gd name="connsiteX2607" fmla="*/ 645367 w 11855435"/>
              <a:gd name="connsiteY2607" fmla="*/ 1437922 h 3922026"/>
              <a:gd name="connsiteX2608" fmla="*/ 647092 w 11855435"/>
              <a:gd name="connsiteY2608" fmla="*/ 1430745 h 3922026"/>
              <a:gd name="connsiteX2609" fmla="*/ 712199 w 11855435"/>
              <a:gd name="connsiteY2609" fmla="*/ 1387065 h 3922026"/>
              <a:gd name="connsiteX2610" fmla="*/ 748273 w 11855435"/>
              <a:gd name="connsiteY2610" fmla="*/ 1403600 h 3922026"/>
              <a:gd name="connsiteX2611" fmla="*/ 836663 w 11855435"/>
              <a:gd name="connsiteY2611" fmla="*/ 1353933 h 3922026"/>
              <a:gd name="connsiteX2612" fmla="*/ 866989 w 11855435"/>
              <a:gd name="connsiteY2612" fmla="*/ 1333789 h 3922026"/>
              <a:gd name="connsiteX2613" fmla="*/ 882438 w 11855435"/>
              <a:gd name="connsiteY2613" fmla="*/ 1307369 h 3922026"/>
              <a:gd name="connsiteX2614" fmla="*/ 821860 w 11855435"/>
              <a:gd name="connsiteY2614" fmla="*/ 1309483 h 3922026"/>
              <a:gd name="connsiteX2615" fmla="*/ 792399 w 11855435"/>
              <a:gd name="connsiteY2615" fmla="*/ 1326039 h 3922026"/>
              <a:gd name="connsiteX2616" fmla="*/ 759844 w 11855435"/>
              <a:gd name="connsiteY2616" fmla="*/ 1347878 h 3922026"/>
              <a:gd name="connsiteX2617" fmla="*/ 748705 w 11855435"/>
              <a:gd name="connsiteY2617" fmla="*/ 1356353 h 3922026"/>
              <a:gd name="connsiteX2618" fmla="*/ 728944 w 11855435"/>
              <a:gd name="connsiteY2618" fmla="*/ 1309814 h 3922026"/>
              <a:gd name="connsiteX2619" fmla="*/ 748994 w 11855435"/>
              <a:gd name="connsiteY2619" fmla="*/ 1294557 h 3922026"/>
              <a:gd name="connsiteX2620" fmla="*/ 809286 w 11855435"/>
              <a:gd name="connsiteY2620" fmla="*/ 1263339 h 3922026"/>
              <a:gd name="connsiteX2621" fmla="*/ 819562 w 11855435"/>
              <a:gd name="connsiteY2621" fmla="*/ 1258451 h 3922026"/>
              <a:gd name="connsiteX2622" fmla="*/ 921982 w 11855435"/>
              <a:gd name="connsiteY2622" fmla="*/ 1229585 h 3922026"/>
              <a:gd name="connsiteX2623" fmla="*/ 929728 w 11855435"/>
              <a:gd name="connsiteY2623" fmla="*/ 1227915 h 3922026"/>
              <a:gd name="connsiteX2624" fmla="*/ 925621 w 11855435"/>
              <a:gd name="connsiteY2624" fmla="*/ 1210325 h 3922026"/>
              <a:gd name="connsiteX2625" fmla="*/ 908518 w 11855435"/>
              <a:gd name="connsiteY2625" fmla="*/ 1205747 h 3922026"/>
              <a:gd name="connsiteX2626" fmla="*/ 837305 w 11855435"/>
              <a:gd name="connsiteY2626" fmla="*/ 1221817 h 3922026"/>
              <a:gd name="connsiteX2627" fmla="*/ 787863 w 11855435"/>
              <a:gd name="connsiteY2627" fmla="*/ 1215455 h 3922026"/>
              <a:gd name="connsiteX2628" fmla="*/ 782978 w 11855435"/>
              <a:gd name="connsiteY2628" fmla="*/ 1175189 h 3922026"/>
              <a:gd name="connsiteX2629" fmla="*/ 794476 w 11855435"/>
              <a:gd name="connsiteY2629" fmla="*/ 1157642 h 3922026"/>
              <a:gd name="connsiteX2630" fmla="*/ 837882 w 11855435"/>
              <a:gd name="connsiteY2630" fmla="*/ 1098223 h 3922026"/>
              <a:gd name="connsiteX2631" fmla="*/ 999425 w 11855435"/>
              <a:gd name="connsiteY2631" fmla="*/ 1092587 h 3922026"/>
              <a:gd name="connsiteX2632" fmla="*/ 1040313 w 11855435"/>
              <a:gd name="connsiteY2632" fmla="*/ 1096660 h 3922026"/>
              <a:gd name="connsiteX2633" fmla="*/ 1137606 w 11855435"/>
              <a:gd name="connsiteY2633" fmla="*/ 1079072 h 3922026"/>
              <a:gd name="connsiteX2634" fmla="*/ 1227964 w 11855435"/>
              <a:gd name="connsiteY2634" fmla="*/ 1076496 h 3922026"/>
              <a:gd name="connsiteX2635" fmla="*/ 1249943 w 11855435"/>
              <a:gd name="connsiteY2635" fmla="*/ 1065838 h 3922026"/>
              <a:gd name="connsiteX2636" fmla="*/ 1309464 w 11855435"/>
              <a:gd name="connsiteY2636" fmla="*/ 1056332 h 3922026"/>
              <a:gd name="connsiteX2637" fmla="*/ 1324813 w 11855435"/>
              <a:gd name="connsiteY2637" fmla="*/ 1041445 h 3922026"/>
              <a:gd name="connsiteX2638" fmla="*/ 1364192 w 11855435"/>
              <a:gd name="connsiteY2638" fmla="*/ 1029073 h 3922026"/>
              <a:gd name="connsiteX2639" fmla="*/ 1376697 w 11855435"/>
              <a:gd name="connsiteY2639" fmla="*/ 1022492 h 3922026"/>
              <a:gd name="connsiteX2640" fmla="*/ 1374086 w 11855435"/>
              <a:gd name="connsiteY2640" fmla="*/ 1018871 h 3922026"/>
              <a:gd name="connsiteX2641" fmla="*/ 1368783 w 11855435"/>
              <a:gd name="connsiteY2641" fmla="*/ 1020123 h 3922026"/>
              <a:gd name="connsiteX2642" fmla="*/ 1357249 w 11855435"/>
              <a:gd name="connsiteY2642" fmla="*/ 1012701 h 3922026"/>
              <a:gd name="connsiteX2643" fmla="*/ 1308357 w 11855435"/>
              <a:gd name="connsiteY2643" fmla="*/ 1011449 h 3922026"/>
              <a:gd name="connsiteX2644" fmla="*/ 1249431 w 11855435"/>
              <a:gd name="connsiteY2644" fmla="*/ 999109 h 3922026"/>
              <a:gd name="connsiteX2645" fmla="*/ 1063743 w 11855435"/>
              <a:gd name="connsiteY2645" fmla="*/ 1014320 h 3922026"/>
              <a:gd name="connsiteX2646" fmla="*/ 1054329 w 11855435"/>
              <a:gd name="connsiteY2646" fmla="*/ 1015621 h 3922026"/>
              <a:gd name="connsiteX2647" fmla="*/ 1016890 w 11855435"/>
              <a:gd name="connsiteY2647" fmla="*/ 997194 h 3922026"/>
              <a:gd name="connsiteX2648" fmla="*/ 1030303 w 11855435"/>
              <a:gd name="connsiteY2648" fmla="*/ 974526 h 3922026"/>
              <a:gd name="connsiteX2649" fmla="*/ 1041319 w 11855435"/>
              <a:gd name="connsiteY2649" fmla="*/ 970287 h 3922026"/>
              <a:gd name="connsiteX2650" fmla="*/ 1039762 w 11855435"/>
              <a:gd name="connsiteY2650" fmla="*/ 962377 h 3922026"/>
              <a:gd name="connsiteX2651" fmla="*/ 1081063 w 11855435"/>
              <a:gd name="connsiteY2651" fmla="*/ 954417 h 3922026"/>
              <a:gd name="connsiteX2652" fmla="*/ 1091866 w 11855435"/>
              <a:gd name="connsiteY2652" fmla="*/ 949657 h 3922026"/>
              <a:gd name="connsiteX2653" fmla="*/ 1100931 w 11855435"/>
              <a:gd name="connsiteY2653" fmla="*/ 947123 h 3922026"/>
              <a:gd name="connsiteX2654" fmla="*/ 1101206 w 11855435"/>
              <a:gd name="connsiteY2654" fmla="*/ 947262 h 3922026"/>
              <a:gd name="connsiteX2655" fmla="*/ 1104084 w 11855435"/>
              <a:gd name="connsiteY2655" fmla="*/ 946240 h 3922026"/>
              <a:gd name="connsiteX2656" fmla="*/ 1100931 w 11855435"/>
              <a:gd name="connsiteY2656" fmla="*/ 947123 h 3922026"/>
              <a:gd name="connsiteX2657" fmla="*/ 1099989 w 11855435"/>
              <a:gd name="connsiteY2657" fmla="*/ 946641 h 3922026"/>
              <a:gd name="connsiteX2658" fmla="*/ 1097386 w 11855435"/>
              <a:gd name="connsiteY2658" fmla="*/ 947390 h 3922026"/>
              <a:gd name="connsiteX2659" fmla="*/ 1097695 w 11855435"/>
              <a:gd name="connsiteY2659" fmla="*/ 946292 h 3922026"/>
              <a:gd name="connsiteX2660" fmla="*/ 1217579 w 11855435"/>
              <a:gd name="connsiteY2660" fmla="*/ 923745 h 3922026"/>
              <a:gd name="connsiteX2661" fmla="*/ 1219461 w 11855435"/>
              <a:gd name="connsiteY2661" fmla="*/ 927034 h 3922026"/>
              <a:gd name="connsiteX2662" fmla="*/ 1309924 w 11855435"/>
              <a:gd name="connsiteY2662" fmla="*/ 914217 h 3922026"/>
              <a:gd name="connsiteX2663" fmla="*/ 1314002 w 11855435"/>
              <a:gd name="connsiteY2663" fmla="*/ 914479 h 3922026"/>
              <a:gd name="connsiteX2664" fmla="*/ 1333297 w 11855435"/>
              <a:gd name="connsiteY2664" fmla="*/ 900107 h 3922026"/>
              <a:gd name="connsiteX2665" fmla="*/ 1356653 w 11855435"/>
              <a:gd name="connsiteY2665" fmla="*/ 855943 h 3922026"/>
              <a:gd name="connsiteX2666" fmla="*/ 1382881 w 11855435"/>
              <a:gd name="connsiteY2666" fmla="*/ 830119 h 3922026"/>
              <a:gd name="connsiteX2667" fmla="*/ 1401853 w 11855435"/>
              <a:gd name="connsiteY2667" fmla="*/ 842072 h 3922026"/>
              <a:gd name="connsiteX2668" fmla="*/ 1411912 w 11855435"/>
              <a:gd name="connsiteY2668" fmla="*/ 860809 h 3922026"/>
              <a:gd name="connsiteX2669" fmla="*/ 1413637 w 11855435"/>
              <a:gd name="connsiteY2669" fmla="*/ 853631 h 3922026"/>
              <a:gd name="connsiteX2670" fmla="*/ 1478745 w 11855435"/>
              <a:gd name="connsiteY2670" fmla="*/ 809951 h 3922026"/>
              <a:gd name="connsiteX2671" fmla="*/ 1514818 w 11855435"/>
              <a:gd name="connsiteY2671" fmla="*/ 826486 h 3922026"/>
              <a:gd name="connsiteX2672" fmla="*/ 1603208 w 11855435"/>
              <a:gd name="connsiteY2672" fmla="*/ 776819 h 3922026"/>
              <a:gd name="connsiteX2673" fmla="*/ 1633534 w 11855435"/>
              <a:gd name="connsiteY2673" fmla="*/ 756675 h 3922026"/>
              <a:gd name="connsiteX2674" fmla="*/ 1648985 w 11855435"/>
              <a:gd name="connsiteY2674" fmla="*/ 730255 h 3922026"/>
              <a:gd name="connsiteX2675" fmla="*/ 1588406 w 11855435"/>
              <a:gd name="connsiteY2675" fmla="*/ 732369 h 3922026"/>
              <a:gd name="connsiteX2676" fmla="*/ 1558943 w 11855435"/>
              <a:gd name="connsiteY2676" fmla="*/ 748927 h 3922026"/>
              <a:gd name="connsiteX2677" fmla="*/ 1526389 w 11855435"/>
              <a:gd name="connsiteY2677" fmla="*/ 770765 h 3922026"/>
              <a:gd name="connsiteX2678" fmla="*/ 1515251 w 11855435"/>
              <a:gd name="connsiteY2678" fmla="*/ 779240 h 3922026"/>
              <a:gd name="connsiteX2679" fmla="*/ 1495491 w 11855435"/>
              <a:gd name="connsiteY2679" fmla="*/ 732700 h 3922026"/>
              <a:gd name="connsiteX2680" fmla="*/ 1515541 w 11855435"/>
              <a:gd name="connsiteY2680" fmla="*/ 717442 h 3922026"/>
              <a:gd name="connsiteX2681" fmla="*/ 1575832 w 11855435"/>
              <a:gd name="connsiteY2681" fmla="*/ 686226 h 3922026"/>
              <a:gd name="connsiteX2682" fmla="*/ 1586108 w 11855435"/>
              <a:gd name="connsiteY2682" fmla="*/ 681337 h 3922026"/>
              <a:gd name="connsiteX2683" fmla="*/ 1722215 w 11855435"/>
              <a:gd name="connsiteY2683" fmla="*/ 645211 h 3922026"/>
              <a:gd name="connsiteX2684" fmla="*/ 1754047 w 11855435"/>
              <a:gd name="connsiteY2684" fmla="*/ 641512 h 3922026"/>
              <a:gd name="connsiteX2685" fmla="*/ 1845958 w 11855435"/>
              <a:gd name="connsiteY2685" fmla="*/ 630219 h 3922026"/>
              <a:gd name="connsiteX2686" fmla="*/ 1869241 w 11855435"/>
              <a:gd name="connsiteY2686" fmla="*/ 624231 h 3922026"/>
              <a:gd name="connsiteX2687" fmla="*/ 1920262 w 11855435"/>
              <a:gd name="connsiteY2687" fmla="*/ 608863 h 3922026"/>
              <a:gd name="connsiteX2688" fmla="*/ 1952890 w 11855435"/>
              <a:gd name="connsiteY2688" fmla="*/ 548849 h 3922026"/>
              <a:gd name="connsiteX2689" fmla="*/ 2016487 w 11855435"/>
              <a:gd name="connsiteY2689" fmla="*/ 488725 h 3922026"/>
              <a:gd name="connsiteX2690" fmla="*/ 2295811 w 11855435"/>
              <a:gd name="connsiteY2690" fmla="*/ 455043 h 3922026"/>
              <a:gd name="connsiteX2691" fmla="*/ 2390956 w 11855435"/>
              <a:gd name="connsiteY2691" fmla="*/ 453016 h 3922026"/>
              <a:gd name="connsiteX2692" fmla="*/ 2461593 w 11855435"/>
              <a:gd name="connsiteY2692" fmla="*/ 469637 h 3922026"/>
              <a:gd name="connsiteX2693" fmla="*/ 2494794 w 11855435"/>
              <a:gd name="connsiteY2693" fmla="*/ 467832 h 3922026"/>
              <a:gd name="connsiteX2694" fmla="*/ 2648865 w 11855435"/>
              <a:gd name="connsiteY2694" fmla="*/ 432696 h 3922026"/>
              <a:gd name="connsiteX2695" fmla="*/ 2627739 w 11855435"/>
              <a:gd name="connsiteY2695" fmla="*/ 384263 h 3922026"/>
              <a:gd name="connsiteX2696" fmla="*/ 2608767 w 11855435"/>
              <a:gd name="connsiteY2696" fmla="*/ 372308 h 3922026"/>
              <a:gd name="connsiteX2697" fmla="*/ 2481572 w 11855435"/>
              <a:gd name="connsiteY2697" fmla="*/ 401653 h 3922026"/>
              <a:gd name="connsiteX2698" fmla="*/ 2393974 w 11855435"/>
              <a:gd name="connsiteY2698" fmla="*/ 395005 h 3922026"/>
              <a:gd name="connsiteX2699" fmla="*/ 2348631 w 11855435"/>
              <a:gd name="connsiteY2699" fmla="*/ 394323 h 3922026"/>
              <a:gd name="connsiteX2700" fmla="*/ 2161864 w 11855435"/>
              <a:gd name="connsiteY2700" fmla="*/ 436746 h 3922026"/>
              <a:gd name="connsiteX2701" fmla="*/ 2116017 w 11855435"/>
              <a:gd name="connsiteY2701" fmla="*/ 430581 h 3922026"/>
              <a:gd name="connsiteX2702" fmla="*/ 2199448 w 11855435"/>
              <a:gd name="connsiteY2702" fmla="*/ 378823 h 3922026"/>
              <a:gd name="connsiteX2703" fmla="*/ 2264213 w 11855435"/>
              <a:gd name="connsiteY2703" fmla="*/ 357396 h 3922026"/>
              <a:gd name="connsiteX2704" fmla="*/ 2295108 w 11855435"/>
              <a:gd name="connsiteY2704" fmla="*/ 343086 h 3922026"/>
              <a:gd name="connsiteX2705" fmla="*/ 2284378 w 11855435"/>
              <a:gd name="connsiteY2705" fmla="*/ 343647 h 3922026"/>
              <a:gd name="connsiteX2706" fmla="*/ 2280820 w 11855435"/>
              <a:gd name="connsiteY2706" fmla="*/ 339867 h 3922026"/>
              <a:gd name="connsiteX2707" fmla="*/ 2241309 w 11855435"/>
              <a:gd name="connsiteY2707" fmla="*/ 347883 h 3922026"/>
              <a:gd name="connsiteX2708" fmla="*/ 2212767 w 11855435"/>
              <a:gd name="connsiteY2708" fmla="*/ 349375 h 3922026"/>
              <a:gd name="connsiteX2709" fmla="*/ 2138620 w 11855435"/>
              <a:gd name="connsiteY2709" fmla="*/ 364900 h 3922026"/>
              <a:gd name="connsiteX2710" fmla="*/ 2104523 w 11855435"/>
              <a:gd name="connsiteY2710" fmla="*/ 370926 h 3922026"/>
              <a:gd name="connsiteX2711" fmla="*/ 2101417 w 11855435"/>
              <a:gd name="connsiteY2711" fmla="*/ 349214 h 3922026"/>
              <a:gd name="connsiteX2712" fmla="*/ 2142709 w 11855435"/>
              <a:gd name="connsiteY2712" fmla="*/ 343124 h 3922026"/>
              <a:gd name="connsiteX2713" fmla="*/ 2153642 w 11855435"/>
              <a:gd name="connsiteY2713" fmla="*/ 338835 h 3922026"/>
              <a:gd name="connsiteX2714" fmla="*/ 2162745 w 11855435"/>
              <a:gd name="connsiteY2714" fmla="*/ 336706 h 3922026"/>
              <a:gd name="connsiteX2715" fmla="*/ 2163010 w 11855435"/>
              <a:gd name="connsiteY2715" fmla="*/ 336860 h 3922026"/>
              <a:gd name="connsiteX2716" fmla="*/ 2165911 w 11855435"/>
              <a:gd name="connsiteY2716" fmla="*/ 335963 h 3922026"/>
              <a:gd name="connsiteX2717" fmla="*/ 2162745 w 11855435"/>
              <a:gd name="connsiteY2717" fmla="*/ 336706 h 3922026"/>
              <a:gd name="connsiteX2718" fmla="*/ 2161832 w 11855435"/>
              <a:gd name="connsiteY2718" fmla="*/ 336175 h 3922026"/>
              <a:gd name="connsiteX2719" fmla="*/ 2159221 w 11855435"/>
              <a:gd name="connsiteY2719" fmla="*/ 336809 h 3922026"/>
              <a:gd name="connsiteX2720" fmla="*/ 2159581 w 11855435"/>
              <a:gd name="connsiteY2720" fmla="*/ 335716 h 3922026"/>
              <a:gd name="connsiteX2721" fmla="*/ 2279415 w 11855435"/>
              <a:gd name="connsiteY2721" fmla="*/ 318608 h 3922026"/>
              <a:gd name="connsiteX2722" fmla="*/ 2281113 w 11855435"/>
              <a:gd name="connsiteY2722" fmla="*/ 322008 h 3922026"/>
              <a:gd name="connsiteX2723" fmla="*/ 2371328 w 11855435"/>
              <a:gd name="connsiteY2723" fmla="*/ 313327 h 3922026"/>
              <a:gd name="connsiteX2724" fmla="*/ 2371760 w 11855435"/>
              <a:gd name="connsiteY2724" fmla="*/ 313376 h 3922026"/>
              <a:gd name="connsiteX2725" fmla="*/ 2372463 w 11855435"/>
              <a:gd name="connsiteY2725" fmla="*/ 313143 h 3922026"/>
              <a:gd name="connsiteX2726" fmla="*/ 2407363 w 11855435"/>
              <a:gd name="connsiteY2726" fmla="*/ 315606 h 3922026"/>
              <a:gd name="connsiteX2727" fmla="*/ 2515299 w 11855435"/>
              <a:gd name="connsiteY2727" fmla="*/ 311746 h 3922026"/>
              <a:gd name="connsiteX2728" fmla="*/ 2546433 w 11855435"/>
              <a:gd name="connsiteY2728" fmla="*/ 312026 h 3922026"/>
              <a:gd name="connsiteX2729" fmla="*/ 2554345 w 11855435"/>
              <a:gd name="connsiteY2729" fmla="*/ 309992 h 3922026"/>
              <a:gd name="connsiteX2730" fmla="*/ 2561484 w 11855435"/>
              <a:gd name="connsiteY2730" fmla="*/ 311522 h 3922026"/>
              <a:gd name="connsiteX2731" fmla="*/ 2562510 w 11855435"/>
              <a:gd name="connsiteY2731" fmla="*/ 312171 h 3922026"/>
              <a:gd name="connsiteX2732" fmla="*/ 2571928 w 11855435"/>
              <a:gd name="connsiteY2732" fmla="*/ 312256 h 3922026"/>
              <a:gd name="connsiteX2733" fmla="*/ 2624762 w 11855435"/>
              <a:gd name="connsiteY2733" fmla="*/ 309953 h 3922026"/>
              <a:gd name="connsiteX2734" fmla="*/ 2624870 w 11855435"/>
              <a:gd name="connsiteY2734" fmla="*/ 309984 h 3922026"/>
              <a:gd name="connsiteX2735" fmla="*/ 2628946 w 11855435"/>
              <a:gd name="connsiteY2735" fmla="*/ 309770 h 3922026"/>
              <a:gd name="connsiteX2736" fmla="*/ 2624762 w 11855435"/>
              <a:gd name="connsiteY2736" fmla="*/ 309953 h 3922026"/>
              <a:gd name="connsiteX2737" fmla="*/ 2619011 w 11855435"/>
              <a:gd name="connsiteY2737" fmla="*/ 308307 h 3922026"/>
              <a:gd name="connsiteX2738" fmla="*/ 2629463 w 11855435"/>
              <a:gd name="connsiteY2738" fmla="*/ 305778 h 3922026"/>
              <a:gd name="connsiteX2739" fmla="*/ 2633541 w 11855435"/>
              <a:gd name="connsiteY2739" fmla="*/ 305565 h 3922026"/>
              <a:gd name="connsiteX2740" fmla="*/ 2631761 w 11855435"/>
              <a:gd name="connsiteY2740" fmla="*/ 303675 h 3922026"/>
              <a:gd name="connsiteX2741" fmla="*/ 2526786 w 11855435"/>
              <a:gd name="connsiteY2741" fmla="*/ 301232 h 3922026"/>
              <a:gd name="connsiteX2742" fmla="*/ 2531899 w 11855435"/>
              <a:gd name="connsiteY2742" fmla="*/ 293034 h 3922026"/>
              <a:gd name="connsiteX2743" fmla="*/ 2559922 w 11855435"/>
              <a:gd name="connsiteY2743" fmla="*/ 295535 h 3922026"/>
              <a:gd name="connsiteX2744" fmla="*/ 2604255 w 11855435"/>
              <a:gd name="connsiteY2744" fmla="*/ 297183 h 3922026"/>
              <a:gd name="connsiteX2745" fmla="*/ 2679327 w 11855435"/>
              <a:gd name="connsiteY2745" fmla="*/ 297966 h 3922026"/>
              <a:gd name="connsiteX2746" fmla="*/ 2749899 w 11855435"/>
              <a:gd name="connsiteY2746" fmla="*/ 302790 h 3922026"/>
              <a:gd name="connsiteX2747" fmla="*/ 2751767 w 11855435"/>
              <a:gd name="connsiteY2747" fmla="*/ 301932 h 3922026"/>
              <a:gd name="connsiteX2748" fmla="*/ 2759866 w 11855435"/>
              <a:gd name="connsiteY2748" fmla="*/ 303146 h 3922026"/>
              <a:gd name="connsiteX2749" fmla="*/ 2760483 w 11855435"/>
              <a:gd name="connsiteY2749" fmla="*/ 305158 h 3922026"/>
              <a:gd name="connsiteX2750" fmla="*/ 2768837 w 11855435"/>
              <a:gd name="connsiteY2750" fmla="*/ 308403 h 3922026"/>
              <a:gd name="connsiteX2751" fmla="*/ 2828444 w 11855435"/>
              <a:gd name="connsiteY2751" fmla="*/ 317184 h 3922026"/>
              <a:gd name="connsiteX2752" fmla="*/ 2838894 w 11855435"/>
              <a:gd name="connsiteY2752" fmla="*/ 314654 h 3922026"/>
              <a:gd name="connsiteX2753" fmla="*/ 2866402 w 11855435"/>
              <a:gd name="connsiteY2753" fmla="*/ 321145 h 3922026"/>
              <a:gd name="connsiteX2754" fmla="*/ 2862844 w 11855435"/>
              <a:gd name="connsiteY2754" fmla="*/ 317367 h 3922026"/>
              <a:gd name="connsiteX2755" fmla="*/ 2883877 w 11855435"/>
              <a:gd name="connsiteY2755" fmla="*/ 322260 h 3922026"/>
              <a:gd name="connsiteX2756" fmla="*/ 2884604 w 11855435"/>
              <a:gd name="connsiteY2756" fmla="*/ 327335 h 3922026"/>
              <a:gd name="connsiteX2757" fmla="*/ 2894514 w 11855435"/>
              <a:gd name="connsiteY2757" fmla="*/ 324207 h 3922026"/>
              <a:gd name="connsiteX2758" fmla="*/ 2917196 w 11855435"/>
              <a:gd name="connsiteY2758" fmla="*/ 331139 h 3922026"/>
              <a:gd name="connsiteX2759" fmla="*/ 2959448 w 11855435"/>
              <a:gd name="connsiteY2759" fmla="*/ 337105 h 3922026"/>
              <a:gd name="connsiteX2760" fmla="*/ 2999547 w 11855435"/>
              <a:gd name="connsiteY2760" fmla="*/ 306592 h 3922026"/>
              <a:gd name="connsiteX2761" fmla="*/ 3021466 w 11855435"/>
              <a:gd name="connsiteY2761" fmla="*/ 298711 h 3922026"/>
              <a:gd name="connsiteX2762" fmla="*/ 3081182 w 11855435"/>
              <a:gd name="connsiteY2762" fmla="*/ 300185 h 3922026"/>
              <a:gd name="connsiteX2763" fmla="*/ 3092104 w 11855435"/>
              <a:gd name="connsiteY2763" fmla="*/ 315332 h 3922026"/>
              <a:gd name="connsiteX2764" fmla="*/ 3088725 w 11855435"/>
              <a:gd name="connsiteY2764" fmla="*/ 382414 h 3922026"/>
              <a:gd name="connsiteX2765" fmla="*/ 3096197 w 11855435"/>
              <a:gd name="connsiteY2765" fmla="*/ 411913 h 3922026"/>
              <a:gd name="connsiteX2766" fmla="*/ 3123938 w 11855435"/>
              <a:gd name="connsiteY2766" fmla="*/ 402536 h 3922026"/>
              <a:gd name="connsiteX2767" fmla="*/ 3161592 w 11855435"/>
              <a:gd name="connsiteY2767" fmla="*/ 397341 h 3922026"/>
              <a:gd name="connsiteX2768" fmla="*/ 3316091 w 11855435"/>
              <a:gd name="connsiteY2768" fmla="*/ 405860 h 3922026"/>
              <a:gd name="connsiteX2769" fmla="*/ 3381628 w 11855435"/>
              <a:gd name="connsiteY2769" fmla="*/ 405838 h 3922026"/>
              <a:gd name="connsiteX2770" fmla="*/ 3463909 w 11855435"/>
              <a:gd name="connsiteY2770" fmla="*/ 419467 h 3922026"/>
              <a:gd name="connsiteX2771" fmla="*/ 3572706 w 11855435"/>
              <a:gd name="connsiteY2771" fmla="*/ 436374 h 3922026"/>
              <a:gd name="connsiteX2772" fmla="*/ 3625236 w 11855435"/>
              <a:gd name="connsiteY2772" fmla="*/ 437454 h 3922026"/>
              <a:gd name="connsiteX2773" fmla="*/ 3689348 w 11855435"/>
              <a:gd name="connsiteY2773" fmla="*/ 436110 h 3922026"/>
              <a:gd name="connsiteX2774" fmla="*/ 3686087 w 11855435"/>
              <a:gd name="connsiteY2774" fmla="*/ 430685 h 3922026"/>
              <a:gd name="connsiteX2775" fmla="*/ 3688491 w 11855435"/>
              <a:gd name="connsiteY2775" fmla="*/ 398728 h 3922026"/>
              <a:gd name="connsiteX2776" fmla="*/ 3713901 w 11855435"/>
              <a:gd name="connsiteY2776" fmla="*/ 408751 h 3922026"/>
              <a:gd name="connsiteX2777" fmla="*/ 3739884 w 11855435"/>
              <a:gd name="connsiteY2777" fmla="*/ 438352 h 3922026"/>
              <a:gd name="connsiteX2778" fmla="*/ 3822494 w 11855435"/>
              <a:gd name="connsiteY2778" fmla="*/ 457422 h 3922026"/>
              <a:gd name="connsiteX2779" fmla="*/ 3837728 w 11855435"/>
              <a:gd name="connsiteY2779" fmla="*/ 454627 h 3922026"/>
              <a:gd name="connsiteX2780" fmla="*/ 3888247 w 11855435"/>
              <a:gd name="connsiteY2780" fmla="*/ 433778 h 3922026"/>
              <a:gd name="connsiteX2781" fmla="*/ 4014219 w 11855435"/>
              <a:gd name="connsiteY2781" fmla="*/ 417090 h 3922026"/>
              <a:gd name="connsiteX2782" fmla="*/ 4073073 w 11855435"/>
              <a:gd name="connsiteY2782" fmla="*/ 422153 h 3922026"/>
              <a:gd name="connsiteX2783" fmla="*/ 4096859 w 11855435"/>
              <a:gd name="connsiteY2783" fmla="*/ 421647 h 3922026"/>
              <a:gd name="connsiteX2784" fmla="*/ 4172815 w 11855435"/>
              <a:gd name="connsiteY2784" fmla="*/ 431291 h 3922026"/>
              <a:gd name="connsiteX2785" fmla="*/ 4185464 w 11855435"/>
              <a:gd name="connsiteY2785" fmla="*/ 439261 h 3922026"/>
              <a:gd name="connsiteX2786" fmla="*/ 4196602 w 11855435"/>
              <a:gd name="connsiteY2786" fmla="*/ 430785 h 3922026"/>
              <a:gd name="connsiteX2787" fmla="*/ 4230377 w 11855435"/>
              <a:gd name="connsiteY2787" fmla="*/ 396286 h 3922026"/>
              <a:gd name="connsiteX2788" fmla="*/ 4320635 w 11855435"/>
              <a:gd name="connsiteY2788" fmla="*/ 353994 h 3922026"/>
              <a:gd name="connsiteX2789" fmla="*/ 4369572 w 11855435"/>
              <a:gd name="connsiteY2789" fmla="*/ 354874 h 3922026"/>
              <a:gd name="connsiteX2790" fmla="*/ 4435613 w 11855435"/>
              <a:gd name="connsiteY2790" fmla="*/ 360334 h 3922026"/>
              <a:gd name="connsiteX2791" fmla="*/ 4467591 w 11855435"/>
              <a:gd name="connsiteY2791" fmla="*/ 371188 h 3922026"/>
              <a:gd name="connsiteX2792" fmla="*/ 4503881 w 11855435"/>
              <a:gd name="connsiteY2792" fmla="*/ 364099 h 3922026"/>
              <a:gd name="connsiteX2793" fmla="*/ 4544770 w 11855435"/>
              <a:gd name="connsiteY2793" fmla="*/ 368172 h 3922026"/>
              <a:gd name="connsiteX2794" fmla="*/ 4548363 w 11855435"/>
              <a:gd name="connsiteY2794" fmla="*/ 368371 h 3922026"/>
              <a:gd name="connsiteX2795" fmla="*/ 4579698 w 11855435"/>
              <a:gd name="connsiteY2795" fmla="*/ 373252 h 3922026"/>
              <a:gd name="connsiteX2796" fmla="*/ 4589988 w 11855435"/>
              <a:gd name="connsiteY2796" fmla="*/ 379059 h 3922026"/>
              <a:gd name="connsiteX2797" fmla="*/ 4631283 w 11855435"/>
              <a:gd name="connsiteY2797" fmla="*/ 362549 h 3922026"/>
              <a:gd name="connsiteX2798" fmla="*/ 4676042 w 11855435"/>
              <a:gd name="connsiteY2798" fmla="*/ 362565 h 3922026"/>
              <a:gd name="connsiteX2799" fmla="*/ 4805426 w 11855435"/>
              <a:gd name="connsiteY2799" fmla="*/ 349913 h 3922026"/>
              <a:gd name="connsiteX2800" fmla="*/ 4822131 w 11855435"/>
              <a:gd name="connsiteY2800" fmla="*/ 347876 h 3922026"/>
              <a:gd name="connsiteX2801" fmla="*/ 4831336 w 11855435"/>
              <a:gd name="connsiteY2801" fmla="*/ 352696 h 3922026"/>
              <a:gd name="connsiteX2802" fmla="*/ 4835886 w 11855435"/>
              <a:gd name="connsiteY2802" fmla="*/ 352637 h 3922026"/>
              <a:gd name="connsiteX2803" fmla="*/ 4863441 w 11855435"/>
              <a:gd name="connsiteY2803" fmla="*/ 355293 h 3922026"/>
              <a:gd name="connsiteX2804" fmla="*/ 4903529 w 11855435"/>
              <a:gd name="connsiteY2804" fmla="*/ 339513 h 3922026"/>
              <a:gd name="connsiteX2805" fmla="*/ 4990996 w 11855435"/>
              <a:gd name="connsiteY2805" fmla="*/ 338232 h 3922026"/>
              <a:gd name="connsiteX2806" fmla="*/ 5003147 w 11855435"/>
              <a:gd name="connsiteY2806" fmla="*/ 330883 h 3922026"/>
              <a:gd name="connsiteX2807" fmla="*/ 5025924 w 11855435"/>
              <a:gd name="connsiteY2807" fmla="*/ 335927 h 3922026"/>
              <a:gd name="connsiteX2808" fmla="*/ 5045655 w 11855435"/>
              <a:gd name="connsiteY2808" fmla="*/ 358938 h 3922026"/>
              <a:gd name="connsiteX2809" fmla="*/ 5117936 w 11855435"/>
              <a:gd name="connsiteY2809" fmla="*/ 361463 h 3922026"/>
              <a:gd name="connsiteX2810" fmla="*/ 5139503 w 11855435"/>
              <a:gd name="connsiteY2810" fmla="*/ 352185 h 3922026"/>
              <a:gd name="connsiteX2811" fmla="*/ 5182937 w 11855435"/>
              <a:gd name="connsiteY2811" fmla="*/ 342587 h 3922026"/>
              <a:gd name="connsiteX2812" fmla="*/ 5226062 w 11855435"/>
              <a:gd name="connsiteY2812" fmla="*/ 345539 h 3922026"/>
              <a:gd name="connsiteX2813" fmla="*/ 5264342 w 11855435"/>
              <a:gd name="connsiteY2813" fmla="*/ 312715 h 3922026"/>
              <a:gd name="connsiteX2814" fmla="*/ 5285910 w 11855435"/>
              <a:gd name="connsiteY2814" fmla="*/ 303437 h 3922026"/>
              <a:gd name="connsiteX2815" fmla="*/ 5346349 w 11855435"/>
              <a:gd name="connsiteY2815" fmla="*/ 300758 h 3922026"/>
              <a:gd name="connsiteX2816" fmla="*/ 5358491 w 11855435"/>
              <a:gd name="connsiteY2816" fmla="*/ 314919 h 3922026"/>
              <a:gd name="connsiteX2817" fmla="*/ 5359981 w 11855435"/>
              <a:gd name="connsiteY2817" fmla="*/ 381215 h 3922026"/>
              <a:gd name="connsiteX2818" fmla="*/ 5369688 w 11855435"/>
              <a:gd name="connsiteY2818" fmla="*/ 409750 h 3922026"/>
              <a:gd name="connsiteX2819" fmla="*/ 5397027 w 11855435"/>
              <a:gd name="connsiteY2819" fmla="*/ 398596 h 3922026"/>
              <a:gd name="connsiteX2820" fmla="*/ 5434689 w 11855435"/>
              <a:gd name="connsiteY2820" fmla="*/ 390874 h 3922026"/>
              <a:gd name="connsiteX2821" fmla="*/ 5591403 w 11855435"/>
              <a:gd name="connsiteY2821" fmla="*/ 388576 h 3922026"/>
              <a:gd name="connsiteX2822" fmla="*/ 5657613 w 11855435"/>
              <a:gd name="connsiteY2822" fmla="*/ 384020 h 3922026"/>
              <a:gd name="connsiteX2823" fmla="*/ 5741737 w 11855435"/>
              <a:gd name="connsiteY2823" fmla="*/ 391749 h 3922026"/>
              <a:gd name="connsiteX2824" fmla="*/ 5852889 w 11855435"/>
              <a:gd name="connsiteY2824" fmla="*/ 400874 h 3922026"/>
              <a:gd name="connsiteX2825" fmla="*/ 5906039 w 11855435"/>
              <a:gd name="connsiteY2825" fmla="*/ 398303 h 3922026"/>
              <a:gd name="connsiteX2826" fmla="*/ 6106787 w 11855435"/>
              <a:gd name="connsiteY2826" fmla="*/ 404321 h 3922026"/>
              <a:gd name="connsiteX2827" fmla="*/ 6121973 w 11855435"/>
              <a:gd name="connsiteY2827" fmla="*/ 400514 h 3922026"/>
              <a:gd name="connsiteX2828" fmla="*/ 6171487 w 11855435"/>
              <a:gd name="connsiteY2828" fmla="*/ 376487 h 3922026"/>
              <a:gd name="connsiteX2829" fmla="*/ 6297536 w 11855435"/>
              <a:gd name="connsiteY2829" fmla="*/ 351338 h 3922026"/>
              <a:gd name="connsiteX2830" fmla="*/ 6357366 w 11855435"/>
              <a:gd name="connsiteY2830" fmla="*/ 352253 h 3922026"/>
              <a:gd name="connsiteX2831" fmla="*/ 6381360 w 11855435"/>
              <a:gd name="connsiteY2831" fmla="*/ 350109 h 3922026"/>
              <a:gd name="connsiteX2832" fmla="*/ 6458804 w 11855435"/>
              <a:gd name="connsiteY2832" fmla="*/ 354351 h 3922026"/>
              <a:gd name="connsiteX2833" fmla="*/ 6472164 w 11855435"/>
              <a:gd name="connsiteY2833" fmla="*/ 361324 h 3922026"/>
              <a:gd name="connsiteX2834" fmla="*/ 6482797 w 11855435"/>
              <a:gd name="connsiteY2834" fmla="*/ 352207 h 3922026"/>
              <a:gd name="connsiteX2835" fmla="*/ 6514398 w 11855435"/>
              <a:gd name="connsiteY2835" fmla="*/ 315896 h 3922026"/>
              <a:gd name="connsiteX2836" fmla="*/ 6602494 w 11855435"/>
              <a:gd name="connsiteY2836" fmla="*/ 268002 h 3922026"/>
              <a:gd name="connsiteX2837" fmla="*/ 6651998 w 11855435"/>
              <a:gd name="connsiteY2837" fmla="*/ 265484 h 3922026"/>
              <a:gd name="connsiteX2838" fmla="*/ 6719117 w 11855435"/>
              <a:gd name="connsiteY2838" fmla="*/ 266292 h 3922026"/>
              <a:gd name="connsiteX2839" fmla="*/ 6752218 w 11855435"/>
              <a:gd name="connsiteY2839" fmla="*/ 274770 h 3922026"/>
              <a:gd name="connsiteX2840" fmla="*/ 6788362 w 11855435"/>
              <a:gd name="connsiteY2840" fmla="*/ 265278 h 3922026"/>
              <a:gd name="connsiteX2841" fmla="*/ 6829971 w 11855435"/>
              <a:gd name="connsiteY2841" fmla="*/ 266459 h 3922026"/>
              <a:gd name="connsiteX2842" fmla="*/ 6833614 w 11855435"/>
              <a:gd name="connsiteY2842" fmla="*/ 266406 h 3922026"/>
              <a:gd name="connsiteX2843" fmla="*/ 6961163 w 11855435"/>
              <a:gd name="connsiteY2843" fmla="*/ 286045 h 3922026"/>
              <a:gd name="connsiteX2844" fmla="*/ 7021311 w 11855435"/>
              <a:gd name="connsiteY2844" fmla="*/ 252900 h 3922026"/>
              <a:gd name="connsiteX2845" fmla="*/ 7058674 w 11855435"/>
              <a:gd name="connsiteY2845" fmla="*/ 236221 h 3922026"/>
              <a:gd name="connsiteX2846" fmla="*/ 7184714 w 11855435"/>
              <a:gd name="connsiteY2846" fmla="*/ 232581 h 3922026"/>
              <a:gd name="connsiteX2847" fmla="*/ 7250014 w 11855435"/>
              <a:gd name="connsiteY2847" fmla="*/ 222661 h 3922026"/>
              <a:gd name="connsiteX2848" fmla="*/ 7315916 w 11855435"/>
              <a:gd name="connsiteY2848" fmla="*/ 230657 h 3922026"/>
              <a:gd name="connsiteX2849" fmla="*/ 7446500 w 11855435"/>
              <a:gd name="connsiteY2849" fmla="*/ 253836 h 3922026"/>
              <a:gd name="connsiteX2850" fmla="*/ 7535777 w 11855435"/>
              <a:gd name="connsiteY2850" fmla="*/ 284789 h 3922026"/>
              <a:gd name="connsiteX2851" fmla="*/ 7522689 w 11855435"/>
              <a:gd name="connsiteY2851" fmla="*/ 351299 h 3922026"/>
              <a:gd name="connsiteX2852" fmla="*/ 7513599 w 11855435"/>
              <a:gd name="connsiteY2852" fmla="*/ 359920 h 3922026"/>
              <a:gd name="connsiteX2853" fmla="*/ 7523776 w 11855435"/>
              <a:gd name="connsiteY2853" fmla="*/ 363875 h 3922026"/>
              <a:gd name="connsiteX2854" fmla="*/ 7549701 w 11855435"/>
              <a:gd name="connsiteY2854" fmla="*/ 346403 h 3922026"/>
              <a:gd name="connsiteX2855" fmla="*/ 7622308 w 11855435"/>
              <a:gd name="connsiteY2855" fmla="*/ 382241 h 3922026"/>
              <a:gd name="connsiteX2856" fmla="*/ 7628558 w 11855435"/>
              <a:gd name="connsiteY2856" fmla="*/ 380998 h 3922026"/>
              <a:gd name="connsiteX2857" fmla="*/ 7655437 w 11855435"/>
              <a:gd name="connsiteY2857" fmla="*/ 375654 h 3922026"/>
              <a:gd name="connsiteX2858" fmla="*/ 7721446 w 11855435"/>
              <a:gd name="connsiteY2858" fmla="*/ 399820 h 3922026"/>
              <a:gd name="connsiteX2859" fmla="*/ 7739320 w 11855435"/>
              <a:gd name="connsiteY2859" fmla="*/ 340002 h 3922026"/>
              <a:gd name="connsiteX2860" fmla="*/ 7796576 w 11855435"/>
              <a:gd name="connsiteY2860" fmla="*/ 272353 h 3922026"/>
              <a:gd name="connsiteX2861" fmla="*/ 7854381 w 11855435"/>
              <a:gd name="connsiteY2861" fmla="*/ 248542 h 3922026"/>
              <a:gd name="connsiteX2862" fmla="*/ 7853875 w 11855435"/>
              <a:gd name="connsiteY2862" fmla="*/ 229667 h 3922026"/>
              <a:gd name="connsiteX2863" fmla="*/ 7898342 w 11855435"/>
              <a:gd name="connsiteY2863" fmla="*/ 177210 h 3922026"/>
              <a:gd name="connsiteX2864" fmla="*/ 7949728 w 11855435"/>
              <a:gd name="connsiteY2864" fmla="*/ 148352 h 3922026"/>
              <a:gd name="connsiteX2865" fmla="*/ 8014019 w 11855435"/>
              <a:gd name="connsiteY2865" fmla="*/ 85297 h 3922026"/>
              <a:gd name="connsiteX2866" fmla="*/ 8127706 w 11855435"/>
              <a:gd name="connsiteY2866" fmla="*/ 44192 h 3922026"/>
              <a:gd name="connsiteX2867" fmla="*/ 8144130 w 11855435"/>
              <a:gd name="connsiteY2867" fmla="*/ 41660 h 3922026"/>
              <a:gd name="connsiteX2868" fmla="*/ 8142513 w 11855435"/>
              <a:gd name="connsiteY2868" fmla="*/ 30336 h 3922026"/>
              <a:gd name="connsiteX2869" fmla="*/ 8164499 w 11855435"/>
              <a:gd name="connsiteY2869" fmla="*/ 27097 h 3922026"/>
              <a:gd name="connsiteX2870" fmla="*/ 8170321 w 11855435"/>
              <a:gd name="connsiteY2870" fmla="*/ 24813 h 3922026"/>
              <a:gd name="connsiteX2871" fmla="*/ 8175168 w 11855435"/>
              <a:gd name="connsiteY2871" fmla="*/ 23680 h 3922026"/>
              <a:gd name="connsiteX2872" fmla="*/ 8175309 w 11855435"/>
              <a:gd name="connsiteY2872" fmla="*/ 23763 h 3922026"/>
              <a:gd name="connsiteX2873" fmla="*/ 8176854 w 11855435"/>
              <a:gd name="connsiteY2873" fmla="*/ 23285 h 3922026"/>
              <a:gd name="connsiteX2874" fmla="*/ 8175168 w 11855435"/>
              <a:gd name="connsiteY2874" fmla="*/ 23680 h 3922026"/>
              <a:gd name="connsiteX2875" fmla="*/ 8174682 w 11855435"/>
              <a:gd name="connsiteY2875" fmla="*/ 23399 h 3922026"/>
              <a:gd name="connsiteX2876" fmla="*/ 8173293 w 11855435"/>
              <a:gd name="connsiteY2876" fmla="*/ 23736 h 3922026"/>
              <a:gd name="connsiteX2877" fmla="*/ 8173484 w 11855435"/>
              <a:gd name="connsiteY2877" fmla="*/ 23155 h 3922026"/>
              <a:gd name="connsiteX2878" fmla="*/ 8237293 w 11855435"/>
              <a:gd name="connsiteY2878" fmla="*/ 14054 h 3922026"/>
              <a:gd name="connsiteX2879" fmla="*/ 8238198 w 11855435"/>
              <a:gd name="connsiteY2879" fmla="*/ 15866 h 3922026"/>
              <a:gd name="connsiteX2880" fmla="*/ 8286236 w 11855435"/>
              <a:gd name="connsiteY2880" fmla="*/ 11250 h 3922026"/>
              <a:gd name="connsiteX2881" fmla="*/ 8298987 w 11855435"/>
              <a:gd name="connsiteY2881" fmla="*/ 12696 h 3922026"/>
              <a:gd name="connsiteX2882" fmla="*/ 8362897 w 11855435"/>
              <a:gd name="connsiteY2882" fmla="*/ 10421 h 3922026"/>
              <a:gd name="connsiteX2883" fmla="*/ 8393051 w 11855435"/>
              <a:gd name="connsiteY2883" fmla="*/ 10697 h 3922026"/>
              <a:gd name="connsiteX2884" fmla="*/ 8421184 w 11855435"/>
              <a:gd name="connsiteY2884" fmla="*/ 9474 h 3922026"/>
              <a:gd name="connsiteX2885" fmla="*/ 8421241 w 11855435"/>
              <a:gd name="connsiteY2885" fmla="*/ 9492 h 3922026"/>
              <a:gd name="connsiteX2886" fmla="*/ 8423412 w 11855435"/>
              <a:gd name="connsiteY2886" fmla="*/ 9378 h 3922026"/>
              <a:gd name="connsiteX2887" fmla="*/ 8421184 w 11855435"/>
              <a:gd name="connsiteY2887" fmla="*/ 9474 h 3922026"/>
              <a:gd name="connsiteX2888" fmla="*/ 8418121 w 11855435"/>
              <a:gd name="connsiteY2888" fmla="*/ 8598 h 3922026"/>
              <a:gd name="connsiteX2889" fmla="*/ 8423687 w 11855435"/>
              <a:gd name="connsiteY2889" fmla="*/ 7252 h 3922026"/>
              <a:gd name="connsiteX2890" fmla="*/ 8425859 w 11855435"/>
              <a:gd name="connsiteY2890" fmla="*/ 7138 h 3922026"/>
              <a:gd name="connsiteX2891" fmla="*/ 8424910 w 11855435"/>
              <a:gd name="connsiteY2891" fmla="*/ 6133 h 3922026"/>
              <a:gd name="connsiteX2892" fmla="*/ 8369014 w 11855435"/>
              <a:gd name="connsiteY2892" fmla="*/ 4823 h 3922026"/>
              <a:gd name="connsiteX2893" fmla="*/ 8371738 w 11855435"/>
              <a:gd name="connsiteY2893" fmla="*/ 458 h 3922026"/>
              <a:gd name="connsiteX2894" fmla="*/ 8386660 w 11855435"/>
              <a:gd name="connsiteY2894" fmla="*/ 1792 h 3922026"/>
              <a:gd name="connsiteX2895" fmla="*/ 8395058 w 11855435"/>
              <a:gd name="connsiteY2895" fmla="*/ 430 h 3922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</a:cxnLst>
            <a:rect l="l" t="t" r="r" b="b"/>
            <a:pathLst>
              <a:path w="11855435" h="3922026">
                <a:moveTo>
                  <a:pt x="6243358" y="3576829"/>
                </a:moveTo>
                <a:cubicBezTo>
                  <a:pt x="6235157" y="3591988"/>
                  <a:pt x="6262723" y="3590419"/>
                  <a:pt x="6251037" y="3602459"/>
                </a:cubicBezTo>
                <a:lnTo>
                  <a:pt x="6251033" y="3602462"/>
                </a:lnTo>
                <a:lnTo>
                  <a:pt x="6251308" y="3602684"/>
                </a:lnTo>
                <a:cubicBezTo>
                  <a:pt x="6255745" y="3605790"/>
                  <a:pt x="6260273" y="3608475"/>
                  <a:pt x="6264042" y="3609951"/>
                </a:cubicBezTo>
                <a:cubicBezTo>
                  <a:pt x="6260615" y="3603740"/>
                  <a:pt x="6268152" y="3606693"/>
                  <a:pt x="6268882" y="3603328"/>
                </a:cubicBezTo>
                <a:cubicBezTo>
                  <a:pt x="6272647" y="3604804"/>
                  <a:pt x="6271535" y="3606800"/>
                  <a:pt x="6275688" y="3609645"/>
                </a:cubicBezTo>
                <a:cubicBezTo>
                  <a:pt x="6281725" y="3613222"/>
                  <a:pt x="6268152" y="3606693"/>
                  <a:pt x="6273077" y="3612272"/>
                </a:cubicBezTo>
                <a:cubicBezTo>
                  <a:pt x="6289305" y="3622275"/>
                  <a:pt x="6303992" y="3626808"/>
                  <a:pt x="6319107" y="3638809"/>
                </a:cubicBezTo>
                <a:lnTo>
                  <a:pt x="6323556" y="3639687"/>
                </a:lnTo>
                <a:lnTo>
                  <a:pt x="6306654" y="3631053"/>
                </a:lnTo>
                <a:cubicBezTo>
                  <a:pt x="6283562" y="3616115"/>
                  <a:pt x="6262258" y="3598444"/>
                  <a:pt x="6243358" y="3576829"/>
                </a:cubicBezTo>
                <a:close/>
                <a:moveTo>
                  <a:pt x="6185871" y="3576465"/>
                </a:moveTo>
                <a:lnTo>
                  <a:pt x="6192060" y="3579700"/>
                </a:lnTo>
                <a:lnTo>
                  <a:pt x="6188983" y="3577771"/>
                </a:lnTo>
                <a:close/>
                <a:moveTo>
                  <a:pt x="6050189" y="3518445"/>
                </a:moveTo>
                <a:lnTo>
                  <a:pt x="6059740" y="3524753"/>
                </a:lnTo>
                <a:lnTo>
                  <a:pt x="6060488" y="3524620"/>
                </a:lnTo>
                <a:close/>
                <a:moveTo>
                  <a:pt x="6592793" y="3495054"/>
                </a:moveTo>
                <a:lnTo>
                  <a:pt x="6589360" y="3499432"/>
                </a:lnTo>
                <a:cubicBezTo>
                  <a:pt x="6586121" y="3501658"/>
                  <a:pt x="6586757" y="3500511"/>
                  <a:pt x="6589638" y="3497718"/>
                </a:cubicBezTo>
                <a:close/>
                <a:moveTo>
                  <a:pt x="7329456" y="3490159"/>
                </a:moveTo>
                <a:lnTo>
                  <a:pt x="7315012" y="3493970"/>
                </a:lnTo>
                <a:lnTo>
                  <a:pt x="7322324" y="3492846"/>
                </a:lnTo>
                <a:close/>
                <a:moveTo>
                  <a:pt x="6658310" y="3469410"/>
                </a:moveTo>
                <a:lnTo>
                  <a:pt x="6656575" y="3469754"/>
                </a:lnTo>
                <a:lnTo>
                  <a:pt x="6658098" y="3470451"/>
                </a:lnTo>
                <a:close/>
                <a:moveTo>
                  <a:pt x="2614447" y="3429966"/>
                </a:moveTo>
                <a:lnTo>
                  <a:pt x="2605099" y="3433127"/>
                </a:lnTo>
                <a:cubicBezTo>
                  <a:pt x="2609949" y="3447029"/>
                  <a:pt x="2617116" y="3456970"/>
                  <a:pt x="2627052" y="3462972"/>
                </a:cubicBezTo>
                <a:lnTo>
                  <a:pt x="2648647" y="3466455"/>
                </a:lnTo>
                <a:lnTo>
                  <a:pt x="2642655" y="3459608"/>
                </a:lnTo>
                <a:lnTo>
                  <a:pt x="2638473" y="3460872"/>
                </a:lnTo>
                <a:close/>
                <a:moveTo>
                  <a:pt x="7596709" y="3413878"/>
                </a:moveTo>
                <a:lnTo>
                  <a:pt x="7542710" y="3430176"/>
                </a:lnTo>
                <a:lnTo>
                  <a:pt x="7541903" y="3430726"/>
                </a:lnTo>
                <a:lnTo>
                  <a:pt x="7537304" y="3433018"/>
                </a:lnTo>
                <a:lnTo>
                  <a:pt x="7537138" y="3432979"/>
                </a:lnTo>
                <a:cubicBezTo>
                  <a:pt x="7536713" y="3432978"/>
                  <a:pt x="7536171" y="3433143"/>
                  <a:pt x="7535704" y="3433816"/>
                </a:cubicBezTo>
                <a:lnTo>
                  <a:pt x="7537304" y="3433018"/>
                </a:lnTo>
                <a:lnTo>
                  <a:pt x="7537873" y="3433152"/>
                </a:lnTo>
                <a:cubicBezTo>
                  <a:pt x="7538340" y="3432480"/>
                  <a:pt x="7538881" y="3432313"/>
                  <a:pt x="7539190" y="3432483"/>
                </a:cubicBezTo>
                <a:lnTo>
                  <a:pt x="7539154" y="3433067"/>
                </a:lnTo>
                <a:lnTo>
                  <a:pt x="7503988" y="3447112"/>
                </a:lnTo>
                <a:lnTo>
                  <a:pt x="7519350" y="3444756"/>
                </a:lnTo>
                <a:cubicBezTo>
                  <a:pt x="7526488" y="3439396"/>
                  <a:pt x="7538564" y="3436754"/>
                  <a:pt x="7549405" y="3433433"/>
                </a:cubicBezTo>
                <a:cubicBezTo>
                  <a:pt x="7561479" y="3430791"/>
                  <a:pt x="7573554" y="3428149"/>
                  <a:pt x="7583161" y="3424147"/>
                </a:cubicBezTo>
                <a:cubicBezTo>
                  <a:pt x="7574489" y="3426804"/>
                  <a:pt x="7574188" y="3424783"/>
                  <a:pt x="7572021" y="3425447"/>
                </a:cubicBezTo>
                <a:cubicBezTo>
                  <a:pt x="7575124" y="3423440"/>
                  <a:pt x="7573887" y="3422760"/>
                  <a:pt x="7574820" y="3421418"/>
                </a:cubicBezTo>
                <a:cubicBezTo>
                  <a:pt x="7580859" y="3420095"/>
                  <a:pt x="7584344" y="3418765"/>
                  <a:pt x="7587677" y="3417346"/>
                </a:cubicBezTo>
                <a:close/>
                <a:moveTo>
                  <a:pt x="3342796" y="3412981"/>
                </a:moveTo>
                <a:lnTo>
                  <a:pt x="3342939" y="3413947"/>
                </a:lnTo>
                <a:cubicBezTo>
                  <a:pt x="3345818" y="3413065"/>
                  <a:pt x="3349095" y="3414868"/>
                  <a:pt x="3346613" y="3418435"/>
                </a:cubicBezTo>
                <a:lnTo>
                  <a:pt x="3344771" y="3418428"/>
                </a:lnTo>
                <a:lnTo>
                  <a:pt x="3337179" y="3415713"/>
                </a:lnTo>
                <a:cubicBezTo>
                  <a:pt x="3337576" y="3418398"/>
                  <a:pt x="3337576" y="3418398"/>
                  <a:pt x="3337576" y="3418398"/>
                </a:cubicBezTo>
                <a:lnTo>
                  <a:pt x="3344771" y="3418428"/>
                </a:lnTo>
                <a:lnTo>
                  <a:pt x="3385259" y="3432907"/>
                </a:lnTo>
                <a:lnTo>
                  <a:pt x="3421350" y="3447909"/>
                </a:lnTo>
                <a:lnTo>
                  <a:pt x="3379902" y="3421114"/>
                </a:lnTo>
                <a:lnTo>
                  <a:pt x="3365143" y="3417223"/>
                </a:lnTo>
                <a:close/>
                <a:moveTo>
                  <a:pt x="7681112" y="3394659"/>
                </a:moveTo>
                <a:lnTo>
                  <a:pt x="7666917" y="3395821"/>
                </a:lnTo>
                <a:cubicBezTo>
                  <a:pt x="7648939" y="3399488"/>
                  <a:pt x="7626413" y="3405339"/>
                  <a:pt x="7603296" y="3411890"/>
                </a:cubicBezTo>
                <a:lnTo>
                  <a:pt x="7600131" y="3412848"/>
                </a:lnTo>
                <a:lnTo>
                  <a:pt x="7604242" y="3413460"/>
                </a:lnTo>
                <a:cubicBezTo>
                  <a:pt x="7603608" y="3416826"/>
                  <a:pt x="7598338" y="3419498"/>
                  <a:pt x="7602975" y="3420192"/>
                </a:cubicBezTo>
                <a:cubicBezTo>
                  <a:pt x="7614750" y="3415528"/>
                  <a:pt x="7622189" y="3412191"/>
                  <a:pt x="7633028" y="3408870"/>
                </a:cubicBezTo>
                <a:cubicBezTo>
                  <a:pt x="7641701" y="3406212"/>
                  <a:pt x="7651308" y="3402212"/>
                  <a:pt x="7667719" y="3398241"/>
                </a:cubicBezTo>
                <a:cubicBezTo>
                  <a:pt x="7667719" y="3398241"/>
                  <a:pt x="7668020" y="3400264"/>
                  <a:pt x="7670188" y="3399600"/>
                </a:cubicBezTo>
                <a:cubicBezTo>
                  <a:pt x="7676542" y="3396595"/>
                  <a:pt x="7678943" y="3395596"/>
                  <a:pt x="7681075" y="3394678"/>
                </a:cubicBezTo>
                <a:close/>
                <a:moveTo>
                  <a:pt x="6526862" y="3361881"/>
                </a:moveTo>
                <a:cubicBezTo>
                  <a:pt x="6521430" y="3360769"/>
                  <a:pt x="6514052" y="3361662"/>
                  <a:pt x="6511898" y="3367235"/>
                </a:cubicBezTo>
                <a:cubicBezTo>
                  <a:pt x="6508004" y="3371248"/>
                  <a:pt x="6509333" y="3379941"/>
                  <a:pt x="6514764" y="3381053"/>
                </a:cubicBezTo>
                <a:cubicBezTo>
                  <a:pt x="6559259" y="3395585"/>
                  <a:pt x="6587090" y="3431057"/>
                  <a:pt x="6623339" y="3454554"/>
                </a:cubicBezTo>
                <a:lnTo>
                  <a:pt x="6624372" y="3455026"/>
                </a:lnTo>
                <a:lnTo>
                  <a:pt x="6636453" y="3439752"/>
                </a:lnTo>
                <a:cubicBezTo>
                  <a:pt x="6642469" y="3432380"/>
                  <a:pt x="6648198" y="3425550"/>
                  <a:pt x="6653031" y="3420131"/>
                </a:cubicBezTo>
                <a:lnTo>
                  <a:pt x="6655286" y="3417883"/>
                </a:lnTo>
                <a:lnTo>
                  <a:pt x="6546431" y="3371906"/>
                </a:lnTo>
                <a:cubicBezTo>
                  <a:pt x="6541206" y="3367227"/>
                  <a:pt x="6534034" y="3364554"/>
                  <a:pt x="6526862" y="3361881"/>
                </a:cubicBezTo>
                <a:close/>
                <a:moveTo>
                  <a:pt x="6686539" y="3345146"/>
                </a:moveTo>
                <a:lnTo>
                  <a:pt x="6694871" y="3353289"/>
                </a:lnTo>
                <a:lnTo>
                  <a:pt x="6696193" y="3354298"/>
                </a:lnTo>
                <a:lnTo>
                  <a:pt x="6700935" y="3348404"/>
                </a:lnTo>
                <a:close/>
                <a:moveTo>
                  <a:pt x="7418399" y="3325478"/>
                </a:moveTo>
                <a:lnTo>
                  <a:pt x="7407356" y="3326492"/>
                </a:lnTo>
                <a:lnTo>
                  <a:pt x="7404034" y="3327152"/>
                </a:lnTo>
                <a:close/>
                <a:moveTo>
                  <a:pt x="1300619" y="3181013"/>
                </a:moveTo>
                <a:lnTo>
                  <a:pt x="1265303" y="3186044"/>
                </a:lnTo>
                <a:lnTo>
                  <a:pt x="1258308" y="3186317"/>
                </a:lnTo>
                <a:lnTo>
                  <a:pt x="1274827" y="3187406"/>
                </a:lnTo>
                <a:close/>
                <a:moveTo>
                  <a:pt x="7992290" y="3175882"/>
                </a:moveTo>
                <a:lnTo>
                  <a:pt x="7991206" y="3176359"/>
                </a:lnTo>
                <a:lnTo>
                  <a:pt x="7992487" y="3176209"/>
                </a:lnTo>
                <a:close/>
                <a:moveTo>
                  <a:pt x="1377078" y="3170949"/>
                </a:moveTo>
                <a:lnTo>
                  <a:pt x="1345674" y="3174596"/>
                </a:lnTo>
                <a:lnTo>
                  <a:pt x="1303234" y="3180641"/>
                </a:lnTo>
                <a:lnTo>
                  <a:pt x="1332506" y="3178214"/>
                </a:lnTo>
                <a:cubicBezTo>
                  <a:pt x="1354850" y="3178156"/>
                  <a:pt x="1377196" y="3178099"/>
                  <a:pt x="1395798" y="3174435"/>
                </a:cubicBezTo>
                <a:cubicBezTo>
                  <a:pt x="1379419" y="3175923"/>
                  <a:pt x="1379774" y="3171941"/>
                  <a:pt x="1375681" y="3172314"/>
                </a:cubicBezTo>
                <a:close/>
                <a:moveTo>
                  <a:pt x="1432100" y="3168741"/>
                </a:moveTo>
                <a:lnTo>
                  <a:pt x="1430973" y="3170002"/>
                </a:lnTo>
                <a:cubicBezTo>
                  <a:pt x="1429027" y="3171905"/>
                  <a:pt x="1428381" y="3173445"/>
                  <a:pt x="1432299" y="3175063"/>
                </a:cubicBezTo>
                <a:lnTo>
                  <a:pt x="1445300" y="3172991"/>
                </a:lnTo>
                <a:lnTo>
                  <a:pt x="1445138" y="3172582"/>
                </a:lnTo>
                <a:close/>
                <a:moveTo>
                  <a:pt x="6753469" y="3135857"/>
                </a:moveTo>
                <a:lnTo>
                  <a:pt x="6674277" y="3156335"/>
                </a:lnTo>
                <a:cubicBezTo>
                  <a:pt x="6605718" y="3169950"/>
                  <a:pt x="6538489" y="3192259"/>
                  <a:pt x="6484163" y="3244877"/>
                </a:cubicBezTo>
                <a:cubicBezTo>
                  <a:pt x="6476374" y="3252903"/>
                  <a:pt x="6465512" y="3250677"/>
                  <a:pt x="6457721" y="3258703"/>
                </a:cubicBezTo>
                <a:cubicBezTo>
                  <a:pt x="6472777" y="3283440"/>
                  <a:pt x="6494296" y="3291458"/>
                  <a:pt x="6525962" y="3282310"/>
                </a:cubicBezTo>
                <a:cubicBezTo>
                  <a:pt x="6538976" y="3278963"/>
                  <a:pt x="6548303" y="3276062"/>
                  <a:pt x="6555064" y="3285868"/>
                </a:cubicBezTo>
                <a:cubicBezTo>
                  <a:pt x="6562592" y="3298236"/>
                  <a:pt x="6574988" y="3305588"/>
                  <a:pt x="6588116" y="3312187"/>
                </a:cubicBezTo>
                <a:lnTo>
                  <a:pt x="6610185" y="3325042"/>
                </a:lnTo>
                <a:lnTo>
                  <a:pt x="6607157" y="3273159"/>
                </a:lnTo>
                <a:lnTo>
                  <a:pt x="6620284" y="3270551"/>
                </a:lnTo>
                <a:cubicBezTo>
                  <a:pt x="6626534" y="3269307"/>
                  <a:pt x="6626534" y="3269307"/>
                  <a:pt x="6639493" y="3260405"/>
                </a:cubicBezTo>
                <a:lnTo>
                  <a:pt x="6638985" y="3241529"/>
                </a:lnTo>
                <a:cubicBezTo>
                  <a:pt x="6642031" y="3237928"/>
                  <a:pt x="6678828" y="3204061"/>
                  <a:pt x="6714863" y="3171095"/>
                </a:cubicBezTo>
                <a:close/>
                <a:moveTo>
                  <a:pt x="8260869" y="3095889"/>
                </a:moveTo>
                <a:lnTo>
                  <a:pt x="8254159" y="3097179"/>
                </a:lnTo>
                <a:cubicBezTo>
                  <a:pt x="8237085" y="3099034"/>
                  <a:pt x="8219187" y="3099511"/>
                  <a:pt x="8206460" y="3105371"/>
                </a:cubicBezTo>
                <a:cubicBezTo>
                  <a:pt x="8161161" y="3126696"/>
                  <a:pt x="8076771" y="3143473"/>
                  <a:pt x="8004595" y="3170472"/>
                </a:cubicBezTo>
                <a:lnTo>
                  <a:pt x="8002147" y="3171549"/>
                </a:lnTo>
                <a:lnTo>
                  <a:pt x="8002092" y="3172209"/>
                </a:lnTo>
                <a:cubicBezTo>
                  <a:pt x="8023141" y="3168931"/>
                  <a:pt x="8039251" y="3162940"/>
                  <a:pt x="8060601" y="3161684"/>
                </a:cubicBezTo>
                <a:cubicBezTo>
                  <a:pt x="8067737" y="3156326"/>
                  <a:pt x="8079813" y="3153683"/>
                  <a:pt x="8090653" y="3150363"/>
                </a:cubicBezTo>
                <a:cubicBezTo>
                  <a:pt x="8102729" y="3147719"/>
                  <a:pt x="8114804" y="3145077"/>
                  <a:pt x="8124409" y="3141077"/>
                </a:cubicBezTo>
                <a:cubicBezTo>
                  <a:pt x="8115737" y="3143734"/>
                  <a:pt x="8115437" y="3141711"/>
                  <a:pt x="8113270" y="3142375"/>
                </a:cubicBezTo>
                <a:cubicBezTo>
                  <a:pt x="8116371" y="3140368"/>
                  <a:pt x="8115137" y="3139689"/>
                  <a:pt x="8116069" y="3138345"/>
                </a:cubicBezTo>
                <a:cubicBezTo>
                  <a:pt x="8128145" y="3135703"/>
                  <a:pt x="8130014" y="3133016"/>
                  <a:pt x="8140855" y="3129696"/>
                </a:cubicBezTo>
                <a:cubicBezTo>
                  <a:pt x="8142088" y="3130375"/>
                  <a:pt x="8143324" y="3131054"/>
                  <a:pt x="8145490" y="3130389"/>
                </a:cubicBezTo>
                <a:cubicBezTo>
                  <a:pt x="8144859" y="3133754"/>
                  <a:pt x="8139588" y="3136426"/>
                  <a:pt x="8144224" y="3137119"/>
                </a:cubicBezTo>
                <a:cubicBezTo>
                  <a:pt x="8155998" y="3132456"/>
                  <a:pt x="8163437" y="3129120"/>
                  <a:pt x="8174278" y="3125799"/>
                </a:cubicBezTo>
                <a:cubicBezTo>
                  <a:pt x="8182949" y="3123141"/>
                  <a:pt x="8192555" y="3119142"/>
                  <a:pt x="8208966" y="3115170"/>
                </a:cubicBezTo>
                <a:cubicBezTo>
                  <a:pt x="8208966" y="3115170"/>
                  <a:pt x="8209269" y="3117193"/>
                  <a:pt x="8211437" y="3116527"/>
                </a:cubicBezTo>
                <a:cubicBezTo>
                  <a:pt x="8224143" y="3110520"/>
                  <a:pt x="8221043" y="3112528"/>
                  <a:pt x="8231583" y="3107184"/>
                </a:cubicBezTo>
                <a:cubicBezTo>
                  <a:pt x="8235919" y="3105855"/>
                  <a:pt x="8240254" y="3104527"/>
                  <a:pt x="8246761" y="3102534"/>
                </a:cubicBezTo>
                <a:close/>
                <a:moveTo>
                  <a:pt x="8882730" y="2981788"/>
                </a:moveTo>
                <a:lnTo>
                  <a:pt x="8869615" y="2985439"/>
                </a:lnTo>
                <a:lnTo>
                  <a:pt x="8874483" y="2985437"/>
                </a:lnTo>
                <a:lnTo>
                  <a:pt x="8881150" y="2984008"/>
                </a:lnTo>
                <a:close/>
                <a:moveTo>
                  <a:pt x="8928053" y="2972195"/>
                </a:moveTo>
                <a:lnTo>
                  <a:pt x="8927280" y="2972271"/>
                </a:lnTo>
                <a:lnTo>
                  <a:pt x="8926152" y="2972868"/>
                </a:lnTo>
                <a:lnTo>
                  <a:pt x="8913625" y="2977626"/>
                </a:lnTo>
                <a:lnTo>
                  <a:pt x="8924962" y="2975689"/>
                </a:lnTo>
                <a:lnTo>
                  <a:pt x="8928653" y="2976240"/>
                </a:lnTo>
                <a:cubicBezTo>
                  <a:pt x="8928653" y="2976240"/>
                  <a:pt x="8928653" y="2976240"/>
                  <a:pt x="8929587" y="2974898"/>
                </a:cubicBezTo>
                <a:lnTo>
                  <a:pt x="8924962" y="2975689"/>
                </a:lnTo>
                <a:lnTo>
                  <a:pt x="8924016" y="2975547"/>
                </a:lnTo>
                <a:cubicBezTo>
                  <a:pt x="8923716" y="2973525"/>
                  <a:pt x="8925885" y="2972860"/>
                  <a:pt x="8927118" y="2973539"/>
                </a:cubicBezTo>
                <a:cubicBezTo>
                  <a:pt x="8928053" y="2972195"/>
                  <a:pt x="8928053" y="2972195"/>
                  <a:pt x="8928053" y="2972195"/>
                </a:cubicBezTo>
                <a:close/>
                <a:moveTo>
                  <a:pt x="8972682" y="2956739"/>
                </a:moveTo>
                <a:lnTo>
                  <a:pt x="8962729" y="2959511"/>
                </a:lnTo>
                <a:lnTo>
                  <a:pt x="8973584" y="2958246"/>
                </a:lnTo>
                <a:close/>
                <a:moveTo>
                  <a:pt x="9095904" y="2922203"/>
                </a:moveTo>
                <a:lnTo>
                  <a:pt x="9070262" y="2929568"/>
                </a:lnTo>
                <a:lnTo>
                  <a:pt x="8983227" y="2953803"/>
                </a:lnTo>
                <a:lnTo>
                  <a:pt x="8983190" y="2954245"/>
                </a:lnTo>
                <a:cubicBezTo>
                  <a:pt x="9004239" y="2950968"/>
                  <a:pt x="9020350" y="2944976"/>
                  <a:pt x="9041698" y="2943720"/>
                </a:cubicBezTo>
                <a:cubicBezTo>
                  <a:pt x="9048836" y="2938362"/>
                  <a:pt x="9060912" y="2935721"/>
                  <a:pt x="9071752" y="2932398"/>
                </a:cubicBezTo>
                <a:cubicBezTo>
                  <a:pt x="9083827" y="2929755"/>
                  <a:pt x="9095902" y="2927114"/>
                  <a:pt x="9105508" y="2923114"/>
                </a:cubicBezTo>
                <a:cubicBezTo>
                  <a:pt x="9096835" y="2925771"/>
                  <a:pt x="9096536" y="2923748"/>
                  <a:pt x="9094366" y="2924412"/>
                </a:cubicBezTo>
                <a:close/>
                <a:moveTo>
                  <a:pt x="9243874" y="2877028"/>
                </a:moveTo>
                <a:lnTo>
                  <a:pt x="9172813" y="2900109"/>
                </a:lnTo>
                <a:lnTo>
                  <a:pt x="9125896" y="2913586"/>
                </a:lnTo>
                <a:lnTo>
                  <a:pt x="9123979" y="2916793"/>
                </a:lnTo>
                <a:cubicBezTo>
                  <a:pt x="9123162" y="2917969"/>
                  <a:pt x="9123005" y="2918810"/>
                  <a:pt x="9125322" y="2919157"/>
                </a:cubicBezTo>
                <a:cubicBezTo>
                  <a:pt x="9137096" y="2914492"/>
                  <a:pt x="9144533" y="2911157"/>
                  <a:pt x="9155376" y="2907836"/>
                </a:cubicBezTo>
                <a:cubicBezTo>
                  <a:pt x="9164048" y="2905178"/>
                  <a:pt x="9173654" y="2901176"/>
                  <a:pt x="9190066" y="2897207"/>
                </a:cubicBezTo>
                <a:cubicBezTo>
                  <a:pt x="9190066" y="2897207"/>
                  <a:pt x="9190365" y="2899229"/>
                  <a:pt x="9192534" y="2898564"/>
                </a:cubicBezTo>
                <a:cubicBezTo>
                  <a:pt x="9205243" y="2892557"/>
                  <a:pt x="9202141" y="2894564"/>
                  <a:pt x="9212681" y="2889220"/>
                </a:cubicBezTo>
                <a:cubicBezTo>
                  <a:pt x="9217017" y="2887892"/>
                  <a:pt x="9221356" y="2886564"/>
                  <a:pt x="9227860" y="2884571"/>
                </a:cubicBezTo>
                <a:close/>
                <a:moveTo>
                  <a:pt x="767155" y="2160576"/>
                </a:moveTo>
                <a:lnTo>
                  <a:pt x="722582" y="2164245"/>
                </a:lnTo>
                <a:lnTo>
                  <a:pt x="722470" y="2164218"/>
                </a:lnTo>
                <a:cubicBezTo>
                  <a:pt x="722470" y="2164218"/>
                  <a:pt x="722470" y="2164218"/>
                  <a:pt x="718376" y="2164591"/>
                </a:cubicBezTo>
                <a:lnTo>
                  <a:pt x="722582" y="2164245"/>
                </a:lnTo>
                <a:lnTo>
                  <a:pt x="728436" y="2165650"/>
                </a:lnTo>
                <a:cubicBezTo>
                  <a:pt x="726212" y="2167827"/>
                  <a:pt x="723987" y="2170004"/>
                  <a:pt x="718021" y="2168570"/>
                </a:cubicBezTo>
                <a:cubicBezTo>
                  <a:pt x="718021" y="2168570"/>
                  <a:pt x="713925" y="2168944"/>
                  <a:pt x="713925" y="2168944"/>
                </a:cubicBezTo>
                <a:cubicBezTo>
                  <a:pt x="711701" y="2171122"/>
                  <a:pt x="713571" y="2172925"/>
                  <a:pt x="715797" y="2170748"/>
                </a:cubicBezTo>
                <a:cubicBezTo>
                  <a:pt x="729950" y="2171436"/>
                  <a:pt x="747821" y="2170305"/>
                  <a:pt x="766438" y="2169353"/>
                </a:cubicBezTo>
                <a:lnTo>
                  <a:pt x="790324" y="2169214"/>
                </a:lnTo>
                <a:lnTo>
                  <a:pt x="781379" y="2167186"/>
                </a:lnTo>
                <a:close/>
                <a:moveTo>
                  <a:pt x="585934" y="2137394"/>
                </a:moveTo>
                <a:lnTo>
                  <a:pt x="596852" y="2138130"/>
                </a:lnTo>
                <a:cubicBezTo>
                  <a:pt x="605799" y="2140276"/>
                  <a:pt x="616794" y="2142239"/>
                  <a:pt x="627600" y="2143477"/>
                </a:cubicBezTo>
                <a:lnTo>
                  <a:pt x="654416" y="2144391"/>
                </a:lnTo>
                <a:lnTo>
                  <a:pt x="646928" y="2143409"/>
                </a:lnTo>
                <a:cubicBezTo>
                  <a:pt x="631407" y="2139826"/>
                  <a:pt x="615035" y="2138356"/>
                  <a:pt x="598307" y="2137660"/>
                </a:cubicBezTo>
                <a:close/>
                <a:moveTo>
                  <a:pt x="10279644" y="1989721"/>
                </a:moveTo>
                <a:lnTo>
                  <a:pt x="10220638" y="2003503"/>
                </a:lnTo>
                <a:lnTo>
                  <a:pt x="10216712" y="1998406"/>
                </a:lnTo>
                <a:lnTo>
                  <a:pt x="10186050" y="2005009"/>
                </a:lnTo>
                <a:lnTo>
                  <a:pt x="10172652" y="2029852"/>
                </a:lnTo>
                <a:lnTo>
                  <a:pt x="10209341" y="2020115"/>
                </a:lnTo>
                <a:lnTo>
                  <a:pt x="10283234" y="2001085"/>
                </a:lnTo>
                <a:lnTo>
                  <a:pt x="10283083" y="1999660"/>
                </a:lnTo>
                <a:close/>
                <a:moveTo>
                  <a:pt x="549655" y="1827360"/>
                </a:moveTo>
                <a:lnTo>
                  <a:pt x="542621" y="1829333"/>
                </a:lnTo>
                <a:cubicBezTo>
                  <a:pt x="542621" y="1829333"/>
                  <a:pt x="538528" y="1829705"/>
                  <a:pt x="538528" y="1829705"/>
                </a:cubicBezTo>
                <a:cubicBezTo>
                  <a:pt x="536302" y="1831881"/>
                  <a:pt x="538173" y="1833686"/>
                  <a:pt x="540395" y="1831508"/>
                </a:cubicBezTo>
                <a:lnTo>
                  <a:pt x="575136" y="1830551"/>
                </a:lnTo>
                <a:lnTo>
                  <a:pt x="572921" y="1830260"/>
                </a:lnTo>
                <a:close/>
                <a:moveTo>
                  <a:pt x="10179428" y="1798865"/>
                </a:moveTo>
                <a:lnTo>
                  <a:pt x="10177622" y="1799260"/>
                </a:lnTo>
                <a:lnTo>
                  <a:pt x="10167277" y="1800965"/>
                </a:lnTo>
                <a:lnTo>
                  <a:pt x="10167401" y="1802298"/>
                </a:lnTo>
                <a:close/>
                <a:moveTo>
                  <a:pt x="10186538" y="1759320"/>
                </a:moveTo>
                <a:lnTo>
                  <a:pt x="10140792" y="1770978"/>
                </a:lnTo>
                <a:lnTo>
                  <a:pt x="10140935" y="1776263"/>
                </a:lnTo>
                <a:lnTo>
                  <a:pt x="10160313" y="1772411"/>
                </a:lnTo>
                <a:lnTo>
                  <a:pt x="10160389" y="1775234"/>
                </a:lnTo>
                <a:lnTo>
                  <a:pt x="10179605" y="1769288"/>
                </a:lnTo>
                <a:lnTo>
                  <a:pt x="10179760" y="1769288"/>
                </a:lnTo>
                <a:cubicBezTo>
                  <a:pt x="10179760" y="1769288"/>
                  <a:pt x="10179760" y="1769288"/>
                  <a:pt x="10185080" y="1767596"/>
                </a:cubicBezTo>
                <a:lnTo>
                  <a:pt x="10179605" y="1769288"/>
                </a:lnTo>
                <a:lnTo>
                  <a:pt x="10171376" y="1769351"/>
                </a:lnTo>
                <a:cubicBezTo>
                  <a:pt x="10173635" y="1766028"/>
                  <a:pt x="10175894" y="1762706"/>
                  <a:pt x="10184279" y="1762643"/>
                </a:cubicBezTo>
                <a:cubicBezTo>
                  <a:pt x="10184279" y="1762643"/>
                  <a:pt x="10189601" y="1760951"/>
                  <a:pt x="10189601" y="1760951"/>
                </a:cubicBezTo>
                <a:cubicBezTo>
                  <a:pt x="10191858" y="1757628"/>
                  <a:pt x="10188797" y="1755998"/>
                  <a:pt x="10186538" y="1759320"/>
                </a:cubicBezTo>
                <a:close/>
                <a:moveTo>
                  <a:pt x="10449585" y="1718827"/>
                </a:moveTo>
                <a:lnTo>
                  <a:pt x="10423710" y="1723551"/>
                </a:lnTo>
                <a:lnTo>
                  <a:pt x="10434016" y="1723334"/>
                </a:lnTo>
                <a:close/>
                <a:moveTo>
                  <a:pt x="10554924" y="1701141"/>
                </a:moveTo>
                <a:cubicBezTo>
                  <a:pt x="10516871" y="1708041"/>
                  <a:pt x="10461399" y="1728292"/>
                  <a:pt x="10414963" y="1735254"/>
                </a:cubicBezTo>
                <a:cubicBezTo>
                  <a:pt x="10413032" y="1731964"/>
                  <a:pt x="10410735" y="1730740"/>
                  <a:pt x="10410535" y="1729503"/>
                </a:cubicBezTo>
                <a:lnTo>
                  <a:pt x="10417163" y="1724747"/>
                </a:lnTo>
                <a:lnTo>
                  <a:pt x="10392031" y="1729335"/>
                </a:lnTo>
                <a:lnTo>
                  <a:pt x="10382919" y="1728088"/>
                </a:lnTo>
                <a:cubicBezTo>
                  <a:pt x="10382919" y="1728088"/>
                  <a:pt x="10382919" y="1728088"/>
                  <a:pt x="10380660" y="1731410"/>
                </a:cubicBezTo>
                <a:lnTo>
                  <a:pt x="10392031" y="1729335"/>
                </a:lnTo>
                <a:lnTo>
                  <a:pt x="10394365" y="1729653"/>
                </a:lnTo>
                <a:cubicBezTo>
                  <a:pt x="10395167" y="1734606"/>
                  <a:pt x="10389846" y="1736298"/>
                  <a:pt x="10386784" y="1734669"/>
                </a:cubicBezTo>
                <a:cubicBezTo>
                  <a:pt x="10384524" y="1737992"/>
                  <a:pt x="10384524" y="1737992"/>
                  <a:pt x="10384524" y="1737992"/>
                </a:cubicBezTo>
                <a:lnTo>
                  <a:pt x="10454762" y="1732859"/>
                </a:lnTo>
                <a:lnTo>
                  <a:pt x="10457166" y="1732379"/>
                </a:lnTo>
                <a:lnTo>
                  <a:pt x="10463276" y="1732022"/>
                </a:lnTo>
                <a:lnTo>
                  <a:pt x="10495278" y="1727420"/>
                </a:lnTo>
                <a:lnTo>
                  <a:pt x="10547989" y="1711110"/>
                </a:lnTo>
                <a:lnTo>
                  <a:pt x="10548144" y="1711109"/>
                </a:lnTo>
                <a:cubicBezTo>
                  <a:pt x="10548144" y="1711109"/>
                  <a:pt x="10548144" y="1711109"/>
                  <a:pt x="10553466" y="1709415"/>
                </a:cubicBezTo>
                <a:lnTo>
                  <a:pt x="10547989" y="1711110"/>
                </a:lnTo>
                <a:lnTo>
                  <a:pt x="10539763" y="1711172"/>
                </a:lnTo>
                <a:cubicBezTo>
                  <a:pt x="10542022" y="1707850"/>
                  <a:pt x="10544281" y="1704527"/>
                  <a:pt x="10552664" y="1704465"/>
                </a:cubicBezTo>
                <a:cubicBezTo>
                  <a:pt x="10552664" y="1704465"/>
                  <a:pt x="10557985" y="1702772"/>
                  <a:pt x="10557985" y="1702772"/>
                </a:cubicBezTo>
                <a:cubicBezTo>
                  <a:pt x="10560245" y="1699447"/>
                  <a:pt x="10557183" y="1697819"/>
                  <a:pt x="10554924" y="1701141"/>
                </a:cubicBezTo>
                <a:close/>
                <a:moveTo>
                  <a:pt x="125645" y="1667285"/>
                </a:moveTo>
                <a:lnTo>
                  <a:pt x="125933" y="1667630"/>
                </a:lnTo>
                <a:lnTo>
                  <a:pt x="126626" y="1667532"/>
                </a:lnTo>
                <a:close/>
                <a:moveTo>
                  <a:pt x="405314" y="1654950"/>
                </a:moveTo>
                <a:lnTo>
                  <a:pt x="398629" y="1655401"/>
                </a:lnTo>
                <a:lnTo>
                  <a:pt x="408078" y="1655131"/>
                </a:lnTo>
                <a:close/>
                <a:moveTo>
                  <a:pt x="450282" y="1653104"/>
                </a:moveTo>
                <a:lnTo>
                  <a:pt x="446351" y="1654039"/>
                </a:lnTo>
                <a:lnTo>
                  <a:pt x="466140" y="1653475"/>
                </a:lnTo>
                <a:lnTo>
                  <a:pt x="468757" y="1653274"/>
                </a:lnTo>
                <a:close/>
                <a:moveTo>
                  <a:pt x="173072" y="1638239"/>
                </a:moveTo>
                <a:lnTo>
                  <a:pt x="179922" y="1640047"/>
                </a:lnTo>
                <a:lnTo>
                  <a:pt x="173441" y="1638308"/>
                </a:lnTo>
                <a:close/>
                <a:moveTo>
                  <a:pt x="549041" y="1627506"/>
                </a:moveTo>
                <a:lnTo>
                  <a:pt x="494070" y="1633686"/>
                </a:lnTo>
                <a:cubicBezTo>
                  <a:pt x="474617" y="1635203"/>
                  <a:pt x="455702" y="1636161"/>
                  <a:pt x="436760" y="1637614"/>
                </a:cubicBezTo>
                <a:lnTo>
                  <a:pt x="383523" y="1644009"/>
                </a:lnTo>
                <a:lnTo>
                  <a:pt x="383410" y="1643986"/>
                </a:lnTo>
                <a:cubicBezTo>
                  <a:pt x="383410" y="1643986"/>
                  <a:pt x="383410" y="1643986"/>
                  <a:pt x="379304" y="1644515"/>
                </a:cubicBezTo>
                <a:lnTo>
                  <a:pt x="383523" y="1644009"/>
                </a:lnTo>
                <a:lnTo>
                  <a:pt x="389472" y="1645176"/>
                </a:lnTo>
                <a:cubicBezTo>
                  <a:pt x="387324" y="1647422"/>
                  <a:pt x="385173" y="1649667"/>
                  <a:pt x="379111" y="1648477"/>
                </a:cubicBezTo>
                <a:cubicBezTo>
                  <a:pt x="379111" y="1648477"/>
                  <a:pt x="375005" y="1649006"/>
                  <a:pt x="375005" y="1649006"/>
                </a:cubicBezTo>
                <a:cubicBezTo>
                  <a:pt x="372855" y="1651252"/>
                  <a:pt x="374811" y="1652969"/>
                  <a:pt x="376960" y="1650723"/>
                </a:cubicBezTo>
                <a:cubicBezTo>
                  <a:pt x="405508" y="1650989"/>
                  <a:pt x="448714" y="1643459"/>
                  <a:pt x="483322" y="1644914"/>
                </a:cubicBezTo>
                <a:cubicBezTo>
                  <a:pt x="484204" y="1647752"/>
                  <a:pt x="485670" y="1649042"/>
                  <a:pt x="485622" y="1650031"/>
                </a:cubicBezTo>
                <a:lnTo>
                  <a:pt x="480922" y="1652340"/>
                </a:lnTo>
                <a:lnTo>
                  <a:pt x="514358" y="1649771"/>
                </a:lnTo>
                <a:cubicBezTo>
                  <a:pt x="522192" y="1647477"/>
                  <a:pt x="529845" y="1644035"/>
                  <a:pt x="537203" y="1638987"/>
                </a:cubicBezTo>
                <a:close/>
                <a:moveTo>
                  <a:pt x="9823551" y="1627213"/>
                </a:moveTo>
                <a:lnTo>
                  <a:pt x="9793067" y="1634981"/>
                </a:lnTo>
                <a:lnTo>
                  <a:pt x="9820263" y="1631072"/>
                </a:lnTo>
                <a:lnTo>
                  <a:pt x="9821294" y="1630536"/>
                </a:lnTo>
                <a:cubicBezTo>
                  <a:pt x="9821294" y="1630536"/>
                  <a:pt x="9826614" y="1628842"/>
                  <a:pt x="9826614" y="1628842"/>
                </a:cubicBezTo>
                <a:cubicBezTo>
                  <a:pt x="9828874" y="1625521"/>
                  <a:pt x="9825812" y="1623890"/>
                  <a:pt x="9823551" y="1627213"/>
                </a:cubicBezTo>
                <a:close/>
                <a:moveTo>
                  <a:pt x="9762853" y="1624132"/>
                </a:moveTo>
                <a:lnTo>
                  <a:pt x="9704528" y="1634780"/>
                </a:lnTo>
                <a:lnTo>
                  <a:pt x="9695418" y="1633534"/>
                </a:lnTo>
                <a:cubicBezTo>
                  <a:pt x="9695418" y="1633534"/>
                  <a:pt x="9695418" y="1633534"/>
                  <a:pt x="9693158" y="1636855"/>
                </a:cubicBezTo>
                <a:lnTo>
                  <a:pt x="9704528" y="1634780"/>
                </a:lnTo>
                <a:lnTo>
                  <a:pt x="9706863" y="1635099"/>
                </a:lnTo>
                <a:cubicBezTo>
                  <a:pt x="9707664" y="1640053"/>
                  <a:pt x="9702344" y="1641744"/>
                  <a:pt x="9699281" y="1640115"/>
                </a:cubicBezTo>
                <a:lnTo>
                  <a:pt x="9698184" y="1641728"/>
                </a:lnTo>
                <a:lnTo>
                  <a:pt x="9699841" y="1643232"/>
                </a:lnTo>
                <a:lnTo>
                  <a:pt x="9710282" y="1642468"/>
                </a:lnTo>
                <a:lnTo>
                  <a:pt x="9735678" y="1633845"/>
                </a:lnTo>
                <a:close/>
                <a:moveTo>
                  <a:pt x="10019933" y="1595979"/>
                </a:moveTo>
                <a:cubicBezTo>
                  <a:pt x="10019933" y="1595979"/>
                  <a:pt x="10019933" y="1595979"/>
                  <a:pt x="10017674" y="1599301"/>
                </a:cubicBezTo>
                <a:lnTo>
                  <a:pt x="10024481" y="1598059"/>
                </a:lnTo>
                <a:lnTo>
                  <a:pt x="10025495" y="1596740"/>
                </a:lnTo>
                <a:close/>
                <a:moveTo>
                  <a:pt x="605290" y="1592862"/>
                </a:moveTo>
                <a:lnTo>
                  <a:pt x="600050" y="1599128"/>
                </a:lnTo>
                <a:lnTo>
                  <a:pt x="600109" y="1599319"/>
                </a:lnTo>
                <a:lnTo>
                  <a:pt x="609905" y="1599263"/>
                </a:lnTo>
                <a:close/>
                <a:moveTo>
                  <a:pt x="601919" y="1590101"/>
                </a:moveTo>
                <a:lnTo>
                  <a:pt x="603786" y="1590777"/>
                </a:lnTo>
                <a:lnTo>
                  <a:pt x="603324" y="1590137"/>
                </a:lnTo>
                <a:close/>
                <a:moveTo>
                  <a:pt x="584974" y="1589667"/>
                </a:moveTo>
                <a:lnTo>
                  <a:pt x="571950" y="1590062"/>
                </a:lnTo>
                <a:lnTo>
                  <a:pt x="518871" y="1594430"/>
                </a:lnTo>
                <a:lnTo>
                  <a:pt x="518760" y="1594405"/>
                </a:lnTo>
                <a:cubicBezTo>
                  <a:pt x="518760" y="1594405"/>
                  <a:pt x="518760" y="1594405"/>
                  <a:pt x="514665" y="1594776"/>
                </a:cubicBezTo>
                <a:lnTo>
                  <a:pt x="518871" y="1594430"/>
                </a:lnTo>
                <a:lnTo>
                  <a:pt x="524726" y="1595835"/>
                </a:lnTo>
                <a:cubicBezTo>
                  <a:pt x="522501" y="1598011"/>
                  <a:pt x="520277" y="1600190"/>
                  <a:pt x="514310" y="1598757"/>
                </a:cubicBezTo>
                <a:cubicBezTo>
                  <a:pt x="514310" y="1598757"/>
                  <a:pt x="510215" y="1599130"/>
                  <a:pt x="510215" y="1599130"/>
                </a:cubicBezTo>
                <a:cubicBezTo>
                  <a:pt x="507992" y="1601305"/>
                  <a:pt x="509862" y="1603109"/>
                  <a:pt x="512087" y="1600934"/>
                </a:cubicBezTo>
                <a:lnTo>
                  <a:pt x="547968" y="1599944"/>
                </a:lnTo>
                <a:lnTo>
                  <a:pt x="550949" y="1596832"/>
                </a:lnTo>
                <a:cubicBezTo>
                  <a:pt x="562191" y="1596371"/>
                  <a:pt x="568887" y="1595016"/>
                  <a:pt x="575337" y="1593447"/>
                </a:cubicBezTo>
                <a:lnTo>
                  <a:pt x="592883" y="1589870"/>
                </a:lnTo>
                <a:close/>
                <a:moveTo>
                  <a:pt x="363590" y="1589123"/>
                </a:moveTo>
                <a:lnTo>
                  <a:pt x="366803" y="1590451"/>
                </a:lnTo>
                <a:lnTo>
                  <a:pt x="367905" y="1589372"/>
                </a:lnTo>
                <a:close/>
                <a:moveTo>
                  <a:pt x="9895796" y="1583287"/>
                </a:moveTo>
                <a:cubicBezTo>
                  <a:pt x="9886241" y="1583363"/>
                  <a:pt x="9866154" y="1591132"/>
                  <a:pt x="9845723" y="1599811"/>
                </a:cubicBezTo>
                <a:lnTo>
                  <a:pt x="9841654" y="1601578"/>
                </a:lnTo>
                <a:lnTo>
                  <a:pt x="9845390" y="1609180"/>
                </a:lnTo>
                <a:lnTo>
                  <a:pt x="9828599" y="1609387"/>
                </a:lnTo>
                <a:lnTo>
                  <a:pt x="9818269" y="1611719"/>
                </a:lnTo>
                <a:lnTo>
                  <a:pt x="9816092" y="1612665"/>
                </a:lnTo>
                <a:cubicBezTo>
                  <a:pt x="9806978" y="1616611"/>
                  <a:pt x="9799052" y="1619935"/>
                  <a:pt x="9793587" y="1621791"/>
                </a:cubicBezTo>
                <a:cubicBezTo>
                  <a:pt x="9793587" y="1621791"/>
                  <a:pt x="9797133" y="1622489"/>
                  <a:pt x="9797133" y="1622489"/>
                </a:cubicBezTo>
                <a:cubicBezTo>
                  <a:pt x="9802057" y="1619549"/>
                  <a:pt x="9800681" y="1623184"/>
                  <a:pt x="9800681" y="1623184"/>
                </a:cubicBezTo>
                <a:cubicBezTo>
                  <a:pt x="9800681" y="1623184"/>
                  <a:pt x="9795760" y="1626124"/>
                  <a:pt x="9795760" y="1626124"/>
                </a:cubicBezTo>
                <a:cubicBezTo>
                  <a:pt x="9790839" y="1629063"/>
                  <a:pt x="9787291" y="1628365"/>
                  <a:pt x="9787291" y="1628365"/>
                </a:cubicBezTo>
                <a:lnTo>
                  <a:pt x="9787576" y="1628420"/>
                </a:lnTo>
                <a:lnTo>
                  <a:pt x="9871875" y="1606829"/>
                </a:lnTo>
                <a:lnTo>
                  <a:pt x="9874833" y="1599673"/>
                </a:lnTo>
                <a:cubicBezTo>
                  <a:pt x="9879999" y="1594829"/>
                  <a:pt x="9887726" y="1589512"/>
                  <a:pt x="9895796" y="1583287"/>
                </a:cubicBezTo>
                <a:close/>
                <a:moveTo>
                  <a:pt x="10060097" y="1558209"/>
                </a:moveTo>
                <a:lnTo>
                  <a:pt x="10040235" y="1562846"/>
                </a:lnTo>
                <a:cubicBezTo>
                  <a:pt x="10024971" y="1566683"/>
                  <a:pt x="10012810" y="1571129"/>
                  <a:pt x="9999818" y="1580293"/>
                </a:cubicBezTo>
                <a:lnTo>
                  <a:pt x="9987840" y="1583065"/>
                </a:lnTo>
                <a:lnTo>
                  <a:pt x="10006884" y="1584508"/>
                </a:lnTo>
                <a:lnTo>
                  <a:pt x="10041305" y="1578911"/>
                </a:lnTo>
                <a:lnTo>
                  <a:pt x="10043193" y="1576959"/>
                </a:lnTo>
                <a:cubicBezTo>
                  <a:pt x="10047172" y="1573046"/>
                  <a:pt x="10051152" y="1569135"/>
                  <a:pt x="10055344" y="1564400"/>
                </a:cubicBezTo>
                <a:close/>
                <a:moveTo>
                  <a:pt x="10347623" y="1510611"/>
                </a:moveTo>
                <a:lnTo>
                  <a:pt x="10342352" y="1510900"/>
                </a:lnTo>
                <a:cubicBezTo>
                  <a:pt x="10333883" y="1513141"/>
                  <a:pt x="10319116" y="1521957"/>
                  <a:pt x="10336055" y="1517473"/>
                </a:cubicBezTo>
                <a:cubicBezTo>
                  <a:pt x="10305723" y="1527137"/>
                  <a:pt x="10266128" y="1531074"/>
                  <a:pt x="10226532" y="1535009"/>
                </a:cubicBezTo>
                <a:cubicBezTo>
                  <a:pt x="10206046" y="1538796"/>
                  <a:pt x="10185905" y="1541675"/>
                  <a:pt x="10165592" y="1545006"/>
                </a:cubicBezTo>
                <a:lnTo>
                  <a:pt x="10124753" y="1553389"/>
                </a:lnTo>
                <a:lnTo>
                  <a:pt x="10133826" y="1555695"/>
                </a:lnTo>
                <a:cubicBezTo>
                  <a:pt x="10151145" y="1560075"/>
                  <a:pt x="10167528" y="1561563"/>
                  <a:pt x="10193220" y="1547135"/>
                </a:cubicBezTo>
                <a:lnTo>
                  <a:pt x="10193551" y="1559387"/>
                </a:lnTo>
                <a:cubicBezTo>
                  <a:pt x="10187467" y="1566922"/>
                  <a:pt x="10187467" y="1566922"/>
                  <a:pt x="10180760" y="1574581"/>
                </a:cubicBezTo>
                <a:lnTo>
                  <a:pt x="10226394" y="1565510"/>
                </a:lnTo>
                <a:cubicBezTo>
                  <a:pt x="10251275" y="1579289"/>
                  <a:pt x="10289888" y="1551575"/>
                  <a:pt x="10321208" y="1528820"/>
                </a:cubicBezTo>
                <a:close/>
                <a:moveTo>
                  <a:pt x="986828" y="1215065"/>
                </a:moveTo>
                <a:lnTo>
                  <a:pt x="972125" y="1220412"/>
                </a:lnTo>
                <a:lnTo>
                  <a:pt x="987502" y="1218625"/>
                </a:lnTo>
                <a:lnTo>
                  <a:pt x="1014037" y="1218515"/>
                </a:lnTo>
                <a:lnTo>
                  <a:pt x="1006033" y="1216578"/>
                </a:lnTo>
                <a:cubicBezTo>
                  <a:pt x="998166" y="1215235"/>
                  <a:pt x="992434" y="1214465"/>
                  <a:pt x="986828" y="1215065"/>
                </a:cubicBezTo>
                <a:close/>
                <a:moveTo>
                  <a:pt x="10692267" y="1107303"/>
                </a:moveTo>
                <a:lnTo>
                  <a:pt x="10651982" y="1112752"/>
                </a:lnTo>
                <a:lnTo>
                  <a:pt x="10650636" y="1114552"/>
                </a:lnTo>
                <a:cubicBezTo>
                  <a:pt x="10649696" y="1115648"/>
                  <a:pt x="10649434" y="1116482"/>
                  <a:pt x="10651642" y="1117111"/>
                </a:cubicBezTo>
                <a:cubicBezTo>
                  <a:pt x="10663658" y="1113782"/>
                  <a:pt x="10671300" y="1111283"/>
                  <a:pt x="10682242" y="1109205"/>
                </a:cubicBezTo>
                <a:close/>
                <a:moveTo>
                  <a:pt x="10723886" y="1102775"/>
                </a:moveTo>
                <a:lnTo>
                  <a:pt x="10718568" y="1103543"/>
                </a:lnTo>
                <a:lnTo>
                  <a:pt x="10719483" y="1104229"/>
                </a:lnTo>
                <a:close/>
                <a:moveTo>
                  <a:pt x="10723465" y="730421"/>
                </a:moveTo>
                <a:lnTo>
                  <a:pt x="10678082" y="740321"/>
                </a:lnTo>
                <a:lnTo>
                  <a:pt x="10612282" y="751172"/>
                </a:lnTo>
                <a:lnTo>
                  <a:pt x="10600535" y="754811"/>
                </a:lnTo>
                <a:lnTo>
                  <a:pt x="10572464" y="768390"/>
                </a:lnTo>
                <a:lnTo>
                  <a:pt x="10556519" y="773333"/>
                </a:lnTo>
                <a:lnTo>
                  <a:pt x="10533007" y="791409"/>
                </a:lnTo>
                <a:cubicBezTo>
                  <a:pt x="10539435" y="796789"/>
                  <a:pt x="10533007" y="791409"/>
                  <a:pt x="10546312" y="795422"/>
                </a:cubicBezTo>
                <a:cubicBezTo>
                  <a:pt x="10566180" y="809785"/>
                  <a:pt x="10591650" y="798728"/>
                  <a:pt x="10631032" y="790899"/>
                </a:cubicBezTo>
                <a:lnTo>
                  <a:pt x="10631530" y="809445"/>
                </a:lnTo>
                <a:cubicBezTo>
                  <a:pt x="10644658" y="806833"/>
                  <a:pt x="10650909" y="805592"/>
                  <a:pt x="10664206" y="809274"/>
                </a:cubicBezTo>
                <a:cubicBezTo>
                  <a:pt x="10657498" y="816932"/>
                  <a:pt x="10657659" y="822894"/>
                  <a:pt x="10651586" y="830760"/>
                </a:cubicBezTo>
                <a:cubicBezTo>
                  <a:pt x="10664793" y="831130"/>
                  <a:pt x="10673087" y="835724"/>
                  <a:pt x="10680522" y="840488"/>
                </a:cubicBezTo>
                <a:lnTo>
                  <a:pt x="10691312" y="845369"/>
                </a:lnTo>
                <a:lnTo>
                  <a:pt x="10722557" y="842547"/>
                </a:lnTo>
                <a:cubicBezTo>
                  <a:pt x="10731975" y="842414"/>
                  <a:pt x="10740073" y="843313"/>
                  <a:pt x="10745885" y="845908"/>
                </a:cubicBezTo>
                <a:cubicBezTo>
                  <a:pt x="10778845" y="832008"/>
                  <a:pt x="10818942" y="830243"/>
                  <a:pt x="10858672" y="833684"/>
                </a:cubicBezTo>
                <a:cubicBezTo>
                  <a:pt x="10861542" y="830789"/>
                  <a:pt x="10861542" y="830789"/>
                  <a:pt x="10861542" y="830789"/>
                </a:cubicBezTo>
                <a:cubicBezTo>
                  <a:pt x="10861542" y="830789"/>
                  <a:pt x="10864044" y="833101"/>
                  <a:pt x="10864044" y="833101"/>
                </a:cubicBezTo>
                <a:cubicBezTo>
                  <a:pt x="10866913" y="830208"/>
                  <a:pt x="10874786" y="831937"/>
                  <a:pt x="10874786" y="831937"/>
                </a:cubicBezTo>
                <a:cubicBezTo>
                  <a:pt x="10880156" y="831354"/>
                  <a:pt x="10877288" y="834248"/>
                  <a:pt x="10871916" y="834829"/>
                </a:cubicBezTo>
                <a:cubicBezTo>
                  <a:pt x="10869046" y="837722"/>
                  <a:pt x="10869046" y="837722"/>
                  <a:pt x="10866546" y="835412"/>
                </a:cubicBezTo>
                <a:cubicBezTo>
                  <a:pt x="10876919" y="839451"/>
                  <a:pt x="10898769" y="831920"/>
                  <a:pt x="10900903" y="839433"/>
                </a:cubicBezTo>
                <a:cubicBezTo>
                  <a:pt x="10855068" y="846984"/>
                  <a:pt x="10842857" y="868964"/>
                  <a:pt x="10792384" y="866689"/>
                </a:cubicBezTo>
                <a:cubicBezTo>
                  <a:pt x="10787380" y="862067"/>
                  <a:pt x="10800992" y="858011"/>
                  <a:pt x="10803861" y="855116"/>
                </a:cubicBezTo>
                <a:lnTo>
                  <a:pt x="10791755" y="855692"/>
                </a:lnTo>
                <a:lnTo>
                  <a:pt x="10789591" y="856262"/>
                </a:lnTo>
                <a:cubicBezTo>
                  <a:pt x="10771662" y="861489"/>
                  <a:pt x="10753735" y="866720"/>
                  <a:pt x="10737482" y="869950"/>
                </a:cubicBezTo>
                <a:cubicBezTo>
                  <a:pt x="10745025" y="893420"/>
                  <a:pt x="10744687" y="880836"/>
                  <a:pt x="10725183" y="903358"/>
                </a:cubicBezTo>
                <a:cubicBezTo>
                  <a:pt x="10745001" y="904163"/>
                  <a:pt x="10753568" y="907205"/>
                  <a:pt x="10759862" y="921091"/>
                </a:cubicBezTo>
                <a:lnTo>
                  <a:pt x="10760470" y="922938"/>
                </a:lnTo>
                <a:lnTo>
                  <a:pt x="10805268" y="925104"/>
                </a:lnTo>
                <a:lnTo>
                  <a:pt x="10811223" y="924572"/>
                </a:lnTo>
                <a:lnTo>
                  <a:pt x="10811206" y="923878"/>
                </a:lnTo>
                <a:cubicBezTo>
                  <a:pt x="10817752" y="910258"/>
                  <a:pt x="10810875" y="911626"/>
                  <a:pt x="10817582" y="903967"/>
                </a:cubicBezTo>
                <a:cubicBezTo>
                  <a:pt x="10823327" y="883847"/>
                  <a:pt x="10810537" y="899040"/>
                  <a:pt x="10830372" y="888772"/>
                </a:cubicBezTo>
                <a:cubicBezTo>
                  <a:pt x="10849243" y="866044"/>
                  <a:pt x="10868621" y="862190"/>
                  <a:pt x="10901304" y="862351"/>
                </a:cubicBezTo>
                <a:cubicBezTo>
                  <a:pt x="10907049" y="842231"/>
                  <a:pt x="10906709" y="829648"/>
                  <a:pt x="10906212" y="811103"/>
                </a:cubicBezTo>
                <a:cubicBezTo>
                  <a:pt x="10906212" y="811103"/>
                  <a:pt x="10899961" y="812347"/>
                  <a:pt x="10893548" y="807628"/>
                </a:cubicBezTo>
                <a:cubicBezTo>
                  <a:pt x="10860705" y="801507"/>
                  <a:pt x="10762391" y="814725"/>
                  <a:pt x="10747928" y="767660"/>
                </a:cubicBezTo>
                <a:lnTo>
                  <a:pt x="10728551" y="771512"/>
                </a:lnTo>
                <a:close/>
                <a:moveTo>
                  <a:pt x="10686996" y="700382"/>
                </a:moveTo>
                <a:cubicBezTo>
                  <a:pt x="10667970" y="703831"/>
                  <a:pt x="10644589" y="710619"/>
                  <a:pt x="10620161" y="717415"/>
                </a:cubicBezTo>
                <a:lnTo>
                  <a:pt x="10611004" y="719552"/>
                </a:lnTo>
                <a:lnTo>
                  <a:pt x="10612754" y="721702"/>
                </a:lnTo>
                <a:lnTo>
                  <a:pt x="10620900" y="728657"/>
                </a:lnTo>
                <a:lnTo>
                  <a:pt x="10680064" y="710351"/>
                </a:lnTo>
                <a:lnTo>
                  <a:pt x="10680218" y="710350"/>
                </a:lnTo>
                <a:cubicBezTo>
                  <a:pt x="10680218" y="710350"/>
                  <a:pt x="10680218" y="710350"/>
                  <a:pt x="10685539" y="708656"/>
                </a:cubicBezTo>
                <a:lnTo>
                  <a:pt x="10680064" y="710351"/>
                </a:lnTo>
                <a:lnTo>
                  <a:pt x="10671834" y="710413"/>
                </a:lnTo>
                <a:cubicBezTo>
                  <a:pt x="10674095" y="707090"/>
                  <a:pt x="10676353" y="703770"/>
                  <a:pt x="10684735" y="703705"/>
                </a:cubicBezTo>
                <a:cubicBezTo>
                  <a:pt x="10684735" y="703705"/>
                  <a:pt x="10690059" y="702011"/>
                  <a:pt x="10690059" y="702011"/>
                </a:cubicBezTo>
                <a:cubicBezTo>
                  <a:pt x="10692316" y="698690"/>
                  <a:pt x="10689256" y="697060"/>
                  <a:pt x="10686996" y="700382"/>
                </a:cubicBezTo>
                <a:close/>
                <a:moveTo>
                  <a:pt x="10665113" y="605865"/>
                </a:moveTo>
                <a:cubicBezTo>
                  <a:pt x="10632927" y="614504"/>
                  <a:pt x="10590465" y="681646"/>
                  <a:pt x="10556295" y="699217"/>
                </a:cubicBezTo>
                <a:lnTo>
                  <a:pt x="10556803" y="718095"/>
                </a:lnTo>
                <a:lnTo>
                  <a:pt x="10593640" y="710772"/>
                </a:lnTo>
                <a:lnTo>
                  <a:pt x="10593975" y="710409"/>
                </a:lnTo>
                <a:cubicBezTo>
                  <a:pt x="10604731" y="706376"/>
                  <a:pt x="10629882" y="706186"/>
                  <a:pt x="10648141" y="702329"/>
                </a:cubicBezTo>
                <a:lnTo>
                  <a:pt x="10713244" y="685653"/>
                </a:lnTo>
                <a:lnTo>
                  <a:pt x="10710277" y="673310"/>
                </a:lnTo>
                <a:cubicBezTo>
                  <a:pt x="10700328" y="639288"/>
                  <a:pt x="10688084" y="610426"/>
                  <a:pt x="10678224" y="606060"/>
                </a:cubicBezTo>
                <a:cubicBezTo>
                  <a:pt x="10674099" y="604591"/>
                  <a:pt x="10669711" y="604631"/>
                  <a:pt x="10665113" y="605865"/>
                </a:cubicBezTo>
                <a:close/>
                <a:moveTo>
                  <a:pt x="7316183" y="572292"/>
                </a:moveTo>
                <a:lnTo>
                  <a:pt x="7287524" y="577897"/>
                </a:lnTo>
                <a:cubicBezTo>
                  <a:pt x="7266110" y="583588"/>
                  <a:pt x="7244848" y="591069"/>
                  <a:pt x="7224041" y="601233"/>
                </a:cubicBezTo>
                <a:cubicBezTo>
                  <a:pt x="7214016" y="606757"/>
                  <a:pt x="7201565" y="605146"/>
                  <a:pt x="7199129" y="619522"/>
                </a:cubicBezTo>
                <a:cubicBezTo>
                  <a:pt x="7198820" y="632073"/>
                  <a:pt x="7207926" y="642693"/>
                  <a:pt x="7221896" y="646074"/>
                </a:cubicBezTo>
                <a:lnTo>
                  <a:pt x="7246865" y="646479"/>
                </a:lnTo>
                <a:lnTo>
                  <a:pt x="7264660" y="619725"/>
                </a:lnTo>
                <a:cubicBezTo>
                  <a:pt x="7271776" y="609738"/>
                  <a:pt x="7278131" y="600651"/>
                  <a:pt x="7281083" y="593572"/>
                </a:cubicBezTo>
                <a:close/>
                <a:moveTo>
                  <a:pt x="9532383" y="551708"/>
                </a:moveTo>
                <a:cubicBezTo>
                  <a:pt x="9528083" y="550675"/>
                  <a:pt x="9522760" y="550097"/>
                  <a:pt x="9510602" y="553016"/>
                </a:cubicBezTo>
                <a:cubicBezTo>
                  <a:pt x="9502423" y="556688"/>
                  <a:pt x="9500965" y="559461"/>
                  <a:pt x="9498512" y="562045"/>
                </a:cubicBezTo>
                <a:lnTo>
                  <a:pt x="9483428" y="568643"/>
                </a:lnTo>
                <a:lnTo>
                  <a:pt x="9507761" y="564981"/>
                </a:lnTo>
                <a:lnTo>
                  <a:pt x="9518101" y="559204"/>
                </a:lnTo>
                <a:lnTo>
                  <a:pt x="9542838" y="552679"/>
                </a:lnTo>
                <a:close/>
                <a:moveTo>
                  <a:pt x="9604918" y="535599"/>
                </a:moveTo>
                <a:lnTo>
                  <a:pt x="9584727" y="539223"/>
                </a:lnTo>
                <a:lnTo>
                  <a:pt x="9558650" y="549127"/>
                </a:lnTo>
                <a:lnTo>
                  <a:pt x="9578594" y="545344"/>
                </a:lnTo>
                <a:lnTo>
                  <a:pt x="9598929" y="539675"/>
                </a:lnTo>
                <a:lnTo>
                  <a:pt x="9603002" y="538486"/>
                </a:lnTo>
                <a:close/>
                <a:moveTo>
                  <a:pt x="8977884" y="516074"/>
                </a:moveTo>
                <a:lnTo>
                  <a:pt x="8949515" y="517419"/>
                </a:lnTo>
                <a:lnTo>
                  <a:pt x="8932379" y="517076"/>
                </a:lnTo>
                <a:lnTo>
                  <a:pt x="8935122" y="521441"/>
                </a:lnTo>
                <a:close/>
                <a:moveTo>
                  <a:pt x="9024937" y="508050"/>
                </a:moveTo>
                <a:lnTo>
                  <a:pt x="8999719" y="513410"/>
                </a:lnTo>
                <a:lnTo>
                  <a:pt x="9059392" y="515378"/>
                </a:lnTo>
                <a:lnTo>
                  <a:pt x="9076608" y="513402"/>
                </a:lnTo>
                <a:close/>
                <a:moveTo>
                  <a:pt x="9849353" y="491811"/>
                </a:moveTo>
                <a:lnTo>
                  <a:pt x="9770354" y="497607"/>
                </a:lnTo>
                <a:lnTo>
                  <a:pt x="9680849" y="512169"/>
                </a:lnTo>
                <a:lnTo>
                  <a:pt x="9680852" y="512231"/>
                </a:lnTo>
                <a:lnTo>
                  <a:pt x="9682991" y="516073"/>
                </a:lnTo>
                <a:lnTo>
                  <a:pt x="9681003" y="517860"/>
                </a:lnTo>
                <a:lnTo>
                  <a:pt x="9681082" y="520840"/>
                </a:lnTo>
                <a:lnTo>
                  <a:pt x="9710559" y="514262"/>
                </a:lnTo>
                <a:cubicBezTo>
                  <a:pt x="9718974" y="514006"/>
                  <a:pt x="9722087" y="515557"/>
                  <a:pt x="9730502" y="515302"/>
                </a:cubicBezTo>
                <a:cubicBezTo>
                  <a:pt x="9741569" y="514141"/>
                  <a:pt x="9758481" y="510334"/>
                  <a:pt x="9774460" y="507171"/>
                </a:cubicBezTo>
                <a:lnTo>
                  <a:pt x="9805986" y="503673"/>
                </a:lnTo>
                <a:lnTo>
                  <a:pt x="9808150" y="502120"/>
                </a:lnTo>
                <a:lnTo>
                  <a:pt x="9813067" y="502017"/>
                </a:lnTo>
                <a:lnTo>
                  <a:pt x="9814526" y="497101"/>
                </a:lnTo>
                <a:cubicBezTo>
                  <a:pt x="9816397" y="495811"/>
                  <a:pt x="9819826" y="495293"/>
                  <a:pt x="9825590" y="495942"/>
                </a:cubicBezTo>
                <a:cubicBezTo>
                  <a:pt x="9828239" y="495037"/>
                  <a:pt x="9837435" y="495169"/>
                  <a:pt x="9846238" y="495108"/>
                </a:cubicBezTo>
                <a:lnTo>
                  <a:pt x="9846315" y="495098"/>
                </a:lnTo>
                <a:close/>
                <a:moveTo>
                  <a:pt x="7540260" y="486115"/>
                </a:moveTo>
                <a:cubicBezTo>
                  <a:pt x="7521210" y="502220"/>
                  <a:pt x="7468533" y="506367"/>
                  <a:pt x="7436025" y="512829"/>
                </a:cubicBezTo>
                <a:lnTo>
                  <a:pt x="7436194" y="519120"/>
                </a:lnTo>
                <a:cubicBezTo>
                  <a:pt x="7443241" y="524047"/>
                  <a:pt x="7443241" y="524047"/>
                  <a:pt x="7449661" y="529095"/>
                </a:cubicBezTo>
                <a:lnTo>
                  <a:pt x="7436533" y="531704"/>
                </a:lnTo>
                <a:cubicBezTo>
                  <a:pt x="7430282" y="532947"/>
                  <a:pt x="7424030" y="534190"/>
                  <a:pt x="7404189" y="544128"/>
                </a:cubicBezTo>
                <a:lnTo>
                  <a:pt x="7397912" y="526089"/>
                </a:lnTo>
                <a:lnTo>
                  <a:pt x="7390460" y="537628"/>
                </a:lnTo>
                <a:cubicBezTo>
                  <a:pt x="7382065" y="550970"/>
                  <a:pt x="7371506" y="562327"/>
                  <a:pt x="7351916" y="565303"/>
                </a:cubicBezTo>
                <a:lnTo>
                  <a:pt x="7326959" y="570184"/>
                </a:lnTo>
                <a:lnTo>
                  <a:pt x="7327509" y="590668"/>
                </a:lnTo>
                <a:cubicBezTo>
                  <a:pt x="7352023" y="590788"/>
                  <a:pt x="7369328" y="598897"/>
                  <a:pt x="7387121" y="595625"/>
                </a:cubicBezTo>
                <a:cubicBezTo>
                  <a:pt x="7393053" y="594535"/>
                  <a:pt x="7399039" y="592180"/>
                  <a:pt x="7405364" y="587842"/>
                </a:cubicBezTo>
                <a:cubicBezTo>
                  <a:pt x="7425367" y="583865"/>
                  <a:pt x="7444077" y="555175"/>
                  <a:pt x="7457036" y="546273"/>
                </a:cubicBezTo>
                <a:cubicBezTo>
                  <a:pt x="7476415" y="542422"/>
                  <a:pt x="7495624" y="532277"/>
                  <a:pt x="7515004" y="528423"/>
                </a:cubicBezTo>
                <a:lnTo>
                  <a:pt x="7514503" y="509880"/>
                </a:lnTo>
                <a:cubicBezTo>
                  <a:pt x="7527291" y="494685"/>
                  <a:pt x="7528297" y="532106"/>
                  <a:pt x="7553718" y="495758"/>
                </a:cubicBezTo>
                <a:cubicBezTo>
                  <a:pt x="7546672" y="490831"/>
                  <a:pt x="7540421" y="492074"/>
                  <a:pt x="7540260" y="486115"/>
                </a:cubicBezTo>
                <a:close/>
                <a:moveTo>
                  <a:pt x="10091656" y="484685"/>
                </a:moveTo>
                <a:lnTo>
                  <a:pt x="10070297" y="486090"/>
                </a:lnTo>
                <a:cubicBezTo>
                  <a:pt x="10055544" y="487855"/>
                  <a:pt x="10041275" y="490442"/>
                  <a:pt x="10030633" y="493827"/>
                </a:cubicBezTo>
                <a:cubicBezTo>
                  <a:pt x="10048202" y="498653"/>
                  <a:pt x="10026916" y="505425"/>
                  <a:pt x="10030781" y="512006"/>
                </a:cubicBezTo>
                <a:cubicBezTo>
                  <a:pt x="10020139" y="515392"/>
                  <a:pt x="10019336" y="510441"/>
                  <a:pt x="10005631" y="512196"/>
                </a:cubicBezTo>
                <a:cubicBezTo>
                  <a:pt x="9986606" y="515646"/>
                  <a:pt x="10026916" y="505425"/>
                  <a:pt x="10007088" y="503922"/>
                </a:cubicBezTo>
                <a:cubicBezTo>
                  <a:pt x="9981211" y="508250"/>
                  <a:pt x="9958394" y="514205"/>
                  <a:pt x="9935478" y="519543"/>
                </a:cubicBezTo>
                <a:lnTo>
                  <a:pt x="9907261" y="524197"/>
                </a:lnTo>
                <a:lnTo>
                  <a:pt x="9911513" y="532281"/>
                </a:lnTo>
                <a:lnTo>
                  <a:pt x="9848655" y="538520"/>
                </a:lnTo>
                <a:lnTo>
                  <a:pt x="9829861" y="547612"/>
                </a:lnTo>
                <a:cubicBezTo>
                  <a:pt x="9816941" y="552050"/>
                  <a:pt x="9802874" y="555872"/>
                  <a:pt x="9789569" y="560104"/>
                </a:cubicBezTo>
                <a:lnTo>
                  <a:pt x="9775966" y="564005"/>
                </a:lnTo>
                <a:lnTo>
                  <a:pt x="9779987" y="567516"/>
                </a:lnTo>
                <a:cubicBezTo>
                  <a:pt x="9785857" y="572633"/>
                  <a:pt x="9790985" y="576357"/>
                  <a:pt x="9794424" y="575673"/>
                </a:cubicBezTo>
                <a:cubicBezTo>
                  <a:pt x="9820224" y="576871"/>
                  <a:pt x="9845969" y="552774"/>
                  <a:pt x="9858927" y="543873"/>
                </a:cubicBezTo>
                <a:cubicBezTo>
                  <a:pt x="9910980" y="539850"/>
                  <a:pt x="9956615" y="530779"/>
                  <a:pt x="10008499" y="520464"/>
                </a:cubicBezTo>
                <a:cubicBezTo>
                  <a:pt x="10027878" y="516613"/>
                  <a:pt x="10060562" y="516774"/>
                  <a:pt x="10085685" y="492799"/>
                </a:cubicBezTo>
                <a:close/>
                <a:moveTo>
                  <a:pt x="9944392" y="479606"/>
                </a:moveTo>
                <a:lnTo>
                  <a:pt x="9909840" y="488409"/>
                </a:lnTo>
                <a:lnTo>
                  <a:pt x="9900283" y="491811"/>
                </a:lnTo>
                <a:lnTo>
                  <a:pt x="9891769" y="494745"/>
                </a:lnTo>
                <a:lnTo>
                  <a:pt x="9893861" y="498721"/>
                </a:lnTo>
                <a:lnTo>
                  <a:pt x="9878679" y="499257"/>
                </a:lnTo>
                <a:lnTo>
                  <a:pt x="9876194" y="500112"/>
                </a:lnTo>
                <a:lnTo>
                  <a:pt x="9872279" y="500489"/>
                </a:lnTo>
                <a:lnTo>
                  <a:pt x="9813676" y="515032"/>
                </a:lnTo>
                <a:lnTo>
                  <a:pt x="9753061" y="527451"/>
                </a:lnTo>
                <a:lnTo>
                  <a:pt x="9743883" y="526419"/>
                </a:lnTo>
                <a:cubicBezTo>
                  <a:pt x="9743883" y="526419"/>
                  <a:pt x="9743883" y="526419"/>
                  <a:pt x="9741697" y="529779"/>
                </a:cubicBezTo>
                <a:lnTo>
                  <a:pt x="9753061" y="527451"/>
                </a:lnTo>
                <a:lnTo>
                  <a:pt x="9755412" y="527715"/>
                </a:lnTo>
                <a:cubicBezTo>
                  <a:pt x="9756341" y="532626"/>
                  <a:pt x="9751038" y="534433"/>
                  <a:pt x="9747924" y="532881"/>
                </a:cubicBezTo>
                <a:cubicBezTo>
                  <a:pt x="9745738" y="536241"/>
                  <a:pt x="9745738" y="536241"/>
                  <a:pt x="9745738" y="536241"/>
                </a:cubicBezTo>
                <a:lnTo>
                  <a:pt x="9784995" y="532491"/>
                </a:lnTo>
                <a:lnTo>
                  <a:pt x="9793136" y="530331"/>
                </a:lnTo>
                <a:cubicBezTo>
                  <a:pt x="9818614" y="523528"/>
                  <a:pt x="9843525" y="517555"/>
                  <a:pt x="9868335" y="510963"/>
                </a:cubicBezTo>
                <a:lnTo>
                  <a:pt x="9937459" y="489573"/>
                </a:lnTo>
                <a:lnTo>
                  <a:pt x="9937615" y="489573"/>
                </a:lnTo>
                <a:cubicBezTo>
                  <a:pt x="9937615" y="489573"/>
                  <a:pt x="9937615" y="489573"/>
                  <a:pt x="9942936" y="487880"/>
                </a:cubicBezTo>
                <a:lnTo>
                  <a:pt x="9937459" y="489573"/>
                </a:lnTo>
                <a:lnTo>
                  <a:pt x="9929231" y="489636"/>
                </a:lnTo>
                <a:cubicBezTo>
                  <a:pt x="9931489" y="486315"/>
                  <a:pt x="9933749" y="482991"/>
                  <a:pt x="9942133" y="482929"/>
                </a:cubicBezTo>
                <a:cubicBezTo>
                  <a:pt x="9942133" y="482929"/>
                  <a:pt x="9947454" y="481235"/>
                  <a:pt x="9947454" y="481235"/>
                </a:cubicBezTo>
                <a:cubicBezTo>
                  <a:pt x="9949714" y="477911"/>
                  <a:pt x="9946653" y="476282"/>
                  <a:pt x="9944392" y="479606"/>
                </a:cubicBezTo>
                <a:close/>
                <a:moveTo>
                  <a:pt x="8693798" y="448015"/>
                </a:moveTo>
                <a:lnTo>
                  <a:pt x="8678573" y="451252"/>
                </a:lnTo>
                <a:lnTo>
                  <a:pt x="8720048" y="457824"/>
                </a:lnTo>
                <a:cubicBezTo>
                  <a:pt x="8753908" y="466739"/>
                  <a:pt x="8783795" y="479610"/>
                  <a:pt x="8816547" y="482421"/>
                </a:cubicBezTo>
                <a:cubicBezTo>
                  <a:pt x="8842742" y="486535"/>
                  <a:pt x="8868723" y="482868"/>
                  <a:pt x="8889989" y="484883"/>
                </a:cubicBezTo>
                <a:lnTo>
                  <a:pt x="8900786" y="488367"/>
                </a:lnTo>
                <a:lnTo>
                  <a:pt x="8961159" y="488235"/>
                </a:lnTo>
                <a:cubicBezTo>
                  <a:pt x="8986357" y="488135"/>
                  <a:pt x="9010808" y="488725"/>
                  <a:pt x="9035340" y="488663"/>
                </a:cubicBezTo>
                <a:lnTo>
                  <a:pt x="9090500" y="486084"/>
                </a:lnTo>
                <a:lnTo>
                  <a:pt x="9048641" y="477644"/>
                </a:lnTo>
                <a:lnTo>
                  <a:pt x="9035246" y="476237"/>
                </a:lnTo>
                <a:lnTo>
                  <a:pt x="8976158" y="474430"/>
                </a:lnTo>
                <a:lnTo>
                  <a:pt x="8974574" y="469863"/>
                </a:lnTo>
                <a:lnTo>
                  <a:pt x="8935477" y="465754"/>
                </a:lnTo>
                <a:cubicBezTo>
                  <a:pt x="8912437" y="459246"/>
                  <a:pt x="8878717" y="453332"/>
                  <a:pt x="8857355" y="454517"/>
                </a:cubicBezTo>
                <a:cubicBezTo>
                  <a:pt x="8872056" y="464080"/>
                  <a:pt x="8850695" y="465264"/>
                  <a:pt x="8852374" y="472955"/>
                </a:cubicBezTo>
                <a:cubicBezTo>
                  <a:pt x="8841696" y="473547"/>
                  <a:pt x="8842355" y="468321"/>
                  <a:pt x="8829336" y="466448"/>
                </a:cubicBezTo>
                <a:cubicBezTo>
                  <a:pt x="8810976" y="464872"/>
                  <a:pt x="8850695" y="465264"/>
                  <a:pt x="8832999" y="458460"/>
                </a:cubicBezTo>
                <a:cubicBezTo>
                  <a:pt x="8783256" y="453434"/>
                  <a:pt x="8742877" y="458268"/>
                  <a:pt x="8693798" y="448015"/>
                </a:cubicBezTo>
                <a:close/>
                <a:moveTo>
                  <a:pt x="8657018" y="414762"/>
                </a:moveTo>
                <a:lnTo>
                  <a:pt x="8637797" y="425774"/>
                </a:lnTo>
                <a:lnTo>
                  <a:pt x="8634800" y="428226"/>
                </a:lnTo>
                <a:lnTo>
                  <a:pt x="8704200" y="428628"/>
                </a:lnTo>
                <a:lnTo>
                  <a:pt x="8773396" y="425393"/>
                </a:lnTo>
                <a:lnTo>
                  <a:pt x="8773538" y="425433"/>
                </a:lnTo>
                <a:cubicBezTo>
                  <a:pt x="8773538" y="425433"/>
                  <a:pt x="8773538" y="425433"/>
                  <a:pt x="8778880" y="425137"/>
                </a:cubicBezTo>
                <a:lnTo>
                  <a:pt x="8773396" y="425393"/>
                </a:lnTo>
                <a:lnTo>
                  <a:pt x="8765859" y="423265"/>
                </a:lnTo>
                <a:cubicBezTo>
                  <a:pt x="8768858" y="420504"/>
                  <a:pt x="8771860" y="417743"/>
                  <a:pt x="8779539" y="419913"/>
                </a:cubicBezTo>
                <a:cubicBezTo>
                  <a:pt x="8779539" y="419913"/>
                  <a:pt x="8784880" y="419617"/>
                  <a:pt x="8784880" y="419617"/>
                </a:cubicBezTo>
                <a:cubicBezTo>
                  <a:pt x="8787880" y="416854"/>
                  <a:pt x="8785539" y="414391"/>
                  <a:pt x="8782540" y="417150"/>
                </a:cubicBezTo>
                <a:cubicBezTo>
                  <a:pt x="8764179" y="415574"/>
                  <a:pt x="8740899" y="416215"/>
                  <a:pt x="8716659" y="416586"/>
                </a:cubicBezTo>
                <a:close/>
                <a:moveTo>
                  <a:pt x="8449743" y="381156"/>
                </a:moveTo>
                <a:lnTo>
                  <a:pt x="8466478" y="383228"/>
                </a:lnTo>
                <a:cubicBezTo>
                  <a:pt x="8483751" y="384757"/>
                  <a:pt x="8501291" y="385535"/>
                  <a:pt x="8519189" y="385056"/>
                </a:cubicBezTo>
                <a:lnTo>
                  <a:pt x="8532041" y="384423"/>
                </a:lnTo>
                <a:lnTo>
                  <a:pt x="8497916" y="381195"/>
                </a:lnTo>
                <a:close/>
                <a:moveTo>
                  <a:pt x="10822559" y="364505"/>
                </a:moveTo>
                <a:lnTo>
                  <a:pt x="10820788" y="365425"/>
                </a:lnTo>
                <a:lnTo>
                  <a:pt x="10822581" y="365283"/>
                </a:lnTo>
                <a:close/>
                <a:moveTo>
                  <a:pt x="8321347" y="359134"/>
                </a:moveTo>
                <a:lnTo>
                  <a:pt x="8293192" y="363492"/>
                </a:lnTo>
                <a:lnTo>
                  <a:pt x="8315604" y="362938"/>
                </a:lnTo>
                <a:lnTo>
                  <a:pt x="8348020" y="367475"/>
                </a:lnTo>
                <a:lnTo>
                  <a:pt x="8362643" y="366504"/>
                </a:lnTo>
                <a:cubicBezTo>
                  <a:pt x="8366782" y="371899"/>
                  <a:pt x="8388964" y="367313"/>
                  <a:pt x="8406825" y="370494"/>
                </a:cubicBezTo>
                <a:cubicBezTo>
                  <a:pt x="8403159" y="369066"/>
                  <a:pt x="8400806" y="367676"/>
                  <a:pt x="8401090" y="366368"/>
                </a:cubicBezTo>
                <a:lnTo>
                  <a:pt x="8409136" y="363453"/>
                </a:lnTo>
                <a:lnTo>
                  <a:pt x="8374651" y="363518"/>
                </a:lnTo>
                <a:cubicBezTo>
                  <a:pt x="8364933" y="362597"/>
                  <a:pt x="8356692" y="361146"/>
                  <a:pt x="8348919" y="360410"/>
                </a:cubicBezTo>
                <a:cubicBezTo>
                  <a:pt x="8341146" y="359673"/>
                  <a:pt x="8332076" y="358814"/>
                  <a:pt x="8321347" y="359134"/>
                </a:cubicBezTo>
                <a:close/>
                <a:moveTo>
                  <a:pt x="8248996" y="356291"/>
                </a:moveTo>
                <a:cubicBezTo>
                  <a:pt x="8231992" y="360031"/>
                  <a:pt x="8240902" y="366228"/>
                  <a:pt x="8216853" y="366624"/>
                </a:cubicBezTo>
                <a:lnTo>
                  <a:pt x="8187211" y="365785"/>
                </a:lnTo>
                <a:lnTo>
                  <a:pt x="8191332" y="368998"/>
                </a:lnTo>
                <a:cubicBezTo>
                  <a:pt x="8199584" y="372019"/>
                  <a:pt x="8208993" y="372875"/>
                  <a:pt x="8219090" y="372528"/>
                </a:cubicBezTo>
                <a:cubicBezTo>
                  <a:pt x="8229184" y="372181"/>
                  <a:pt x="8239964" y="370630"/>
                  <a:pt x="8250952" y="368841"/>
                </a:cubicBezTo>
                <a:lnTo>
                  <a:pt x="8281485" y="364117"/>
                </a:lnTo>
                <a:lnTo>
                  <a:pt x="8269595" y="359915"/>
                </a:lnTo>
                <a:cubicBezTo>
                  <a:pt x="8265838" y="357887"/>
                  <a:pt x="8261020" y="356093"/>
                  <a:pt x="8248996" y="356291"/>
                </a:cubicBezTo>
                <a:close/>
                <a:moveTo>
                  <a:pt x="8417339" y="353515"/>
                </a:moveTo>
                <a:cubicBezTo>
                  <a:pt x="8420861" y="355187"/>
                  <a:pt x="8420499" y="356492"/>
                  <a:pt x="8418423" y="357966"/>
                </a:cubicBezTo>
                <a:lnTo>
                  <a:pt x="8409416" y="363351"/>
                </a:lnTo>
                <a:lnTo>
                  <a:pt x="8411145" y="362724"/>
                </a:lnTo>
                <a:cubicBezTo>
                  <a:pt x="8444799" y="366392"/>
                  <a:pt x="8504952" y="357703"/>
                  <a:pt x="8525825" y="371514"/>
                </a:cubicBezTo>
                <a:lnTo>
                  <a:pt x="8560447" y="368127"/>
                </a:lnTo>
                <a:lnTo>
                  <a:pt x="8504226" y="359076"/>
                </a:lnTo>
                <a:cubicBezTo>
                  <a:pt x="8478031" y="355255"/>
                  <a:pt x="8450823" y="352675"/>
                  <a:pt x="8417339" y="353515"/>
                </a:cubicBezTo>
                <a:close/>
                <a:moveTo>
                  <a:pt x="10686688" y="353502"/>
                </a:moveTo>
                <a:cubicBezTo>
                  <a:pt x="10688683" y="350051"/>
                  <a:pt x="10667746" y="358480"/>
                  <a:pt x="10666500" y="353688"/>
                </a:cubicBezTo>
                <a:cubicBezTo>
                  <a:pt x="10656031" y="357903"/>
                  <a:pt x="10642323" y="360773"/>
                  <a:pt x="10640328" y="364222"/>
                </a:cubicBezTo>
                <a:lnTo>
                  <a:pt x="10611244" y="372217"/>
                </a:lnTo>
                <a:lnTo>
                  <a:pt x="10619821" y="373964"/>
                </a:lnTo>
                <a:cubicBezTo>
                  <a:pt x="10600611" y="384107"/>
                  <a:pt x="10600611" y="384107"/>
                  <a:pt x="10587484" y="386717"/>
                </a:cubicBezTo>
                <a:lnTo>
                  <a:pt x="10587653" y="393009"/>
                </a:lnTo>
                <a:lnTo>
                  <a:pt x="10620160" y="386547"/>
                </a:lnTo>
                <a:cubicBezTo>
                  <a:pt x="10626802" y="388223"/>
                  <a:pt x="10641337" y="385334"/>
                  <a:pt x="10655829" y="380913"/>
                </a:cubicBezTo>
                <a:lnTo>
                  <a:pt x="10690892" y="366240"/>
                </a:lnTo>
                <a:lnTo>
                  <a:pt x="10654535" y="374386"/>
                </a:lnTo>
                <a:cubicBezTo>
                  <a:pt x="10652043" y="364802"/>
                  <a:pt x="10674226" y="361165"/>
                  <a:pt x="10686688" y="353502"/>
                </a:cubicBezTo>
                <a:close/>
                <a:moveTo>
                  <a:pt x="10938589" y="344555"/>
                </a:moveTo>
                <a:lnTo>
                  <a:pt x="10923870" y="348323"/>
                </a:lnTo>
                <a:lnTo>
                  <a:pt x="10926509" y="350615"/>
                </a:lnTo>
                <a:close/>
                <a:moveTo>
                  <a:pt x="10607230" y="343499"/>
                </a:moveTo>
                <a:lnTo>
                  <a:pt x="10591911" y="344227"/>
                </a:lnTo>
                <a:cubicBezTo>
                  <a:pt x="10564478" y="345910"/>
                  <a:pt x="10536281" y="348966"/>
                  <a:pt x="10502438" y="356508"/>
                </a:cubicBezTo>
                <a:cubicBezTo>
                  <a:pt x="10510311" y="358236"/>
                  <a:pt x="10502071" y="361713"/>
                  <a:pt x="10496333" y="367498"/>
                </a:cubicBezTo>
                <a:lnTo>
                  <a:pt x="10495780" y="367608"/>
                </a:lnTo>
                <a:lnTo>
                  <a:pt x="10499493" y="369520"/>
                </a:lnTo>
                <a:lnTo>
                  <a:pt x="10503062" y="368417"/>
                </a:lnTo>
                <a:lnTo>
                  <a:pt x="10503682" y="369601"/>
                </a:lnTo>
                <a:lnTo>
                  <a:pt x="10500813" y="370200"/>
                </a:lnTo>
                <a:lnTo>
                  <a:pt x="10502131" y="370880"/>
                </a:lnTo>
                <a:lnTo>
                  <a:pt x="10511097" y="368930"/>
                </a:lnTo>
                <a:cubicBezTo>
                  <a:pt x="10516393" y="368454"/>
                  <a:pt x="10521440" y="368407"/>
                  <a:pt x="10525677" y="368024"/>
                </a:cubicBezTo>
                <a:cubicBezTo>
                  <a:pt x="10549853" y="360938"/>
                  <a:pt x="10574528" y="352992"/>
                  <a:pt x="10600015" y="345378"/>
                </a:cubicBezTo>
                <a:close/>
                <a:moveTo>
                  <a:pt x="2775438" y="319955"/>
                </a:moveTo>
                <a:cubicBezTo>
                  <a:pt x="2775438" y="319955"/>
                  <a:pt x="2775438" y="319955"/>
                  <a:pt x="2773142" y="322057"/>
                </a:cubicBezTo>
                <a:lnTo>
                  <a:pt x="2781517" y="322793"/>
                </a:lnTo>
                <a:lnTo>
                  <a:pt x="2783076" y="323521"/>
                </a:lnTo>
                <a:cubicBezTo>
                  <a:pt x="2782558" y="327513"/>
                  <a:pt x="2778481" y="327726"/>
                  <a:pt x="2776702" y="325837"/>
                </a:cubicBezTo>
                <a:cubicBezTo>
                  <a:pt x="2774403" y="327940"/>
                  <a:pt x="2774403" y="327940"/>
                  <a:pt x="2774403" y="327940"/>
                </a:cubicBezTo>
                <a:lnTo>
                  <a:pt x="2824184" y="338367"/>
                </a:lnTo>
                <a:lnTo>
                  <a:pt x="2835352" y="339125"/>
                </a:lnTo>
                <a:lnTo>
                  <a:pt x="2839153" y="340648"/>
                </a:lnTo>
                <a:lnTo>
                  <a:pt x="2865515" y="344075"/>
                </a:lnTo>
                <a:lnTo>
                  <a:pt x="2873719" y="337831"/>
                </a:lnTo>
                <a:lnTo>
                  <a:pt x="2880797" y="330746"/>
                </a:lnTo>
                <a:lnTo>
                  <a:pt x="2873520" y="328705"/>
                </a:lnTo>
                <a:cubicBezTo>
                  <a:pt x="2858103" y="330502"/>
                  <a:pt x="2842624" y="328833"/>
                  <a:pt x="2826196" y="326719"/>
                </a:cubicBezTo>
                <a:lnTo>
                  <a:pt x="2781517" y="322793"/>
                </a:lnTo>
                <a:close/>
                <a:moveTo>
                  <a:pt x="11085230" y="296299"/>
                </a:moveTo>
                <a:cubicBezTo>
                  <a:pt x="11059807" y="298591"/>
                  <a:pt x="11041737" y="298587"/>
                  <a:pt x="11026503" y="299757"/>
                </a:cubicBezTo>
                <a:lnTo>
                  <a:pt x="11003765" y="305483"/>
                </a:lnTo>
                <a:lnTo>
                  <a:pt x="11006822" y="308389"/>
                </a:lnTo>
                <a:cubicBezTo>
                  <a:pt x="10989843" y="312357"/>
                  <a:pt x="10972859" y="316326"/>
                  <a:pt x="10950888" y="323091"/>
                </a:cubicBezTo>
                <a:cubicBezTo>
                  <a:pt x="10960344" y="309459"/>
                  <a:pt x="10938375" y="316226"/>
                  <a:pt x="10933384" y="319023"/>
                </a:cubicBezTo>
                <a:lnTo>
                  <a:pt x="10936481" y="312110"/>
                </a:lnTo>
                <a:lnTo>
                  <a:pt x="10927459" y="312164"/>
                </a:lnTo>
                <a:cubicBezTo>
                  <a:pt x="10916990" y="316379"/>
                  <a:pt x="10928704" y="316958"/>
                  <a:pt x="10926711" y="320407"/>
                </a:cubicBezTo>
                <a:cubicBezTo>
                  <a:pt x="10909763" y="321936"/>
                  <a:pt x="10892813" y="323465"/>
                  <a:pt x="10870630" y="327100"/>
                </a:cubicBezTo>
                <a:lnTo>
                  <a:pt x="10869294" y="320992"/>
                </a:lnTo>
                <a:lnTo>
                  <a:pt x="10857934" y="325231"/>
                </a:lnTo>
                <a:cubicBezTo>
                  <a:pt x="10857934" y="325231"/>
                  <a:pt x="10861435" y="326045"/>
                  <a:pt x="10861435" y="326045"/>
                </a:cubicBezTo>
                <a:cubicBezTo>
                  <a:pt x="10866426" y="323247"/>
                  <a:pt x="10864934" y="326860"/>
                  <a:pt x="10864934" y="326860"/>
                </a:cubicBezTo>
                <a:cubicBezTo>
                  <a:pt x="10864934" y="326860"/>
                  <a:pt x="10859949" y="329658"/>
                  <a:pt x="10859949" y="329658"/>
                </a:cubicBezTo>
                <a:cubicBezTo>
                  <a:pt x="10854958" y="332455"/>
                  <a:pt x="10851458" y="331639"/>
                  <a:pt x="10851458" y="331639"/>
                </a:cubicBezTo>
                <a:cubicBezTo>
                  <a:pt x="10851458" y="331639"/>
                  <a:pt x="10851458" y="331639"/>
                  <a:pt x="10854958" y="332455"/>
                </a:cubicBezTo>
                <a:cubicBezTo>
                  <a:pt x="10858459" y="333268"/>
                  <a:pt x="10826508" y="345630"/>
                  <a:pt x="10829486" y="338407"/>
                </a:cubicBezTo>
                <a:cubicBezTo>
                  <a:pt x="10829486" y="338407"/>
                  <a:pt x="10829486" y="338407"/>
                  <a:pt x="10827998" y="342018"/>
                </a:cubicBezTo>
                <a:cubicBezTo>
                  <a:pt x="10827998" y="342018"/>
                  <a:pt x="10824495" y="341205"/>
                  <a:pt x="10823007" y="344816"/>
                </a:cubicBezTo>
                <a:cubicBezTo>
                  <a:pt x="10823007" y="344816"/>
                  <a:pt x="10819506" y="344003"/>
                  <a:pt x="10819506" y="344003"/>
                </a:cubicBezTo>
                <a:cubicBezTo>
                  <a:pt x="10816005" y="343189"/>
                  <a:pt x="10816005" y="343189"/>
                  <a:pt x="10816005" y="343189"/>
                </a:cubicBezTo>
                <a:cubicBezTo>
                  <a:pt x="10816005" y="343189"/>
                  <a:pt x="10816005" y="343189"/>
                  <a:pt x="10820994" y="340392"/>
                </a:cubicBezTo>
                <a:cubicBezTo>
                  <a:pt x="10820994" y="340392"/>
                  <a:pt x="10820994" y="340392"/>
                  <a:pt x="10817494" y="339577"/>
                </a:cubicBezTo>
                <a:cubicBezTo>
                  <a:pt x="10785543" y="351938"/>
                  <a:pt x="10814518" y="346802"/>
                  <a:pt x="10813027" y="350412"/>
                </a:cubicBezTo>
                <a:cubicBezTo>
                  <a:pt x="10815040" y="354838"/>
                  <a:pt x="10805061" y="360433"/>
                  <a:pt x="10805061" y="360433"/>
                </a:cubicBezTo>
                <a:cubicBezTo>
                  <a:pt x="10806067" y="362645"/>
                  <a:pt x="10814185" y="361565"/>
                  <a:pt x="10820183" y="360979"/>
                </a:cubicBezTo>
                <a:lnTo>
                  <a:pt x="10822462" y="360968"/>
                </a:lnTo>
                <a:lnTo>
                  <a:pt x="10822073" y="346407"/>
                </a:lnTo>
                <a:cubicBezTo>
                  <a:pt x="10835360" y="349758"/>
                  <a:pt x="10848488" y="347149"/>
                  <a:pt x="10854738" y="345906"/>
                </a:cubicBezTo>
                <a:lnTo>
                  <a:pt x="10855246" y="364782"/>
                </a:lnTo>
                <a:lnTo>
                  <a:pt x="10876235" y="359555"/>
                </a:lnTo>
                <a:lnTo>
                  <a:pt x="10872298" y="354727"/>
                </a:lnTo>
                <a:cubicBezTo>
                  <a:pt x="10872066" y="353501"/>
                  <a:pt x="10873939" y="352208"/>
                  <a:pt x="10880333" y="348721"/>
                </a:cubicBezTo>
                <a:cubicBezTo>
                  <a:pt x="10883448" y="350273"/>
                  <a:pt x="10888979" y="349693"/>
                  <a:pt x="10895723" y="348045"/>
                </a:cubicBezTo>
                <a:lnTo>
                  <a:pt x="10898190" y="347276"/>
                </a:lnTo>
                <a:lnTo>
                  <a:pt x="10913499" y="334224"/>
                </a:lnTo>
                <a:lnTo>
                  <a:pt x="10917730" y="341175"/>
                </a:lnTo>
                <a:lnTo>
                  <a:pt x="10918368" y="340976"/>
                </a:lnTo>
                <a:cubicBezTo>
                  <a:pt x="10917442" y="336065"/>
                  <a:pt x="10926172" y="333742"/>
                  <a:pt x="10938175" y="331937"/>
                </a:cubicBezTo>
                <a:lnTo>
                  <a:pt x="10974992" y="326395"/>
                </a:lnTo>
                <a:lnTo>
                  <a:pt x="11011623" y="311375"/>
                </a:lnTo>
                <a:lnTo>
                  <a:pt x="11058620" y="303428"/>
                </a:lnTo>
                <a:lnTo>
                  <a:pt x="11077112" y="298275"/>
                </a:lnTo>
                <a:lnTo>
                  <a:pt x="11085244" y="296460"/>
                </a:lnTo>
                <a:close/>
                <a:moveTo>
                  <a:pt x="10885337" y="294710"/>
                </a:moveTo>
                <a:cubicBezTo>
                  <a:pt x="10867143" y="291446"/>
                  <a:pt x="10803087" y="311938"/>
                  <a:pt x="10780904" y="315574"/>
                </a:cubicBezTo>
                <a:cubicBezTo>
                  <a:pt x="10780904" y="315574"/>
                  <a:pt x="10784145" y="316916"/>
                  <a:pt x="10784145" y="316916"/>
                </a:cubicBezTo>
                <a:cubicBezTo>
                  <a:pt x="10789380" y="314810"/>
                  <a:pt x="10787385" y="318260"/>
                  <a:pt x="10787385" y="318260"/>
                </a:cubicBezTo>
                <a:cubicBezTo>
                  <a:pt x="10787385" y="318260"/>
                  <a:pt x="10782151" y="320365"/>
                  <a:pt x="10782151" y="320365"/>
                </a:cubicBezTo>
                <a:cubicBezTo>
                  <a:pt x="10776917" y="322474"/>
                  <a:pt x="10773677" y="321130"/>
                  <a:pt x="10773677" y="321130"/>
                </a:cubicBezTo>
                <a:cubicBezTo>
                  <a:pt x="10773677" y="321130"/>
                  <a:pt x="10773677" y="321130"/>
                  <a:pt x="10776917" y="322474"/>
                </a:cubicBezTo>
                <a:lnTo>
                  <a:pt x="10772009" y="324073"/>
                </a:lnTo>
                <a:lnTo>
                  <a:pt x="10773850" y="324506"/>
                </a:lnTo>
                <a:lnTo>
                  <a:pt x="10731133" y="338586"/>
                </a:lnTo>
                <a:lnTo>
                  <a:pt x="10729651" y="340839"/>
                </a:lnTo>
                <a:cubicBezTo>
                  <a:pt x="10727192" y="342492"/>
                  <a:pt x="10724574" y="343545"/>
                  <a:pt x="10724574" y="343545"/>
                </a:cubicBezTo>
                <a:cubicBezTo>
                  <a:pt x="10725819" y="348338"/>
                  <a:pt x="10756477" y="343937"/>
                  <a:pt x="10740773" y="350258"/>
                </a:cubicBezTo>
                <a:cubicBezTo>
                  <a:pt x="10730305" y="354472"/>
                  <a:pt x="10719837" y="358686"/>
                  <a:pt x="10706440" y="362755"/>
                </a:cubicBezTo>
                <a:lnTo>
                  <a:pt x="10691366" y="366133"/>
                </a:lnTo>
                <a:lnTo>
                  <a:pt x="10702839" y="370748"/>
                </a:lnTo>
                <a:lnTo>
                  <a:pt x="10756047" y="349041"/>
                </a:lnTo>
                <a:cubicBezTo>
                  <a:pt x="10769528" y="344258"/>
                  <a:pt x="10783008" y="339477"/>
                  <a:pt x="10799989" y="335509"/>
                </a:cubicBezTo>
                <a:lnTo>
                  <a:pt x="10856448" y="317118"/>
                </a:lnTo>
                <a:lnTo>
                  <a:pt x="10862314" y="307619"/>
                </a:lnTo>
                <a:cubicBezTo>
                  <a:pt x="10868140" y="303618"/>
                  <a:pt x="10876491" y="299594"/>
                  <a:pt x="10885337" y="294710"/>
                </a:cubicBezTo>
                <a:close/>
                <a:moveTo>
                  <a:pt x="8592293" y="57269"/>
                </a:moveTo>
                <a:cubicBezTo>
                  <a:pt x="8592293" y="57269"/>
                  <a:pt x="8592293" y="57269"/>
                  <a:pt x="8590961" y="58251"/>
                </a:cubicBezTo>
                <a:lnTo>
                  <a:pt x="8595231" y="59211"/>
                </a:lnTo>
                <a:lnTo>
                  <a:pt x="8595985" y="59707"/>
                </a:lnTo>
                <a:cubicBezTo>
                  <a:pt x="8595433" y="61830"/>
                  <a:pt x="8593315" y="61673"/>
                  <a:pt x="8592531" y="60533"/>
                </a:cubicBezTo>
                <a:cubicBezTo>
                  <a:pt x="8591196" y="61518"/>
                  <a:pt x="8591196" y="61518"/>
                  <a:pt x="8591196" y="61518"/>
                </a:cubicBezTo>
                <a:lnTo>
                  <a:pt x="8600163" y="64343"/>
                </a:lnTo>
                <a:lnTo>
                  <a:pt x="8612290" y="63037"/>
                </a:lnTo>
                <a:lnTo>
                  <a:pt x="8595231" y="59211"/>
                </a:lnTo>
                <a:close/>
                <a:moveTo>
                  <a:pt x="8335730" y="34972"/>
                </a:moveTo>
                <a:cubicBezTo>
                  <a:pt x="8322470" y="36150"/>
                  <a:pt x="8325921" y="35324"/>
                  <a:pt x="8314782" y="36660"/>
                </a:cubicBezTo>
                <a:cubicBezTo>
                  <a:pt x="8310546" y="36347"/>
                  <a:pt x="8306307" y="36031"/>
                  <a:pt x="8299953" y="35561"/>
                </a:cubicBezTo>
                <a:lnTo>
                  <a:pt x="8293303" y="36139"/>
                </a:lnTo>
                <a:lnTo>
                  <a:pt x="8342786" y="39461"/>
                </a:lnTo>
                <a:cubicBezTo>
                  <a:pt x="8374144" y="43606"/>
                  <a:pt x="8402217" y="48992"/>
                  <a:pt x="8425440" y="53780"/>
                </a:cubicBezTo>
                <a:lnTo>
                  <a:pt x="8460017" y="46907"/>
                </a:lnTo>
                <a:lnTo>
                  <a:pt x="8452478" y="46886"/>
                </a:lnTo>
                <a:cubicBezTo>
                  <a:pt x="8441102" y="44959"/>
                  <a:pt x="8429726" y="43033"/>
                  <a:pt x="8419918" y="43386"/>
                </a:cubicBezTo>
                <a:cubicBezTo>
                  <a:pt x="8428392" y="44015"/>
                  <a:pt x="8427844" y="46139"/>
                  <a:pt x="8429961" y="46296"/>
                </a:cubicBezTo>
                <a:cubicBezTo>
                  <a:pt x="8426510" y="47122"/>
                  <a:pt x="8427294" y="48261"/>
                  <a:pt x="8425960" y="49245"/>
                </a:cubicBezTo>
                <a:cubicBezTo>
                  <a:pt x="8414583" y="47318"/>
                  <a:pt x="8411917" y="49284"/>
                  <a:pt x="8401323" y="48497"/>
                </a:cubicBezTo>
                <a:cubicBezTo>
                  <a:pt x="8400540" y="47358"/>
                  <a:pt x="8399754" y="46218"/>
                  <a:pt x="8397635" y="46060"/>
                </a:cubicBezTo>
                <a:cubicBezTo>
                  <a:pt x="8399519" y="42953"/>
                  <a:pt x="8405088" y="42286"/>
                  <a:pt x="8401401" y="39848"/>
                </a:cubicBezTo>
                <a:cubicBezTo>
                  <a:pt x="8389476" y="40044"/>
                  <a:pt x="8381787" y="40555"/>
                  <a:pt x="8371194" y="39768"/>
                </a:cubicBezTo>
                <a:cubicBezTo>
                  <a:pt x="8362721" y="39139"/>
                  <a:pt x="8352913" y="39493"/>
                  <a:pt x="8337299" y="37252"/>
                </a:cubicBezTo>
                <a:cubicBezTo>
                  <a:pt x="8337299" y="37252"/>
                  <a:pt x="8337848" y="35128"/>
                  <a:pt x="8335730" y="34972"/>
                </a:cubicBezTo>
                <a:close/>
                <a:moveTo>
                  <a:pt x="8238040" y="25375"/>
                </a:moveTo>
                <a:cubicBezTo>
                  <a:pt x="8224737" y="28179"/>
                  <a:pt x="8228131" y="26947"/>
                  <a:pt x="8217001" y="29638"/>
                </a:cubicBezTo>
                <a:cubicBezTo>
                  <a:pt x="8212659" y="29865"/>
                  <a:pt x="8208317" y="30092"/>
                  <a:pt x="8201803" y="30431"/>
                </a:cubicBezTo>
                <a:cubicBezTo>
                  <a:pt x="8188836" y="34802"/>
                  <a:pt x="8175909" y="36796"/>
                  <a:pt x="8162320" y="38692"/>
                </a:cubicBezTo>
                <a:lnTo>
                  <a:pt x="8155054" y="39976"/>
                </a:lnTo>
                <a:lnTo>
                  <a:pt x="8184770" y="35394"/>
                </a:lnTo>
                <a:cubicBezTo>
                  <a:pt x="8203621" y="33536"/>
                  <a:pt x="8222234" y="32678"/>
                  <a:pt x="8240419" y="32590"/>
                </a:cubicBezTo>
                <a:lnTo>
                  <a:pt x="8242549" y="32733"/>
                </a:lnTo>
                <a:lnTo>
                  <a:pt x="8242522" y="28029"/>
                </a:lnTo>
                <a:lnTo>
                  <a:pt x="8264254" y="27499"/>
                </a:lnTo>
                <a:cubicBezTo>
                  <a:pt x="8265979" y="27087"/>
                  <a:pt x="8268038" y="26427"/>
                  <a:pt x="8270197" y="25911"/>
                </a:cubicBezTo>
                <a:lnTo>
                  <a:pt x="8271869" y="25724"/>
                </a:lnTo>
                <a:lnTo>
                  <a:pt x="8239934" y="27388"/>
                </a:lnTo>
                <a:cubicBezTo>
                  <a:pt x="8239934" y="27388"/>
                  <a:pt x="8240212" y="25262"/>
                  <a:pt x="8238040" y="25375"/>
                </a:cubicBezTo>
                <a:close/>
                <a:moveTo>
                  <a:pt x="8305345" y="21868"/>
                </a:moveTo>
                <a:lnTo>
                  <a:pt x="8284324" y="24410"/>
                </a:lnTo>
                <a:lnTo>
                  <a:pt x="8305798" y="23988"/>
                </a:lnTo>
                <a:close/>
                <a:moveTo>
                  <a:pt x="8395058" y="430"/>
                </a:moveTo>
                <a:cubicBezTo>
                  <a:pt x="8399686" y="1112"/>
                  <a:pt x="8405449" y="2395"/>
                  <a:pt x="8410265" y="2672"/>
                </a:cubicBezTo>
                <a:cubicBezTo>
                  <a:pt x="8436041" y="3440"/>
                  <a:pt x="8464267" y="1969"/>
                  <a:pt x="8490716" y="5870"/>
                </a:cubicBezTo>
                <a:cubicBezTo>
                  <a:pt x="8493833" y="6763"/>
                  <a:pt x="8494782" y="7769"/>
                  <a:pt x="8497899" y="8663"/>
                </a:cubicBezTo>
                <a:cubicBezTo>
                  <a:pt x="8506309" y="10335"/>
                  <a:pt x="8524624" y="10436"/>
                  <a:pt x="8529639" y="13344"/>
                </a:cubicBezTo>
                <a:cubicBezTo>
                  <a:pt x="8529915" y="11218"/>
                  <a:pt x="8531137" y="10097"/>
                  <a:pt x="8535204" y="11998"/>
                </a:cubicBezTo>
                <a:cubicBezTo>
                  <a:pt x="8537375" y="11882"/>
                  <a:pt x="8548626" y="16577"/>
                  <a:pt x="8549849" y="15456"/>
                </a:cubicBezTo>
                <a:cubicBezTo>
                  <a:pt x="8547680" y="15570"/>
                  <a:pt x="8548903" y="14451"/>
                  <a:pt x="8547952" y="13443"/>
                </a:cubicBezTo>
                <a:lnTo>
                  <a:pt x="8559152" y="16051"/>
                </a:lnTo>
                <a:lnTo>
                  <a:pt x="8559893" y="21238"/>
                </a:lnTo>
                <a:lnTo>
                  <a:pt x="8553637" y="19482"/>
                </a:lnTo>
                <a:cubicBezTo>
                  <a:pt x="8545431" y="20437"/>
                  <a:pt x="8537190" y="19548"/>
                  <a:pt x="8528440" y="18419"/>
                </a:cubicBezTo>
                <a:lnTo>
                  <a:pt x="8504650" y="16327"/>
                </a:lnTo>
                <a:lnTo>
                  <a:pt x="8501414" y="14814"/>
                </a:lnTo>
                <a:cubicBezTo>
                  <a:pt x="8501414" y="14814"/>
                  <a:pt x="8501414" y="14814"/>
                  <a:pt x="8500191" y="15933"/>
                </a:cubicBezTo>
                <a:lnTo>
                  <a:pt x="8504650" y="16327"/>
                </a:lnTo>
                <a:lnTo>
                  <a:pt x="8505481" y="16714"/>
                </a:lnTo>
                <a:cubicBezTo>
                  <a:pt x="8505204" y="18838"/>
                  <a:pt x="8503034" y="18953"/>
                  <a:pt x="8502086" y="17948"/>
                </a:cubicBezTo>
                <a:cubicBezTo>
                  <a:pt x="8500862" y="19065"/>
                  <a:pt x="8500862" y="19065"/>
                  <a:pt x="8500862" y="19065"/>
                </a:cubicBezTo>
                <a:cubicBezTo>
                  <a:pt x="8518626" y="23418"/>
                  <a:pt x="8540731" y="27546"/>
                  <a:pt x="8557822" y="28766"/>
                </a:cubicBezTo>
                <a:lnTo>
                  <a:pt x="8561141" y="29965"/>
                </a:lnTo>
                <a:lnTo>
                  <a:pt x="8562160" y="37108"/>
                </a:lnTo>
                <a:lnTo>
                  <a:pt x="8532992" y="31117"/>
                </a:lnTo>
                <a:cubicBezTo>
                  <a:pt x="8516919" y="28257"/>
                  <a:pt x="8502068" y="26393"/>
                  <a:pt x="8487008" y="26123"/>
                </a:cubicBezTo>
                <a:cubicBezTo>
                  <a:pt x="8477650" y="23442"/>
                  <a:pt x="8463954" y="20989"/>
                  <a:pt x="8455269" y="21444"/>
                </a:cubicBezTo>
                <a:cubicBezTo>
                  <a:pt x="8461230" y="25353"/>
                  <a:pt x="8452547" y="25809"/>
                  <a:pt x="8453218" y="28939"/>
                </a:cubicBezTo>
                <a:cubicBezTo>
                  <a:pt x="8448875" y="29166"/>
                  <a:pt x="8449152" y="27041"/>
                  <a:pt x="8443862" y="26260"/>
                </a:cubicBezTo>
                <a:cubicBezTo>
                  <a:pt x="8436401" y="25594"/>
                  <a:pt x="8452547" y="25809"/>
                  <a:pt x="8445362" y="23014"/>
                </a:cubicBezTo>
                <a:cubicBezTo>
                  <a:pt x="8425150" y="20902"/>
                  <a:pt x="8408729" y="22813"/>
                  <a:pt x="8388793" y="18573"/>
                </a:cubicBezTo>
                <a:cubicBezTo>
                  <a:pt x="8380780" y="22158"/>
                  <a:pt x="8368977" y="21717"/>
                  <a:pt x="8358122" y="22283"/>
                </a:cubicBezTo>
                <a:cubicBezTo>
                  <a:pt x="8346318" y="21843"/>
                  <a:pt x="8334515" y="21401"/>
                  <a:pt x="8324608" y="22974"/>
                </a:cubicBezTo>
                <a:lnTo>
                  <a:pt x="8328464" y="23542"/>
                </a:lnTo>
                <a:lnTo>
                  <a:pt x="8336507" y="23385"/>
                </a:lnTo>
                <a:lnTo>
                  <a:pt x="8337143" y="25338"/>
                </a:lnTo>
                <a:cubicBezTo>
                  <a:pt x="8355423" y="25612"/>
                  <a:pt x="8366016" y="26399"/>
                  <a:pt x="8384296" y="26674"/>
                </a:cubicBezTo>
                <a:cubicBezTo>
                  <a:pt x="8389319" y="28130"/>
                  <a:pt x="8392222" y="29428"/>
                  <a:pt x="8396457" y="29743"/>
                </a:cubicBezTo>
                <a:cubicBezTo>
                  <a:pt x="8416858" y="30174"/>
                  <a:pt x="8438042" y="31748"/>
                  <a:pt x="8458677" y="35443"/>
                </a:cubicBezTo>
                <a:cubicBezTo>
                  <a:pt x="8468602" y="36722"/>
                  <a:pt x="8478195" y="38246"/>
                  <a:pt x="8487854" y="39504"/>
                </a:cubicBezTo>
                <a:lnTo>
                  <a:pt x="8494470" y="40057"/>
                </a:lnTo>
                <a:lnTo>
                  <a:pt x="8503581" y="38247"/>
                </a:lnTo>
                <a:lnTo>
                  <a:pt x="8515064" y="41774"/>
                </a:lnTo>
                <a:lnTo>
                  <a:pt x="8515272" y="41791"/>
                </a:lnTo>
                <a:lnTo>
                  <a:pt x="8515326" y="41816"/>
                </a:lnTo>
                <a:cubicBezTo>
                  <a:pt x="8515326" y="41816"/>
                  <a:pt x="8515326" y="41816"/>
                  <a:pt x="8517446" y="41972"/>
                </a:cubicBezTo>
                <a:lnTo>
                  <a:pt x="8515272" y="41791"/>
                </a:lnTo>
                <a:lnTo>
                  <a:pt x="8512422" y="40518"/>
                </a:lnTo>
                <a:cubicBezTo>
                  <a:pt x="8513755" y="39535"/>
                  <a:pt x="8515090" y="38551"/>
                  <a:pt x="8517993" y="39850"/>
                </a:cubicBezTo>
                <a:cubicBezTo>
                  <a:pt x="8517993" y="39850"/>
                  <a:pt x="8520111" y="40006"/>
                  <a:pt x="8520111" y="40006"/>
                </a:cubicBezTo>
                <a:cubicBezTo>
                  <a:pt x="8521448" y="39025"/>
                  <a:pt x="8520661" y="37882"/>
                  <a:pt x="8519327" y="38866"/>
                </a:cubicBezTo>
                <a:cubicBezTo>
                  <a:pt x="8505048" y="35643"/>
                  <a:pt x="8482530" y="35052"/>
                  <a:pt x="8465347" y="30530"/>
                </a:cubicBezTo>
                <a:cubicBezTo>
                  <a:pt x="8465110" y="27265"/>
                  <a:pt x="8462991" y="27109"/>
                  <a:pt x="8468562" y="26440"/>
                </a:cubicBezTo>
                <a:cubicBezTo>
                  <a:pt x="8470132" y="28721"/>
                  <a:pt x="8476487" y="29193"/>
                  <a:pt x="8482842" y="29664"/>
                </a:cubicBezTo>
                <a:cubicBezTo>
                  <a:pt x="8483942" y="25419"/>
                  <a:pt x="8496338" y="31748"/>
                  <a:pt x="8505596" y="33519"/>
                </a:cubicBezTo>
                <a:cubicBezTo>
                  <a:pt x="8530470" y="37529"/>
                  <a:pt x="8558008" y="39576"/>
                  <a:pt x="8583113" y="46851"/>
                </a:cubicBezTo>
                <a:cubicBezTo>
                  <a:pt x="8586018" y="48147"/>
                  <a:pt x="8586804" y="49287"/>
                  <a:pt x="8589704" y="50586"/>
                </a:cubicBezTo>
                <a:cubicBezTo>
                  <a:pt x="8597630" y="53339"/>
                  <a:pt x="8615361" y="55736"/>
                  <a:pt x="8619835" y="59315"/>
                </a:cubicBezTo>
                <a:cubicBezTo>
                  <a:pt x="8620381" y="57192"/>
                  <a:pt x="8621718" y="56207"/>
                  <a:pt x="8625402" y="58647"/>
                </a:cubicBezTo>
                <a:lnTo>
                  <a:pt x="8630913" y="61034"/>
                </a:lnTo>
                <a:lnTo>
                  <a:pt x="8647424" y="59256"/>
                </a:lnTo>
                <a:cubicBezTo>
                  <a:pt x="8654810" y="76763"/>
                  <a:pt x="8680774" y="84254"/>
                  <a:pt x="8687984" y="95140"/>
                </a:cubicBezTo>
                <a:lnTo>
                  <a:pt x="8688978" y="132230"/>
                </a:lnTo>
                <a:cubicBezTo>
                  <a:pt x="8696034" y="137486"/>
                  <a:pt x="8722458" y="138559"/>
                  <a:pt x="8728871" y="143277"/>
                </a:cubicBezTo>
                <a:cubicBezTo>
                  <a:pt x="8683157" y="149369"/>
                  <a:pt x="8652422" y="163303"/>
                  <a:pt x="8625033" y="178902"/>
                </a:cubicBezTo>
                <a:lnTo>
                  <a:pt x="8597678" y="195220"/>
                </a:lnTo>
                <a:lnTo>
                  <a:pt x="8605438" y="192517"/>
                </a:lnTo>
                <a:lnTo>
                  <a:pt x="8623402" y="186863"/>
                </a:lnTo>
                <a:lnTo>
                  <a:pt x="8626805" y="197775"/>
                </a:lnTo>
                <a:lnTo>
                  <a:pt x="8604953" y="204000"/>
                </a:lnTo>
                <a:cubicBezTo>
                  <a:pt x="8603321" y="204833"/>
                  <a:pt x="8601421" y="205979"/>
                  <a:pt x="8599380" y="207022"/>
                </a:cubicBezTo>
                <a:lnTo>
                  <a:pt x="8594628" y="208798"/>
                </a:lnTo>
                <a:lnTo>
                  <a:pt x="8594471" y="208741"/>
                </a:lnTo>
                <a:cubicBezTo>
                  <a:pt x="8594059" y="208686"/>
                  <a:pt x="8593512" y="208792"/>
                  <a:pt x="8592973" y="209419"/>
                </a:cubicBezTo>
                <a:lnTo>
                  <a:pt x="8594628" y="208798"/>
                </a:lnTo>
                <a:lnTo>
                  <a:pt x="8595162" y="209001"/>
                </a:lnTo>
                <a:cubicBezTo>
                  <a:pt x="8595697" y="208377"/>
                  <a:pt x="8596247" y="208272"/>
                  <a:pt x="8596524" y="208480"/>
                </a:cubicBezTo>
                <a:lnTo>
                  <a:pt x="8596417" y="209068"/>
                </a:lnTo>
                <a:lnTo>
                  <a:pt x="8541277" y="224516"/>
                </a:lnTo>
                <a:lnTo>
                  <a:pt x="8541265" y="224523"/>
                </a:lnTo>
                <a:cubicBezTo>
                  <a:pt x="8521739" y="234563"/>
                  <a:pt x="8495643" y="239750"/>
                  <a:pt x="8470341" y="242409"/>
                </a:cubicBezTo>
                <a:lnTo>
                  <a:pt x="8428757" y="244109"/>
                </a:lnTo>
                <a:lnTo>
                  <a:pt x="8405919" y="248075"/>
                </a:lnTo>
                <a:cubicBezTo>
                  <a:pt x="8395515" y="249526"/>
                  <a:pt x="8385379" y="250665"/>
                  <a:pt x="8375250" y="252065"/>
                </a:cubicBezTo>
                <a:lnTo>
                  <a:pt x="8346856" y="257214"/>
                </a:lnTo>
                <a:lnTo>
                  <a:pt x="8346794" y="257206"/>
                </a:lnTo>
                <a:cubicBezTo>
                  <a:pt x="8346794" y="257206"/>
                  <a:pt x="8346794" y="257206"/>
                  <a:pt x="8344606" y="257622"/>
                </a:cubicBezTo>
                <a:lnTo>
                  <a:pt x="8346856" y="257214"/>
                </a:lnTo>
                <a:lnTo>
                  <a:pt x="8350096" y="257626"/>
                </a:lnTo>
                <a:cubicBezTo>
                  <a:pt x="8349020" y="258878"/>
                  <a:pt x="8347944" y="260130"/>
                  <a:pt x="8344644" y="259710"/>
                </a:cubicBezTo>
                <a:cubicBezTo>
                  <a:pt x="8344644" y="259710"/>
                  <a:pt x="8342455" y="260125"/>
                  <a:pt x="8342455" y="260125"/>
                </a:cubicBezTo>
                <a:cubicBezTo>
                  <a:pt x="8341380" y="261378"/>
                  <a:pt x="8342491" y="262213"/>
                  <a:pt x="8343567" y="260960"/>
                </a:cubicBezTo>
                <a:cubicBezTo>
                  <a:pt x="8358923" y="260141"/>
                  <a:pt x="8381883" y="254733"/>
                  <a:pt x="8400540" y="254333"/>
                </a:cubicBezTo>
                <a:cubicBezTo>
                  <a:pt x="8401689" y="257256"/>
                  <a:pt x="8403878" y="256842"/>
                  <a:pt x="8398424" y="258925"/>
                </a:cubicBezTo>
                <a:cubicBezTo>
                  <a:pt x="8396199" y="257252"/>
                  <a:pt x="8389633" y="258499"/>
                  <a:pt x="8383070" y="259746"/>
                </a:cubicBezTo>
                <a:cubicBezTo>
                  <a:pt x="8383143" y="263921"/>
                  <a:pt x="8368825" y="261402"/>
                  <a:pt x="8358960" y="262228"/>
                </a:cubicBezTo>
                <a:cubicBezTo>
                  <a:pt x="8332663" y="265126"/>
                  <a:pt x="8304212" y="270529"/>
                  <a:pt x="8276766" y="270501"/>
                </a:cubicBezTo>
                <a:lnTo>
                  <a:pt x="8273930" y="269885"/>
                </a:lnTo>
                <a:lnTo>
                  <a:pt x="8183245" y="302022"/>
                </a:lnTo>
                <a:cubicBezTo>
                  <a:pt x="8170448" y="316885"/>
                  <a:pt x="8164367" y="324420"/>
                  <a:pt x="8157820" y="338039"/>
                </a:cubicBezTo>
                <a:lnTo>
                  <a:pt x="8171156" y="352906"/>
                </a:lnTo>
                <a:lnTo>
                  <a:pt x="8205591" y="352177"/>
                </a:lnTo>
                <a:cubicBezTo>
                  <a:pt x="8220855" y="352286"/>
                  <a:pt x="8236765" y="352456"/>
                  <a:pt x="8255633" y="351568"/>
                </a:cubicBezTo>
                <a:cubicBezTo>
                  <a:pt x="8257088" y="346354"/>
                  <a:pt x="8248586" y="348224"/>
                  <a:pt x="8250042" y="343011"/>
                </a:cubicBezTo>
                <a:cubicBezTo>
                  <a:pt x="8275544" y="337401"/>
                  <a:pt x="8289230" y="336021"/>
                  <a:pt x="8308096" y="335132"/>
                </a:cubicBezTo>
                <a:cubicBezTo>
                  <a:pt x="8323643" y="336608"/>
                  <a:pt x="8342510" y="335721"/>
                  <a:pt x="8371743" y="335815"/>
                </a:cubicBezTo>
                <a:cubicBezTo>
                  <a:pt x="8375469" y="341520"/>
                  <a:pt x="8397655" y="338272"/>
                  <a:pt x="8415068" y="342597"/>
                </a:cubicBezTo>
                <a:cubicBezTo>
                  <a:pt x="8408022" y="339253"/>
                  <a:pt x="8406156" y="336400"/>
                  <a:pt x="8419841" y="335022"/>
                </a:cubicBezTo>
                <a:cubicBezTo>
                  <a:pt x="8452799" y="340821"/>
                  <a:pt x="8512719" y="335798"/>
                  <a:pt x="8532403" y="351043"/>
                </a:cubicBezTo>
                <a:cubicBezTo>
                  <a:pt x="8566406" y="343563"/>
                  <a:pt x="8604550" y="349854"/>
                  <a:pt x="8641234" y="361359"/>
                </a:cubicBezTo>
                <a:cubicBezTo>
                  <a:pt x="8644554" y="358996"/>
                  <a:pt x="8644554" y="358996"/>
                  <a:pt x="8644554" y="358996"/>
                </a:cubicBezTo>
                <a:cubicBezTo>
                  <a:pt x="8644554" y="358996"/>
                  <a:pt x="8646417" y="361849"/>
                  <a:pt x="8646417" y="361849"/>
                </a:cubicBezTo>
                <a:cubicBezTo>
                  <a:pt x="8649736" y="359489"/>
                  <a:pt x="8656783" y="362831"/>
                  <a:pt x="8656783" y="362831"/>
                </a:cubicBezTo>
                <a:cubicBezTo>
                  <a:pt x="8661966" y="363323"/>
                  <a:pt x="8658647" y="365685"/>
                  <a:pt x="8653462" y="365193"/>
                </a:cubicBezTo>
                <a:cubicBezTo>
                  <a:pt x="8650146" y="367555"/>
                  <a:pt x="8650146" y="367555"/>
                  <a:pt x="8648281" y="364702"/>
                </a:cubicBezTo>
                <a:cubicBezTo>
                  <a:pt x="8657191" y="370898"/>
                  <a:pt x="8679378" y="367648"/>
                  <a:pt x="8679785" y="375716"/>
                </a:cubicBezTo>
                <a:cubicBezTo>
                  <a:pt x="8668590" y="375323"/>
                  <a:pt x="8659183" y="376270"/>
                  <a:pt x="8650634" y="377719"/>
                </a:cubicBezTo>
                <a:lnTo>
                  <a:pt x="8647267" y="378419"/>
                </a:lnTo>
                <a:lnTo>
                  <a:pt x="8663145" y="381328"/>
                </a:lnTo>
                <a:cubicBezTo>
                  <a:pt x="8669983" y="381866"/>
                  <a:pt x="8675764" y="382703"/>
                  <a:pt x="8676238" y="386670"/>
                </a:cubicBezTo>
                <a:lnTo>
                  <a:pt x="8666049" y="387989"/>
                </a:lnTo>
                <a:lnTo>
                  <a:pt x="8666374" y="388200"/>
                </a:lnTo>
                <a:cubicBezTo>
                  <a:pt x="8670272" y="392162"/>
                  <a:pt x="8673561" y="397272"/>
                  <a:pt x="8676172" y="403788"/>
                </a:cubicBezTo>
                <a:lnTo>
                  <a:pt x="8670058" y="407292"/>
                </a:lnTo>
                <a:lnTo>
                  <a:pt x="8688399" y="406801"/>
                </a:lnTo>
                <a:cubicBezTo>
                  <a:pt x="8689722" y="396350"/>
                  <a:pt x="8722781" y="407492"/>
                  <a:pt x="8746480" y="408771"/>
                </a:cubicBezTo>
                <a:cubicBezTo>
                  <a:pt x="8809900" y="410446"/>
                  <a:pt x="8879321" y="406596"/>
                  <a:pt x="8944422" y="415963"/>
                </a:cubicBezTo>
                <a:cubicBezTo>
                  <a:pt x="8952101" y="418130"/>
                  <a:pt x="8954440" y="420596"/>
                  <a:pt x="8962120" y="422765"/>
                </a:cubicBezTo>
                <a:cubicBezTo>
                  <a:pt x="8982819" y="426806"/>
                  <a:pt x="9027878" y="426904"/>
                  <a:pt x="9040238" y="434001"/>
                </a:cubicBezTo>
                <a:cubicBezTo>
                  <a:pt x="9040899" y="428776"/>
                  <a:pt x="9043899" y="426015"/>
                  <a:pt x="9053918" y="430649"/>
                </a:cubicBezTo>
                <a:cubicBezTo>
                  <a:pt x="9059261" y="430353"/>
                  <a:pt x="9086977" y="441791"/>
                  <a:pt x="9089979" y="439027"/>
                </a:cubicBezTo>
                <a:cubicBezTo>
                  <a:pt x="9084639" y="439324"/>
                  <a:pt x="9087639" y="436563"/>
                  <a:pt x="9085299" y="434098"/>
                </a:cubicBezTo>
                <a:lnTo>
                  <a:pt x="9112877" y="440412"/>
                </a:lnTo>
                <a:lnTo>
                  <a:pt x="9114746" y="453149"/>
                </a:lnTo>
                <a:lnTo>
                  <a:pt x="9099339" y="448888"/>
                </a:lnTo>
                <a:cubicBezTo>
                  <a:pt x="9079148" y="451303"/>
                  <a:pt x="9058868" y="449185"/>
                  <a:pt x="9037336" y="446487"/>
                </a:cubicBezTo>
                <a:lnTo>
                  <a:pt x="8978793" y="441540"/>
                </a:lnTo>
                <a:lnTo>
                  <a:pt x="8970818" y="437849"/>
                </a:lnTo>
                <a:cubicBezTo>
                  <a:pt x="8970818" y="437849"/>
                  <a:pt x="8970818" y="437849"/>
                  <a:pt x="8967820" y="440611"/>
                </a:cubicBezTo>
                <a:lnTo>
                  <a:pt x="8978793" y="441540"/>
                </a:lnTo>
                <a:lnTo>
                  <a:pt x="8980838" y="442484"/>
                </a:lnTo>
                <a:cubicBezTo>
                  <a:pt x="8980177" y="447709"/>
                  <a:pt x="8974835" y="448006"/>
                  <a:pt x="8972498" y="445540"/>
                </a:cubicBezTo>
                <a:cubicBezTo>
                  <a:pt x="8969496" y="448302"/>
                  <a:pt x="8969496" y="448302"/>
                  <a:pt x="8969496" y="448302"/>
                </a:cubicBezTo>
                <a:cubicBezTo>
                  <a:pt x="8991367" y="453576"/>
                  <a:pt x="9015906" y="458701"/>
                  <a:pt x="9040236" y="462867"/>
                </a:cubicBezTo>
                <a:lnTo>
                  <a:pt x="9087717" y="468878"/>
                </a:lnTo>
                <a:lnTo>
                  <a:pt x="9175962" y="469518"/>
                </a:lnTo>
                <a:cubicBezTo>
                  <a:pt x="9209380" y="469935"/>
                  <a:pt x="9243013" y="471314"/>
                  <a:pt x="9275561" y="475996"/>
                </a:cubicBezTo>
                <a:cubicBezTo>
                  <a:pt x="9283241" y="478165"/>
                  <a:pt x="9285580" y="480630"/>
                  <a:pt x="9293261" y="482797"/>
                </a:cubicBezTo>
                <a:cubicBezTo>
                  <a:pt x="9313961" y="486840"/>
                  <a:pt x="9359021" y="486938"/>
                  <a:pt x="9371381" y="494036"/>
                </a:cubicBezTo>
                <a:cubicBezTo>
                  <a:pt x="9372040" y="488811"/>
                  <a:pt x="9375040" y="486049"/>
                  <a:pt x="9385059" y="490682"/>
                </a:cubicBezTo>
                <a:cubicBezTo>
                  <a:pt x="9390400" y="490386"/>
                  <a:pt x="9418119" y="501823"/>
                  <a:pt x="9421121" y="499062"/>
                </a:cubicBezTo>
                <a:cubicBezTo>
                  <a:pt x="9415780" y="499359"/>
                  <a:pt x="9418781" y="496597"/>
                  <a:pt x="9416439" y="494132"/>
                </a:cubicBezTo>
                <a:lnTo>
                  <a:pt x="9444018" y="500446"/>
                </a:lnTo>
                <a:lnTo>
                  <a:pt x="9445884" y="513184"/>
                </a:lnTo>
                <a:lnTo>
                  <a:pt x="9430480" y="508923"/>
                </a:lnTo>
                <a:cubicBezTo>
                  <a:pt x="9410288" y="511338"/>
                  <a:pt x="9390010" y="509220"/>
                  <a:pt x="9368475" y="506521"/>
                </a:cubicBezTo>
                <a:lnTo>
                  <a:pt x="9309935" y="501574"/>
                </a:lnTo>
                <a:lnTo>
                  <a:pt x="9301958" y="497884"/>
                </a:lnTo>
                <a:cubicBezTo>
                  <a:pt x="9301958" y="497884"/>
                  <a:pt x="9301958" y="497884"/>
                  <a:pt x="9298960" y="500644"/>
                </a:cubicBezTo>
                <a:lnTo>
                  <a:pt x="9309935" y="501574"/>
                </a:lnTo>
                <a:lnTo>
                  <a:pt x="9311979" y="502519"/>
                </a:lnTo>
                <a:cubicBezTo>
                  <a:pt x="9311318" y="507743"/>
                  <a:pt x="9305977" y="508039"/>
                  <a:pt x="9303639" y="505573"/>
                </a:cubicBezTo>
                <a:cubicBezTo>
                  <a:pt x="9300638" y="508336"/>
                  <a:pt x="9300638" y="508336"/>
                  <a:pt x="9300638" y="508336"/>
                </a:cubicBezTo>
                <a:cubicBezTo>
                  <a:pt x="9322508" y="513609"/>
                  <a:pt x="9347045" y="518736"/>
                  <a:pt x="9371376" y="522903"/>
                </a:cubicBezTo>
                <a:lnTo>
                  <a:pt x="9380637" y="524074"/>
                </a:lnTo>
                <a:lnTo>
                  <a:pt x="9387589" y="523504"/>
                </a:lnTo>
                <a:cubicBezTo>
                  <a:pt x="9409744" y="520639"/>
                  <a:pt x="9432717" y="516072"/>
                  <a:pt x="9445843" y="513462"/>
                </a:cubicBezTo>
                <a:cubicBezTo>
                  <a:pt x="9450786" y="521969"/>
                  <a:pt x="9453135" y="532675"/>
                  <a:pt x="9456195" y="542679"/>
                </a:cubicBezTo>
                <a:lnTo>
                  <a:pt x="9465738" y="559004"/>
                </a:lnTo>
                <a:lnTo>
                  <a:pt x="9516206" y="547108"/>
                </a:lnTo>
                <a:cubicBezTo>
                  <a:pt x="9516432" y="541920"/>
                  <a:pt x="9508251" y="545595"/>
                  <a:pt x="9508476" y="540407"/>
                </a:cubicBezTo>
                <a:cubicBezTo>
                  <a:pt x="9533017" y="529387"/>
                  <a:pt x="9546574" y="524995"/>
                  <a:pt x="9565514" y="519881"/>
                </a:cubicBezTo>
                <a:cubicBezTo>
                  <a:pt x="9581653" y="517718"/>
                  <a:pt x="9600589" y="512605"/>
                  <a:pt x="9630283" y="506050"/>
                </a:cubicBezTo>
                <a:cubicBezTo>
                  <a:pt x="9635438" y="510516"/>
                  <a:pt x="9657179" y="502449"/>
                  <a:pt x="9675892" y="502522"/>
                </a:cubicBezTo>
                <a:cubicBezTo>
                  <a:pt x="9667935" y="501009"/>
                  <a:pt x="9665358" y="498775"/>
                  <a:pt x="9678918" y="494381"/>
                </a:cubicBezTo>
                <a:cubicBezTo>
                  <a:pt x="9713768" y="492293"/>
                  <a:pt x="9773383" y="473997"/>
                  <a:pt x="9797025" y="483724"/>
                </a:cubicBezTo>
                <a:cubicBezTo>
                  <a:pt x="9829747" y="469029"/>
                  <a:pt x="9869976" y="466220"/>
                  <a:pt x="9909980" y="468597"/>
                </a:cubicBezTo>
                <a:cubicBezTo>
                  <a:pt x="9912781" y="465645"/>
                  <a:pt x="9912781" y="465645"/>
                  <a:pt x="9912781" y="465645"/>
                </a:cubicBezTo>
                <a:cubicBezTo>
                  <a:pt x="9912781" y="465645"/>
                  <a:pt x="9915357" y="467879"/>
                  <a:pt x="9915357" y="467879"/>
                </a:cubicBezTo>
                <a:cubicBezTo>
                  <a:pt x="9918159" y="464924"/>
                  <a:pt x="9926115" y="466439"/>
                  <a:pt x="9926115" y="466439"/>
                </a:cubicBezTo>
                <a:cubicBezTo>
                  <a:pt x="9931494" y="465717"/>
                  <a:pt x="9928692" y="468670"/>
                  <a:pt x="9923314" y="469390"/>
                </a:cubicBezTo>
                <a:cubicBezTo>
                  <a:pt x="9920511" y="472344"/>
                  <a:pt x="9920511" y="472344"/>
                  <a:pt x="9917934" y="470111"/>
                </a:cubicBezTo>
                <a:cubicBezTo>
                  <a:pt x="9923202" y="471984"/>
                  <a:pt x="9931269" y="470904"/>
                  <a:pt x="9938314" y="470282"/>
                </a:cubicBezTo>
                <a:lnTo>
                  <a:pt x="9944540" y="471562"/>
                </a:lnTo>
                <a:lnTo>
                  <a:pt x="10005267" y="456007"/>
                </a:lnTo>
                <a:cubicBezTo>
                  <a:pt x="10039210" y="447487"/>
                  <a:pt x="10073633" y="439789"/>
                  <a:pt x="10107896" y="435399"/>
                </a:cubicBezTo>
                <a:cubicBezTo>
                  <a:pt x="10116278" y="435335"/>
                  <a:pt x="10119341" y="436966"/>
                  <a:pt x="10127724" y="436901"/>
                </a:cubicBezTo>
                <a:lnTo>
                  <a:pt x="10135086" y="435704"/>
                </a:lnTo>
                <a:lnTo>
                  <a:pt x="10131779" y="435417"/>
                </a:lnTo>
                <a:cubicBezTo>
                  <a:pt x="10175481" y="420352"/>
                  <a:pt x="10208073" y="411655"/>
                  <a:pt x="10240297" y="408161"/>
                </a:cubicBezTo>
                <a:lnTo>
                  <a:pt x="10245257" y="407076"/>
                </a:lnTo>
                <a:lnTo>
                  <a:pt x="10257102" y="393718"/>
                </a:lnTo>
                <a:cubicBezTo>
                  <a:pt x="10261801" y="387290"/>
                  <a:pt x="10266518" y="381609"/>
                  <a:pt x="10273082" y="380304"/>
                </a:cubicBezTo>
                <a:cubicBezTo>
                  <a:pt x="10302149" y="374524"/>
                  <a:pt x="10331417" y="370287"/>
                  <a:pt x="10360840" y="366020"/>
                </a:cubicBezTo>
                <a:lnTo>
                  <a:pt x="10383641" y="362300"/>
                </a:lnTo>
                <a:lnTo>
                  <a:pt x="10387515" y="361219"/>
                </a:lnTo>
                <a:cubicBezTo>
                  <a:pt x="10403629" y="359472"/>
                  <a:pt x="10422610" y="354833"/>
                  <a:pt x="10452334" y="349030"/>
                </a:cubicBezTo>
                <a:cubicBezTo>
                  <a:pt x="10457337" y="353651"/>
                  <a:pt x="10479187" y="346118"/>
                  <a:pt x="10497802" y="346682"/>
                </a:cubicBezTo>
                <a:cubicBezTo>
                  <a:pt x="10489930" y="344954"/>
                  <a:pt x="10487429" y="342642"/>
                  <a:pt x="10501039" y="338585"/>
                </a:cubicBezTo>
                <a:cubicBezTo>
                  <a:pt x="10535766" y="337403"/>
                  <a:pt x="10595581" y="320592"/>
                  <a:pt x="10618830" y="330982"/>
                </a:cubicBezTo>
                <a:cubicBezTo>
                  <a:pt x="10635310" y="324031"/>
                  <a:pt x="10653575" y="320113"/>
                  <a:pt x="10672685" y="318365"/>
                </a:cubicBezTo>
                <a:lnTo>
                  <a:pt x="10716380" y="318654"/>
                </a:lnTo>
                <a:lnTo>
                  <a:pt x="10723578" y="317475"/>
                </a:lnTo>
                <a:cubicBezTo>
                  <a:pt x="10767943" y="310202"/>
                  <a:pt x="10822778" y="298717"/>
                  <a:pt x="10867143" y="291446"/>
                </a:cubicBezTo>
                <a:cubicBezTo>
                  <a:pt x="10911510" y="284173"/>
                  <a:pt x="10947400" y="277667"/>
                  <a:pt x="10955127" y="285145"/>
                </a:cubicBezTo>
                <a:cubicBezTo>
                  <a:pt x="10957120" y="281695"/>
                  <a:pt x="10957120" y="281695"/>
                  <a:pt x="10957120" y="281695"/>
                </a:cubicBezTo>
                <a:cubicBezTo>
                  <a:pt x="10957120" y="281695"/>
                  <a:pt x="10957120" y="281695"/>
                  <a:pt x="10962354" y="279588"/>
                </a:cubicBezTo>
                <a:lnTo>
                  <a:pt x="10967549" y="281739"/>
                </a:lnTo>
                <a:lnTo>
                  <a:pt x="10999095" y="272460"/>
                </a:lnTo>
                <a:cubicBezTo>
                  <a:pt x="11014575" y="268637"/>
                  <a:pt x="11025693" y="267264"/>
                  <a:pt x="11030199" y="270290"/>
                </a:cubicBezTo>
                <a:cubicBezTo>
                  <a:pt x="11031688" y="266678"/>
                  <a:pt x="11031688" y="266678"/>
                  <a:pt x="11031688" y="266678"/>
                </a:cubicBezTo>
                <a:cubicBezTo>
                  <a:pt x="11031688" y="266678"/>
                  <a:pt x="11031688" y="266678"/>
                  <a:pt x="11036678" y="263881"/>
                </a:cubicBezTo>
                <a:cubicBezTo>
                  <a:pt x="11040179" y="264695"/>
                  <a:pt x="11043681" y="265507"/>
                  <a:pt x="11047180" y="266322"/>
                </a:cubicBezTo>
                <a:cubicBezTo>
                  <a:pt x="11047180" y="266322"/>
                  <a:pt x="11047180" y="266322"/>
                  <a:pt x="11042191" y="269120"/>
                </a:cubicBezTo>
                <a:cubicBezTo>
                  <a:pt x="11042191" y="269120"/>
                  <a:pt x="11042191" y="269120"/>
                  <a:pt x="11037200" y="271917"/>
                </a:cubicBezTo>
                <a:cubicBezTo>
                  <a:pt x="11054182" y="267950"/>
                  <a:pt x="11071164" y="263981"/>
                  <a:pt x="11088146" y="260012"/>
                </a:cubicBezTo>
                <a:cubicBezTo>
                  <a:pt x="11086656" y="263624"/>
                  <a:pt x="11105651" y="264081"/>
                  <a:pt x="11099171" y="270491"/>
                </a:cubicBezTo>
                <a:cubicBezTo>
                  <a:pt x="11189067" y="247853"/>
                  <a:pt x="11253049" y="250850"/>
                  <a:pt x="11313448" y="225314"/>
                </a:cubicBezTo>
                <a:cubicBezTo>
                  <a:pt x="11368416" y="222259"/>
                  <a:pt x="11398436" y="233194"/>
                  <a:pt x="11457870" y="219304"/>
                </a:cubicBezTo>
                <a:cubicBezTo>
                  <a:pt x="11459882" y="223730"/>
                  <a:pt x="11471874" y="222561"/>
                  <a:pt x="11475375" y="223373"/>
                </a:cubicBezTo>
                <a:cubicBezTo>
                  <a:pt x="11500847" y="217421"/>
                  <a:pt x="11531831" y="216707"/>
                  <a:pt x="11562816" y="215995"/>
                </a:cubicBezTo>
                <a:cubicBezTo>
                  <a:pt x="11583300" y="212840"/>
                  <a:pt x="11602293" y="213298"/>
                  <a:pt x="11619799" y="217366"/>
                </a:cubicBezTo>
                <a:cubicBezTo>
                  <a:pt x="11626799" y="218993"/>
                  <a:pt x="11630300" y="219808"/>
                  <a:pt x="11637302" y="221433"/>
                </a:cubicBezTo>
                <a:cubicBezTo>
                  <a:pt x="11635813" y="225046"/>
                  <a:pt x="11635813" y="225046"/>
                  <a:pt x="11635813" y="225046"/>
                </a:cubicBezTo>
                <a:cubicBezTo>
                  <a:pt x="11625833" y="230641"/>
                  <a:pt x="11610341" y="230997"/>
                  <a:pt x="11592838" y="226929"/>
                </a:cubicBezTo>
                <a:cubicBezTo>
                  <a:pt x="11573843" y="226471"/>
                  <a:pt x="11554850" y="226014"/>
                  <a:pt x="11541369" y="230797"/>
                </a:cubicBezTo>
                <a:cubicBezTo>
                  <a:pt x="11530868" y="228356"/>
                  <a:pt x="11523866" y="226729"/>
                  <a:pt x="11513361" y="224287"/>
                </a:cubicBezTo>
                <a:cubicBezTo>
                  <a:pt x="11477387" y="227799"/>
                  <a:pt x="11465396" y="228968"/>
                  <a:pt x="11432922" y="233296"/>
                </a:cubicBezTo>
                <a:cubicBezTo>
                  <a:pt x="11439400" y="226885"/>
                  <a:pt x="11417429" y="233650"/>
                  <a:pt x="11406927" y="231210"/>
                </a:cubicBezTo>
                <a:cubicBezTo>
                  <a:pt x="11398436" y="233194"/>
                  <a:pt x="11383467" y="241587"/>
                  <a:pt x="11400448" y="237619"/>
                </a:cubicBezTo>
                <a:cubicBezTo>
                  <a:pt x="11369987" y="246369"/>
                  <a:pt x="11330513" y="249068"/>
                  <a:pt x="11291036" y="251765"/>
                </a:cubicBezTo>
                <a:cubicBezTo>
                  <a:pt x="11250073" y="258074"/>
                  <a:pt x="11210597" y="260770"/>
                  <a:pt x="11168143" y="270691"/>
                </a:cubicBezTo>
                <a:cubicBezTo>
                  <a:pt x="11169633" y="267080"/>
                  <a:pt x="11161141" y="269063"/>
                  <a:pt x="11164119" y="261841"/>
                </a:cubicBezTo>
                <a:cubicBezTo>
                  <a:pt x="11113176" y="273747"/>
                  <a:pt x="11090680" y="272474"/>
                  <a:pt x="11064245" y="290075"/>
                </a:cubicBezTo>
                <a:lnTo>
                  <a:pt x="11044365" y="294063"/>
                </a:lnTo>
                <a:lnTo>
                  <a:pt x="11083952" y="291560"/>
                </a:lnTo>
                <a:lnTo>
                  <a:pt x="11108139" y="291351"/>
                </a:lnTo>
                <a:lnTo>
                  <a:pt x="11179646" y="275396"/>
                </a:lnTo>
                <a:cubicBezTo>
                  <a:pt x="11188060" y="275138"/>
                  <a:pt x="11191174" y="276691"/>
                  <a:pt x="11199590" y="276435"/>
                </a:cubicBezTo>
                <a:cubicBezTo>
                  <a:pt x="11221722" y="274115"/>
                  <a:pt x="11267244" y="261204"/>
                  <a:pt x="11281886" y="264051"/>
                </a:cubicBezTo>
                <a:cubicBezTo>
                  <a:pt x="11280960" y="259140"/>
                  <a:pt x="11283147" y="255780"/>
                  <a:pt x="11294676" y="257075"/>
                </a:cubicBezTo>
                <a:cubicBezTo>
                  <a:pt x="11299977" y="255268"/>
                  <a:pt x="11331451" y="257601"/>
                  <a:pt x="11333638" y="254244"/>
                </a:cubicBezTo>
                <a:cubicBezTo>
                  <a:pt x="11328336" y="256050"/>
                  <a:pt x="11330524" y="252691"/>
                  <a:pt x="11327410" y="251140"/>
                </a:cubicBezTo>
                <a:lnTo>
                  <a:pt x="11357177" y="248888"/>
                </a:lnTo>
                <a:lnTo>
                  <a:pt x="11362945" y="259856"/>
                </a:lnTo>
                <a:lnTo>
                  <a:pt x="11346093" y="260449"/>
                </a:lnTo>
                <a:cubicBezTo>
                  <a:pt x="11326444" y="268456"/>
                  <a:pt x="11305324" y="272393"/>
                  <a:pt x="11282761" y="276166"/>
                </a:cubicBezTo>
                <a:lnTo>
                  <a:pt x="11247485" y="283394"/>
                </a:lnTo>
                <a:lnTo>
                  <a:pt x="11256431" y="284911"/>
                </a:lnTo>
                <a:lnTo>
                  <a:pt x="11265323" y="283258"/>
                </a:lnTo>
                <a:lnTo>
                  <a:pt x="11269499" y="287127"/>
                </a:lnTo>
                <a:lnTo>
                  <a:pt x="11288451" y="290340"/>
                </a:lnTo>
                <a:lnTo>
                  <a:pt x="11290684" y="290126"/>
                </a:lnTo>
                <a:cubicBezTo>
                  <a:pt x="11316517" y="286871"/>
                  <a:pt x="11341846" y="282806"/>
                  <a:pt x="11363516" y="278030"/>
                </a:cubicBezTo>
                <a:lnTo>
                  <a:pt x="11372652" y="278307"/>
                </a:lnTo>
                <a:lnTo>
                  <a:pt x="11373477" y="279875"/>
                </a:lnTo>
                <a:lnTo>
                  <a:pt x="11395854" y="276286"/>
                </a:lnTo>
                <a:cubicBezTo>
                  <a:pt x="11402104" y="275044"/>
                  <a:pt x="11409470" y="291891"/>
                  <a:pt x="11415722" y="290648"/>
                </a:cubicBezTo>
                <a:cubicBezTo>
                  <a:pt x="11435100" y="286796"/>
                  <a:pt x="11454319" y="276982"/>
                  <a:pt x="11480572" y="271763"/>
                </a:cubicBezTo>
                <a:cubicBezTo>
                  <a:pt x="11480734" y="277723"/>
                  <a:pt x="11487323" y="289065"/>
                  <a:pt x="11494994" y="293866"/>
                </a:cubicBezTo>
                <a:lnTo>
                  <a:pt x="11553130" y="282308"/>
                </a:lnTo>
                <a:cubicBezTo>
                  <a:pt x="11572677" y="284749"/>
                  <a:pt x="11598522" y="287601"/>
                  <a:pt x="11638186" y="290370"/>
                </a:cubicBezTo>
                <a:cubicBezTo>
                  <a:pt x="11667939" y="292445"/>
                  <a:pt x="11735389" y="289837"/>
                  <a:pt x="11770033" y="293186"/>
                </a:cubicBezTo>
                <a:lnTo>
                  <a:pt x="11789298" y="298420"/>
                </a:lnTo>
                <a:lnTo>
                  <a:pt x="11815114" y="301699"/>
                </a:lnTo>
                <a:cubicBezTo>
                  <a:pt x="11818260" y="299098"/>
                  <a:pt x="11818260" y="299098"/>
                  <a:pt x="11818260" y="299098"/>
                </a:cubicBezTo>
                <a:cubicBezTo>
                  <a:pt x="11818260" y="299098"/>
                  <a:pt x="11820405" y="301736"/>
                  <a:pt x="11820405" y="301736"/>
                </a:cubicBezTo>
                <a:cubicBezTo>
                  <a:pt x="11823548" y="299135"/>
                  <a:pt x="11830982" y="301808"/>
                  <a:pt x="11830982" y="301808"/>
                </a:cubicBezTo>
                <a:cubicBezTo>
                  <a:pt x="11836273" y="301843"/>
                  <a:pt x="11833130" y="304443"/>
                  <a:pt x="11827840" y="304407"/>
                </a:cubicBezTo>
                <a:cubicBezTo>
                  <a:pt x="11824695" y="307008"/>
                  <a:pt x="11824695" y="307008"/>
                  <a:pt x="11822549" y="304372"/>
                </a:cubicBezTo>
                <a:cubicBezTo>
                  <a:pt x="11832131" y="309681"/>
                  <a:pt x="11854288" y="304587"/>
                  <a:pt x="11855435" y="312460"/>
                </a:cubicBezTo>
                <a:cubicBezTo>
                  <a:pt x="11809973" y="314772"/>
                  <a:pt x="11795398" y="335648"/>
                  <a:pt x="11746645" y="327452"/>
                </a:cubicBezTo>
                <a:cubicBezTo>
                  <a:pt x="11742353" y="322180"/>
                  <a:pt x="11756077" y="319652"/>
                  <a:pt x="11759221" y="317051"/>
                </a:cubicBezTo>
                <a:lnTo>
                  <a:pt x="11737889" y="315557"/>
                </a:lnTo>
                <a:lnTo>
                  <a:pt x="11686985" y="325947"/>
                </a:lnTo>
                <a:cubicBezTo>
                  <a:pt x="11638429" y="334435"/>
                  <a:pt x="11587390" y="341085"/>
                  <a:pt x="11567931" y="341958"/>
                </a:cubicBezTo>
                <a:cubicBezTo>
                  <a:pt x="11534926" y="329874"/>
                  <a:pt x="11476495" y="353809"/>
                  <a:pt x="11430692" y="356588"/>
                </a:cubicBezTo>
                <a:cubicBezTo>
                  <a:pt x="11397937" y="353779"/>
                  <a:pt x="11357138" y="355648"/>
                  <a:pt x="11316401" y="359834"/>
                </a:cubicBezTo>
                <a:lnTo>
                  <a:pt x="11232235" y="372508"/>
                </a:lnTo>
                <a:lnTo>
                  <a:pt x="11232117" y="373119"/>
                </a:lnTo>
                <a:cubicBezTo>
                  <a:pt x="11231991" y="373774"/>
                  <a:pt x="11231991" y="373774"/>
                  <a:pt x="11231991" y="373774"/>
                </a:cubicBezTo>
                <a:lnTo>
                  <a:pt x="11221567" y="374113"/>
                </a:lnTo>
                <a:lnTo>
                  <a:pt x="11202483" y="376987"/>
                </a:lnTo>
                <a:lnTo>
                  <a:pt x="11202857" y="380295"/>
                </a:lnTo>
                <a:lnTo>
                  <a:pt x="11212222" y="381882"/>
                </a:lnTo>
                <a:lnTo>
                  <a:pt x="11250407" y="375713"/>
                </a:lnTo>
                <a:cubicBezTo>
                  <a:pt x="11263884" y="375836"/>
                  <a:pt x="11261214" y="378898"/>
                  <a:pt x="11253159" y="382940"/>
                </a:cubicBezTo>
                <a:cubicBezTo>
                  <a:pt x="11271980" y="376940"/>
                  <a:pt x="11293555" y="378166"/>
                  <a:pt x="11298897" y="372042"/>
                </a:cubicBezTo>
                <a:cubicBezTo>
                  <a:pt x="11328527" y="369229"/>
                  <a:pt x="11347388" y="368373"/>
                  <a:pt x="11363539" y="365436"/>
                </a:cubicBezTo>
                <a:cubicBezTo>
                  <a:pt x="11382400" y="364580"/>
                  <a:pt x="11395879" y="364704"/>
                  <a:pt x="11420166" y="368014"/>
                </a:cubicBezTo>
                <a:cubicBezTo>
                  <a:pt x="11420206" y="373158"/>
                  <a:pt x="11412111" y="372056"/>
                  <a:pt x="11412151" y="377201"/>
                </a:cubicBezTo>
                <a:cubicBezTo>
                  <a:pt x="11449876" y="375490"/>
                  <a:pt x="11476793" y="370593"/>
                  <a:pt x="11509133" y="369861"/>
                </a:cubicBezTo>
                <a:cubicBezTo>
                  <a:pt x="11541434" y="363986"/>
                  <a:pt x="11573775" y="363253"/>
                  <a:pt x="11616924" y="365708"/>
                </a:cubicBezTo>
                <a:cubicBezTo>
                  <a:pt x="11592678" y="367543"/>
                  <a:pt x="11606198" y="372811"/>
                  <a:pt x="11614333" y="379060"/>
                </a:cubicBezTo>
                <a:cubicBezTo>
                  <a:pt x="11617046" y="381143"/>
                  <a:pt x="11622429" y="380162"/>
                  <a:pt x="11625141" y="382246"/>
                </a:cubicBezTo>
                <a:cubicBezTo>
                  <a:pt x="11625141" y="382246"/>
                  <a:pt x="11622469" y="385307"/>
                  <a:pt x="11617086" y="386287"/>
                </a:cubicBezTo>
                <a:cubicBezTo>
                  <a:pt x="11617086" y="386287"/>
                  <a:pt x="11617086" y="386287"/>
                  <a:pt x="11611703" y="387266"/>
                </a:cubicBezTo>
                <a:cubicBezTo>
                  <a:pt x="11622469" y="385307"/>
                  <a:pt x="11614455" y="394493"/>
                  <a:pt x="11598265" y="392286"/>
                </a:cubicBezTo>
                <a:cubicBezTo>
                  <a:pt x="11598265" y="392286"/>
                  <a:pt x="11598265" y="392286"/>
                  <a:pt x="11598224" y="387142"/>
                </a:cubicBezTo>
                <a:cubicBezTo>
                  <a:pt x="11595512" y="385059"/>
                  <a:pt x="11590130" y="386038"/>
                  <a:pt x="11590130" y="386038"/>
                </a:cubicBezTo>
                <a:cubicBezTo>
                  <a:pt x="11590089" y="380893"/>
                  <a:pt x="11592800" y="382977"/>
                  <a:pt x="11598183" y="381997"/>
                </a:cubicBezTo>
                <a:cubicBezTo>
                  <a:pt x="11598183" y="381997"/>
                  <a:pt x="11598183" y="381997"/>
                  <a:pt x="11603566" y="381018"/>
                </a:cubicBezTo>
                <a:cubicBezTo>
                  <a:pt x="11584664" y="376730"/>
                  <a:pt x="11546940" y="378440"/>
                  <a:pt x="11541598" y="384563"/>
                </a:cubicBezTo>
                <a:cubicBezTo>
                  <a:pt x="11503873" y="386274"/>
                  <a:pt x="11468779" y="379778"/>
                  <a:pt x="11447286" y="388841"/>
                </a:cubicBezTo>
                <a:cubicBezTo>
                  <a:pt x="11423040" y="390676"/>
                  <a:pt x="11433766" y="383572"/>
                  <a:pt x="11417575" y="381366"/>
                </a:cubicBezTo>
                <a:cubicBezTo>
                  <a:pt x="11393331" y="383200"/>
                  <a:pt x="11396084" y="390428"/>
                  <a:pt x="11379933" y="393367"/>
                </a:cubicBezTo>
                <a:cubicBezTo>
                  <a:pt x="11366434" y="390670"/>
                  <a:pt x="11354301" y="390301"/>
                  <a:pt x="11343524" y="390973"/>
                </a:cubicBezTo>
                <a:lnTo>
                  <a:pt x="11323504" y="393704"/>
                </a:lnTo>
                <a:lnTo>
                  <a:pt x="11327668" y="396335"/>
                </a:lnTo>
                <a:cubicBezTo>
                  <a:pt x="11331157" y="397247"/>
                  <a:pt x="11334897" y="397728"/>
                  <a:pt x="11336517" y="398399"/>
                </a:cubicBezTo>
                <a:cubicBezTo>
                  <a:pt x="11361940" y="396106"/>
                  <a:pt x="11391848" y="399948"/>
                  <a:pt x="11421756" y="403789"/>
                </a:cubicBezTo>
                <a:cubicBezTo>
                  <a:pt x="11441944" y="403603"/>
                  <a:pt x="11460140" y="406867"/>
                  <a:pt x="11476341" y="413581"/>
                </a:cubicBezTo>
                <a:cubicBezTo>
                  <a:pt x="11482819" y="416266"/>
                  <a:pt x="11486059" y="417610"/>
                  <a:pt x="11492539" y="420295"/>
                </a:cubicBezTo>
                <a:cubicBezTo>
                  <a:pt x="11490545" y="423746"/>
                  <a:pt x="11490545" y="423746"/>
                  <a:pt x="11490545" y="423746"/>
                </a:cubicBezTo>
                <a:cubicBezTo>
                  <a:pt x="11480076" y="427960"/>
                  <a:pt x="11465122" y="426039"/>
                  <a:pt x="11448923" y="419325"/>
                </a:cubicBezTo>
                <a:cubicBezTo>
                  <a:pt x="11430729" y="416061"/>
                  <a:pt x="11412534" y="412796"/>
                  <a:pt x="11398825" y="415668"/>
                </a:cubicBezTo>
                <a:cubicBezTo>
                  <a:pt x="11389105" y="411640"/>
                  <a:pt x="11382626" y="408955"/>
                  <a:pt x="11372906" y="404927"/>
                </a:cubicBezTo>
                <a:cubicBezTo>
                  <a:pt x="11337762" y="403191"/>
                  <a:pt x="11326049" y="402612"/>
                  <a:pt x="11294145" y="402221"/>
                </a:cubicBezTo>
                <a:lnTo>
                  <a:pt x="11290332" y="399960"/>
                </a:lnTo>
                <a:lnTo>
                  <a:pt x="11288340" y="400368"/>
                </a:lnTo>
                <a:cubicBezTo>
                  <a:pt x="11278246" y="402204"/>
                  <a:pt x="11266801" y="403642"/>
                  <a:pt x="11253321" y="403519"/>
                </a:cubicBezTo>
                <a:lnTo>
                  <a:pt x="11251216" y="402247"/>
                </a:lnTo>
                <a:lnTo>
                  <a:pt x="11211428" y="403754"/>
                </a:lnTo>
                <a:lnTo>
                  <a:pt x="11197045" y="402819"/>
                </a:lnTo>
                <a:lnTo>
                  <a:pt x="11196899" y="403068"/>
                </a:lnTo>
                <a:cubicBezTo>
                  <a:pt x="11209740" y="413166"/>
                  <a:pt x="11229904" y="415150"/>
                  <a:pt x="11236493" y="426492"/>
                </a:cubicBezTo>
                <a:lnTo>
                  <a:pt x="11230242" y="427735"/>
                </a:lnTo>
                <a:lnTo>
                  <a:pt x="11230412" y="434027"/>
                </a:lnTo>
                <a:cubicBezTo>
                  <a:pt x="11203988" y="432954"/>
                  <a:pt x="11197575" y="428238"/>
                  <a:pt x="11165071" y="434699"/>
                </a:cubicBezTo>
                <a:lnTo>
                  <a:pt x="11165739" y="459535"/>
                </a:lnTo>
                <a:cubicBezTo>
                  <a:pt x="11178241" y="457049"/>
                  <a:pt x="11191527" y="460400"/>
                  <a:pt x="11204655" y="457790"/>
                </a:cubicBezTo>
                <a:lnTo>
                  <a:pt x="11205331" y="482960"/>
                </a:lnTo>
                <a:lnTo>
                  <a:pt x="11192205" y="485570"/>
                </a:lnTo>
                <a:cubicBezTo>
                  <a:pt x="11185785" y="480521"/>
                  <a:pt x="11172318" y="470546"/>
                  <a:pt x="11159361" y="479449"/>
                </a:cubicBezTo>
                <a:lnTo>
                  <a:pt x="11159699" y="492031"/>
                </a:lnTo>
                <a:cubicBezTo>
                  <a:pt x="11133774" y="509504"/>
                  <a:pt x="11101767" y="534512"/>
                  <a:pt x="11075849" y="552315"/>
                </a:cubicBezTo>
                <a:cubicBezTo>
                  <a:pt x="11037429" y="572605"/>
                  <a:pt x="11016920" y="557704"/>
                  <a:pt x="10978670" y="584287"/>
                </a:cubicBezTo>
                <a:lnTo>
                  <a:pt x="10978829" y="590248"/>
                </a:lnTo>
                <a:cubicBezTo>
                  <a:pt x="11011337" y="583786"/>
                  <a:pt x="11057138" y="581005"/>
                  <a:pt x="11089475" y="568250"/>
                </a:cubicBezTo>
                <a:lnTo>
                  <a:pt x="11089645" y="574543"/>
                </a:lnTo>
                <a:cubicBezTo>
                  <a:pt x="11082937" y="582202"/>
                  <a:pt x="11076856" y="589737"/>
                  <a:pt x="11070765" y="596942"/>
                </a:cubicBezTo>
                <a:cubicBezTo>
                  <a:pt x="11050761" y="600917"/>
                  <a:pt x="11050601" y="594956"/>
                  <a:pt x="11038098" y="597442"/>
                </a:cubicBezTo>
                <a:cubicBezTo>
                  <a:pt x="11031384" y="604771"/>
                  <a:pt x="11025300" y="612304"/>
                  <a:pt x="11018423" y="613672"/>
                </a:cubicBezTo>
                <a:lnTo>
                  <a:pt x="11018584" y="619633"/>
                </a:lnTo>
                <a:cubicBezTo>
                  <a:pt x="11045017" y="621037"/>
                  <a:pt x="11045017" y="621037"/>
                  <a:pt x="11051768" y="638340"/>
                </a:cubicBezTo>
                <a:lnTo>
                  <a:pt x="11032389" y="642192"/>
                </a:lnTo>
                <a:lnTo>
                  <a:pt x="11032017" y="642082"/>
                </a:lnTo>
                <a:lnTo>
                  <a:pt x="11033352" y="644796"/>
                </a:lnTo>
                <a:lnTo>
                  <a:pt x="11017240" y="644995"/>
                </a:lnTo>
                <a:lnTo>
                  <a:pt x="11013349" y="658628"/>
                </a:lnTo>
                <a:lnTo>
                  <a:pt x="11023000" y="664562"/>
                </a:lnTo>
                <a:lnTo>
                  <a:pt x="11033475" y="663056"/>
                </a:lnTo>
                <a:lnTo>
                  <a:pt x="11042566" y="663545"/>
                </a:lnTo>
                <a:lnTo>
                  <a:pt x="11046060" y="670661"/>
                </a:lnTo>
                <a:lnTo>
                  <a:pt x="11046353" y="670710"/>
                </a:lnTo>
                <a:cubicBezTo>
                  <a:pt x="11046353" y="670710"/>
                  <a:pt x="11051937" y="644630"/>
                  <a:pt x="11052265" y="656884"/>
                </a:cubicBezTo>
                <a:lnTo>
                  <a:pt x="11052605" y="669470"/>
                </a:lnTo>
                <a:lnTo>
                  <a:pt x="11059481" y="668102"/>
                </a:lnTo>
                <a:lnTo>
                  <a:pt x="11059650" y="674393"/>
                </a:lnTo>
                <a:lnTo>
                  <a:pt x="11049708" y="678082"/>
                </a:lnTo>
                <a:lnTo>
                  <a:pt x="11050107" y="678894"/>
                </a:lnTo>
                <a:lnTo>
                  <a:pt x="11046842" y="679146"/>
                </a:lnTo>
                <a:lnTo>
                  <a:pt x="11036937" y="682821"/>
                </a:lnTo>
                <a:cubicBezTo>
                  <a:pt x="11030437" y="686444"/>
                  <a:pt x="11023955" y="690812"/>
                  <a:pt x="11014346" y="695720"/>
                </a:cubicBezTo>
                <a:lnTo>
                  <a:pt x="11014523" y="702342"/>
                </a:lnTo>
                <a:cubicBezTo>
                  <a:pt x="11047030" y="695880"/>
                  <a:pt x="11053769" y="712852"/>
                  <a:pt x="11086446" y="712681"/>
                </a:cubicBezTo>
                <a:cubicBezTo>
                  <a:pt x="11092663" y="686807"/>
                  <a:pt x="11086117" y="700428"/>
                  <a:pt x="11099074" y="691527"/>
                </a:cubicBezTo>
                <a:cubicBezTo>
                  <a:pt x="11112372" y="695208"/>
                  <a:pt x="11131581" y="685063"/>
                  <a:pt x="11145206" y="701000"/>
                </a:cubicBezTo>
                <a:cubicBezTo>
                  <a:pt x="11132249" y="709902"/>
                  <a:pt x="11132249" y="709902"/>
                  <a:pt x="11126166" y="717435"/>
                </a:cubicBezTo>
                <a:lnTo>
                  <a:pt x="11151796" y="712341"/>
                </a:lnTo>
                <a:cubicBezTo>
                  <a:pt x="11165042" y="690729"/>
                  <a:pt x="11191295" y="685512"/>
                  <a:pt x="11230053" y="677806"/>
                </a:cubicBezTo>
                <a:lnTo>
                  <a:pt x="11230561" y="696682"/>
                </a:lnTo>
                <a:cubicBezTo>
                  <a:pt x="11205262" y="714031"/>
                  <a:pt x="11198563" y="722020"/>
                  <a:pt x="11199392" y="752820"/>
                </a:cubicBezTo>
                <a:cubicBezTo>
                  <a:pt x="11212687" y="756501"/>
                  <a:pt x="11206436" y="757744"/>
                  <a:pt x="11212857" y="762793"/>
                </a:cubicBezTo>
                <a:lnTo>
                  <a:pt x="11199729" y="765403"/>
                </a:lnTo>
                <a:cubicBezTo>
                  <a:pt x="11180688" y="781841"/>
                  <a:pt x="11153470" y="774599"/>
                  <a:pt x="11141306" y="789670"/>
                </a:cubicBezTo>
                <a:cubicBezTo>
                  <a:pt x="11134591" y="796997"/>
                  <a:pt x="11128508" y="804533"/>
                  <a:pt x="11121792" y="811860"/>
                </a:cubicBezTo>
                <a:cubicBezTo>
                  <a:pt x="11128847" y="817117"/>
                  <a:pt x="11129007" y="823077"/>
                  <a:pt x="11135428" y="828127"/>
                </a:cubicBezTo>
                <a:cubicBezTo>
                  <a:pt x="11102922" y="834589"/>
                  <a:pt x="11109628" y="826931"/>
                  <a:pt x="11089963" y="843491"/>
                </a:cubicBezTo>
                <a:lnTo>
                  <a:pt x="11089288" y="818321"/>
                </a:lnTo>
                <a:lnTo>
                  <a:pt x="11011773" y="833731"/>
                </a:lnTo>
                <a:cubicBezTo>
                  <a:pt x="10999489" y="867803"/>
                  <a:pt x="10974233" y="910112"/>
                  <a:pt x="10935645" y="924110"/>
                </a:cubicBezTo>
                <a:cubicBezTo>
                  <a:pt x="10925703" y="916598"/>
                  <a:pt x="10902804" y="918069"/>
                  <a:pt x="10878305" y="921400"/>
                </a:cubicBezTo>
                <a:lnTo>
                  <a:pt x="10861558" y="923511"/>
                </a:lnTo>
                <a:lnTo>
                  <a:pt x="10917229" y="938326"/>
                </a:lnTo>
                <a:cubicBezTo>
                  <a:pt x="10937349" y="943992"/>
                  <a:pt x="10958321" y="948413"/>
                  <a:pt x="10987647" y="948235"/>
                </a:cubicBezTo>
                <a:cubicBezTo>
                  <a:pt x="10988435" y="953191"/>
                  <a:pt x="10999869" y="954776"/>
                  <a:pt x="11002926" y="956411"/>
                </a:cubicBezTo>
                <a:cubicBezTo>
                  <a:pt x="11028062" y="956259"/>
                  <a:pt x="11057043" y="962697"/>
                  <a:pt x="11086023" y="969138"/>
                </a:cubicBezTo>
                <a:cubicBezTo>
                  <a:pt x="11105836" y="970668"/>
                  <a:pt x="11123382" y="975523"/>
                  <a:pt x="11138663" y="983701"/>
                </a:cubicBezTo>
                <a:cubicBezTo>
                  <a:pt x="11144774" y="986970"/>
                  <a:pt x="11147830" y="988605"/>
                  <a:pt x="11153942" y="991875"/>
                </a:cubicBezTo>
                <a:cubicBezTo>
                  <a:pt x="11151676" y="995197"/>
                  <a:pt x="11151676" y="995197"/>
                  <a:pt x="11151676" y="995197"/>
                </a:cubicBezTo>
                <a:cubicBezTo>
                  <a:pt x="11141032" y="998570"/>
                  <a:pt x="11126541" y="995349"/>
                  <a:pt x="11111261" y="987173"/>
                </a:cubicBezTo>
                <a:cubicBezTo>
                  <a:pt x="11093716" y="982319"/>
                  <a:pt x="11076167" y="977463"/>
                  <a:pt x="11062467" y="979201"/>
                </a:cubicBezTo>
                <a:cubicBezTo>
                  <a:pt x="11053300" y="974295"/>
                  <a:pt x="11047187" y="971025"/>
                  <a:pt x="11038019" y="966119"/>
                </a:cubicBezTo>
                <a:cubicBezTo>
                  <a:pt x="11003715" y="961367"/>
                  <a:pt x="10992282" y="959781"/>
                  <a:pt x="10961034" y="956663"/>
                </a:cubicBezTo>
                <a:cubicBezTo>
                  <a:pt x="10968623" y="951656"/>
                  <a:pt x="10946544" y="953444"/>
                  <a:pt x="10937378" y="948540"/>
                </a:cubicBezTo>
                <a:cubicBezTo>
                  <a:pt x="10928997" y="948590"/>
                  <a:pt x="10913031" y="953648"/>
                  <a:pt x="10929786" y="953546"/>
                </a:cubicBezTo>
                <a:cubicBezTo>
                  <a:pt x="10899330" y="955385"/>
                  <a:pt x="10861969" y="948997"/>
                  <a:pt x="10824610" y="942607"/>
                </a:cubicBezTo>
                <a:cubicBezTo>
                  <a:pt x="10804798" y="941074"/>
                  <a:pt x="10785552" y="938710"/>
                  <a:pt x="10766022" y="936761"/>
                </a:cubicBezTo>
                <a:lnTo>
                  <a:pt x="10765005" y="936706"/>
                </a:lnTo>
                <a:lnTo>
                  <a:pt x="10765731" y="938912"/>
                </a:lnTo>
                <a:lnTo>
                  <a:pt x="10752605" y="941521"/>
                </a:lnTo>
                <a:cubicBezTo>
                  <a:pt x="10725690" y="922235"/>
                  <a:pt x="10563160" y="954545"/>
                  <a:pt x="10537860" y="971893"/>
                </a:cubicBezTo>
                <a:cubicBezTo>
                  <a:pt x="10518651" y="982039"/>
                  <a:pt x="10499940" y="1010728"/>
                  <a:pt x="10480095" y="1020667"/>
                </a:cubicBezTo>
                <a:cubicBezTo>
                  <a:pt x="10460269" y="1031266"/>
                  <a:pt x="10446965" y="1027252"/>
                  <a:pt x="10434640" y="1036360"/>
                </a:cubicBezTo>
                <a:cubicBezTo>
                  <a:pt x="10454188" y="1038800"/>
                  <a:pt x="10454349" y="1044761"/>
                  <a:pt x="10480603" y="1039542"/>
                </a:cubicBezTo>
                <a:cubicBezTo>
                  <a:pt x="10500278" y="1023314"/>
                  <a:pt x="10655264" y="967531"/>
                  <a:pt x="10668393" y="964920"/>
                </a:cubicBezTo>
                <a:cubicBezTo>
                  <a:pt x="10688100" y="973323"/>
                  <a:pt x="10681680" y="968272"/>
                  <a:pt x="10688261" y="979282"/>
                </a:cubicBezTo>
                <a:cubicBezTo>
                  <a:pt x="10675480" y="994808"/>
                  <a:pt x="10675480" y="994808"/>
                  <a:pt x="10675641" y="1000767"/>
                </a:cubicBezTo>
                <a:cubicBezTo>
                  <a:pt x="10683023" y="1018279"/>
                  <a:pt x="10683023" y="1018279"/>
                  <a:pt x="10695856" y="1028046"/>
                </a:cubicBezTo>
                <a:cubicBezTo>
                  <a:pt x="10708984" y="1025435"/>
                  <a:pt x="10721942" y="1016533"/>
                  <a:pt x="10741320" y="1012680"/>
                </a:cubicBezTo>
                <a:cubicBezTo>
                  <a:pt x="10746986" y="1030532"/>
                  <a:pt x="10826416" y="1030911"/>
                  <a:pt x="10869032" y="1042539"/>
                </a:cubicBezTo>
                <a:lnTo>
                  <a:pt x="10888457" y="1054708"/>
                </a:lnTo>
                <a:lnTo>
                  <a:pt x="10891591" y="1054608"/>
                </a:lnTo>
                <a:cubicBezTo>
                  <a:pt x="10915388" y="1066296"/>
                  <a:pt x="10962572" y="1068514"/>
                  <a:pt x="11000078" y="1078207"/>
                </a:cubicBezTo>
                <a:cubicBezTo>
                  <a:pt x="10970839" y="1072868"/>
                  <a:pt x="10938577" y="1072013"/>
                  <a:pt x="10905912" y="1071467"/>
                </a:cubicBezTo>
                <a:lnTo>
                  <a:pt x="10851696" y="1068733"/>
                </a:lnTo>
                <a:lnTo>
                  <a:pt x="10848685" y="1069431"/>
                </a:lnTo>
                <a:lnTo>
                  <a:pt x="10838107" y="1078789"/>
                </a:lnTo>
                <a:cubicBezTo>
                  <a:pt x="10836382" y="1081450"/>
                  <a:pt x="10838847" y="1082671"/>
                  <a:pt x="10851027" y="1080972"/>
                </a:cubicBezTo>
                <a:cubicBezTo>
                  <a:pt x="10828938" y="1086900"/>
                  <a:pt x="10809709" y="1091433"/>
                  <a:pt x="10792009" y="1094614"/>
                </a:cubicBezTo>
                <a:lnTo>
                  <a:pt x="10788801" y="1094970"/>
                </a:lnTo>
                <a:lnTo>
                  <a:pt x="10788351" y="1095212"/>
                </a:lnTo>
                <a:lnTo>
                  <a:pt x="10783598" y="1096989"/>
                </a:lnTo>
                <a:lnTo>
                  <a:pt x="10783442" y="1096930"/>
                </a:lnTo>
                <a:cubicBezTo>
                  <a:pt x="10783030" y="1096877"/>
                  <a:pt x="10782482" y="1096983"/>
                  <a:pt x="10781944" y="1097608"/>
                </a:cubicBezTo>
                <a:lnTo>
                  <a:pt x="10783598" y="1096989"/>
                </a:lnTo>
                <a:lnTo>
                  <a:pt x="10784133" y="1097192"/>
                </a:lnTo>
                <a:cubicBezTo>
                  <a:pt x="10784671" y="1096566"/>
                  <a:pt x="10785219" y="1096463"/>
                  <a:pt x="10785496" y="1096671"/>
                </a:cubicBezTo>
                <a:lnTo>
                  <a:pt x="10785388" y="1097259"/>
                </a:lnTo>
                <a:lnTo>
                  <a:pt x="10721931" y="1115036"/>
                </a:lnTo>
                <a:lnTo>
                  <a:pt x="10720742" y="1113416"/>
                </a:lnTo>
                <a:cubicBezTo>
                  <a:pt x="10702160" y="1117994"/>
                  <a:pt x="10691217" y="1120071"/>
                  <a:pt x="10672634" y="1124647"/>
                </a:cubicBezTo>
                <a:cubicBezTo>
                  <a:pt x="10667145" y="1124642"/>
                  <a:pt x="10663844" y="1124221"/>
                  <a:pt x="10659466" y="1125053"/>
                </a:cubicBezTo>
                <a:cubicBezTo>
                  <a:pt x="10638695" y="1130042"/>
                  <a:pt x="10616810" y="1134199"/>
                  <a:pt x="10594891" y="1136265"/>
                </a:cubicBezTo>
                <a:cubicBezTo>
                  <a:pt x="10584485" y="1137718"/>
                  <a:pt x="10574351" y="1138857"/>
                  <a:pt x="10564220" y="1140257"/>
                </a:cubicBezTo>
                <a:lnTo>
                  <a:pt x="10535826" y="1145405"/>
                </a:lnTo>
                <a:lnTo>
                  <a:pt x="10535765" y="1145397"/>
                </a:lnTo>
                <a:cubicBezTo>
                  <a:pt x="10535765" y="1145397"/>
                  <a:pt x="10535765" y="1145397"/>
                  <a:pt x="10533577" y="1145813"/>
                </a:cubicBezTo>
                <a:lnTo>
                  <a:pt x="10535826" y="1145405"/>
                </a:lnTo>
                <a:lnTo>
                  <a:pt x="10539067" y="1145818"/>
                </a:lnTo>
                <a:cubicBezTo>
                  <a:pt x="10537989" y="1147069"/>
                  <a:pt x="10536914" y="1148321"/>
                  <a:pt x="10533613" y="1147900"/>
                </a:cubicBezTo>
                <a:cubicBezTo>
                  <a:pt x="10533613" y="1147900"/>
                  <a:pt x="10531425" y="1148316"/>
                  <a:pt x="10531425" y="1148316"/>
                </a:cubicBezTo>
                <a:cubicBezTo>
                  <a:pt x="10530349" y="1149567"/>
                  <a:pt x="10531461" y="1150405"/>
                  <a:pt x="10532538" y="1149151"/>
                </a:cubicBezTo>
                <a:cubicBezTo>
                  <a:pt x="10547894" y="1148330"/>
                  <a:pt x="10570854" y="1142925"/>
                  <a:pt x="10589511" y="1142523"/>
                </a:cubicBezTo>
                <a:cubicBezTo>
                  <a:pt x="10590660" y="1145449"/>
                  <a:pt x="10592848" y="1145032"/>
                  <a:pt x="10587396" y="1147115"/>
                </a:cubicBezTo>
                <a:cubicBezTo>
                  <a:pt x="10585170" y="1145442"/>
                  <a:pt x="10578605" y="1146690"/>
                  <a:pt x="10572039" y="1147936"/>
                </a:cubicBezTo>
                <a:cubicBezTo>
                  <a:pt x="10572113" y="1152111"/>
                  <a:pt x="10557796" y="1149592"/>
                  <a:pt x="10547930" y="1150418"/>
                </a:cubicBezTo>
                <a:cubicBezTo>
                  <a:pt x="10534782" y="1151867"/>
                  <a:pt x="10521095" y="1153942"/>
                  <a:pt x="10507264" y="1155653"/>
                </a:cubicBezTo>
                <a:lnTo>
                  <a:pt x="10492613" y="1156724"/>
                </a:lnTo>
                <a:lnTo>
                  <a:pt x="10476201" y="1179708"/>
                </a:lnTo>
                <a:cubicBezTo>
                  <a:pt x="10464888" y="1191321"/>
                  <a:pt x="10451969" y="1201712"/>
                  <a:pt x="10439324" y="1210552"/>
                </a:cubicBezTo>
                <a:lnTo>
                  <a:pt x="10439823" y="1229099"/>
                </a:lnTo>
                <a:cubicBezTo>
                  <a:pt x="10426696" y="1231708"/>
                  <a:pt x="10413737" y="1240609"/>
                  <a:pt x="10400610" y="1243220"/>
                </a:cubicBezTo>
                <a:cubicBezTo>
                  <a:pt x="10393850" y="1225585"/>
                  <a:pt x="10393521" y="1213332"/>
                  <a:pt x="10380056" y="1203358"/>
                </a:cubicBezTo>
                <a:cubicBezTo>
                  <a:pt x="10307457" y="1167851"/>
                  <a:pt x="10184689" y="1229879"/>
                  <a:pt x="10106086" y="1251497"/>
                </a:cubicBezTo>
                <a:cubicBezTo>
                  <a:pt x="10112462" y="1231585"/>
                  <a:pt x="10112462" y="1231585"/>
                  <a:pt x="10119009" y="1217966"/>
                </a:cubicBezTo>
                <a:lnTo>
                  <a:pt x="10099005" y="1221943"/>
                </a:lnTo>
                <a:cubicBezTo>
                  <a:pt x="10092915" y="1229147"/>
                  <a:pt x="10079957" y="1238048"/>
                  <a:pt x="10066829" y="1240658"/>
                </a:cubicBezTo>
                <a:lnTo>
                  <a:pt x="10066659" y="1234365"/>
                </a:lnTo>
                <a:cubicBezTo>
                  <a:pt x="10072910" y="1233123"/>
                  <a:pt x="10072910" y="1233123"/>
                  <a:pt x="10079627" y="1225795"/>
                </a:cubicBezTo>
                <a:lnTo>
                  <a:pt x="10040245" y="1233624"/>
                </a:lnTo>
                <a:cubicBezTo>
                  <a:pt x="10027573" y="1229818"/>
                  <a:pt x="10007569" y="1233795"/>
                  <a:pt x="9975857" y="1246425"/>
                </a:cubicBezTo>
                <a:lnTo>
                  <a:pt x="9975180" y="1221256"/>
                </a:lnTo>
                <a:lnTo>
                  <a:pt x="9962053" y="1223865"/>
                </a:lnTo>
                <a:cubicBezTo>
                  <a:pt x="9955516" y="1237818"/>
                  <a:pt x="9929886" y="1242911"/>
                  <a:pt x="9917097" y="1258107"/>
                </a:cubicBezTo>
                <a:lnTo>
                  <a:pt x="9917765" y="1282943"/>
                </a:lnTo>
                <a:lnTo>
                  <a:pt x="9879008" y="1290647"/>
                </a:lnTo>
                <a:cubicBezTo>
                  <a:pt x="9871963" y="1285723"/>
                  <a:pt x="9865542" y="1280673"/>
                  <a:pt x="9858496" y="1275749"/>
                </a:cubicBezTo>
                <a:cubicBezTo>
                  <a:pt x="9864875" y="1255835"/>
                  <a:pt x="9864705" y="1249544"/>
                  <a:pt x="9857328" y="1232366"/>
                </a:cubicBezTo>
                <a:lnTo>
                  <a:pt x="9786067" y="1246534"/>
                </a:lnTo>
                <a:cubicBezTo>
                  <a:pt x="9780146" y="1260028"/>
                  <a:pt x="9780146" y="1260028"/>
                  <a:pt x="9780653" y="1278905"/>
                </a:cubicBezTo>
                <a:lnTo>
                  <a:pt x="9780821" y="1285197"/>
                </a:lnTo>
                <a:cubicBezTo>
                  <a:pt x="9766732" y="1275347"/>
                  <a:pt x="9740477" y="1280567"/>
                  <a:pt x="9715016" y="1291953"/>
                </a:cubicBezTo>
                <a:cubicBezTo>
                  <a:pt x="9708469" y="1305574"/>
                  <a:pt x="9721936" y="1315548"/>
                  <a:pt x="9702726" y="1325693"/>
                </a:cubicBezTo>
                <a:cubicBezTo>
                  <a:pt x="9676800" y="1343166"/>
                  <a:pt x="9670051" y="1325864"/>
                  <a:pt x="9637374" y="1326034"/>
                </a:cubicBezTo>
                <a:lnTo>
                  <a:pt x="9637874" y="1344577"/>
                </a:lnTo>
                <a:cubicBezTo>
                  <a:pt x="9611619" y="1349798"/>
                  <a:pt x="9553153" y="1349104"/>
                  <a:pt x="9526564" y="1341737"/>
                </a:cubicBezTo>
                <a:lnTo>
                  <a:pt x="9527230" y="1366574"/>
                </a:lnTo>
                <a:lnTo>
                  <a:pt x="9501602" y="1371669"/>
                </a:lnTo>
                <a:lnTo>
                  <a:pt x="9500935" y="1346831"/>
                </a:lnTo>
                <a:lnTo>
                  <a:pt x="9487807" y="1349441"/>
                </a:lnTo>
                <a:lnTo>
                  <a:pt x="9487975" y="1355735"/>
                </a:lnTo>
                <a:cubicBezTo>
                  <a:pt x="9481438" y="1369686"/>
                  <a:pt x="9488643" y="1380571"/>
                  <a:pt x="9482275" y="1400816"/>
                </a:cubicBezTo>
                <a:lnTo>
                  <a:pt x="9476023" y="1402058"/>
                </a:lnTo>
                <a:cubicBezTo>
                  <a:pt x="9475513" y="1383181"/>
                  <a:pt x="9481936" y="1388232"/>
                  <a:pt x="9469097" y="1378132"/>
                </a:cubicBezTo>
                <a:cubicBezTo>
                  <a:pt x="9456307" y="1393327"/>
                  <a:pt x="9443853" y="1421104"/>
                  <a:pt x="9417262" y="1413740"/>
                </a:cubicBezTo>
                <a:lnTo>
                  <a:pt x="9416923" y="1401156"/>
                </a:lnTo>
                <a:cubicBezTo>
                  <a:pt x="9396748" y="1398840"/>
                  <a:pt x="9384756" y="1420203"/>
                  <a:pt x="9371628" y="1422812"/>
                </a:cubicBezTo>
                <a:lnTo>
                  <a:pt x="9371788" y="1428772"/>
                </a:lnTo>
                <a:cubicBezTo>
                  <a:pt x="9378219" y="1434154"/>
                  <a:pt x="9378219" y="1434154"/>
                  <a:pt x="9385253" y="1438747"/>
                </a:cubicBezTo>
                <a:lnTo>
                  <a:pt x="9365248" y="1442724"/>
                </a:lnTo>
                <a:cubicBezTo>
                  <a:pt x="9358839" y="1438004"/>
                  <a:pt x="9352586" y="1439249"/>
                  <a:pt x="9339285" y="1435235"/>
                </a:cubicBezTo>
                <a:lnTo>
                  <a:pt x="9339620" y="1447819"/>
                </a:lnTo>
                <a:cubicBezTo>
                  <a:pt x="9352916" y="1451501"/>
                  <a:pt x="9346041" y="1452868"/>
                  <a:pt x="9353248" y="1463754"/>
                </a:cubicBezTo>
                <a:cubicBezTo>
                  <a:pt x="9333411" y="1474023"/>
                  <a:pt x="9307951" y="1485411"/>
                  <a:pt x="9288735" y="1495224"/>
                </a:cubicBezTo>
                <a:lnTo>
                  <a:pt x="9288902" y="1501516"/>
                </a:lnTo>
                <a:cubicBezTo>
                  <a:pt x="9321409" y="1495053"/>
                  <a:pt x="9360166" y="1487350"/>
                  <a:pt x="9399100" y="1486267"/>
                </a:cubicBezTo>
                <a:cubicBezTo>
                  <a:pt x="9398753" y="1473353"/>
                  <a:pt x="9392173" y="1462342"/>
                  <a:pt x="9391834" y="1449758"/>
                </a:cubicBezTo>
                <a:lnTo>
                  <a:pt x="9398086" y="1448514"/>
                </a:lnTo>
                <a:cubicBezTo>
                  <a:pt x="9425356" y="1481047"/>
                  <a:pt x="9464897" y="1479179"/>
                  <a:pt x="9523496" y="1461537"/>
                </a:cubicBezTo>
                <a:lnTo>
                  <a:pt x="9523319" y="1454913"/>
                </a:lnTo>
                <a:lnTo>
                  <a:pt x="9516445" y="1456282"/>
                </a:lnTo>
                <a:cubicBezTo>
                  <a:pt x="9503775" y="1452473"/>
                  <a:pt x="9529400" y="1447378"/>
                  <a:pt x="9529400" y="1447378"/>
                </a:cubicBezTo>
                <a:cubicBezTo>
                  <a:pt x="9542699" y="1451062"/>
                  <a:pt x="9555825" y="1448451"/>
                  <a:pt x="9562585" y="1466086"/>
                </a:cubicBezTo>
                <a:lnTo>
                  <a:pt x="9564115" y="1468367"/>
                </a:lnTo>
                <a:lnTo>
                  <a:pt x="9569761" y="1466739"/>
                </a:lnTo>
                <a:cubicBezTo>
                  <a:pt x="9589873" y="1459506"/>
                  <a:pt x="9609269" y="1455973"/>
                  <a:pt x="9627949" y="1456143"/>
                </a:cubicBezTo>
                <a:cubicBezTo>
                  <a:pt x="9635421" y="1456213"/>
                  <a:pt x="9639157" y="1456244"/>
                  <a:pt x="9646629" y="1456312"/>
                </a:cubicBezTo>
                <a:cubicBezTo>
                  <a:pt x="9645913" y="1460015"/>
                  <a:pt x="9645913" y="1460015"/>
                  <a:pt x="9645913" y="1460015"/>
                </a:cubicBezTo>
                <a:cubicBezTo>
                  <a:pt x="9637009" y="1467351"/>
                  <a:pt x="9621347" y="1470917"/>
                  <a:pt x="9602669" y="1470747"/>
                </a:cubicBezTo>
                <a:cubicBezTo>
                  <a:pt x="9583272" y="1474278"/>
                  <a:pt x="9563876" y="1477810"/>
                  <a:pt x="9551234" y="1485112"/>
                </a:cubicBezTo>
                <a:lnTo>
                  <a:pt x="9547281" y="1485077"/>
                </a:lnTo>
                <a:lnTo>
                  <a:pt x="9533996" y="1489664"/>
                </a:lnTo>
                <a:cubicBezTo>
                  <a:pt x="9522607" y="1492677"/>
                  <a:pt x="9511198" y="1494945"/>
                  <a:pt x="9498070" y="1497555"/>
                </a:cubicBezTo>
                <a:cubicBezTo>
                  <a:pt x="9503736" y="1515407"/>
                  <a:pt x="9501285" y="1520638"/>
                  <a:pt x="9499987" y="1532616"/>
                </a:cubicBezTo>
                <a:lnTo>
                  <a:pt x="9499479" y="1545923"/>
                </a:lnTo>
                <a:lnTo>
                  <a:pt x="9517982" y="1538308"/>
                </a:lnTo>
                <a:lnTo>
                  <a:pt x="9540990" y="1510204"/>
                </a:lnTo>
                <a:cubicBezTo>
                  <a:pt x="9553770" y="1500548"/>
                  <a:pt x="9569895" y="1492598"/>
                  <a:pt x="9589506" y="1485702"/>
                </a:cubicBezTo>
                <a:cubicBezTo>
                  <a:pt x="9595917" y="1490421"/>
                  <a:pt x="9589668" y="1491664"/>
                  <a:pt x="9602796" y="1489055"/>
                </a:cubicBezTo>
                <a:lnTo>
                  <a:pt x="9603384" y="1510984"/>
                </a:lnTo>
                <a:lnTo>
                  <a:pt x="9659719" y="1490538"/>
                </a:lnTo>
                <a:cubicBezTo>
                  <a:pt x="9673424" y="1488782"/>
                  <a:pt x="9681809" y="1488719"/>
                  <a:pt x="9692450" y="1485333"/>
                </a:cubicBezTo>
                <a:cubicBezTo>
                  <a:pt x="9742602" y="1466773"/>
                  <a:pt x="9795813" y="1449844"/>
                  <a:pt x="9849829" y="1437868"/>
                </a:cubicBezTo>
                <a:cubicBezTo>
                  <a:pt x="9875307" y="1431064"/>
                  <a:pt x="9900219" y="1425092"/>
                  <a:pt x="9925030" y="1418499"/>
                </a:cubicBezTo>
                <a:lnTo>
                  <a:pt x="9994153" y="1397111"/>
                </a:lnTo>
                <a:lnTo>
                  <a:pt x="9994307" y="1397110"/>
                </a:lnTo>
                <a:cubicBezTo>
                  <a:pt x="9994307" y="1397110"/>
                  <a:pt x="9994307" y="1397110"/>
                  <a:pt x="9999628" y="1395418"/>
                </a:cubicBezTo>
                <a:lnTo>
                  <a:pt x="9994153" y="1397111"/>
                </a:lnTo>
                <a:lnTo>
                  <a:pt x="9985925" y="1397173"/>
                </a:lnTo>
                <a:cubicBezTo>
                  <a:pt x="9988183" y="1393851"/>
                  <a:pt x="9990443" y="1390529"/>
                  <a:pt x="9998827" y="1390464"/>
                </a:cubicBezTo>
                <a:cubicBezTo>
                  <a:pt x="9998827" y="1390464"/>
                  <a:pt x="10004148" y="1388773"/>
                  <a:pt x="10004148" y="1388773"/>
                </a:cubicBezTo>
                <a:cubicBezTo>
                  <a:pt x="10006406" y="1385450"/>
                  <a:pt x="10003345" y="1383821"/>
                  <a:pt x="10001086" y="1387142"/>
                </a:cubicBezTo>
                <a:cubicBezTo>
                  <a:pt x="9963032" y="1394041"/>
                  <a:pt x="9907561" y="1414293"/>
                  <a:pt x="9861125" y="1421255"/>
                </a:cubicBezTo>
                <a:cubicBezTo>
                  <a:pt x="9857262" y="1414672"/>
                  <a:pt x="9851940" y="1416367"/>
                  <a:pt x="9864843" y="1409659"/>
                </a:cubicBezTo>
                <a:cubicBezTo>
                  <a:pt x="9870966" y="1412916"/>
                  <a:pt x="9886929" y="1407838"/>
                  <a:pt x="9902893" y="1402759"/>
                </a:cubicBezTo>
                <a:cubicBezTo>
                  <a:pt x="9901290" y="1392855"/>
                  <a:pt x="9937884" y="1394232"/>
                  <a:pt x="9962232" y="1389089"/>
                </a:cubicBezTo>
                <a:cubicBezTo>
                  <a:pt x="10026890" y="1373726"/>
                  <a:pt x="10096066" y="1351718"/>
                  <a:pt x="10164588" y="1342936"/>
                </a:cubicBezTo>
                <a:cubicBezTo>
                  <a:pt x="10172972" y="1342872"/>
                  <a:pt x="10176033" y="1344502"/>
                  <a:pt x="10184417" y="1344439"/>
                </a:cubicBezTo>
                <a:cubicBezTo>
                  <a:pt x="10206505" y="1342618"/>
                  <a:pt x="10252137" y="1330706"/>
                  <a:pt x="10266644" y="1333901"/>
                </a:cubicBezTo>
                <a:cubicBezTo>
                  <a:pt x="10265842" y="1328949"/>
                  <a:pt x="10268101" y="1325627"/>
                  <a:pt x="10279546" y="1327193"/>
                </a:cubicBezTo>
                <a:cubicBezTo>
                  <a:pt x="10284869" y="1325501"/>
                  <a:pt x="10316141" y="1328569"/>
                  <a:pt x="10318400" y="1325246"/>
                </a:cubicBezTo>
                <a:cubicBezTo>
                  <a:pt x="10313080" y="1326938"/>
                  <a:pt x="10315339" y="1323616"/>
                  <a:pt x="10312276" y="1321986"/>
                </a:cubicBezTo>
                <a:lnTo>
                  <a:pt x="10341964" y="1320412"/>
                </a:lnTo>
                <a:lnTo>
                  <a:pt x="10347440" y="1331556"/>
                </a:lnTo>
                <a:lnTo>
                  <a:pt x="10330648" y="1331764"/>
                </a:lnTo>
                <a:cubicBezTo>
                  <a:pt x="10310894" y="1339351"/>
                  <a:pt x="10289774" y="1342815"/>
                  <a:pt x="10267221" y="1346083"/>
                </a:cubicBezTo>
                <a:lnTo>
                  <a:pt x="10206579" y="1357155"/>
                </a:lnTo>
                <a:lnTo>
                  <a:pt x="10197467" y="1355909"/>
                </a:lnTo>
                <a:cubicBezTo>
                  <a:pt x="10197467" y="1355909"/>
                  <a:pt x="10197467" y="1355909"/>
                  <a:pt x="10195208" y="1359232"/>
                </a:cubicBezTo>
                <a:lnTo>
                  <a:pt x="10206579" y="1357155"/>
                </a:lnTo>
                <a:lnTo>
                  <a:pt x="10208913" y="1357477"/>
                </a:lnTo>
                <a:cubicBezTo>
                  <a:pt x="10209715" y="1362428"/>
                  <a:pt x="10204394" y="1364120"/>
                  <a:pt x="10201332" y="1362490"/>
                </a:cubicBezTo>
                <a:cubicBezTo>
                  <a:pt x="10199072" y="1365813"/>
                  <a:pt x="10199072" y="1365813"/>
                  <a:pt x="10199072" y="1365813"/>
                </a:cubicBezTo>
                <a:cubicBezTo>
                  <a:pt x="10246310" y="1363804"/>
                  <a:pt x="10304189" y="1358408"/>
                  <a:pt x="10347563" y="1349816"/>
                </a:cubicBezTo>
                <a:lnTo>
                  <a:pt x="10356655" y="1350306"/>
                </a:lnTo>
                <a:lnTo>
                  <a:pt x="10364198" y="1365656"/>
                </a:lnTo>
                <a:lnTo>
                  <a:pt x="10287436" y="1371550"/>
                </a:lnTo>
                <a:cubicBezTo>
                  <a:pt x="10245455" y="1375793"/>
                  <a:pt x="10207203" y="1381451"/>
                  <a:pt x="10169553" y="1390827"/>
                </a:cubicBezTo>
                <a:cubicBezTo>
                  <a:pt x="10144404" y="1391016"/>
                  <a:pt x="10108611" y="1394593"/>
                  <a:pt x="10087325" y="1401367"/>
                </a:cubicBezTo>
                <a:cubicBezTo>
                  <a:pt x="10104894" y="1406191"/>
                  <a:pt x="10083609" y="1412963"/>
                  <a:pt x="10087473" y="1419544"/>
                </a:cubicBezTo>
                <a:cubicBezTo>
                  <a:pt x="10076833" y="1422930"/>
                  <a:pt x="10076029" y="1417977"/>
                  <a:pt x="10062325" y="1419734"/>
                </a:cubicBezTo>
                <a:cubicBezTo>
                  <a:pt x="10043298" y="1423183"/>
                  <a:pt x="10083609" y="1412963"/>
                  <a:pt x="10063781" y="1411459"/>
                </a:cubicBezTo>
                <a:cubicBezTo>
                  <a:pt x="10012025" y="1420114"/>
                  <a:pt x="9972516" y="1435286"/>
                  <a:pt x="9919957" y="1438989"/>
                </a:cubicBezTo>
                <a:cubicBezTo>
                  <a:pt x="9902537" y="1452343"/>
                  <a:pt x="9872870" y="1459179"/>
                  <a:pt x="9846263" y="1467643"/>
                </a:cubicBezTo>
                <a:cubicBezTo>
                  <a:pt x="9816594" y="1474479"/>
                  <a:pt x="9786924" y="1481315"/>
                  <a:pt x="9763381" y="1491406"/>
                </a:cubicBezTo>
                <a:cubicBezTo>
                  <a:pt x="9784666" y="1484635"/>
                  <a:pt x="9785470" y="1489587"/>
                  <a:pt x="9790789" y="1487895"/>
                </a:cubicBezTo>
                <a:cubicBezTo>
                  <a:pt x="9783211" y="1492910"/>
                  <a:pt x="9786272" y="1494540"/>
                  <a:pt x="9784012" y="1497862"/>
                </a:cubicBezTo>
                <a:cubicBezTo>
                  <a:pt x="9754343" y="1504697"/>
                  <a:pt x="9749825" y="1511344"/>
                  <a:pt x="9723219" y="1519806"/>
                </a:cubicBezTo>
                <a:cubicBezTo>
                  <a:pt x="9720157" y="1518177"/>
                  <a:pt x="9717095" y="1516550"/>
                  <a:pt x="9711774" y="1518240"/>
                </a:cubicBezTo>
                <a:cubicBezTo>
                  <a:pt x="9713230" y="1509966"/>
                  <a:pt x="9726131" y="1503258"/>
                  <a:pt x="9714686" y="1501691"/>
                </a:cubicBezTo>
                <a:cubicBezTo>
                  <a:pt x="9700254" y="1507584"/>
                  <a:pt x="9688482" y="1512633"/>
                  <a:pt x="9676993" y="1517266"/>
                </a:cubicBezTo>
                <a:lnTo>
                  <a:pt x="9656694" y="1524640"/>
                </a:lnTo>
                <a:lnTo>
                  <a:pt x="9662613" y="1540086"/>
                </a:lnTo>
                <a:lnTo>
                  <a:pt x="9656361" y="1541330"/>
                </a:lnTo>
                <a:lnTo>
                  <a:pt x="9656532" y="1547623"/>
                </a:lnTo>
                <a:cubicBezTo>
                  <a:pt x="9610897" y="1556694"/>
                  <a:pt x="9559012" y="1567009"/>
                  <a:pt x="9546711" y="1600417"/>
                </a:cubicBezTo>
                <a:lnTo>
                  <a:pt x="9585472" y="1592712"/>
                </a:lnTo>
                <a:cubicBezTo>
                  <a:pt x="9592186" y="1585382"/>
                  <a:pt x="9585311" y="1586750"/>
                  <a:pt x="9598597" y="1590101"/>
                </a:cubicBezTo>
                <a:lnTo>
                  <a:pt x="9605475" y="1588735"/>
                </a:lnTo>
                <a:lnTo>
                  <a:pt x="9605644" y="1595027"/>
                </a:lnTo>
                <a:cubicBezTo>
                  <a:pt x="9573298" y="1607450"/>
                  <a:pt x="9566419" y="1608816"/>
                  <a:pt x="9541298" y="1632789"/>
                </a:cubicBezTo>
                <a:lnTo>
                  <a:pt x="9560677" y="1628936"/>
                </a:lnTo>
                <a:cubicBezTo>
                  <a:pt x="9560677" y="1628936"/>
                  <a:pt x="9566600" y="1615441"/>
                  <a:pt x="9573645" y="1620365"/>
                </a:cubicBezTo>
                <a:cubicBezTo>
                  <a:pt x="9573804" y="1626325"/>
                  <a:pt x="9580057" y="1625083"/>
                  <a:pt x="9580227" y="1631375"/>
                </a:cubicBezTo>
                <a:lnTo>
                  <a:pt x="9596302" y="1633861"/>
                </a:lnTo>
                <a:lnTo>
                  <a:pt x="9662538" y="1620559"/>
                </a:lnTo>
                <a:cubicBezTo>
                  <a:pt x="9670920" y="1620497"/>
                  <a:pt x="9673984" y="1622126"/>
                  <a:pt x="9682368" y="1622064"/>
                </a:cubicBezTo>
                <a:cubicBezTo>
                  <a:pt x="9704454" y="1620244"/>
                  <a:pt x="9750086" y="1608330"/>
                  <a:pt x="9764593" y="1611525"/>
                </a:cubicBezTo>
                <a:cubicBezTo>
                  <a:pt x="9763791" y="1606573"/>
                  <a:pt x="9766050" y="1603251"/>
                  <a:pt x="9777496" y="1604815"/>
                </a:cubicBezTo>
                <a:cubicBezTo>
                  <a:pt x="9782815" y="1603123"/>
                  <a:pt x="9814090" y="1606192"/>
                  <a:pt x="9816349" y="1602869"/>
                </a:cubicBezTo>
                <a:cubicBezTo>
                  <a:pt x="9811028" y="1604562"/>
                  <a:pt x="9813287" y="1601241"/>
                  <a:pt x="9810226" y="1599611"/>
                </a:cubicBezTo>
                <a:lnTo>
                  <a:pt x="9835140" y="1598289"/>
                </a:lnTo>
                <a:lnTo>
                  <a:pt x="9876687" y="1583438"/>
                </a:lnTo>
                <a:cubicBezTo>
                  <a:pt x="9920408" y="1568593"/>
                  <a:pt x="9955658" y="1555991"/>
                  <a:pt x="9964925" y="1561718"/>
                </a:cubicBezTo>
                <a:cubicBezTo>
                  <a:pt x="9966300" y="1558082"/>
                  <a:pt x="9966300" y="1558082"/>
                  <a:pt x="9966300" y="1558082"/>
                </a:cubicBezTo>
                <a:cubicBezTo>
                  <a:pt x="9966300" y="1558082"/>
                  <a:pt x="9966300" y="1558082"/>
                  <a:pt x="9971222" y="1555144"/>
                </a:cubicBezTo>
                <a:cubicBezTo>
                  <a:pt x="9974771" y="1555841"/>
                  <a:pt x="9978316" y="1556538"/>
                  <a:pt x="9981863" y="1557234"/>
                </a:cubicBezTo>
                <a:cubicBezTo>
                  <a:pt x="9981863" y="1557234"/>
                  <a:pt x="9981863" y="1557234"/>
                  <a:pt x="9976941" y="1560173"/>
                </a:cubicBezTo>
                <a:cubicBezTo>
                  <a:pt x="9976941" y="1560173"/>
                  <a:pt x="9976941" y="1560173"/>
                  <a:pt x="9972020" y="1563112"/>
                </a:cubicBezTo>
                <a:cubicBezTo>
                  <a:pt x="9988958" y="1558628"/>
                  <a:pt x="10005896" y="1554145"/>
                  <a:pt x="10022834" y="1549661"/>
                </a:cubicBezTo>
                <a:cubicBezTo>
                  <a:pt x="10021459" y="1553298"/>
                  <a:pt x="10040570" y="1553148"/>
                  <a:pt x="10034272" y="1559722"/>
                </a:cubicBezTo>
                <a:lnTo>
                  <a:pt x="10064445" y="1552546"/>
                </a:lnTo>
                <a:lnTo>
                  <a:pt x="10068779" y="1546902"/>
                </a:lnTo>
                <a:lnTo>
                  <a:pt x="10085072" y="1547642"/>
                </a:lnTo>
                <a:lnTo>
                  <a:pt x="10097083" y="1544785"/>
                </a:lnTo>
                <a:cubicBezTo>
                  <a:pt x="10155814" y="1533073"/>
                  <a:pt x="10203276" y="1528487"/>
                  <a:pt x="10248175" y="1508015"/>
                </a:cubicBezTo>
                <a:cubicBezTo>
                  <a:pt x="10303333" y="1503231"/>
                  <a:pt x="10333883" y="1513141"/>
                  <a:pt x="10393167" y="1497449"/>
                </a:cubicBezTo>
                <a:cubicBezTo>
                  <a:pt x="10395338" y="1501783"/>
                  <a:pt x="10407355" y="1500238"/>
                  <a:pt x="10410904" y="1500935"/>
                </a:cubicBezTo>
                <a:cubicBezTo>
                  <a:pt x="10436310" y="1494209"/>
                  <a:pt x="10467437" y="1492514"/>
                  <a:pt x="10498563" y="1490821"/>
                </a:cubicBezTo>
                <a:cubicBezTo>
                  <a:pt x="10519047" y="1487034"/>
                  <a:pt x="10538159" y="1486884"/>
                  <a:pt x="10555894" y="1490370"/>
                </a:cubicBezTo>
                <a:cubicBezTo>
                  <a:pt x="10562988" y="1491765"/>
                  <a:pt x="10566536" y="1492462"/>
                  <a:pt x="10573630" y="1493854"/>
                </a:cubicBezTo>
                <a:cubicBezTo>
                  <a:pt x="10572254" y="1497492"/>
                  <a:pt x="10572254" y="1497492"/>
                  <a:pt x="10572254" y="1497492"/>
                </a:cubicBezTo>
                <a:cubicBezTo>
                  <a:pt x="10562409" y="1503368"/>
                  <a:pt x="10546845" y="1504217"/>
                  <a:pt x="10529112" y="1500729"/>
                </a:cubicBezTo>
                <a:cubicBezTo>
                  <a:pt x="10510001" y="1500882"/>
                  <a:pt x="10490889" y="1501030"/>
                  <a:pt x="10477499" y="1506211"/>
                </a:cubicBezTo>
                <a:cubicBezTo>
                  <a:pt x="10466857" y="1504120"/>
                  <a:pt x="10459765" y="1502725"/>
                  <a:pt x="10449122" y="1500634"/>
                </a:cubicBezTo>
                <a:cubicBezTo>
                  <a:pt x="10413075" y="1505268"/>
                  <a:pt x="10401058" y="1506812"/>
                  <a:pt x="10368556" y="1512143"/>
                </a:cubicBezTo>
                <a:cubicBezTo>
                  <a:pt x="10371705" y="1508857"/>
                  <a:pt x="10367814" y="1509068"/>
                  <a:pt x="10361806" y="1509840"/>
                </a:cubicBezTo>
                <a:lnTo>
                  <a:pt x="10349349" y="1510519"/>
                </a:lnTo>
                <a:lnTo>
                  <a:pt x="10349499" y="1516064"/>
                </a:lnTo>
                <a:cubicBezTo>
                  <a:pt x="10342784" y="1523394"/>
                  <a:pt x="10342784" y="1523394"/>
                  <a:pt x="10336701" y="1530929"/>
                </a:cubicBezTo>
                <a:lnTo>
                  <a:pt x="10407966" y="1516762"/>
                </a:lnTo>
                <a:cubicBezTo>
                  <a:pt x="10414672" y="1509102"/>
                  <a:pt x="10460517" y="1531283"/>
                  <a:pt x="10460517" y="1531283"/>
                </a:cubicBezTo>
                <a:cubicBezTo>
                  <a:pt x="10487567" y="1532231"/>
                  <a:pt x="10519743" y="1513517"/>
                  <a:pt x="10539452" y="1521917"/>
                </a:cubicBezTo>
                <a:lnTo>
                  <a:pt x="10526323" y="1524527"/>
                </a:lnTo>
                <a:lnTo>
                  <a:pt x="10525345" y="1525388"/>
                </a:lnTo>
                <a:lnTo>
                  <a:pt x="10547457" y="1521793"/>
                </a:lnTo>
                <a:cubicBezTo>
                  <a:pt x="10563439" y="1518987"/>
                  <a:pt x="10578473" y="1516807"/>
                  <a:pt x="10585727" y="1518405"/>
                </a:cubicBezTo>
                <a:cubicBezTo>
                  <a:pt x="10584926" y="1513453"/>
                  <a:pt x="10587185" y="1510129"/>
                  <a:pt x="10598629" y="1511696"/>
                </a:cubicBezTo>
                <a:cubicBezTo>
                  <a:pt x="10603950" y="1510003"/>
                  <a:pt x="10635223" y="1513071"/>
                  <a:pt x="10637483" y="1509750"/>
                </a:cubicBezTo>
                <a:cubicBezTo>
                  <a:pt x="10632161" y="1511442"/>
                  <a:pt x="10634421" y="1508119"/>
                  <a:pt x="10631359" y="1506489"/>
                </a:cubicBezTo>
                <a:lnTo>
                  <a:pt x="10661046" y="1504916"/>
                </a:lnTo>
                <a:lnTo>
                  <a:pt x="10666524" y="1516059"/>
                </a:lnTo>
                <a:lnTo>
                  <a:pt x="10649731" y="1516268"/>
                </a:lnTo>
                <a:cubicBezTo>
                  <a:pt x="10629976" y="1523854"/>
                  <a:pt x="10608854" y="1527319"/>
                  <a:pt x="10586303" y="1530588"/>
                </a:cubicBezTo>
                <a:lnTo>
                  <a:pt x="10525661" y="1541660"/>
                </a:lnTo>
                <a:lnTo>
                  <a:pt x="10516549" y="1540413"/>
                </a:lnTo>
                <a:cubicBezTo>
                  <a:pt x="10516549" y="1540413"/>
                  <a:pt x="10516549" y="1540413"/>
                  <a:pt x="10514290" y="1543734"/>
                </a:cubicBezTo>
                <a:lnTo>
                  <a:pt x="10515207" y="1543567"/>
                </a:lnTo>
                <a:lnTo>
                  <a:pt x="10516824" y="1542784"/>
                </a:lnTo>
                <a:lnTo>
                  <a:pt x="10517759" y="1543101"/>
                </a:lnTo>
                <a:lnTo>
                  <a:pt x="10525661" y="1541660"/>
                </a:lnTo>
                <a:lnTo>
                  <a:pt x="10527996" y="1541978"/>
                </a:lnTo>
                <a:cubicBezTo>
                  <a:pt x="10528798" y="1546931"/>
                  <a:pt x="10523478" y="1548623"/>
                  <a:pt x="10520415" y="1546995"/>
                </a:cubicBezTo>
                <a:lnTo>
                  <a:pt x="10519492" y="1548353"/>
                </a:lnTo>
                <a:lnTo>
                  <a:pt x="10528665" y="1549547"/>
                </a:lnTo>
                <a:lnTo>
                  <a:pt x="10593851" y="1544785"/>
                </a:lnTo>
                <a:lnTo>
                  <a:pt x="10595290" y="1544579"/>
                </a:lnTo>
                <a:lnTo>
                  <a:pt x="10595441" y="1544480"/>
                </a:lnTo>
                <a:cubicBezTo>
                  <a:pt x="10601885" y="1541593"/>
                  <a:pt x="10611077" y="1538723"/>
                  <a:pt x="10624679" y="1536270"/>
                </a:cubicBezTo>
                <a:cubicBezTo>
                  <a:pt x="10638282" y="1533816"/>
                  <a:pt x="10661083" y="1530136"/>
                  <a:pt x="10687841" y="1526055"/>
                </a:cubicBezTo>
                <a:lnTo>
                  <a:pt x="10691273" y="1525556"/>
                </a:lnTo>
                <a:lnTo>
                  <a:pt x="10702474" y="1523433"/>
                </a:lnTo>
                <a:cubicBezTo>
                  <a:pt x="10705700" y="1520941"/>
                  <a:pt x="10705700" y="1520941"/>
                  <a:pt x="10710942" y="1521188"/>
                </a:cubicBezTo>
                <a:cubicBezTo>
                  <a:pt x="10714168" y="1518696"/>
                  <a:pt x="10716184" y="1521435"/>
                  <a:pt x="10716184" y="1521435"/>
                </a:cubicBezTo>
                <a:cubicBezTo>
                  <a:pt x="10736347" y="1514454"/>
                  <a:pt x="10763768" y="1510458"/>
                  <a:pt x="10787963" y="1508953"/>
                </a:cubicBezTo>
                <a:cubicBezTo>
                  <a:pt x="10808124" y="1501973"/>
                  <a:pt x="10841996" y="1492994"/>
                  <a:pt x="10876677" y="1491981"/>
                </a:cubicBezTo>
                <a:cubicBezTo>
                  <a:pt x="10912567" y="1485741"/>
                  <a:pt x="10947247" y="1484727"/>
                  <a:pt x="10968217" y="1485714"/>
                </a:cubicBezTo>
                <a:cubicBezTo>
                  <a:pt x="11011365" y="1482458"/>
                  <a:pt x="11059757" y="1479447"/>
                  <a:pt x="11102907" y="1476188"/>
                </a:cubicBezTo>
                <a:cubicBezTo>
                  <a:pt x="11142831" y="1475425"/>
                  <a:pt x="11179527" y="1477149"/>
                  <a:pt x="11203324" y="1488839"/>
                </a:cubicBezTo>
                <a:cubicBezTo>
                  <a:pt x="11198081" y="1488592"/>
                  <a:pt x="11192840" y="1488346"/>
                  <a:pt x="11187597" y="1488100"/>
                </a:cubicBezTo>
                <a:cubicBezTo>
                  <a:pt x="11187597" y="1488100"/>
                  <a:pt x="11187597" y="1488100"/>
                  <a:pt x="11194857" y="1491084"/>
                </a:cubicBezTo>
                <a:cubicBezTo>
                  <a:pt x="11198081" y="1488592"/>
                  <a:pt x="11200099" y="1491329"/>
                  <a:pt x="11200099" y="1491329"/>
                </a:cubicBezTo>
                <a:cubicBezTo>
                  <a:pt x="11196875" y="1493820"/>
                  <a:pt x="11196875" y="1493820"/>
                  <a:pt x="11191631" y="1493575"/>
                </a:cubicBezTo>
                <a:cubicBezTo>
                  <a:pt x="11191631" y="1493575"/>
                  <a:pt x="11191631" y="1493575"/>
                  <a:pt x="11188407" y="1496066"/>
                </a:cubicBezTo>
                <a:cubicBezTo>
                  <a:pt x="11225104" y="1497791"/>
                  <a:pt x="11267046" y="1499763"/>
                  <a:pt x="11304951" y="1496258"/>
                </a:cubicBezTo>
                <a:cubicBezTo>
                  <a:pt x="11328747" y="1507948"/>
                  <a:pt x="11375930" y="1510166"/>
                  <a:pt x="11413439" y="1519858"/>
                </a:cubicBezTo>
                <a:cubicBezTo>
                  <a:pt x="11354960" y="1509180"/>
                  <a:pt x="11284390" y="1516433"/>
                  <a:pt x="11222688" y="1508247"/>
                </a:cubicBezTo>
                <a:cubicBezTo>
                  <a:pt x="11204943" y="1504770"/>
                  <a:pt x="11210995" y="1512983"/>
                  <a:pt x="11197284" y="1514980"/>
                </a:cubicBezTo>
                <a:cubicBezTo>
                  <a:pt x="11171071" y="1513749"/>
                  <a:pt x="11158569" y="1510518"/>
                  <a:pt x="11146066" y="1507288"/>
                </a:cubicBezTo>
                <a:cubicBezTo>
                  <a:pt x="11125096" y="1506303"/>
                  <a:pt x="11120662" y="1514023"/>
                  <a:pt x="11101709" y="1515774"/>
                </a:cubicBezTo>
                <a:cubicBezTo>
                  <a:pt x="11083963" y="1512297"/>
                  <a:pt x="11066219" y="1508820"/>
                  <a:pt x="11048475" y="1505342"/>
                </a:cubicBezTo>
                <a:cubicBezTo>
                  <a:pt x="11048475" y="1505342"/>
                  <a:pt x="11048475" y="1505342"/>
                  <a:pt x="11050891" y="1494886"/>
                </a:cubicBezTo>
                <a:cubicBezTo>
                  <a:pt x="11040404" y="1494393"/>
                  <a:pt x="11024677" y="1493652"/>
                  <a:pt x="11010966" y="1495653"/>
                </a:cubicBezTo>
                <a:cubicBezTo>
                  <a:pt x="11010966" y="1495653"/>
                  <a:pt x="11010966" y="1495653"/>
                  <a:pt x="11012985" y="1498390"/>
                </a:cubicBezTo>
                <a:cubicBezTo>
                  <a:pt x="11016210" y="1495898"/>
                  <a:pt x="11021452" y="1496144"/>
                  <a:pt x="11018228" y="1498637"/>
                </a:cubicBezTo>
                <a:cubicBezTo>
                  <a:pt x="11018228" y="1498637"/>
                  <a:pt x="11015001" y="1501129"/>
                  <a:pt x="11015001" y="1501129"/>
                </a:cubicBezTo>
                <a:cubicBezTo>
                  <a:pt x="11017018" y="1503865"/>
                  <a:pt x="11030729" y="1501867"/>
                  <a:pt x="11024279" y="1506848"/>
                </a:cubicBezTo>
                <a:cubicBezTo>
                  <a:pt x="11007342" y="1511338"/>
                  <a:pt x="11008551" y="1506108"/>
                  <a:pt x="10994841" y="1508108"/>
                </a:cubicBezTo>
                <a:cubicBezTo>
                  <a:pt x="10994841" y="1508108"/>
                  <a:pt x="10994841" y="1508108"/>
                  <a:pt x="10991615" y="1510598"/>
                </a:cubicBezTo>
                <a:cubicBezTo>
                  <a:pt x="10991615" y="1510598"/>
                  <a:pt x="10991615" y="1510598"/>
                  <a:pt x="10989598" y="1507861"/>
                </a:cubicBezTo>
                <a:cubicBezTo>
                  <a:pt x="10986373" y="1510352"/>
                  <a:pt x="10981130" y="1510105"/>
                  <a:pt x="10981130" y="1510105"/>
                </a:cubicBezTo>
                <a:cubicBezTo>
                  <a:pt x="10979113" y="1507368"/>
                  <a:pt x="10979113" y="1507368"/>
                  <a:pt x="10979113" y="1507368"/>
                </a:cubicBezTo>
                <a:cubicBezTo>
                  <a:pt x="10967419" y="1512103"/>
                  <a:pt x="10945240" y="1516346"/>
                  <a:pt x="10926288" y="1518098"/>
                </a:cubicBezTo>
                <a:lnTo>
                  <a:pt x="10910106" y="1516936"/>
                </a:lnTo>
                <a:lnTo>
                  <a:pt x="10910670" y="1517262"/>
                </a:lnTo>
                <a:lnTo>
                  <a:pt x="10911540" y="1517764"/>
                </a:lnTo>
                <a:cubicBezTo>
                  <a:pt x="10914535" y="1519491"/>
                  <a:pt x="10919880" y="1517942"/>
                  <a:pt x="10922872" y="1519669"/>
                </a:cubicBezTo>
                <a:cubicBezTo>
                  <a:pt x="10922872" y="1519669"/>
                  <a:pt x="10920522" y="1522945"/>
                  <a:pt x="10915177" y="1524495"/>
                </a:cubicBezTo>
                <a:cubicBezTo>
                  <a:pt x="10915177" y="1524495"/>
                  <a:pt x="10915177" y="1524495"/>
                  <a:pt x="10909834" y="1526044"/>
                </a:cubicBezTo>
                <a:cubicBezTo>
                  <a:pt x="10920522" y="1522945"/>
                  <a:pt x="10913470" y="1532774"/>
                  <a:pt x="10896792" y="1532417"/>
                </a:cubicBezTo>
                <a:cubicBezTo>
                  <a:pt x="10896792" y="1532417"/>
                  <a:pt x="10896792" y="1532417"/>
                  <a:pt x="10896150" y="1527415"/>
                </a:cubicBezTo>
                <a:cubicBezTo>
                  <a:pt x="10893155" y="1525687"/>
                  <a:pt x="10887811" y="1527237"/>
                  <a:pt x="10887811" y="1527237"/>
                </a:cubicBezTo>
                <a:cubicBezTo>
                  <a:pt x="10887167" y="1522235"/>
                  <a:pt x="10890161" y="1523961"/>
                  <a:pt x="10895507" y="1522412"/>
                </a:cubicBezTo>
                <a:cubicBezTo>
                  <a:pt x="10895507" y="1522412"/>
                  <a:pt x="10895507" y="1522412"/>
                  <a:pt x="10900850" y="1520862"/>
                </a:cubicBezTo>
                <a:lnTo>
                  <a:pt x="10900332" y="1520889"/>
                </a:lnTo>
                <a:lnTo>
                  <a:pt x="10864023" y="1522779"/>
                </a:lnTo>
                <a:lnTo>
                  <a:pt x="10850337" y="1527266"/>
                </a:lnTo>
                <a:lnTo>
                  <a:pt x="10769674" y="1576363"/>
                </a:lnTo>
                <a:cubicBezTo>
                  <a:pt x="10767853" y="1578722"/>
                  <a:pt x="10765406" y="1581207"/>
                  <a:pt x="10763583" y="1583566"/>
                </a:cubicBezTo>
                <a:cubicBezTo>
                  <a:pt x="10737328" y="1588785"/>
                  <a:pt x="10692202" y="1616733"/>
                  <a:pt x="10678906" y="1613051"/>
                </a:cubicBezTo>
                <a:lnTo>
                  <a:pt x="10678568" y="1600467"/>
                </a:lnTo>
                <a:cubicBezTo>
                  <a:pt x="10659029" y="1598358"/>
                  <a:pt x="10626194" y="1592568"/>
                  <a:pt x="10606637" y="1589797"/>
                </a:cubicBezTo>
                <a:cubicBezTo>
                  <a:pt x="10606815" y="1596420"/>
                  <a:pt x="10606973" y="1602382"/>
                  <a:pt x="10600725" y="1603624"/>
                </a:cubicBezTo>
                <a:cubicBezTo>
                  <a:pt x="10587766" y="1612527"/>
                  <a:pt x="10600563" y="1597664"/>
                  <a:pt x="10593509" y="1592408"/>
                </a:cubicBezTo>
                <a:cubicBezTo>
                  <a:pt x="10567879" y="1597502"/>
                  <a:pt x="10523251" y="1643995"/>
                  <a:pt x="10497166" y="1655507"/>
                </a:cubicBezTo>
                <a:cubicBezTo>
                  <a:pt x="10484825" y="1663954"/>
                  <a:pt x="10457275" y="1644459"/>
                  <a:pt x="10443988" y="1641108"/>
                </a:cubicBezTo>
                <a:cubicBezTo>
                  <a:pt x="10418188" y="1639912"/>
                  <a:pt x="10359758" y="1663847"/>
                  <a:pt x="10333673" y="1675357"/>
                </a:cubicBezTo>
                <a:cubicBezTo>
                  <a:pt x="10301166" y="1681820"/>
                  <a:pt x="10262409" y="1689526"/>
                  <a:pt x="10229733" y="1689695"/>
                </a:cubicBezTo>
                <a:lnTo>
                  <a:pt x="10230401" y="1714530"/>
                </a:lnTo>
                <a:lnTo>
                  <a:pt x="10159137" y="1728698"/>
                </a:lnTo>
                <a:cubicBezTo>
                  <a:pt x="10152431" y="1736357"/>
                  <a:pt x="10152609" y="1742980"/>
                  <a:pt x="10140267" y="1751427"/>
                </a:cubicBezTo>
                <a:lnTo>
                  <a:pt x="10140555" y="1762181"/>
                </a:lnTo>
                <a:lnTo>
                  <a:pt x="10147683" y="1761267"/>
                </a:lnTo>
                <a:cubicBezTo>
                  <a:pt x="10212341" y="1745905"/>
                  <a:pt x="10281519" y="1723896"/>
                  <a:pt x="10350040" y="1715115"/>
                </a:cubicBezTo>
                <a:cubicBezTo>
                  <a:pt x="10358425" y="1715050"/>
                  <a:pt x="10361486" y="1716681"/>
                  <a:pt x="10369869" y="1716617"/>
                </a:cubicBezTo>
                <a:cubicBezTo>
                  <a:pt x="10391957" y="1714796"/>
                  <a:pt x="10437589" y="1702883"/>
                  <a:pt x="10452097" y="1706080"/>
                </a:cubicBezTo>
                <a:cubicBezTo>
                  <a:pt x="10451295" y="1701128"/>
                  <a:pt x="10453554" y="1697805"/>
                  <a:pt x="10464998" y="1699372"/>
                </a:cubicBezTo>
                <a:cubicBezTo>
                  <a:pt x="10470320" y="1697679"/>
                  <a:pt x="10501594" y="1700745"/>
                  <a:pt x="10503853" y="1697423"/>
                </a:cubicBezTo>
                <a:cubicBezTo>
                  <a:pt x="10498532" y="1699117"/>
                  <a:pt x="10500790" y="1695793"/>
                  <a:pt x="10497730" y="1694166"/>
                </a:cubicBezTo>
                <a:lnTo>
                  <a:pt x="10527416" y="1692592"/>
                </a:lnTo>
                <a:lnTo>
                  <a:pt x="10530730" y="1699332"/>
                </a:lnTo>
                <a:lnTo>
                  <a:pt x="10615798" y="1677545"/>
                </a:lnTo>
                <a:cubicBezTo>
                  <a:pt x="10649741" y="1669026"/>
                  <a:pt x="10684166" y="1661327"/>
                  <a:pt x="10718427" y="1656936"/>
                </a:cubicBezTo>
                <a:cubicBezTo>
                  <a:pt x="10726810" y="1656874"/>
                  <a:pt x="10729870" y="1658503"/>
                  <a:pt x="10738256" y="1658439"/>
                </a:cubicBezTo>
                <a:cubicBezTo>
                  <a:pt x="10760343" y="1656620"/>
                  <a:pt x="10805975" y="1644707"/>
                  <a:pt x="10820482" y="1647902"/>
                </a:cubicBezTo>
                <a:cubicBezTo>
                  <a:pt x="10819679" y="1642951"/>
                  <a:pt x="10821939" y="1639627"/>
                  <a:pt x="10833383" y="1641194"/>
                </a:cubicBezTo>
                <a:cubicBezTo>
                  <a:pt x="10838705" y="1639501"/>
                  <a:pt x="10869979" y="1642570"/>
                  <a:pt x="10872238" y="1639248"/>
                </a:cubicBezTo>
                <a:cubicBezTo>
                  <a:pt x="10866917" y="1640942"/>
                  <a:pt x="10869176" y="1637618"/>
                  <a:pt x="10866115" y="1635988"/>
                </a:cubicBezTo>
                <a:lnTo>
                  <a:pt x="10895801" y="1634413"/>
                </a:lnTo>
                <a:lnTo>
                  <a:pt x="10901279" y="1645557"/>
                </a:lnTo>
                <a:lnTo>
                  <a:pt x="10884487" y="1645764"/>
                </a:lnTo>
                <a:cubicBezTo>
                  <a:pt x="10864732" y="1653352"/>
                  <a:pt x="10843611" y="1656818"/>
                  <a:pt x="10821059" y="1660086"/>
                </a:cubicBezTo>
                <a:lnTo>
                  <a:pt x="10760417" y="1671156"/>
                </a:lnTo>
                <a:lnTo>
                  <a:pt x="10751305" y="1669910"/>
                </a:lnTo>
                <a:cubicBezTo>
                  <a:pt x="10751305" y="1669910"/>
                  <a:pt x="10751305" y="1669910"/>
                  <a:pt x="10749046" y="1673232"/>
                </a:cubicBezTo>
                <a:lnTo>
                  <a:pt x="10760417" y="1671156"/>
                </a:lnTo>
                <a:lnTo>
                  <a:pt x="10762752" y="1671476"/>
                </a:lnTo>
                <a:cubicBezTo>
                  <a:pt x="10763552" y="1676429"/>
                  <a:pt x="10758231" y="1678119"/>
                  <a:pt x="10755169" y="1676492"/>
                </a:cubicBezTo>
                <a:cubicBezTo>
                  <a:pt x="10752910" y="1679813"/>
                  <a:pt x="10752910" y="1679813"/>
                  <a:pt x="10752910" y="1679813"/>
                </a:cubicBezTo>
                <a:lnTo>
                  <a:pt x="10756469" y="1679552"/>
                </a:lnTo>
                <a:lnTo>
                  <a:pt x="10764453" y="1677998"/>
                </a:lnTo>
                <a:cubicBezTo>
                  <a:pt x="10774929" y="1675937"/>
                  <a:pt x="10783694" y="1674045"/>
                  <a:pt x="10791712" y="1671720"/>
                </a:cubicBezTo>
                <a:cubicBezTo>
                  <a:pt x="10801225" y="1670261"/>
                  <a:pt x="10809404" y="1669188"/>
                  <a:pt x="10818330" y="1668547"/>
                </a:cubicBezTo>
                <a:lnTo>
                  <a:pt x="10823775" y="1668444"/>
                </a:lnTo>
                <a:lnTo>
                  <a:pt x="10836727" y="1665633"/>
                </a:lnTo>
                <a:cubicBezTo>
                  <a:pt x="10866129" y="1660605"/>
                  <a:pt x="10888162" y="1659015"/>
                  <a:pt x="10896457" y="1663690"/>
                </a:cubicBezTo>
                <a:lnTo>
                  <a:pt x="10891231" y="1665279"/>
                </a:lnTo>
                <a:lnTo>
                  <a:pt x="10901401" y="1663816"/>
                </a:lnTo>
                <a:lnTo>
                  <a:pt x="10910492" y="1664308"/>
                </a:lnTo>
                <a:lnTo>
                  <a:pt x="10910881" y="1665099"/>
                </a:lnTo>
                <a:lnTo>
                  <a:pt x="10939879" y="1659914"/>
                </a:lnTo>
                <a:cubicBezTo>
                  <a:pt x="10971947" y="1650618"/>
                  <a:pt x="11004657" y="1646327"/>
                  <a:pt x="11048702" y="1643939"/>
                </a:cubicBezTo>
                <a:cubicBezTo>
                  <a:pt x="11024330" y="1648411"/>
                  <a:pt x="11038656" y="1652041"/>
                  <a:pt x="11047638" y="1657223"/>
                </a:cubicBezTo>
                <a:cubicBezTo>
                  <a:pt x="11050632" y="1658947"/>
                  <a:pt x="11055977" y="1657398"/>
                  <a:pt x="11058970" y="1659126"/>
                </a:cubicBezTo>
                <a:cubicBezTo>
                  <a:pt x="11058970" y="1659126"/>
                  <a:pt x="11056620" y="1662400"/>
                  <a:pt x="11051276" y="1663950"/>
                </a:cubicBezTo>
                <a:cubicBezTo>
                  <a:pt x="11051276" y="1663950"/>
                  <a:pt x="11051276" y="1663950"/>
                  <a:pt x="11045930" y="1665498"/>
                </a:cubicBezTo>
                <a:cubicBezTo>
                  <a:pt x="11056620" y="1662400"/>
                  <a:pt x="11049567" y="1672228"/>
                  <a:pt x="11032890" y="1671872"/>
                </a:cubicBezTo>
                <a:cubicBezTo>
                  <a:pt x="11032890" y="1671872"/>
                  <a:pt x="11032890" y="1671872"/>
                  <a:pt x="11032247" y="1666870"/>
                </a:cubicBezTo>
                <a:cubicBezTo>
                  <a:pt x="11029252" y="1665144"/>
                  <a:pt x="11023908" y="1666692"/>
                  <a:pt x="11023908" y="1666692"/>
                </a:cubicBezTo>
                <a:cubicBezTo>
                  <a:pt x="11023265" y="1661689"/>
                  <a:pt x="11026259" y="1663416"/>
                  <a:pt x="11031605" y="1661868"/>
                </a:cubicBezTo>
                <a:cubicBezTo>
                  <a:pt x="11031605" y="1661868"/>
                  <a:pt x="11031605" y="1661868"/>
                  <a:pt x="11036948" y="1660318"/>
                </a:cubicBezTo>
                <a:cubicBezTo>
                  <a:pt x="11017277" y="1658237"/>
                  <a:pt x="10979221" y="1664075"/>
                  <a:pt x="10974519" y="1670628"/>
                </a:cubicBezTo>
                <a:cubicBezTo>
                  <a:pt x="10955493" y="1673547"/>
                  <a:pt x="10936891" y="1674399"/>
                  <a:pt x="10920453" y="1675919"/>
                </a:cubicBezTo>
                <a:lnTo>
                  <a:pt x="10916626" y="1676787"/>
                </a:lnTo>
                <a:lnTo>
                  <a:pt x="10918037" y="1679653"/>
                </a:lnTo>
                <a:lnTo>
                  <a:pt x="10896774" y="1681287"/>
                </a:lnTo>
                <a:lnTo>
                  <a:pt x="10879379" y="1685229"/>
                </a:lnTo>
                <a:cubicBezTo>
                  <a:pt x="10867194" y="1687463"/>
                  <a:pt x="10863610" y="1686557"/>
                  <a:pt x="10860991" y="1685045"/>
                </a:cubicBezTo>
                <a:lnTo>
                  <a:pt x="10858319" y="1684240"/>
                </a:lnTo>
                <a:lnTo>
                  <a:pt x="10841273" y="1685549"/>
                </a:lnTo>
                <a:lnTo>
                  <a:pt x="10832782" y="1686938"/>
                </a:lnTo>
                <a:lnTo>
                  <a:pt x="10826864" y="1689098"/>
                </a:lnTo>
                <a:cubicBezTo>
                  <a:pt x="10822721" y="1691922"/>
                  <a:pt x="10819622" y="1694766"/>
                  <a:pt x="10811604" y="1697089"/>
                </a:cubicBezTo>
                <a:lnTo>
                  <a:pt x="10777118" y="1698666"/>
                </a:lnTo>
                <a:lnTo>
                  <a:pt x="10764185" y="1702344"/>
                </a:lnTo>
                <a:cubicBezTo>
                  <a:pt x="10708286" y="1718159"/>
                  <a:pt x="10653245" y="1733845"/>
                  <a:pt x="10637077" y="1740223"/>
                </a:cubicBezTo>
                <a:cubicBezTo>
                  <a:pt x="10614430" y="1751050"/>
                  <a:pt x="10585206" y="1756861"/>
                  <a:pt x="10556620" y="1760171"/>
                </a:cubicBezTo>
                <a:lnTo>
                  <a:pt x="10510758" y="1763134"/>
                </a:lnTo>
                <a:lnTo>
                  <a:pt x="10504382" y="1765376"/>
                </a:lnTo>
                <a:cubicBezTo>
                  <a:pt x="10507376" y="1767103"/>
                  <a:pt x="10521061" y="1765731"/>
                  <a:pt x="10516358" y="1772282"/>
                </a:cubicBezTo>
                <a:cubicBezTo>
                  <a:pt x="10503906" y="1777839"/>
                  <a:pt x="10493738" y="1780948"/>
                  <a:pt x="10484775" y="1782652"/>
                </a:cubicBezTo>
                <a:lnTo>
                  <a:pt x="10477546" y="1783233"/>
                </a:lnTo>
                <a:lnTo>
                  <a:pt x="10474758" y="1803787"/>
                </a:lnTo>
                <a:cubicBezTo>
                  <a:pt x="10468042" y="1811114"/>
                  <a:pt x="10468042" y="1811114"/>
                  <a:pt x="10448664" y="1814967"/>
                </a:cubicBezTo>
                <a:cubicBezTo>
                  <a:pt x="10442084" y="1803957"/>
                  <a:pt x="10448333" y="1802714"/>
                  <a:pt x="10428785" y="1800275"/>
                </a:cubicBezTo>
                <a:cubicBezTo>
                  <a:pt x="10422873" y="1814102"/>
                  <a:pt x="10416158" y="1821429"/>
                  <a:pt x="10410085" y="1829296"/>
                </a:cubicBezTo>
                <a:lnTo>
                  <a:pt x="10409747" y="1816711"/>
                </a:lnTo>
                <a:cubicBezTo>
                  <a:pt x="10415828" y="1809177"/>
                  <a:pt x="10415828" y="1809177"/>
                  <a:pt x="10422536" y="1801517"/>
                </a:cubicBezTo>
                <a:cubicBezTo>
                  <a:pt x="10363774" y="1813200"/>
                  <a:pt x="10304514" y="1806336"/>
                  <a:pt x="10260503" y="1852373"/>
                </a:cubicBezTo>
                <a:cubicBezTo>
                  <a:pt x="10253805" y="1860364"/>
                  <a:pt x="10253805" y="1860364"/>
                  <a:pt x="10254135" y="1872616"/>
                </a:cubicBezTo>
                <a:lnTo>
                  <a:pt x="10254723" y="1873001"/>
                </a:lnTo>
                <a:lnTo>
                  <a:pt x="10267569" y="1868110"/>
                </a:lnTo>
                <a:cubicBezTo>
                  <a:pt x="10276435" y="1865211"/>
                  <a:pt x="10284583" y="1863038"/>
                  <a:pt x="10294074" y="1860718"/>
                </a:cubicBezTo>
                <a:cubicBezTo>
                  <a:pt x="10310186" y="1858972"/>
                  <a:pt x="10329167" y="1854332"/>
                  <a:pt x="10358892" y="1848528"/>
                </a:cubicBezTo>
                <a:cubicBezTo>
                  <a:pt x="10361393" y="1850840"/>
                  <a:pt x="10368108" y="1850111"/>
                  <a:pt x="10376522" y="1848876"/>
                </a:cubicBezTo>
                <a:lnTo>
                  <a:pt x="10379418" y="1848595"/>
                </a:lnTo>
                <a:lnTo>
                  <a:pt x="10379572" y="1848554"/>
                </a:lnTo>
                <a:lnTo>
                  <a:pt x="10398939" y="1843507"/>
                </a:lnTo>
                <a:lnTo>
                  <a:pt x="10397921" y="1843006"/>
                </a:lnTo>
                <a:cubicBezTo>
                  <a:pt x="10398014" y="1841705"/>
                  <a:pt x="10400791" y="1840113"/>
                  <a:pt x="10407596" y="1838083"/>
                </a:cubicBezTo>
                <a:lnTo>
                  <a:pt x="10431642" y="1834987"/>
                </a:lnTo>
                <a:lnTo>
                  <a:pt x="10447549" y="1830842"/>
                </a:lnTo>
                <a:cubicBezTo>
                  <a:pt x="10467158" y="1826439"/>
                  <a:pt x="10482376" y="1824163"/>
                  <a:pt x="10489179" y="1825890"/>
                </a:cubicBezTo>
                <a:lnTo>
                  <a:pt x="10491356" y="1828085"/>
                </a:lnTo>
                <a:lnTo>
                  <a:pt x="10502057" y="1827119"/>
                </a:lnTo>
                <a:cubicBezTo>
                  <a:pt x="10511476" y="1826986"/>
                  <a:pt x="10519573" y="1827882"/>
                  <a:pt x="10525386" y="1830481"/>
                </a:cubicBezTo>
                <a:cubicBezTo>
                  <a:pt x="10558348" y="1816580"/>
                  <a:pt x="10598444" y="1814814"/>
                  <a:pt x="10638175" y="1818254"/>
                </a:cubicBezTo>
                <a:cubicBezTo>
                  <a:pt x="10641044" y="1815361"/>
                  <a:pt x="10641044" y="1815361"/>
                  <a:pt x="10641044" y="1815361"/>
                </a:cubicBezTo>
                <a:cubicBezTo>
                  <a:pt x="10641044" y="1815361"/>
                  <a:pt x="10643546" y="1817672"/>
                  <a:pt x="10643546" y="1817672"/>
                </a:cubicBezTo>
                <a:cubicBezTo>
                  <a:pt x="10646414" y="1814779"/>
                  <a:pt x="10654287" y="1816508"/>
                  <a:pt x="10654287" y="1816508"/>
                </a:cubicBezTo>
                <a:cubicBezTo>
                  <a:pt x="10659657" y="1815927"/>
                  <a:pt x="10656788" y="1818818"/>
                  <a:pt x="10651418" y="1819402"/>
                </a:cubicBezTo>
                <a:cubicBezTo>
                  <a:pt x="10648548" y="1822295"/>
                  <a:pt x="10648548" y="1822295"/>
                  <a:pt x="10646047" y="1819983"/>
                </a:cubicBezTo>
                <a:cubicBezTo>
                  <a:pt x="10656421" y="1824022"/>
                  <a:pt x="10678273" y="1816490"/>
                  <a:pt x="10680405" y="1824004"/>
                </a:cubicBezTo>
                <a:cubicBezTo>
                  <a:pt x="10634570" y="1831555"/>
                  <a:pt x="10622358" y="1853537"/>
                  <a:pt x="10571885" y="1851260"/>
                </a:cubicBezTo>
                <a:cubicBezTo>
                  <a:pt x="10566884" y="1846638"/>
                  <a:pt x="10580494" y="1842580"/>
                  <a:pt x="10583364" y="1839687"/>
                </a:cubicBezTo>
                <a:cubicBezTo>
                  <a:pt x="10552573" y="1841735"/>
                  <a:pt x="10525902" y="1842043"/>
                  <a:pt x="10498471" y="1843726"/>
                </a:cubicBezTo>
                <a:lnTo>
                  <a:pt x="10495127" y="1844184"/>
                </a:lnTo>
                <a:lnTo>
                  <a:pt x="10489847" y="1850728"/>
                </a:lnTo>
                <a:cubicBezTo>
                  <a:pt x="10456715" y="1857314"/>
                  <a:pt x="10404036" y="1861459"/>
                  <a:pt x="10392042" y="1882822"/>
                </a:cubicBezTo>
                <a:cubicBezTo>
                  <a:pt x="10404544" y="1880336"/>
                  <a:pt x="10404544" y="1880336"/>
                  <a:pt x="10411590" y="1885261"/>
                </a:cubicBezTo>
                <a:cubicBezTo>
                  <a:pt x="10398461" y="1887871"/>
                  <a:pt x="10398461" y="1887871"/>
                  <a:pt x="10392371" y="1895075"/>
                </a:cubicBezTo>
                <a:cubicBezTo>
                  <a:pt x="10398790" y="1900125"/>
                  <a:pt x="10393208" y="1926205"/>
                  <a:pt x="10399460" y="1924962"/>
                </a:cubicBezTo>
                <a:lnTo>
                  <a:pt x="10418118" y="1938770"/>
                </a:lnTo>
                <a:lnTo>
                  <a:pt x="10432912" y="1938066"/>
                </a:lnTo>
                <a:lnTo>
                  <a:pt x="10458187" y="1938421"/>
                </a:lnTo>
                <a:lnTo>
                  <a:pt x="10524101" y="1925185"/>
                </a:lnTo>
                <a:cubicBezTo>
                  <a:pt x="10532484" y="1925120"/>
                  <a:pt x="10535546" y="1926751"/>
                  <a:pt x="10543927" y="1926687"/>
                </a:cubicBezTo>
                <a:cubicBezTo>
                  <a:pt x="10566017" y="1924867"/>
                  <a:pt x="10611649" y="1912954"/>
                  <a:pt x="10626156" y="1916150"/>
                </a:cubicBezTo>
                <a:cubicBezTo>
                  <a:pt x="10625354" y="1911198"/>
                  <a:pt x="10627613" y="1907875"/>
                  <a:pt x="10639059" y="1909441"/>
                </a:cubicBezTo>
                <a:cubicBezTo>
                  <a:pt x="10644379" y="1907748"/>
                  <a:pt x="10675653" y="1910817"/>
                  <a:pt x="10677913" y="1907494"/>
                </a:cubicBezTo>
                <a:cubicBezTo>
                  <a:pt x="10672592" y="1909186"/>
                  <a:pt x="10674850" y="1905865"/>
                  <a:pt x="10671788" y="1904236"/>
                </a:cubicBezTo>
                <a:lnTo>
                  <a:pt x="10701476" y="1902661"/>
                </a:lnTo>
                <a:lnTo>
                  <a:pt x="10706952" y="1913804"/>
                </a:lnTo>
                <a:lnTo>
                  <a:pt x="10690161" y="1914012"/>
                </a:lnTo>
                <a:cubicBezTo>
                  <a:pt x="10670406" y="1921601"/>
                  <a:pt x="10649285" y="1925063"/>
                  <a:pt x="10626733" y="1928334"/>
                </a:cubicBezTo>
                <a:lnTo>
                  <a:pt x="10566091" y="1939404"/>
                </a:lnTo>
                <a:lnTo>
                  <a:pt x="10556978" y="1938158"/>
                </a:lnTo>
                <a:cubicBezTo>
                  <a:pt x="10556978" y="1938158"/>
                  <a:pt x="10556978" y="1938158"/>
                  <a:pt x="10554719" y="1941480"/>
                </a:cubicBezTo>
                <a:lnTo>
                  <a:pt x="10566091" y="1939404"/>
                </a:lnTo>
                <a:lnTo>
                  <a:pt x="10568424" y="1939724"/>
                </a:lnTo>
                <a:cubicBezTo>
                  <a:pt x="10569227" y="1944675"/>
                  <a:pt x="10563906" y="1946369"/>
                  <a:pt x="10560845" y="1944740"/>
                </a:cubicBezTo>
                <a:cubicBezTo>
                  <a:pt x="10558585" y="1948063"/>
                  <a:pt x="10558585" y="1948063"/>
                  <a:pt x="10558585" y="1948063"/>
                </a:cubicBezTo>
                <a:cubicBezTo>
                  <a:pt x="10605823" y="1946050"/>
                  <a:pt x="10663703" y="1940656"/>
                  <a:pt x="10707076" y="1932065"/>
                </a:cubicBezTo>
                <a:lnTo>
                  <a:pt x="10716167" y="1932554"/>
                </a:lnTo>
                <a:lnTo>
                  <a:pt x="10723710" y="1947902"/>
                </a:lnTo>
                <a:lnTo>
                  <a:pt x="10646947" y="1953798"/>
                </a:lnTo>
                <a:cubicBezTo>
                  <a:pt x="10604966" y="1958041"/>
                  <a:pt x="10566715" y="1963701"/>
                  <a:pt x="10529064" y="1973075"/>
                </a:cubicBezTo>
                <a:cubicBezTo>
                  <a:pt x="10503915" y="1973265"/>
                  <a:pt x="10468122" y="1976843"/>
                  <a:pt x="10446837" y="1983613"/>
                </a:cubicBezTo>
                <a:cubicBezTo>
                  <a:pt x="10464406" y="1988440"/>
                  <a:pt x="10443120" y="1995211"/>
                  <a:pt x="10446986" y="2001792"/>
                </a:cubicBezTo>
                <a:cubicBezTo>
                  <a:pt x="10436343" y="2005177"/>
                  <a:pt x="10435541" y="2000226"/>
                  <a:pt x="10421836" y="2001982"/>
                </a:cubicBezTo>
                <a:cubicBezTo>
                  <a:pt x="10402811" y="2005432"/>
                  <a:pt x="10443120" y="1995211"/>
                  <a:pt x="10423293" y="1993707"/>
                </a:cubicBezTo>
                <a:lnTo>
                  <a:pt x="10420136" y="1994397"/>
                </a:lnTo>
                <a:lnTo>
                  <a:pt x="10411340" y="2001630"/>
                </a:lnTo>
                <a:cubicBezTo>
                  <a:pt x="10406521" y="2006459"/>
                  <a:pt x="10401802" y="2012057"/>
                  <a:pt x="10395718" y="2019593"/>
                </a:cubicBezTo>
                <a:lnTo>
                  <a:pt x="10395221" y="2001048"/>
                </a:lnTo>
                <a:cubicBezTo>
                  <a:pt x="10372404" y="2005584"/>
                  <a:pt x="10352909" y="2010958"/>
                  <a:pt x="10334992" y="2013688"/>
                </a:cubicBezTo>
                <a:lnTo>
                  <a:pt x="10318988" y="2014721"/>
                </a:lnTo>
                <a:lnTo>
                  <a:pt x="10279470" y="2021239"/>
                </a:lnTo>
                <a:cubicBezTo>
                  <a:pt x="10262048" y="2034592"/>
                  <a:pt x="10232380" y="2041426"/>
                  <a:pt x="10205774" y="2049892"/>
                </a:cubicBezTo>
                <a:lnTo>
                  <a:pt x="10156640" y="2063979"/>
                </a:lnTo>
                <a:lnTo>
                  <a:pt x="10155049" y="2067438"/>
                </a:lnTo>
                <a:cubicBezTo>
                  <a:pt x="10200682" y="2058366"/>
                  <a:pt x="10220231" y="2060804"/>
                  <a:pt x="10253066" y="2066595"/>
                </a:cubicBezTo>
                <a:lnTo>
                  <a:pt x="10253573" y="2085474"/>
                </a:lnTo>
                <a:cubicBezTo>
                  <a:pt x="10227318" y="2090692"/>
                  <a:pt x="10221069" y="2091934"/>
                  <a:pt x="10208101" y="2100505"/>
                </a:cubicBezTo>
                <a:lnTo>
                  <a:pt x="10208269" y="2106798"/>
                </a:lnTo>
                <a:cubicBezTo>
                  <a:pt x="10235023" y="2120122"/>
                  <a:pt x="10254741" y="2128855"/>
                  <a:pt x="10293667" y="2127442"/>
                </a:cubicBezTo>
                <a:cubicBezTo>
                  <a:pt x="10300374" y="2119784"/>
                  <a:pt x="10306286" y="2105956"/>
                  <a:pt x="10306125" y="2099995"/>
                </a:cubicBezTo>
                <a:lnTo>
                  <a:pt x="10306286" y="2105956"/>
                </a:lnTo>
                <a:cubicBezTo>
                  <a:pt x="10326173" y="2120980"/>
                  <a:pt x="10353096" y="2140597"/>
                  <a:pt x="10385771" y="2140428"/>
                </a:cubicBezTo>
                <a:cubicBezTo>
                  <a:pt x="10391853" y="2132892"/>
                  <a:pt x="10411231" y="2129040"/>
                  <a:pt x="10431235" y="2125063"/>
                </a:cubicBezTo>
                <a:lnTo>
                  <a:pt x="10431735" y="2143608"/>
                </a:lnTo>
                <a:cubicBezTo>
                  <a:pt x="10451113" y="2139757"/>
                  <a:pt x="10444068" y="2134831"/>
                  <a:pt x="10444575" y="2153708"/>
                </a:cubicBezTo>
                <a:cubicBezTo>
                  <a:pt x="10477082" y="2147245"/>
                  <a:pt x="10530046" y="2130389"/>
                  <a:pt x="10556175" y="2143841"/>
                </a:cubicBezTo>
                <a:cubicBezTo>
                  <a:pt x="10556264" y="2147151"/>
                  <a:pt x="10556309" y="2148807"/>
                  <a:pt x="10557154" y="2151011"/>
                </a:cubicBezTo>
                <a:lnTo>
                  <a:pt x="10558222" y="2152944"/>
                </a:lnTo>
                <a:lnTo>
                  <a:pt x="10569741" y="2153001"/>
                </a:lnTo>
                <a:cubicBezTo>
                  <a:pt x="10591591" y="2153399"/>
                  <a:pt x="10613987" y="2152438"/>
                  <a:pt x="10643683" y="2145211"/>
                </a:cubicBezTo>
                <a:cubicBezTo>
                  <a:pt x="10645745" y="2149607"/>
                  <a:pt x="10657747" y="2148317"/>
                  <a:pt x="10661263" y="2149096"/>
                </a:cubicBezTo>
                <a:cubicBezTo>
                  <a:pt x="10686716" y="2142899"/>
                  <a:pt x="10717749" y="2141878"/>
                  <a:pt x="10748781" y="2140856"/>
                </a:cubicBezTo>
                <a:cubicBezTo>
                  <a:pt x="10769267" y="2137504"/>
                  <a:pt x="10788299" y="2137768"/>
                  <a:pt x="10805879" y="2141656"/>
                </a:cubicBezTo>
                <a:cubicBezTo>
                  <a:pt x="10812911" y="2143209"/>
                  <a:pt x="10816426" y="2143988"/>
                  <a:pt x="10823458" y="2145540"/>
                </a:cubicBezTo>
                <a:cubicBezTo>
                  <a:pt x="10822005" y="2149161"/>
                  <a:pt x="10822005" y="2149161"/>
                  <a:pt x="10822005" y="2149161"/>
                </a:cubicBezTo>
                <a:cubicBezTo>
                  <a:pt x="10812067" y="2154845"/>
                  <a:pt x="10796550" y="2155357"/>
                  <a:pt x="10778973" y="2151471"/>
                </a:cubicBezTo>
                <a:cubicBezTo>
                  <a:pt x="10759939" y="2151204"/>
                  <a:pt x="10740907" y="2150937"/>
                  <a:pt x="10727454" y="2155846"/>
                </a:cubicBezTo>
                <a:cubicBezTo>
                  <a:pt x="10716906" y="2153514"/>
                  <a:pt x="10709873" y="2151961"/>
                  <a:pt x="10699327" y="2149628"/>
                </a:cubicBezTo>
                <a:cubicBezTo>
                  <a:pt x="10663326" y="2153491"/>
                  <a:pt x="10651325" y="2154780"/>
                  <a:pt x="10618837" y="2159421"/>
                </a:cubicBezTo>
                <a:cubicBezTo>
                  <a:pt x="10625260" y="2152958"/>
                  <a:pt x="10603323" y="2159934"/>
                  <a:pt x="10592774" y="2157600"/>
                </a:cubicBezTo>
                <a:cubicBezTo>
                  <a:pt x="10584290" y="2159665"/>
                  <a:pt x="10569384" y="2168193"/>
                  <a:pt x="10586353" y="2164063"/>
                </a:cubicBezTo>
                <a:cubicBezTo>
                  <a:pt x="10571140" y="2168582"/>
                  <a:pt x="10553654" y="2171614"/>
                  <a:pt x="10535033" y="2173900"/>
                </a:cubicBezTo>
                <a:lnTo>
                  <a:pt x="10512012" y="2176027"/>
                </a:lnTo>
                <a:lnTo>
                  <a:pt x="10492318" y="2179257"/>
                </a:lnTo>
                <a:cubicBezTo>
                  <a:pt x="10468621" y="2183220"/>
                  <a:pt x="10445805" y="2187754"/>
                  <a:pt x="10433068" y="2193282"/>
                </a:cubicBezTo>
                <a:cubicBezTo>
                  <a:pt x="10419943" y="2195893"/>
                  <a:pt x="10407153" y="2211088"/>
                  <a:pt x="10394026" y="2213696"/>
                </a:cubicBezTo>
                <a:cubicBezTo>
                  <a:pt x="10368235" y="2212831"/>
                  <a:pt x="10341313" y="2193212"/>
                  <a:pt x="10303045" y="2219132"/>
                </a:cubicBezTo>
                <a:cubicBezTo>
                  <a:pt x="10290096" y="2228364"/>
                  <a:pt x="10277467" y="2249521"/>
                  <a:pt x="10258249" y="2259334"/>
                </a:cubicBezTo>
                <a:cubicBezTo>
                  <a:pt x="10213124" y="2287281"/>
                  <a:pt x="10154479" y="2279963"/>
                  <a:pt x="10101850" y="2309401"/>
                </a:cubicBezTo>
                <a:cubicBezTo>
                  <a:pt x="10091720" y="2283200"/>
                  <a:pt x="10063519" y="2281752"/>
                  <a:pt x="10025262" y="2287595"/>
                </a:cubicBezTo>
                <a:lnTo>
                  <a:pt x="9997310" y="2292754"/>
                </a:lnTo>
                <a:lnTo>
                  <a:pt x="10006347" y="2292988"/>
                </a:lnTo>
                <a:cubicBezTo>
                  <a:pt x="10012348" y="2292344"/>
                  <a:pt x="10016226" y="2292217"/>
                  <a:pt x="10008774" y="2296480"/>
                </a:cubicBezTo>
                <a:cubicBezTo>
                  <a:pt x="9998835" y="2302165"/>
                  <a:pt x="9988898" y="2307850"/>
                  <a:pt x="9975959" y="2313857"/>
                </a:cubicBezTo>
                <a:lnTo>
                  <a:pt x="9961397" y="2319389"/>
                </a:lnTo>
                <a:lnTo>
                  <a:pt x="9954160" y="2327147"/>
                </a:lnTo>
                <a:cubicBezTo>
                  <a:pt x="9917979" y="2349931"/>
                  <a:pt x="9862693" y="2349123"/>
                  <a:pt x="9788963" y="2359286"/>
                </a:cubicBezTo>
                <a:lnTo>
                  <a:pt x="9789125" y="2365246"/>
                </a:lnTo>
                <a:cubicBezTo>
                  <a:pt x="9792727" y="2370689"/>
                  <a:pt x="9796208" y="2371580"/>
                  <a:pt x="9797947" y="2372024"/>
                </a:cubicBezTo>
                <a:lnTo>
                  <a:pt x="9796693" y="2375210"/>
                </a:lnTo>
                <a:lnTo>
                  <a:pt x="9836451" y="2373320"/>
                </a:lnTo>
                <a:cubicBezTo>
                  <a:pt x="9856937" y="2369968"/>
                  <a:pt x="9875968" y="2370233"/>
                  <a:pt x="9893548" y="2374119"/>
                </a:cubicBezTo>
                <a:cubicBezTo>
                  <a:pt x="9900579" y="2375673"/>
                  <a:pt x="9904096" y="2376451"/>
                  <a:pt x="9911127" y="2378005"/>
                </a:cubicBezTo>
                <a:cubicBezTo>
                  <a:pt x="9909676" y="2381625"/>
                  <a:pt x="9909676" y="2381625"/>
                  <a:pt x="9909676" y="2381625"/>
                </a:cubicBezTo>
                <a:cubicBezTo>
                  <a:pt x="9899736" y="2387309"/>
                  <a:pt x="9884219" y="2387821"/>
                  <a:pt x="9866642" y="2383935"/>
                </a:cubicBezTo>
                <a:cubicBezTo>
                  <a:pt x="9847608" y="2383668"/>
                  <a:pt x="9828576" y="2383401"/>
                  <a:pt x="9815123" y="2388310"/>
                </a:cubicBezTo>
                <a:cubicBezTo>
                  <a:pt x="9804576" y="2385977"/>
                  <a:pt x="9797544" y="2384423"/>
                  <a:pt x="9786997" y="2382091"/>
                </a:cubicBezTo>
                <a:lnTo>
                  <a:pt x="9780955" y="2382761"/>
                </a:lnTo>
                <a:lnTo>
                  <a:pt x="9758356" y="2392506"/>
                </a:lnTo>
                <a:cubicBezTo>
                  <a:pt x="9744548" y="2396082"/>
                  <a:pt x="9731575" y="2398661"/>
                  <a:pt x="9725405" y="2402884"/>
                </a:cubicBezTo>
                <a:cubicBezTo>
                  <a:pt x="9731825" y="2407934"/>
                  <a:pt x="9731996" y="2414225"/>
                  <a:pt x="9738416" y="2419277"/>
                </a:cubicBezTo>
                <a:lnTo>
                  <a:pt x="9699659" y="2426980"/>
                </a:lnTo>
                <a:cubicBezTo>
                  <a:pt x="9693239" y="2421931"/>
                  <a:pt x="9693239" y="2421931"/>
                  <a:pt x="9673234" y="2425908"/>
                </a:cubicBezTo>
                <a:cubicBezTo>
                  <a:pt x="9667152" y="2433444"/>
                  <a:pt x="9667322" y="2439734"/>
                  <a:pt x="9654354" y="2448305"/>
                </a:cubicBezTo>
                <a:lnTo>
                  <a:pt x="9654523" y="2454597"/>
                </a:lnTo>
                <a:cubicBezTo>
                  <a:pt x="9693906" y="2446768"/>
                  <a:pt x="9700157" y="2445524"/>
                  <a:pt x="9701164" y="2482947"/>
                </a:cubicBezTo>
                <a:cubicBezTo>
                  <a:pt x="9695081" y="2490482"/>
                  <a:pt x="9695242" y="2496444"/>
                  <a:pt x="9695579" y="2509027"/>
                </a:cubicBezTo>
                <a:cubicBezTo>
                  <a:pt x="9728584" y="2521110"/>
                  <a:pt x="9741247" y="2524585"/>
                  <a:pt x="9793132" y="2514270"/>
                </a:cubicBezTo>
                <a:lnTo>
                  <a:pt x="9793808" y="2539439"/>
                </a:lnTo>
                <a:lnTo>
                  <a:pt x="9802927" y="2543130"/>
                </a:lnTo>
                <a:lnTo>
                  <a:pt x="9823025" y="2541214"/>
                </a:lnTo>
                <a:lnTo>
                  <a:pt x="9824161" y="2540953"/>
                </a:lnTo>
                <a:lnTo>
                  <a:pt x="9826406" y="2539284"/>
                </a:lnTo>
                <a:cubicBezTo>
                  <a:pt x="9828785" y="2537230"/>
                  <a:pt x="9830463" y="2535315"/>
                  <a:pt x="9833816" y="2531485"/>
                </a:cubicBezTo>
                <a:lnTo>
                  <a:pt x="9837108" y="2537980"/>
                </a:lnTo>
                <a:lnTo>
                  <a:pt x="9869773" y="2530487"/>
                </a:lnTo>
                <a:lnTo>
                  <a:pt x="9890443" y="2532679"/>
                </a:lnTo>
                <a:lnTo>
                  <a:pt x="9901936" y="2527183"/>
                </a:lnTo>
                <a:cubicBezTo>
                  <a:pt x="9908093" y="2524210"/>
                  <a:pt x="9912124" y="2522244"/>
                  <a:pt x="9912124" y="2522244"/>
                </a:cubicBezTo>
                <a:cubicBezTo>
                  <a:pt x="9924627" y="2519758"/>
                  <a:pt x="9958139" y="2550716"/>
                  <a:pt x="9984055" y="2532915"/>
                </a:cubicBezTo>
                <a:cubicBezTo>
                  <a:pt x="9997014" y="2524012"/>
                  <a:pt x="9989968" y="2519087"/>
                  <a:pt x="10002935" y="2510517"/>
                </a:cubicBezTo>
                <a:cubicBezTo>
                  <a:pt x="10010310" y="2527694"/>
                  <a:pt x="10016392" y="2520161"/>
                  <a:pt x="10022981" y="2531501"/>
                </a:cubicBezTo>
                <a:cubicBezTo>
                  <a:pt x="10042192" y="2521357"/>
                  <a:pt x="10062196" y="2517380"/>
                  <a:pt x="10081404" y="2507236"/>
                </a:cubicBezTo>
                <a:lnTo>
                  <a:pt x="10081912" y="2526112"/>
                </a:lnTo>
                <a:cubicBezTo>
                  <a:pt x="10091765" y="2530312"/>
                  <a:pt x="10099975" y="2531761"/>
                  <a:pt x="10107424" y="2534150"/>
                </a:cubicBezTo>
                <a:lnTo>
                  <a:pt x="10122532" y="2544021"/>
                </a:lnTo>
                <a:lnTo>
                  <a:pt x="10170637" y="2549581"/>
                </a:lnTo>
                <a:cubicBezTo>
                  <a:pt x="10177344" y="2551847"/>
                  <a:pt x="10180697" y="2552982"/>
                  <a:pt x="10187405" y="2555247"/>
                </a:cubicBezTo>
                <a:cubicBezTo>
                  <a:pt x="10185608" y="2558773"/>
                  <a:pt x="10185608" y="2558773"/>
                  <a:pt x="10185608" y="2558773"/>
                </a:cubicBezTo>
                <a:cubicBezTo>
                  <a:pt x="10175307" y="2563555"/>
                  <a:pt x="10160095" y="2562543"/>
                  <a:pt x="10143330" y="2556873"/>
                </a:cubicBezTo>
                <a:cubicBezTo>
                  <a:pt x="10134048" y="2555801"/>
                  <a:pt x="10124764" y="2554728"/>
                  <a:pt x="10116097" y="2554379"/>
                </a:cubicBezTo>
                <a:lnTo>
                  <a:pt x="10113230" y="2554604"/>
                </a:lnTo>
                <a:lnTo>
                  <a:pt x="10073784" y="2572226"/>
                </a:lnTo>
                <a:cubicBezTo>
                  <a:pt x="10027039" y="2602087"/>
                  <a:pt x="10000235" y="2643811"/>
                  <a:pt x="9960980" y="2656360"/>
                </a:cubicBezTo>
                <a:cubicBezTo>
                  <a:pt x="9935509" y="2667416"/>
                  <a:pt x="9915641" y="2653053"/>
                  <a:pt x="9902336" y="2649041"/>
                </a:cubicBezTo>
                <a:cubicBezTo>
                  <a:pt x="9869670" y="2649541"/>
                  <a:pt x="9851466" y="2697107"/>
                  <a:pt x="9818454" y="2684693"/>
                </a:cubicBezTo>
                <a:lnTo>
                  <a:pt x="9817945" y="2665818"/>
                </a:lnTo>
                <a:cubicBezTo>
                  <a:pt x="9771197" y="2656799"/>
                  <a:pt x="9687296" y="2691789"/>
                  <a:pt x="9647915" y="2699619"/>
                </a:cubicBezTo>
                <a:lnTo>
                  <a:pt x="9648583" y="2724456"/>
                </a:lnTo>
                <a:cubicBezTo>
                  <a:pt x="9622952" y="2729552"/>
                  <a:pt x="9577667" y="2751538"/>
                  <a:pt x="9558618" y="2767644"/>
                </a:cubicBezTo>
                <a:cubicBezTo>
                  <a:pt x="9552081" y="2781595"/>
                  <a:pt x="9552241" y="2787556"/>
                  <a:pt x="9533192" y="2803662"/>
                </a:cubicBezTo>
                <a:lnTo>
                  <a:pt x="9514314" y="2811984"/>
                </a:lnTo>
                <a:lnTo>
                  <a:pt x="9519933" y="2812011"/>
                </a:lnTo>
                <a:cubicBezTo>
                  <a:pt x="9541784" y="2812409"/>
                  <a:pt x="9564180" y="2811448"/>
                  <a:pt x="9593876" y="2804220"/>
                </a:cubicBezTo>
                <a:cubicBezTo>
                  <a:pt x="9595938" y="2808618"/>
                  <a:pt x="9607940" y="2807328"/>
                  <a:pt x="9611456" y="2808106"/>
                </a:cubicBezTo>
                <a:cubicBezTo>
                  <a:pt x="9636909" y="2801910"/>
                  <a:pt x="9667942" y="2800886"/>
                  <a:pt x="9698975" y="2799866"/>
                </a:cubicBezTo>
                <a:cubicBezTo>
                  <a:pt x="9719461" y="2796514"/>
                  <a:pt x="9738492" y="2796779"/>
                  <a:pt x="9756072" y="2800666"/>
                </a:cubicBezTo>
                <a:cubicBezTo>
                  <a:pt x="9763102" y="2802220"/>
                  <a:pt x="9766619" y="2802998"/>
                  <a:pt x="9773651" y="2804551"/>
                </a:cubicBezTo>
                <a:cubicBezTo>
                  <a:pt x="9772198" y="2808171"/>
                  <a:pt x="9772198" y="2808171"/>
                  <a:pt x="9772198" y="2808171"/>
                </a:cubicBezTo>
                <a:cubicBezTo>
                  <a:pt x="9762258" y="2813856"/>
                  <a:pt x="9746742" y="2814367"/>
                  <a:pt x="9729166" y="2810480"/>
                </a:cubicBezTo>
                <a:cubicBezTo>
                  <a:pt x="9710132" y="2810214"/>
                  <a:pt x="9691100" y="2809947"/>
                  <a:pt x="9677647" y="2814856"/>
                </a:cubicBezTo>
                <a:cubicBezTo>
                  <a:pt x="9667099" y="2812525"/>
                  <a:pt x="9660066" y="2810970"/>
                  <a:pt x="9649520" y="2808637"/>
                </a:cubicBezTo>
                <a:cubicBezTo>
                  <a:pt x="9613517" y="2812502"/>
                  <a:pt x="9601517" y="2813790"/>
                  <a:pt x="9569031" y="2818431"/>
                </a:cubicBezTo>
                <a:cubicBezTo>
                  <a:pt x="9575453" y="2811969"/>
                  <a:pt x="9553514" y="2818942"/>
                  <a:pt x="9542965" y="2816611"/>
                </a:cubicBezTo>
                <a:cubicBezTo>
                  <a:pt x="9534482" y="2818676"/>
                  <a:pt x="9519576" y="2827203"/>
                  <a:pt x="9536545" y="2823073"/>
                </a:cubicBezTo>
                <a:cubicBezTo>
                  <a:pt x="9506122" y="2832110"/>
                  <a:pt x="9466604" y="2835199"/>
                  <a:pt x="9427086" y="2838285"/>
                </a:cubicBezTo>
                <a:lnTo>
                  <a:pt x="9395913" y="2842738"/>
                </a:lnTo>
                <a:lnTo>
                  <a:pt x="9390385" y="2845036"/>
                </a:lnTo>
                <a:cubicBezTo>
                  <a:pt x="9390544" y="2850997"/>
                  <a:pt x="9390715" y="2857288"/>
                  <a:pt x="9384001" y="2864616"/>
                </a:cubicBezTo>
                <a:lnTo>
                  <a:pt x="9364624" y="2868469"/>
                </a:lnTo>
                <a:cubicBezTo>
                  <a:pt x="9364462" y="2862508"/>
                  <a:pt x="9344757" y="2854107"/>
                  <a:pt x="9344757" y="2854107"/>
                </a:cubicBezTo>
                <a:cubicBezTo>
                  <a:pt x="9325208" y="2851667"/>
                  <a:pt x="9325868" y="2876174"/>
                  <a:pt x="9305705" y="2874189"/>
                </a:cubicBezTo>
                <a:cubicBezTo>
                  <a:pt x="9305705" y="2874189"/>
                  <a:pt x="9301907" y="2864456"/>
                  <a:pt x="9286367" y="2864971"/>
                </a:cubicBezTo>
                <a:lnTo>
                  <a:pt x="9285913" y="2865078"/>
                </a:lnTo>
                <a:lnTo>
                  <a:pt x="9287939" y="2869353"/>
                </a:lnTo>
                <a:lnTo>
                  <a:pt x="9266552" y="2878001"/>
                </a:lnTo>
                <a:cubicBezTo>
                  <a:pt x="9265003" y="2879005"/>
                  <a:pt x="9263217" y="2880344"/>
                  <a:pt x="9261278" y="2881600"/>
                </a:cubicBezTo>
                <a:lnTo>
                  <a:pt x="9256679" y="2883891"/>
                </a:lnTo>
                <a:lnTo>
                  <a:pt x="9256513" y="2883852"/>
                </a:lnTo>
                <a:cubicBezTo>
                  <a:pt x="9256090" y="2883851"/>
                  <a:pt x="9255545" y="2884018"/>
                  <a:pt x="9255077" y="2884689"/>
                </a:cubicBezTo>
                <a:lnTo>
                  <a:pt x="9256679" y="2883891"/>
                </a:lnTo>
                <a:lnTo>
                  <a:pt x="9257245" y="2884025"/>
                </a:lnTo>
                <a:cubicBezTo>
                  <a:pt x="9257714" y="2883352"/>
                  <a:pt x="9258256" y="2883187"/>
                  <a:pt x="9258564" y="2883356"/>
                </a:cubicBezTo>
                <a:lnTo>
                  <a:pt x="9258528" y="2883939"/>
                </a:lnTo>
                <a:lnTo>
                  <a:pt x="9196380" y="2908764"/>
                </a:lnTo>
                <a:lnTo>
                  <a:pt x="9194972" y="2907333"/>
                </a:lnTo>
                <a:cubicBezTo>
                  <a:pt x="9176692" y="2913991"/>
                  <a:pt x="9165851" y="2917312"/>
                  <a:pt x="9147571" y="2923970"/>
                </a:cubicBezTo>
                <a:cubicBezTo>
                  <a:pt x="9142000" y="2924620"/>
                  <a:pt x="9138599" y="2924605"/>
                  <a:pt x="9134263" y="2925933"/>
                </a:cubicBezTo>
                <a:cubicBezTo>
                  <a:pt x="9113816" y="2933255"/>
                  <a:pt x="9092133" y="2939897"/>
                  <a:pt x="9070152" y="2944518"/>
                </a:cubicBezTo>
                <a:cubicBezTo>
                  <a:pt x="9059777" y="2947167"/>
                  <a:pt x="9049638" y="2949481"/>
                  <a:pt x="9039536" y="2952048"/>
                </a:cubicBezTo>
                <a:lnTo>
                  <a:pt x="9011372" y="2960431"/>
                </a:lnTo>
                <a:lnTo>
                  <a:pt x="9011310" y="2960430"/>
                </a:lnTo>
                <a:cubicBezTo>
                  <a:pt x="9011310" y="2960430"/>
                  <a:pt x="9011310" y="2960430"/>
                  <a:pt x="9009142" y="2961095"/>
                </a:cubicBezTo>
                <a:lnTo>
                  <a:pt x="9011372" y="2960431"/>
                </a:lnTo>
                <a:lnTo>
                  <a:pt x="9014713" y="2960445"/>
                </a:lnTo>
                <a:cubicBezTo>
                  <a:pt x="9013779" y="2961788"/>
                  <a:pt x="9012846" y="2963131"/>
                  <a:pt x="9009443" y="2963117"/>
                </a:cubicBezTo>
                <a:cubicBezTo>
                  <a:pt x="9009443" y="2963117"/>
                  <a:pt x="9007275" y="2963781"/>
                  <a:pt x="9007275" y="2963781"/>
                </a:cubicBezTo>
                <a:cubicBezTo>
                  <a:pt x="9006340" y="2965125"/>
                  <a:pt x="9007575" y="2965803"/>
                  <a:pt x="9008510" y="2964461"/>
                </a:cubicBezTo>
                <a:cubicBezTo>
                  <a:pt x="9023986" y="2961834"/>
                  <a:pt x="9046603" y="2953847"/>
                  <a:pt x="9065482" y="2951234"/>
                </a:cubicBezTo>
                <a:cubicBezTo>
                  <a:pt x="9067016" y="2953936"/>
                  <a:pt x="9069185" y="2953271"/>
                  <a:pt x="9063916" y="2955943"/>
                </a:cubicBezTo>
                <a:cubicBezTo>
                  <a:pt x="9061445" y="2954586"/>
                  <a:pt x="9054940" y="2956578"/>
                  <a:pt x="9048439" y="2958572"/>
                </a:cubicBezTo>
                <a:cubicBezTo>
                  <a:pt x="9049038" y="2962615"/>
                  <a:pt x="9034195" y="2961877"/>
                  <a:pt x="9024287" y="2963856"/>
                </a:cubicBezTo>
                <a:cubicBezTo>
                  <a:pt x="8997970" y="2969805"/>
                  <a:pt x="8969783" y="2978440"/>
                  <a:pt x="8941931" y="2981688"/>
                </a:cubicBezTo>
                <a:cubicBezTo>
                  <a:pt x="8938527" y="2981673"/>
                  <a:pt x="8937292" y="2980993"/>
                  <a:pt x="8933891" y="2980979"/>
                </a:cubicBezTo>
                <a:cubicBezTo>
                  <a:pt x="8924917" y="2981614"/>
                  <a:pt x="8906339" y="2986248"/>
                  <a:pt x="8900466" y="2984877"/>
                </a:cubicBezTo>
                <a:cubicBezTo>
                  <a:pt x="8900768" y="2986897"/>
                  <a:pt x="8899833" y="2988243"/>
                  <a:pt x="8895197" y="2987548"/>
                </a:cubicBezTo>
                <a:lnTo>
                  <a:pt x="8887397" y="2987593"/>
                </a:lnTo>
                <a:lnTo>
                  <a:pt x="8875338" y="2992173"/>
                </a:lnTo>
                <a:lnTo>
                  <a:pt x="8877094" y="2989710"/>
                </a:lnTo>
                <a:lnTo>
                  <a:pt x="8869831" y="2990009"/>
                </a:lnTo>
                <a:lnTo>
                  <a:pt x="8867893" y="2985918"/>
                </a:lnTo>
                <a:lnTo>
                  <a:pt x="8864410" y="2986888"/>
                </a:lnTo>
                <a:lnTo>
                  <a:pt x="8862519" y="2982403"/>
                </a:lnTo>
                <a:lnTo>
                  <a:pt x="8859212" y="2984669"/>
                </a:lnTo>
                <a:lnTo>
                  <a:pt x="8832411" y="2996285"/>
                </a:lnTo>
                <a:lnTo>
                  <a:pt x="8831034" y="2986774"/>
                </a:lnTo>
                <a:lnTo>
                  <a:pt x="8820917" y="2990791"/>
                </a:lnTo>
                <a:cubicBezTo>
                  <a:pt x="8808646" y="2993230"/>
                  <a:pt x="8795394" y="2991121"/>
                  <a:pt x="8778886" y="2984913"/>
                </a:cubicBezTo>
                <a:lnTo>
                  <a:pt x="8779394" y="3003789"/>
                </a:lnTo>
                <a:cubicBezTo>
                  <a:pt x="8759390" y="3007766"/>
                  <a:pt x="8745934" y="2998124"/>
                  <a:pt x="8726378" y="2995352"/>
                </a:cubicBezTo>
                <a:cubicBezTo>
                  <a:pt x="8700587" y="2994486"/>
                  <a:pt x="8674832" y="3018251"/>
                  <a:pt x="8661706" y="3020861"/>
                </a:cubicBezTo>
                <a:cubicBezTo>
                  <a:pt x="8642495" y="3031005"/>
                  <a:pt x="8642166" y="3018751"/>
                  <a:pt x="8622608" y="3015981"/>
                </a:cubicBezTo>
                <a:cubicBezTo>
                  <a:pt x="8616866" y="3036101"/>
                  <a:pt x="8616866" y="3036101"/>
                  <a:pt x="8597020" y="3046039"/>
                </a:cubicBezTo>
                <a:cubicBezTo>
                  <a:pt x="8577153" y="3031679"/>
                  <a:pt x="8558104" y="3047782"/>
                  <a:pt x="8545314" y="3062977"/>
                </a:cubicBezTo>
                <a:lnTo>
                  <a:pt x="8544807" y="3044100"/>
                </a:lnTo>
                <a:cubicBezTo>
                  <a:pt x="8499343" y="3059465"/>
                  <a:pt x="8454493" y="3074373"/>
                  <a:pt x="8414488" y="3082326"/>
                </a:cubicBezTo>
                <a:cubicBezTo>
                  <a:pt x="8404383" y="3068854"/>
                  <a:pt x="8387960" y="3065875"/>
                  <a:pt x="8367582" y="3067555"/>
                </a:cubicBezTo>
                <a:lnTo>
                  <a:pt x="8303164" y="3079564"/>
                </a:lnTo>
                <a:lnTo>
                  <a:pt x="8306839" y="3087318"/>
                </a:lnTo>
                <a:lnTo>
                  <a:pt x="8285454" y="3095965"/>
                </a:lnTo>
                <a:cubicBezTo>
                  <a:pt x="8283901" y="3096970"/>
                  <a:pt x="8282119" y="3098308"/>
                  <a:pt x="8280178" y="3099564"/>
                </a:cubicBezTo>
                <a:lnTo>
                  <a:pt x="8275580" y="3101855"/>
                </a:lnTo>
                <a:lnTo>
                  <a:pt x="8275414" y="3101817"/>
                </a:lnTo>
                <a:cubicBezTo>
                  <a:pt x="8274989" y="3101815"/>
                  <a:pt x="8274446" y="3101981"/>
                  <a:pt x="8273980" y="3102653"/>
                </a:cubicBezTo>
                <a:lnTo>
                  <a:pt x="8275580" y="3101855"/>
                </a:lnTo>
                <a:lnTo>
                  <a:pt x="8276149" y="3101988"/>
                </a:lnTo>
                <a:cubicBezTo>
                  <a:pt x="8276614" y="3101317"/>
                  <a:pt x="8277159" y="3101150"/>
                  <a:pt x="8277466" y="3101319"/>
                </a:cubicBezTo>
                <a:lnTo>
                  <a:pt x="8277430" y="3101903"/>
                </a:lnTo>
                <a:lnTo>
                  <a:pt x="8215281" y="3126726"/>
                </a:lnTo>
                <a:lnTo>
                  <a:pt x="8213873" y="3125297"/>
                </a:lnTo>
                <a:cubicBezTo>
                  <a:pt x="8195593" y="3131954"/>
                  <a:pt x="8184751" y="3135275"/>
                  <a:pt x="8166474" y="3141933"/>
                </a:cubicBezTo>
                <a:cubicBezTo>
                  <a:pt x="8160902" y="3142583"/>
                  <a:pt x="8157502" y="3142567"/>
                  <a:pt x="8153164" y="3143896"/>
                </a:cubicBezTo>
                <a:cubicBezTo>
                  <a:pt x="8132717" y="3151219"/>
                  <a:pt x="8111035" y="3157860"/>
                  <a:pt x="8089053" y="3162480"/>
                </a:cubicBezTo>
                <a:cubicBezTo>
                  <a:pt x="8078679" y="3165131"/>
                  <a:pt x="8068540" y="3167445"/>
                  <a:pt x="8058436" y="3170011"/>
                </a:cubicBezTo>
                <a:lnTo>
                  <a:pt x="8030276" y="3178395"/>
                </a:lnTo>
                <a:lnTo>
                  <a:pt x="8030213" y="3178395"/>
                </a:lnTo>
                <a:cubicBezTo>
                  <a:pt x="8030213" y="3178395"/>
                  <a:pt x="8030213" y="3178395"/>
                  <a:pt x="8028044" y="3179058"/>
                </a:cubicBezTo>
                <a:lnTo>
                  <a:pt x="8030276" y="3178395"/>
                </a:lnTo>
                <a:lnTo>
                  <a:pt x="8033614" y="3178409"/>
                </a:lnTo>
                <a:cubicBezTo>
                  <a:pt x="8032680" y="3179752"/>
                  <a:pt x="8031747" y="3181095"/>
                  <a:pt x="8028345" y="3181081"/>
                </a:cubicBezTo>
                <a:cubicBezTo>
                  <a:pt x="8028345" y="3181081"/>
                  <a:pt x="8026176" y="3181746"/>
                  <a:pt x="8026176" y="3181746"/>
                </a:cubicBezTo>
                <a:cubicBezTo>
                  <a:pt x="8025244" y="3183088"/>
                  <a:pt x="8026477" y="3183768"/>
                  <a:pt x="8027411" y="3182425"/>
                </a:cubicBezTo>
                <a:cubicBezTo>
                  <a:pt x="8042889" y="3179796"/>
                  <a:pt x="8065504" y="3171811"/>
                  <a:pt x="8084383" y="3169197"/>
                </a:cubicBezTo>
                <a:cubicBezTo>
                  <a:pt x="8085918" y="3171898"/>
                  <a:pt x="8088087" y="3171235"/>
                  <a:pt x="8082816" y="3173907"/>
                </a:cubicBezTo>
                <a:cubicBezTo>
                  <a:pt x="8080347" y="3172549"/>
                  <a:pt x="8073844" y="3174543"/>
                  <a:pt x="8067339" y="3176535"/>
                </a:cubicBezTo>
                <a:cubicBezTo>
                  <a:pt x="8067940" y="3180579"/>
                  <a:pt x="8053096" y="3179841"/>
                  <a:pt x="8043189" y="3181819"/>
                </a:cubicBezTo>
                <a:cubicBezTo>
                  <a:pt x="8016870" y="3187768"/>
                  <a:pt x="7988684" y="3196404"/>
                  <a:pt x="7960833" y="3199652"/>
                </a:cubicBezTo>
                <a:cubicBezTo>
                  <a:pt x="7957429" y="3199636"/>
                  <a:pt x="7956195" y="3198957"/>
                  <a:pt x="7952793" y="3198941"/>
                </a:cubicBezTo>
                <a:cubicBezTo>
                  <a:pt x="7948305" y="3199259"/>
                  <a:pt x="7941418" y="3200576"/>
                  <a:pt x="7934917" y="3201643"/>
                </a:cubicBezTo>
                <a:lnTo>
                  <a:pt x="7930875" y="3201956"/>
                </a:lnTo>
                <a:lnTo>
                  <a:pt x="7882116" y="3219791"/>
                </a:lnTo>
                <a:cubicBezTo>
                  <a:pt x="7836812" y="3241116"/>
                  <a:pt x="7810185" y="3209121"/>
                  <a:pt x="7771131" y="3229203"/>
                </a:cubicBezTo>
                <a:cubicBezTo>
                  <a:pt x="7758173" y="3238106"/>
                  <a:pt x="7746170" y="3259135"/>
                  <a:pt x="7739464" y="3266795"/>
                </a:cubicBezTo>
                <a:cubicBezTo>
                  <a:pt x="7719458" y="3270771"/>
                  <a:pt x="7699911" y="3268332"/>
                  <a:pt x="7680534" y="3272184"/>
                </a:cubicBezTo>
                <a:cubicBezTo>
                  <a:pt x="7667404" y="3274794"/>
                  <a:pt x="7648702" y="3303816"/>
                  <a:pt x="7635576" y="3306425"/>
                </a:cubicBezTo>
                <a:cubicBezTo>
                  <a:pt x="7609321" y="3311644"/>
                  <a:pt x="7615690" y="3291401"/>
                  <a:pt x="7589437" y="3296621"/>
                </a:cubicBezTo>
                <a:cubicBezTo>
                  <a:pt x="7560447" y="3305378"/>
                  <a:pt x="7531263" y="3312680"/>
                  <a:pt x="7501158" y="3317873"/>
                </a:cubicBezTo>
                <a:lnTo>
                  <a:pt x="7484425" y="3319411"/>
                </a:lnTo>
                <a:lnTo>
                  <a:pt x="7457038" y="3327564"/>
                </a:lnTo>
                <a:lnTo>
                  <a:pt x="7456975" y="3327563"/>
                </a:lnTo>
                <a:cubicBezTo>
                  <a:pt x="7456975" y="3327563"/>
                  <a:pt x="7456975" y="3327563"/>
                  <a:pt x="7454806" y="3328227"/>
                </a:cubicBezTo>
                <a:lnTo>
                  <a:pt x="7457038" y="3327564"/>
                </a:lnTo>
                <a:lnTo>
                  <a:pt x="7460379" y="3327578"/>
                </a:lnTo>
                <a:cubicBezTo>
                  <a:pt x="7459443" y="3328922"/>
                  <a:pt x="7458509" y="3330265"/>
                  <a:pt x="7455106" y="3330250"/>
                </a:cubicBezTo>
                <a:cubicBezTo>
                  <a:pt x="7455106" y="3330250"/>
                  <a:pt x="7452939" y="3330914"/>
                  <a:pt x="7452939" y="3330914"/>
                </a:cubicBezTo>
                <a:cubicBezTo>
                  <a:pt x="7452004" y="3332259"/>
                  <a:pt x="7453238" y="3332937"/>
                  <a:pt x="7454173" y="3331593"/>
                </a:cubicBezTo>
                <a:cubicBezTo>
                  <a:pt x="7469650" y="3328967"/>
                  <a:pt x="7492267" y="3320980"/>
                  <a:pt x="7511147" y="3318367"/>
                </a:cubicBezTo>
                <a:cubicBezTo>
                  <a:pt x="7512680" y="3321068"/>
                  <a:pt x="7514848" y="3320405"/>
                  <a:pt x="7509578" y="3323075"/>
                </a:cubicBezTo>
                <a:cubicBezTo>
                  <a:pt x="7507110" y="3321718"/>
                  <a:pt x="7500605" y="3323711"/>
                  <a:pt x="7494102" y="3325703"/>
                </a:cubicBezTo>
                <a:cubicBezTo>
                  <a:pt x="7494701" y="3329749"/>
                  <a:pt x="7479858" y="3329010"/>
                  <a:pt x="7469951" y="3330987"/>
                </a:cubicBezTo>
                <a:cubicBezTo>
                  <a:pt x="7443634" y="3336938"/>
                  <a:pt x="7415446" y="3345572"/>
                  <a:pt x="7387594" y="3348820"/>
                </a:cubicBezTo>
                <a:cubicBezTo>
                  <a:pt x="7384191" y="3348806"/>
                  <a:pt x="7382956" y="3348127"/>
                  <a:pt x="7379553" y="3348112"/>
                </a:cubicBezTo>
                <a:cubicBezTo>
                  <a:pt x="7370581" y="3348746"/>
                  <a:pt x="7352002" y="3353382"/>
                  <a:pt x="7346131" y="3352008"/>
                </a:cubicBezTo>
                <a:cubicBezTo>
                  <a:pt x="7346431" y="3354031"/>
                  <a:pt x="7345498" y="3355373"/>
                  <a:pt x="7340861" y="3354680"/>
                </a:cubicBezTo>
                <a:cubicBezTo>
                  <a:pt x="7338693" y="3355344"/>
                  <a:pt x="7326018" y="3353942"/>
                  <a:pt x="7325082" y="3355285"/>
                </a:cubicBezTo>
                <a:cubicBezTo>
                  <a:pt x="7327252" y="3354621"/>
                  <a:pt x="7326317" y="3355964"/>
                  <a:pt x="7327552" y="3356643"/>
                </a:cubicBezTo>
                <a:lnTo>
                  <a:pt x="7315495" y="3357141"/>
                </a:lnTo>
                <a:lnTo>
                  <a:pt x="7313329" y="3352573"/>
                </a:lnTo>
                <a:lnTo>
                  <a:pt x="7320145" y="3352569"/>
                </a:lnTo>
                <a:cubicBezTo>
                  <a:pt x="7328202" y="3349572"/>
                  <a:pt x="7336790" y="3348262"/>
                  <a:pt x="7345959" y="3347039"/>
                </a:cubicBezTo>
                <a:lnTo>
                  <a:pt x="7370626" y="3342820"/>
                </a:lnTo>
                <a:lnTo>
                  <a:pt x="7374317" y="3343373"/>
                </a:lnTo>
                <a:cubicBezTo>
                  <a:pt x="7374317" y="3343373"/>
                  <a:pt x="7374317" y="3343373"/>
                  <a:pt x="7375251" y="3342029"/>
                </a:cubicBezTo>
                <a:lnTo>
                  <a:pt x="7370626" y="3342820"/>
                </a:lnTo>
                <a:lnTo>
                  <a:pt x="7369680" y="3342680"/>
                </a:lnTo>
                <a:cubicBezTo>
                  <a:pt x="7369380" y="3340657"/>
                  <a:pt x="7371549" y="3339993"/>
                  <a:pt x="7372783" y="3340671"/>
                </a:cubicBezTo>
                <a:cubicBezTo>
                  <a:pt x="7373717" y="3339328"/>
                  <a:pt x="7373717" y="3339328"/>
                  <a:pt x="7373717" y="3339328"/>
                </a:cubicBezTo>
                <a:cubicBezTo>
                  <a:pt x="7354535" y="3339919"/>
                  <a:pt x="7331019" y="3341838"/>
                  <a:pt x="7313373" y="3345129"/>
                </a:cubicBezTo>
                <a:lnTo>
                  <a:pt x="7309686" y="3344886"/>
                </a:lnTo>
                <a:lnTo>
                  <a:pt x="7306705" y="3338593"/>
                </a:lnTo>
                <a:lnTo>
                  <a:pt x="7313312" y="3338163"/>
                </a:lnTo>
                <a:lnTo>
                  <a:pt x="7308716" y="3327456"/>
                </a:lnTo>
                <a:cubicBezTo>
                  <a:pt x="7295418" y="3323776"/>
                  <a:pt x="7224665" y="3356819"/>
                  <a:pt x="7185907" y="3364523"/>
                </a:cubicBezTo>
                <a:cubicBezTo>
                  <a:pt x="7186068" y="3370485"/>
                  <a:pt x="7186397" y="3382737"/>
                  <a:pt x="7179699" y="3390728"/>
                </a:cubicBezTo>
                <a:cubicBezTo>
                  <a:pt x="7199078" y="3386875"/>
                  <a:pt x="7219082" y="3382900"/>
                  <a:pt x="7231754" y="3386706"/>
                </a:cubicBezTo>
                <a:cubicBezTo>
                  <a:pt x="7219411" y="3395153"/>
                  <a:pt x="7219750" y="3407737"/>
                  <a:pt x="7206952" y="3422600"/>
                </a:cubicBezTo>
                <a:cubicBezTo>
                  <a:pt x="7193994" y="3431500"/>
                  <a:pt x="7167737" y="3436719"/>
                  <a:pt x="7161827" y="3450546"/>
                </a:cubicBezTo>
                <a:cubicBezTo>
                  <a:pt x="7168236" y="3455265"/>
                  <a:pt x="7168236" y="3455265"/>
                  <a:pt x="7181534" y="3458949"/>
                </a:cubicBezTo>
                <a:cubicBezTo>
                  <a:pt x="7194492" y="3450046"/>
                  <a:pt x="7200584" y="3442843"/>
                  <a:pt x="7220587" y="3438865"/>
                </a:cubicBezTo>
                <a:cubicBezTo>
                  <a:pt x="7227168" y="3449876"/>
                  <a:pt x="7220746" y="3444827"/>
                  <a:pt x="7240296" y="3447267"/>
                </a:cubicBezTo>
                <a:cubicBezTo>
                  <a:pt x="7259175" y="3424868"/>
                  <a:pt x="7311057" y="3414554"/>
                  <a:pt x="7343563" y="3408092"/>
                </a:cubicBezTo>
                <a:lnTo>
                  <a:pt x="7344062" y="3426636"/>
                </a:lnTo>
                <a:lnTo>
                  <a:pt x="7350937" y="3425270"/>
                </a:lnTo>
                <a:cubicBezTo>
                  <a:pt x="7402450" y="3377740"/>
                  <a:pt x="7694380" y="3319704"/>
                  <a:pt x="7760844" y="3337454"/>
                </a:cubicBezTo>
                <a:cubicBezTo>
                  <a:pt x="7761184" y="3350038"/>
                  <a:pt x="7952924" y="3305595"/>
                  <a:pt x="7960139" y="3316812"/>
                </a:cubicBezTo>
                <a:cubicBezTo>
                  <a:pt x="7940695" y="3329916"/>
                  <a:pt x="7828074" y="3361731"/>
                  <a:pt x="7756366" y="3380122"/>
                </a:cubicBezTo>
                <a:lnTo>
                  <a:pt x="7736183" y="3384960"/>
                </a:lnTo>
                <a:lnTo>
                  <a:pt x="7736180" y="3384974"/>
                </a:lnTo>
                <a:lnTo>
                  <a:pt x="7674033" y="3409797"/>
                </a:lnTo>
                <a:lnTo>
                  <a:pt x="7672622" y="3408367"/>
                </a:lnTo>
                <a:cubicBezTo>
                  <a:pt x="7654344" y="3415026"/>
                  <a:pt x="7643505" y="3418347"/>
                  <a:pt x="7625224" y="3425004"/>
                </a:cubicBezTo>
                <a:cubicBezTo>
                  <a:pt x="7619653" y="3425653"/>
                  <a:pt x="7616253" y="3425640"/>
                  <a:pt x="7611916" y="3426968"/>
                </a:cubicBezTo>
                <a:cubicBezTo>
                  <a:pt x="7591468" y="3434290"/>
                  <a:pt x="7569787" y="3440931"/>
                  <a:pt x="7547805" y="3445552"/>
                </a:cubicBezTo>
                <a:cubicBezTo>
                  <a:pt x="7537430" y="3448203"/>
                  <a:pt x="7527290" y="3450516"/>
                  <a:pt x="7517188" y="3453082"/>
                </a:cubicBezTo>
                <a:lnTo>
                  <a:pt x="7489026" y="3461465"/>
                </a:lnTo>
                <a:lnTo>
                  <a:pt x="7488963" y="3461466"/>
                </a:lnTo>
                <a:cubicBezTo>
                  <a:pt x="7488963" y="3461466"/>
                  <a:pt x="7488963" y="3461466"/>
                  <a:pt x="7486796" y="3462130"/>
                </a:cubicBezTo>
                <a:lnTo>
                  <a:pt x="7489026" y="3461465"/>
                </a:lnTo>
                <a:lnTo>
                  <a:pt x="7492366" y="3461481"/>
                </a:lnTo>
                <a:cubicBezTo>
                  <a:pt x="7491431" y="3462824"/>
                  <a:pt x="7490498" y="3464168"/>
                  <a:pt x="7487096" y="3464153"/>
                </a:cubicBezTo>
                <a:cubicBezTo>
                  <a:pt x="7487096" y="3464153"/>
                  <a:pt x="7484927" y="3464816"/>
                  <a:pt x="7484927" y="3464816"/>
                </a:cubicBezTo>
                <a:cubicBezTo>
                  <a:pt x="7483993" y="3466160"/>
                  <a:pt x="7485228" y="3466838"/>
                  <a:pt x="7486160" y="3465496"/>
                </a:cubicBezTo>
                <a:cubicBezTo>
                  <a:pt x="7501639" y="3462868"/>
                  <a:pt x="7524255" y="3454882"/>
                  <a:pt x="7543135" y="3452270"/>
                </a:cubicBezTo>
                <a:cubicBezTo>
                  <a:pt x="7544669" y="3454970"/>
                  <a:pt x="7546837" y="3454306"/>
                  <a:pt x="7541567" y="3456978"/>
                </a:cubicBezTo>
                <a:cubicBezTo>
                  <a:pt x="7539099" y="3455620"/>
                  <a:pt x="7532594" y="3457613"/>
                  <a:pt x="7526089" y="3459606"/>
                </a:cubicBezTo>
                <a:cubicBezTo>
                  <a:pt x="7526689" y="3463650"/>
                  <a:pt x="7511846" y="3462912"/>
                  <a:pt x="7501940" y="3464889"/>
                </a:cubicBezTo>
                <a:cubicBezTo>
                  <a:pt x="7475623" y="3470839"/>
                  <a:pt x="7447437" y="3479474"/>
                  <a:pt x="7419583" y="3482723"/>
                </a:cubicBezTo>
                <a:cubicBezTo>
                  <a:pt x="7416180" y="3482708"/>
                  <a:pt x="7414946" y="3482028"/>
                  <a:pt x="7411544" y="3482015"/>
                </a:cubicBezTo>
                <a:cubicBezTo>
                  <a:pt x="7402571" y="3482648"/>
                  <a:pt x="7383991" y="3487283"/>
                  <a:pt x="7378120" y="3485910"/>
                </a:cubicBezTo>
                <a:cubicBezTo>
                  <a:pt x="7378420" y="3487932"/>
                  <a:pt x="7377486" y="3489277"/>
                  <a:pt x="7372851" y="3488583"/>
                </a:cubicBezTo>
                <a:lnTo>
                  <a:pt x="7368145" y="3488610"/>
                </a:lnTo>
                <a:lnTo>
                  <a:pt x="7350778" y="3493645"/>
                </a:lnTo>
                <a:cubicBezTo>
                  <a:pt x="7340404" y="3496293"/>
                  <a:pt x="7330263" y="3498607"/>
                  <a:pt x="7320161" y="3501173"/>
                </a:cubicBezTo>
                <a:lnTo>
                  <a:pt x="7292000" y="3509557"/>
                </a:lnTo>
                <a:lnTo>
                  <a:pt x="7291937" y="3509557"/>
                </a:lnTo>
                <a:cubicBezTo>
                  <a:pt x="7291937" y="3509557"/>
                  <a:pt x="7291937" y="3509557"/>
                  <a:pt x="7289768" y="3510222"/>
                </a:cubicBezTo>
                <a:lnTo>
                  <a:pt x="7292000" y="3509557"/>
                </a:lnTo>
                <a:lnTo>
                  <a:pt x="7295340" y="3509572"/>
                </a:lnTo>
                <a:cubicBezTo>
                  <a:pt x="7294406" y="3510915"/>
                  <a:pt x="7293471" y="3512259"/>
                  <a:pt x="7290068" y="3512245"/>
                </a:cubicBezTo>
                <a:cubicBezTo>
                  <a:pt x="7290068" y="3512245"/>
                  <a:pt x="7287899" y="3512908"/>
                  <a:pt x="7287899" y="3512908"/>
                </a:cubicBezTo>
                <a:cubicBezTo>
                  <a:pt x="7286966" y="3514251"/>
                  <a:pt x="7288202" y="3514930"/>
                  <a:pt x="7289135" y="3513587"/>
                </a:cubicBezTo>
                <a:cubicBezTo>
                  <a:pt x="7304613" y="3510959"/>
                  <a:pt x="7327228" y="3502974"/>
                  <a:pt x="7346108" y="3500362"/>
                </a:cubicBezTo>
                <a:cubicBezTo>
                  <a:pt x="7347643" y="3503062"/>
                  <a:pt x="7349811" y="3502398"/>
                  <a:pt x="7344539" y="3505070"/>
                </a:cubicBezTo>
                <a:cubicBezTo>
                  <a:pt x="7342072" y="3503711"/>
                  <a:pt x="7335568" y="3505705"/>
                  <a:pt x="7329064" y="3507699"/>
                </a:cubicBezTo>
                <a:cubicBezTo>
                  <a:pt x="7329664" y="3511742"/>
                  <a:pt x="7314819" y="3511003"/>
                  <a:pt x="7304913" y="3512982"/>
                </a:cubicBezTo>
                <a:cubicBezTo>
                  <a:pt x="7278596" y="3518930"/>
                  <a:pt x="7250412" y="3527566"/>
                  <a:pt x="7222557" y="3530813"/>
                </a:cubicBezTo>
                <a:cubicBezTo>
                  <a:pt x="7219156" y="3530799"/>
                  <a:pt x="7217923" y="3530120"/>
                  <a:pt x="7214520" y="3530104"/>
                </a:cubicBezTo>
                <a:lnTo>
                  <a:pt x="7205499" y="3531468"/>
                </a:lnTo>
                <a:lnTo>
                  <a:pt x="7138984" y="3565206"/>
                </a:lnTo>
                <a:cubicBezTo>
                  <a:pt x="7112261" y="3576345"/>
                  <a:pt x="7080611" y="3585384"/>
                  <a:pt x="7041688" y="3586964"/>
                </a:cubicBezTo>
                <a:cubicBezTo>
                  <a:pt x="7008388" y="3587257"/>
                  <a:pt x="6915947" y="3561688"/>
                  <a:pt x="6883608" y="3574441"/>
                </a:cubicBezTo>
                <a:cubicBezTo>
                  <a:pt x="6870659" y="3583674"/>
                  <a:pt x="6858648" y="3604374"/>
                  <a:pt x="6845687" y="3613276"/>
                </a:cubicBezTo>
                <a:cubicBezTo>
                  <a:pt x="6806476" y="3627398"/>
                  <a:pt x="6806137" y="3614813"/>
                  <a:pt x="6767719" y="3635103"/>
                </a:cubicBezTo>
                <a:cubicBezTo>
                  <a:pt x="6760968" y="3617801"/>
                  <a:pt x="6734207" y="3604143"/>
                  <a:pt x="6701701" y="3610606"/>
                </a:cubicBezTo>
                <a:cubicBezTo>
                  <a:pt x="6701879" y="3617228"/>
                  <a:pt x="6695627" y="3618472"/>
                  <a:pt x="6688285" y="3625923"/>
                </a:cubicBezTo>
                <a:cubicBezTo>
                  <a:pt x="6687280" y="3588501"/>
                  <a:pt x="6674652" y="3609658"/>
                  <a:pt x="6667572" y="3580101"/>
                </a:cubicBezTo>
                <a:cubicBezTo>
                  <a:pt x="6661151" y="3575052"/>
                  <a:pt x="6680192" y="3558615"/>
                  <a:pt x="6686275" y="3551081"/>
                </a:cubicBezTo>
                <a:cubicBezTo>
                  <a:pt x="6686113" y="3545119"/>
                  <a:pt x="6679694" y="3540070"/>
                  <a:pt x="6685445" y="3520282"/>
                </a:cubicBezTo>
                <a:cubicBezTo>
                  <a:pt x="6672147" y="3516600"/>
                  <a:pt x="6659647" y="3519085"/>
                  <a:pt x="6646517" y="3521695"/>
                </a:cubicBezTo>
                <a:cubicBezTo>
                  <a:pt x="6642910" y="3516086"/>
                  <a:pt x="6641107" y="3513281"/>
                  <a:pt x="6640164" y="3510347"/>
                </a:cubicBezTo>
                <a:lnTo>
                  <a:pt x="6639088" y="3499371"/>
                </a:lnTo>
                <a:lnTo>
                  <a:pt x="6622814" y="3500323"/>
                </a:lnTo>
                <a:lnTo>
                  <a:pt x="6593372" y="3494565"/>
                </a:lnTo>
                <a:lnTo>
                  <a:pt x="6592793" y="3495054"/>
                </a:lnTo>
                <a:lnTo>
                  <a:pt x="6593202" y="3494532"/>
                </a:lnTo>
                <a:lnTo>
                  <a:pt x="6590664" y="3494036"/>
                </a:lnTo>
                <a:cubicBezTo>
                  <a:pt x="6572837" y="3485572"/>
                  <a:pt x="6554391" y="3487806"/>
                  <a:pt x="6537275" y="3498732"/>
                </a:cubicBezTo>
                <a:cubicBezTo>
                  <a:pt x="6518210" y="3511666"/>
                  <a:pt x="6503454" y="3513453"/>
                  <a:pt x="6489727" y="3497409"/>
                </a:cubicBezTo>
                <a:cubicBezTo>
                  <a:pt x="6465757" y="3468440"/>
                  <a:pt x="6421692" y="3470236"/>
                  <a:pt x="6393621" y="3448847"/>
                </a:cubicBezTo>
                <a:cubicBezTo>
                  <a:pt x="6342496" y="3414313"/>
                  <a:pt x="6263076" y="3425704"/>
                  <a:pt x="6224461" y="3364867"/>
                </a:cubicBezTo>
                <a:cubicBezTo>
                  <a:pt x="6221989" y="3407662"/>
                  <a:pt x="6249443" y="3439750"/>
                  <a:pt x="6292684" y="3452219"/>
                </a:cubicBezTo>
                <a:cubicBezTo>
                  <a:pt x="6326804" y="3464023"/>
                  <a:pt x="6358976" y="3477832"/>
                  <a:pt x="6390944" y="3495209"/>
                </a:cubicBezTo>
                <a:cubicBezTo>
                  <a:pt x="6399858" y="3499441"/>
                  <a:pt x="6408978" y="3500107"/>
                  <a:pt x="6406205" y="3516379"/>
                </a:cubicBezTo>
                <a:cubicBezTo>
                  <a:pt x="6367984" y="3512155"/>
                  <a:pt x="6336018" y="3494778"/>
                  <a:pt x="6301898" y="3482976"/>
                </a:cubicBezTo>
                <a:cubicBezTo>
                  <a:pt x="6304145" y="3507493"/>
                  <a:pt x="6307628" y="3510613"/>
                  <a:pt x="6327404" y="3517070"/>
                </a:cubicBezTo>
                <a:cubicBezTo>
                  <a:pt x="6338265" y="3519296"/>
                  <a:pt x="6347180" y="3523528"/>
                  <a:pt x="6358041" y="3525754"/>
                </a:cubicBezTo>
                <a:cubicBezTo>
                  <a:pt x="6368903" y="3527980"/>
                  <a:pt x="6376075" y="3530652"/>
                  <a:pt x="6371768" y="3541798"/>
                </a:cubicBezTo>
                <a:cubicBezTo>
                  <a:pt x="6367255" y="3556510"/>
                  <a:pt x="6358340" y="3552278"/>
                  <a:pt x="6350962" y="3553172"/>
                </a:cubicBezTo>
                <a:cubicBezTo>
                  <a:pt x="6341842" y="3552505"/>
                  <a:pt x="6332928" y="3548273"/>
                  <a:pt x="6319501" y="3558752"/>
                </a:cubicBezTo>
                <a:cubicBezTo>
                  <a:pt x="6363865" y="3583480"/>
                  <a:pt x="6390701" y="3626268"/>
                  <a:pt x="6445215" y="3633830"/>
                </a:cubicBezTo>
                <a:cubicBezTo>
                  <a:pt x="6497986" y="3639833"/>
                  <a:pt x="6527388" y="3669914"/>
                  <a:pt x="6546227" y="3724294"/>
                </a:cubicBezTo>
                <a:lnTo>
                  <a:pt x="6533317" y="3720203"/>
                </a:lnTo>
                <a:lnTo>
                  <a:pt x="6532381" y="3723551"/>
                </a:lnTo>
                <a:lnTo>
                  <a:pt x="6512436" y="3718153"/>
                </a:lnTo>
                <a:cubicBezTo>
                  <a:pt x="6510745" y="3718098"/>
                  <a:pt x="6508680" y="3718203"/>
                  <a:pt x="6506565" y="3718135"/>
                </a:cubicBezTo>
                <a:lnTo>
                  <a:pt x="6501996" y="3717362"/>
                </a:lnTo>
                <a:lnTo>
                  <a:pt x="6501908" y="3717225"/>
                </a:lnTo>
                <a:cubicBezTo>
                  <a:pt x="6501625" y="3716962"/>
                  <a:pt x="6501153" y="3716777"/>
                  <a:pt x="6500404" y="3717092"/>
                </a:cubicBezTo>
                <a:lnTo>
                  <a:pt x="6501996" y="3717362"/>
                </a:lnTo>
                <a:lnTo>
                  <a:pt x="6502289" y="3717830"/>
                </a:lnTo>
                <a:cubicBezTo>
                  <a:pt x="6503037" y="3717516"/>
                  <a:pt x="6503509" y="3717699"/>
                  <a:pt x="6503606" y="3718041"/>
                </a:cubicBezTo>
                <a:lnTo>
                  <a:pt x="6503203" y="3718543"/>
                </a:lnTo>
                <a:lnTo>
                  <a:pt x="6445439" y="3702581"/>
                </a:lnTo>
                <a:lnTo>
                  <a:pt x="6445426" y="3700431"/>
                </a:lnTo>
                <a:cubicBezTo>
                  <a:pt x="6428854" y="3695161"/>
                  <a:pt x="6419434" y="3691475"/>
                  <a:pt x="6402862" y="3686202"/>
                </a:cubicBezTo>
                <a:cubicBezTo>
                  <a:pt x="6398710" y="3683360"/>
                  <a:pt x="6396442" y="3681254"/>
                  <a:pt x="6392672" y="3679779"/>
                </a:cubicBezTo>
                <a:cubicBezTo>
                  <a:pt x="6374217" y="3673769"/>
                  <a:pt x="6355377" y="3666392"/>
                  <a:pt x="6337650" y="3657020"/>
                </a:cubicBezTo>
                <a:cubicBezTo>
                  <a:pt x="6328979" y="3653016"/>
                  <a:pt x="6320682" y="3648855"/>
                  <a:pt x="6312247" y="3644945"/>
                </a:cubicBezTo>
                <a:lnTo>
                  <a:pt x="6287936" y="3635145"/>
                </a:lnTo>
                <a:lnTo>
                  <a:pt x="6287893" y="3635105"/>
                </a:lnTo>
                <a:cubicBezTo>
                  <a:pt x="6287893" y="3635105"/>
                  <a:pt x="6287893" y="3635105"/>
                  <a:pt x="6286010" y="3634367"/>
                </a:cubicBezTo>
                <a:lnTo>
                  <a:pt x="6287936" y="3635145"/>
                </a:lnTo>
                <a:lnTo>
                  <a:pt x="6290164" y="3637211"/>
                </a:lnTo>
                <a:cubicBezTo>
                  <a:pt x="6288664" y="3637841"/>
                  <a:pt x="6287167" y="3638471"/>
                  <a:pt x="6284896" y="3636365"/>
                </a:cubicBezTo>
                <a:cubicBezTo>
                  <a:pt x="6284896" y="3636365"/>
                  <a:pt x="6283012" y="3635627"/>
                  <a:pt x="6283012" y="3635627"/>
                </a:cubicBezTo>
                <a:cubicBezTo>
                  <a:pt x="6281514" y="3636257"/>
                  <a:pt x="6281901" y="3637625"/>
                  <a:pt x="6283398" y="3636995"/>
                </a:cubicBezTo>
                <a:cubicBezTo>
                  <a:pt x="6295473" y="3644155"/>
                  <a:pt x="6315813" y="3650903"/>
                  <a:pt x="6330159" y="3660169"/>
                </a:cubicBezTo>
                <a:cubicBezTo>
                  <a:pt x="6329429" y="3663534"/>
                  <a:pt x="6331315" y="3664271"/>
                  <a:pt x="6326045" y="3663426"/>
                </a:cubicBezTo>
                <a:cubicBezTo>
                  <a:pt x="6325276" y="3660690"/>
                  <a:pt x="6319623" y="3658478"/>
                  <a:pt x="6313971" y="3656265"/>
                </a:cubicBezTo>
                <a:cubicBezTo>
                  <a:pt x="6311746" y="3660261"/>
                  <a:pt x="6302283" y="3650471"/>
                  <a:pt x="6294361" y="3646154"/>
                </a:cubicBezTo>
                <a:cubicBezTo>
                  <a:pt x="6272866" y="3635305"/>
                  <a:pt x="6248371" y="3625714"/>
                  <a:pt x="6227605" y="3611500"/>
                </a:cubicBezTo>
                <a:cubicBezTo>
                  <a:pt x="6225334" y="3609394"/>
                  <a:pt x="6224951" y="3608028"/>
                  <a:pt x="6222679" y="3605922"/>
                </a:cubicBezTo>
                <a:cubicBezTo>
                  <a:pt x="6216257" y="3600974"/>
                  <a:pt x="6200798" y="3593706"/>
                  <a:pt x="6197760" y="3588865"/>
                </a:cubicBezTo>
                <a:cubicBezTo>
                  <a:pt x="6196645" y="3590861"/>
                  <a:pt x="6195148" y="3591492"/>
                  <a:pt x="6192492" y="3588019"/>
                </a:cubicBezTo>
                <a:cubicBezTo>
                  <a:pt x="6190608" y="3587282"/>
                  <a:pt x="6183028" y="3578232"/>
                  <a:pt x="6181530" y="3578860"/>
                </a:cubicBezTo>
                <a:cubicBezTo>
                  <a:pt x="6183414" y="3579600"/>
                  <a:pt x="6181915" y="3580228"/>
                  <a:pt x="6182302" y="3581596"/>
                </a:cubicBezTo>
                <a:lnTo>
                  <a:pt x="6173901" y="3574631"/>
                </a:lnTo>
                <a:lnTo>
                  <a:pt x="6174076" y="3574005"/>
                </a:lnTo>
                <a:lnTo>
                  <a:pt x="6127970" y="3554146"/>
                </a:lnTo>
                <a:cubicBezTo>
                  <a:pt x="6127970" y="3554146"/>
                  <a:pt x="6127970" y="3554146"/>
                  <a:pt x="6127975" y="3555625"/>
                </a:cubicBezTo>
                <a:cubicBezTo>
                  <a:pt x="6129524" y="3555351"/>
                  <a:pt x="6131074" y="3556557"/>
                  <a:pt x="6129531" y="3558311"/>
                </a:cubicBezTo>
                <a:lnTo>
                  <a:pt x="6128584" y="3558175"/>
                </a:lnTo>
                <a:lnTo>
                  <a:pt x="6124877" y="3556171"/>
                </a:lnTo>
                <a:cubicBezTo>
                  <a:pt x="6124883" y="3557654"/>
                  <a:pt x="6124883" y="3557654"/>
                  <a:pt x="6124883" y="3557654"/>
                </a:cubicBezTo>
                <a:lnTo>
                  <a:pt x="6128584" y="3558175"/>
                </a:lnTo>
                <a:lnTo>
                  <a:pt x="6148340" y="3568865"/>
                </a:lnTo>
                <a:cubicBezTo>
                  <a:pt x="6155901" y="3572526"/>
                  <a:pt x="6162880" y="3576105"/>
                  <a:pt x="6168317" y="3581066"/>
                </a:cubicBezTo>
                <a:lnTo>
                  <a:pt x="6174505" y="3582963"/>
                </a:lnTo>
                <a:lnTo>
                  <a:pt x="6169667" y="3586511"/>
                </a:lnTo>
                <a:lnTo>
                  <a:pt x="6159027" y="3582707"/>
                </a:lnTo>
                <a:cubicBezTo>
                  <a:pt x="6160575" y="3582433"/>
                  <a:pt x="6160571" y="3580954"/>
                  <a:pt x="6162123" y="3582161"/>
                </a:cubicBezTo>
                <a:cubicBezTo>
                  <a:pt x="6162120" y="3580681"/>
                  <a:pt x="6149723" y="3578431"/>
                  <a:pt x="6148170" y="3577224"/>
                </a:cubicBezTo>
                <a:cubicBezTo>
                  <a:pt x="6143522" y="3576567"/>
                  <a:pt x="6143518" y="3575085"/>
                  <a:pt x="6145062" y="3573333"/>
                </a:cubicBezTo>
                <a:cubicBezTo>
                  <a:pt x="6138865" y="3572947"/>
                  <a:pt x="6124899" y="3563571"/>
                  <a:pt x="6117147" y="3560501"/>
                </a:cubicBezTo>
                <a:cubicBezTo>
                  <a:pt x="6114045" y="3559568"/>
                  <a:pt x="6112498" y="3559841"/>
                  <a:pt x="6109398" y="3558910"/>
                </a:cubicBezTo>
                <a:cubicBezTo>
                  <a:pt x="6086134" y="3548218"/>
                  <a:pt x="6065957" y="3532538"/>
                  <a:pt x="6045787" y="3519818"/>
                </a:cubicBezTo>
                <a:cubicBezTo>
                  <a:pt x="6038031" y="3515265"/>
                  <a:pt x="6024080" y="3511810"/>
                  <a:pt x="6027169" y="3508304"/>
                </a:cubicBezTo>
                <a:cubicBezTo>
                  <a:pt x="6022512" y="3504684"/>
                  <a:pt x="6017855" y="3501065"/>
                  <a:pt x="6014760" y="3501612"/>
                </a:cubicBezTo>
                <a:cubicBezTo>
                  <a:pt x="6011651" y="3497720"/>
                  <a:pt x="6013202" y="3498926"/>
                  <a:pt x="6016296" y="3496901"/>
                </a:cubicBezTo>
                <a:lnTo>
                  <a:pt x="6030064" y="3505490"/>
                </a:lnTo>
                <a:lnTo>
                  <a:pt x="6013081" y="3487118"/>
                </a:lnTo>
                <a:lnTo>
                  <a:pt x="5969712" y="3454795"/>
                </a:lnTo>
                <a:cubicBezTo>
                  <a:pt x="5966608" y="3452382"/>
                  <a:pt x="5963509" y="3451451"/>
                  <a:pt x="5958856" y="3449312"/>
                </a:cubicBezTo>
                <a:cubicBezTo>
                  <a:pt x="5952645" y="3443747"/>
                  <a:pt x="5947598" y="3439457"/>
                  <a:pt x="5942553" y="3435167"/>
                </a:cubicBezTo>
                <a:lnTo>
                  <a:pt x="5933336" y="3427171"/>
                </a:lnTo>
                <a:lnTo>
                  <a:pt x="5922455" y="3424466"/>
                </a:lnTo>
                <a:cubicBezTo>
                  <a:pt x="5894889" y="3426035"/>
                  <a:pt x="5872044" y="3409324"/>
                  <a:pt x="5848990" y="3396180"/>
                </a:cubicBezTo>
                <a:cubicBezTo>
                  <a:pt x="5840076" y="3391948"/>
                  <a:pt x="5828297" y="3373897"/>
                  <a:pt x="5819477" y="3399755"/>
                </a:cubicBezTo>
                <a:cubicBezTo>
                  <a:pt x="5813016" y="3416474"/>
                  <a:pt x="5782473" y="3437881"/>
                  <a:pt x="5812698" y="3453697"/>
                </a:cubicBezTo>
                <a:cubicBezTo>
                  <a:pt x="5823560" y="3455922"/>
                  <a:pt x="5830526" y="3462162"/>
                  <a:pt x="5837287" y="3471966"/>
                </a:cubicBezTo>
                <a:cubicBezTo>
                  <a:pt x="5852550" y="3493136"/>
                  <a:pt x="5854385" y="3524785"/>
                  <a:pt x="5871595" y="3543950"/>
                </a:cubicBezTo>
                <a:cubicBezTo>
                  <a:pt x="5883196" y="3557152"/>
                  <a:pt x="5905752" y="3559068"/>
                  <a:pt x="5921101" y="3569825"/>
                </a:cubicBezTo>
                <a:lnTo>
                  <a:pt x="5931267" y="3581794"/>
                </a:lnTo>
                <a:lnTo>
                  <a:pt x="5941239" y="3585805"/>
                </a:lnTo>
                <a:cubicBezTo>
                  <a:pt x="5951046" y="3590861"/>
                  <a:pt x="5960853" y="3595918"/>
                  <a:pt x="5969885" y="3598239"/>
                </a:cubicBezTo>
                <a:cubicBezTo>
                  <a:pt x="5962348" y="3595288"/>
                  <a:pt x="5963464" y="3593291"/>
                  <a:pt x="5961579" y="3592553"/>
                </a:cubicBezTo>
                <a:cubicBezTo>
                  <a:pt x="5964961" y="3592660"/>
                  <a:pt x="5964576" y="3591293"/>
                  <a:pt x="5966074" y="3590663"/>
                </a:cubicBezTo>
                <a:cubicBezTo>
                  <a:pt x="5975879" y="3595719"/>
                  <a:pt x="5978877" y="3594459"/>
                  <a:pt x="5988295" y="3598147"/>
                </a:cubicBezTo>
                <a:cubicBezTo>
                  <a:pt x="5988682" y="3599515"/>
                  <a:pt x="5989069" y="3600882"/>
                  <a:pt x="5990952" y="3601620"/>
                </a:cubicBezTo>
                <a:cubicBezTo>
                  <a:pt x="5988341" y="3604248"/>
                  <a:pt x="5983074" y="3603401"/>
                  <a:pt x="5985729" y="3606875"/>
                </a:cubicBezTo>
                <a:cubicBezTo>
                  <a:pt x="5996648" y="3609933"/>
                  <a:pt x="6003798" y="3611516"/>
                  <a:pt x="6013218" y="3615205"/>
                </a:cubicBezTo>
                <a:cubicBezTo>
                  <a:pt x="6020757" y="3618155"/>
                  <a:pt x="6029790" y="3620475"/>
                  <a:pt x="6043363" y="3627007"/>
                </a:cubicBezTo>
                <a:cubicBezTo>
                  <a:pt x="6043363" y="3627007"/>
                  <a:pt x="6042252" y="3629003"/>
                  <a:pt x="6044135" y="3629743"/>
                </a:cubicBezTo>
                <a:cubicBezTo>
                  <a:pt x="6056552" y="3632172"/>
                  <a:pt x="6053170" y="3632062"/>
                  <a:pt x="6063701" y="3633753"/>
                </a:cubicBezTo>
                <a:cubicBezTo>
                  <a:pt x="6067471" y="3635228"/>
                  <a:pt x="6071237" y="3636703"/>
                  <a:pt x="6076890" y="3638916"/>
                </a:cubicBezTo>
                <a:cubicBezTo>
                  <a:pt x="6089672" y="3639663"/>
                  <a:pt x="6101435" y="3642749"/>
                  <a:pt x="6113719" y="3646188"/>
                </a:cubicBezTo>
                <a:lnTo>
                  <a:pt x="6130408" y="3650119"/>
                </a:lnTo>
                <a:lnTo>
                  <a:pt x="6127023" y="3662218"/>
                </a:lnTo>
                <a:lnTo>
                  <a:pt x="6107079" y="3656819"/>
                </a:lnTo>
                <a:cubicBezTo>
                  <a:pt x="6105387" y="3656765"/>
                  <a:pt x="6103323" y="3656869"/>
                  <a:pt x="6101207" y="3656803"/>
                </a:cubicBezTo>
                <a:lnTo>
                  <a:pt x="6096638" y="3656028"/>
                </a:lnTo>
                <a:lnTo>
                  <a:pt x="6096552" y="3655891"/>
                </a:lnTo>
                <a:cubicBezTo>
                  <a:pt x="6096267" y="3655629"/>
                  <a:pt x="6095795" y="3655444"/>
                  <a:pt x="6095047" y="3655759"/>
                </a:cubicBezTo>
                <a:lnTo>
                  <a:pt x="6096638" y="3656028"/>
                </a:lnTo>
                <a:lnTo>
                  <a:pt x="6096930" y="3656496"/>
                </a:lnTo>
                <a:cubicBezTo>
                  <a:pt x="6097681" y="3656182"/>
                  <a:pt x="6098153" y="3656366"/>
                  <a:pt x="6098247" y="3656707"/>
                </a:cubicBezTo>
                <a:lnTo>
                  <a:pt x="6097845" y="3657209"/>
                </a:lnTo>
                <a:lnTo>
                  <a:pt x="6040083" y="3641249"/>
                </a:lnTo>
                <a:lnTo>
                  <a:pt x="6040069" y="3639099"/>
                </a:lnTo>
                <a:cubicBezTo>
                  <a:pt x="6023497" y="3633829"/>
                  <a:pt x="6014077" y="3630141"/>
                  <a:pt x="5997507" y="3624869"/>
                </a:cubicBezTo>
                <a:cubicBezTo>
                  <a:pt x="5993354" y="3622027"/>
                  <a:pt x="5991083" y="3619921"/>
                  <a:pt x="5987315" y="3618445"/>
                </a:cubicBezTo>
                <a:cubicBezTo>
                  <a:pt x="5968861" y="3612437"/>
                  <a:pt x="5950020" y="3605060"/>
                  <a:pt x="5932293" y="3595687"/>
                </a:cubicBezTo>
                <a:lnTo>
                  <a:pt x="5923818" y="3591658"/>
                </a:lnTo>
                <a:lnTo>
                  <a:pt x="5914723" y="3590075"/>
                </a:lnTo>
                <a:lnTo>
                  <a:pt x="5877920" y="3575230"/>
                </a:lnTo>
                <a:lnTo>
                  <a:pt x="5878042" y="3575662"/>
                </a:lnTo>
                <a:cubicBezTo>
                  <a:pt x="5890116" y="3582823"/>
                  <a:pt x="5910455" y="3589569"/>
                  <a:pt x="5924801" y="3598835"/>
                </a:cubicBezTo>
                <a:cubicBezTo>
                  <a:pt x="5924073" y="3602201"/>
                  <a:pt x="5925957" y="3602939"/>
                  <a:pt x="5920689" y="3602092"/>
                </a:cubicBezTo>
                <a:cubicBezTo>
                  <a:pt x="5919919" y="3599357"/>
                  <a:pt x="5914267" y="3597145"/>
                  <a:pt x="5908615" y="3594933"/>
                </a:cubicBezTo>
                <a:cubicBezTo>
                  <a:pt x="5906388" y="3598926"/>
                  <a:pt x="5896924" y="3589138"/>
                  <a:pt x="5889004" y="3584821"/>
                </a:cubicBezTo>
                <a:lnTo>
                  <a:pt x="5845893" y="3562442"/>
                </a:lnTo>
                <a:lnTo>
                  <a:pt x="5778447" y="3539296"/>
                </a:lnTo>
                <a:cubicBezTo>
                  <a:pt x="5762362" y="3532392"/>
                  <a:pt x="5748016" y="3527046"/>
                  <a:pt x="5764215" y="3500295"/>
                </a:cubicBezTo>
                <a:cubicBezTo>
                  <a:pt x="5778054" y="3482682"/>
                  <a:pt x="5766068" y="3468198"/>
                  <a:pt x="5752136" y="3455720"/>
                </a:cubicBezTo>
                <a:cubicBezTo>
                  <a:pt x="5746911" y="3451041"/>
                  <a:pt x="5737792" y="3450374"/>
                  <a:pt x="5730824" y="3444137"/>
                </a:cubicBezTo>
                <a:lnTo>
                  <a:pt x="5725592" y="3429028"/>
                </a:lnTo>
                <a:lnTo>
                  <a:pt x="5671997" y="3420484"/>
                </a:lnTo>
                <a:cubicBezTo>
                  <a:pt x="5647000" y="3414481"/>
                  <a:pt x="5623338" y="3405661"/>
                  <a:pt x="5602350" y="3391212"/>
                </a:cubicBezTo>
                <a:cubicBezTo>
                  <a:pt x="5591532" y="3382833"/>
                  <a:pt x="5580716" y="3374453"/>
                  <a:pt x="5566767" y="3375121"/>
                </a:cubicBezTo>
                <a:lnTo>
                  <a:pt x="5531791" y="3373227"/>
                </a:lnTo>
                <a:lnTo>
                  <a:pt x="5520005" y="3375826"/>
                </a:lnTo>
                <a:cubicBezTo>
                  <a:pt x="5479783" y="3382468"/>
                  <a:pt x="5439305" y="3385601"/>
                  <a:pt x="5398724" y="3390516"/>
                </a:cubicBezTo>
                <a:cubicBezTo>
                  <a:pt x="5382123" y="3392527"/>
                  <a:pt x="5365264" y="3398996"/>
                  <a:pt x="5349073" y="3401843"/>
                </a:cubicBezTo>
                <a:lnTo>
                  <a:pt x="5331495" y="3402246"/>
                </a:lnTo>
                <a:lnTo>
                  <a:pt x="5348120" y="3412272"/>
                </a:lnTo>
                <a:cubicBezTo>
                  <a:pt x="5415295" y="3399693"/>
                  <a:pt x="5459247" y="3445823"/>
                  <a:pt x="5520153" y="3451338"/>
                </a:cubicBezTo>
                <a:cubicBezTo>
                  <a:pt x="5523332" y="3452591"/>
                  <a:pt x="5525862" y="3451533"/>
                  <a:pt x="5529039" y="3452786"/>
                </a:cubicBezTo>
                <a:cubicBezTo>
                  <a:pt x="5539856" y="3461166"/>
                  <a:pt x="5564578" y="3458578"/>
                  <a:pt x="5557067" y="3482351"/>
                </a:cubicBezTo>
                <a:cubicBezTo>
                  <a:pt x="5555190" y="3488294"/>
                  <a:pt x="5552472" y="3492492"/>
                  <a:pt x="5549195" y="3495474"/>
                </a:cubicBezTo>
                <a:lnTo>
                  <a:pt x="5544231" y="3498046"/>
                </a:lnTo>
                <a:lnTo>
                  <a:pt x="5549630" y="3498039"/>
                </a:lnTo>
                <a:lnTo>
                  <a:pt x="5544719" y="3504595"/>
                </a:lnTo>
                <a:lnTo>
                  <a:pt x="5540925" y="3505088"/>
                </a:lnTo>
                <a:lnTo>
                  <a:pt x="5505257" y="3503995"/>
                </a:lnTo>
                <a:lnTo>
                  <a:pt x="5482802" y="3504957"/>
                </a:lnTo>
                <a:lnTo>
                  <a:pt x="5484789" y="3506387"/>
                </a:lnTo>
                <a:lnTo>
                  <a:pt x="5483792" y="3506594"/>
                </a:lnTo>
                <a:lnTo>
                  <a:pt x="5479358" y="3506105"/>
                </a:lnTo>
                <a:cubicBezTo>
                  <a:pt x="5479897" y="3507399"/>
                  <a:pt x="5479897" y="3507399"/>
                  <a:pt x="5479897" y="3507399"/>
                </a:cubicBezTo>
                <a:lnTo>
                  <a:pt x="5483792" y="3506594"/>
                </a:lnTo>
                <a:lnTo>
                  <a:pt x="5507435" y="3509201"/>
                </a:lnTo>
                <a:cubicBezTo>
                  <a:pt x="5516327" y="3509823"/>
                  <a:pt x="5524609" y="3510570"/>
                  <a:pt x="5531842" y="3513057"/>
                </a:cubicBezTo>
                <a:lnTo>
                  <a:pt x="5538725" y="3512602"/>
                </a:lnTo>
                <a:lnTo>
                  <a:pt x="5535163" y="3517363"/>
                </a:lnTo>
                <a:lnTo>
                  <a:pt x="5523134" y="3517668"/>
                </a:lnTo>
                <a:cubicBezTo>
                  <a:pt x="5524585" y="3516900"/>
                  <a:pt x="5524046" y="3515604"/>
                  <a:pt x="5526037" y="3516132"/>
                </a:cubicBezTo>
                <a:cubicBezTo>
                  <a:pt x="5525498" y="3514837"/>
                  <a:pt x="5512272" y="3517103"/>
                  <a:pt x="5510282" y="3516577"/>
                </a:cubicBezTo>
                <a:cubicBezTo>
                  <a:pt x="5505391" y="3517588"/>
                  <a:pt x="5504851" y="3516295"/>
                  <a:pt x="5505765" y="3514232"/>
                </a:cubicBezTo>
                <a:cubicBezTo>
                  <a:pt x="5499421" y="3516012"/>
                  <a:pt x="5482052" y="3512577"/>
                  <a:pt x="5473179" y="3512535"/>
                </a:cubicBezTo>
                <a:cubicBezTo>
                  <a:pt x="5469738" y="3512781"/>
                  <a:pt x="5468287" y="3513548"/>
                  <a:pt x="5464847" y="3513791"/>
                </a:cubicBezTo>
                <a:cubicBezTo>
                  <a:pt x="5437692" y="3512379"/>
                  <a:pt x="5411824" y="3505545"/>
                  <a:pt x="5387032" y="3501301"/>
                </a:cubicBezTo>
                <a:cubicBezTo>
                  <a:pt x="5377623" y="3499968"/>
                  <a:pt x="5362407" y="3501709"/>
                  <a:pt x="5364232" y="3497582"/>
                </a:cubicBezTo>
                <a:cubicBezTo>
                  <a:pt x="5358264" y="3496006"/>
                  <a:pt x="5352293" y="3494429"/>
                  <a:pt x="5349391" y="3495966"/>
                </a:cubicBezTo>
                <a:cubicBezTo>
                  <a:pt x="5344872" y="3493620"/>
                  <a:pt x="5346863" y="3494146"/>
                  <a:pt x="5349228" y="3491315"/>
                </a:cubicBezTo>
                <a:cubicBezTo>
                  <a:pt x="5367509" y="3492689"/>
                  <a:pt x="5387946" y="3499239"/>
                  <a:pt x="5402787" y="3500855"/>
                </a:cubicBezTo>
                <a:cubicBezTo>
                  <a:pt x="5403326" y="3502149"/>
                  <a:pt x="5404777" y="3501380"/>
                  <a:pt x="5404238" y="3500086"/>
                </a:cubicBezTo>
                <a:cubicBezTo>
                  <a:pt x="5404238" y="3500086"/>
                  <a:pt x="5402248" y="3499561"/>
                  <a:pt x="5402248" y="3499561"/>
                </a:cubicBezTo>
                <a:cubicBezTo>
                  <a:pt x="5398808" y="3499804"/>
                  <a:pt x="5398269" y="3498509"/>
                  <a:pt x="5397731" y="3497216"/>
                </a:cubicBezTo>
                <a:lnTo>
                  <a:pt x="5401109" y="3496977"/>
                </a:lnTo>
                <a:lnTo>
                  <a:pt x="5403162" y="3497499"/>
                </a:lnTo>
                <a:cubicBezTo>
                  <a:pt x="5401171" y="3496971"/>
                  <a:pt x="5401171" y="3496971"/>
                  <a:pt x="5401171" y="3496971"/>
                </a:cubicBezTo>
                <a:lnTo>
                  <a:pt x="5401109" y="3496977"/>
                </a:lnTo>
                <a:lnTo>
                  <a:pt x="5375189" y="3490397"/>
                </a:lnTo>
                <a:cubicBezTo>
                  <a:pt x="5365758" y="3488481"/>
                  <a:pt x="5356214" y="3486825"/>
                  <a:pt x="5346534" y="3484844"/>
                </a:cubicBezTo>
                <a:cubicBezTo>
                  <a:pt x="5325724" y="3481651"/>
                  <a:pt x="5305823" y="3476395"/>
                  <a:pt x="5287378" y="3470370"/>
                </a:cubicBezTo>
                <a:lnTo>
                  <a:pt x="5285931" y="3470248"/>
                </a:lnTo>
                <a:lnTo>
                  <a:pt x="5279366" y="3470855"/>
                </a:lnTo>
                <a:cubicBezTo>
                  <a:pt x="5268117" y="3475190"/>
                  <a:pt x="5256633" y="3487242"/>
                  <a:pt x="5241889" y="3487597"/>
                </a:cubicBezTo>
                <a:cubicBezTo>
                  <a:pt x="5222874" y="3490379"/>
                  <a:pt x="5205147" y="3497783"/>
                  <a:pt x="5207166" y="3525314"/>
                </a:cubicBezTo>
                <a:cubicBezTo>
                  <a:pt x="5208496" y="3540236"/>
                  <a:pt x="5189481" y="3543018"/>
                  <a:pt x="5175531" y="3543686"/>
                </a:cubicBezTo>
                <a:cubicBezTo>
                  <a:pt x="5164113" y="3543296"/>
                  <a:pt x="5157117" y="3538480"/>
                  <a:pt x="5162140" y="3526064"/>
                </a:cubicBezTo>
                <a:cubicBezTo>
                  <a:pt x="5165917" y="3519328"/>
                  <a:pt x="5171583" y="3509223"/>
                  <a:pt x="5158877" y="3504210"/>
                </a:cubicBezTo>
                <a:cubicBezTo>
                  <a:pt x="5159521" y="3506522"/>
                  <a:pt x="5155100" y="3510948"/>
                  <a:pt x="5155100" y="3510948"/>
                </a:cubicBezTo>
                <a:cubicBezTo>
                  <a:pt x="5134369" y="3558298"/>
                  <a:pt x="5113466" y="3564449"/>
                  <a:pt x="5082905" y="3535942"/>
                </a:cubicBezTo>
                <a:cubicBezTo>
                  <a:pt x="5072088" y="3527562"/>
                  <a:pt x="5071360" y="3504652"/>
                  <a:pt x="5055519" y="3508688"/>
                </a:cubicBezTo>
                <a:cubicBezTo>
                  <a:pt x="5023843" y="3516759"/>
                  <a:pt x="4989591" y="3515588"/>
                  <a:pt x="4960491" y="3532901"/>
                </a:cubicBezTo>
                <a:cubicBezTo>
                  <a:pt x="4948473" y="3540501"/>
                  <a:pt x="4939631" y="3549353"/>
                  <a:pt x="4926926" y="3544342"/>
                </a:cubicBezTo>
                <a:cubicBezTo>
                  <a:pt x="4905336" y="3537882"/>
                  <a:pt x="4904776" y="3556171"/>
                  <a:pt x="4904821" y="3566472"/>
                </a:cubicBezTo>
                <a:cubicBezTo>
                  <a:pt x="4904263" y="3584760"/>
                  <a:pt x="4943623" y="3594116"/>
                  <a:pt x="4960062" y="3582091"/>
                </a:cubicBezTo>
                <a:cubicBezTo>
                  <a:pt x="4971436" y="3572181"/>
                  <a:pt x="4979034" y="3569009"/>
                  <a:pt x="4991740" y="3574020"/>
                </a:cubicBezTo>
                <a:cubicBezTo>
                  <a:pt x="5004443" y="3579031"/>
                  <a:pt x="5022900" y="3594537"/>
                  <a:pt x="5027836" y="3561523"/>
                </a:cubicBezTo>
                <a:cubicBezTo>
                  <a:pt x="5029080" y="3555844"/>
                  <a:pt x="5034790" y="3556038"/>
                  <a:pt x="5040498" y="3556234"/>
                </a:cubicBezTo>
                <a:cubicBezTo>
                  <a:pt x="5058310" y="3569430"/>
                  <a:pt x="5036206" y="3591560"/>
                  <a:pt x="5043889" y="3608987"/>
                </a:cubicBezTo>
                <a:cubicBezTo>
                  <a:pt x="5046465" y="3618229"/>
                  <a:pt x="5031872" y="3616585"/>
                  <a:pt x="5021098" y="3618506"/>
                </a:cubicBezTo>
                <a:cubicBezTo>
                  <a:pt x="4999550" y="3622346"/>
                  <a:pt x="4976673" y="3611266"/>
                  <a:pt x="4957100" y="3632338"/>
                </a:cubicBezTo>
                <a:cubicBezTo>
                  <a:pt x="4955212" y="3635707"/>
                  <a:pt x="4949504" y="3635511"/>
                  <a:pt x="4946328" y="3634258"/>
                </a:cubicBezTo>
                <a:cubicBezTo>
                  <a:pt x="4907525" y="3606614"/>
                  <a:pt x="4853143" y="3644804"/>
                  <a:pt x="4812495" y="3630827"/>
                </a:cubicBezTo>
                <a:cubicBezTo>
                  <a:pt x="4802967" y="3627068"/>
                  <a:pt x="4792194" y="3628989"/>
                  <a:pt x="4782664" y="3625231"/>
                </a:cubicBezTo>
                <a:cubicBezTo>
                  <a:pt x="4755967" y="3610586"/>
                  <a:pt x="4727423" y="3609611"/>
                  <a:pt x="4696347" y="3609693"/>
                </a:cubicBezTo>
                <a:cubicBezTo>
                  <a:pt x="4688107" y="3610555"/>
                  <a:pt x="4681754" y="3608049"/>
                  <a:pt x="4673513" y="3608912"/>
                </a:cubicBezTo>
                <a:cubicBezTo>
                  <a:pt x="4655787" y="3616316"/>
                  <a:pt x="4649862" y="3564622"/>
                  <a:pt x="4622777" y="3609467"/>
                </a:cubicBezTo>
                <a:cubicBezTo>
                  <a:pt x="4610804" y="3627365"/>
                  <a:pt x="4587368" y="3634574"/>
                  <a:pt x="4574792" y="3660462"/>
                </a:cubicBezTo>
                <a:cubicBezTo>
                  <a:pt x="4560328" y="3689719"/>
                  <a:pt x="4531225" y="3707033"/>
                  <a:pt x="4498863" y="3702493"/>
                </a:cubicBezTo>
                <a:cubicBezTo>
                  <a:pt x="4410658" y="3690324"/>
                  <a:pt x="4320563" y="3681522"/>
                  <a:pt x="4236735" y="3654627"/>
                </a:cubicBezTo>
                <a:cubicBezTo>
                  <a:pt x="4208794" y="3645662"/>
                  <a:pt x="4180206" y="3634387"/>
                  <a:pt x="4150376" y="3628789"/>
                </a:cubicBezTo>
                <a:cubicBezTo>
                  <a:pt x="4126897" y="3625699"/>
                  <a:pt x="4109685" y="3604513"/>
                  <a:pt x="4091872" y="3591318"/>
                </a:cubicBezTo>
                <a:cubicBezTo>
                  <a:pt x="4084231" y="3584189"/>
                  <a:pt x="4074702" y="3580431"/>
                  <a:pt x="4061397" y="3583409"/>
                </a:cubicBezTo>
                <a:cubicBezTo>
                  <a:pt x="4011306" y="3586274"/>
                  <a:pt x="3964994" y="3582402"/>
                  <a:pt x="3911683" y="3573715"/>
                </a:cubicBezTo>
                <a:cubicBezTo>
                  <a:pt x="3914302" y="3593257"/>
                  <a:pt x="3913744" y="3611546"/>
                  <a:pt x="3915719" y="3628777"/>
                </a:cubicBezTo>
                <a:cubicBezTo>
                  <a:pt x="3915763" y="3639077"/>
                  <a:pt x="3920870" y="3647261"/>
                  <a:pt x="3929111" y="3646400"/>
                </a:cubicBezTo>
                <a:cubicBezTo>
                  <a:pt x="3972204" y="3638719"/>
                  <a:pt x="4004097" y="3682148"/>
                  <a:pt x="4052813" y="3654061"/>
                </a:cubicBezTo>
                <a:cubicBezTo>
                  <a:pt x="4071914" y="3671879"/>
                  <a:pt x="4123765" y="3634746"/>
                  <a:pt x="4129687" y="3686441"/>
                </a:cubicBezTo>
                <a:cubicBezTo>
                  <a:pt x="4131018" y="3701361"/>
                  <a:pt x="4156987" y="3693096"/>
                  <a:pt x="4170335" y="3700416"/>
                </a:cubicBezTo>
                <a:cubicBezTo>
                  <a:pt x="4223731" y="3729705"/>
                  <a:pt x="4285883" y="3729541"/>
                  <a:pt x="4351768" y="3712340"/>
                </a:cubicBezTo>
                <a:cubicBezTo>
                  <a:pt x="4373315" y="3708500"/>
                  <a:pt x="4386021" y="3713511"/>
                  <a:pt x="4391172" y="3731996"/>
                </a:cubicBezTo>
                <a:cubicBezTo>
                  <a:pt x="4364645" y="3758552"/>
                  <a:pt x="4334857" y="3763256"/>
                  <a:pt x="4299961" y="3759774"/>
                </a:cubicBezTo>
                <a:cubicBezTo>
                  <a:pt x="4279338" y="3756780"/>
                  <a:pt x="4257308" y="3758887"/>
                  <a:pt x="4234966" y="3762416"/>
                </a:cubicBezTo>
                <a:lnTo>
                  <a:pt x="4222956" y="3764420"/>
                </a:lnTo>
                <a:lnTo>
                  <a:pt x="4243695" y="3767695"/>
                </a:lnTo>
                <a:lnTo>
                  <a:pt x="4254626" y="3766975"/>
                </a:lnTo>
                <a:lnTo>
                  <a:pt x="4248966" y="3774535"/>
                </a:lnTo>
                <a:lnTo>
                  <a:pt x="4229865" y="3775021"/>
                </a:lnTo>
                <a:cubicBezTo>
                  <a:pt x="4232170" y="3773799"/>
                  <a:pt x="4231312" y="3771742"/>
                  <a:pt x="4234474" y="3772577"/>
                </a:cubicBezTo>
                <a:cubicBezTo>
                  <a:pt x="4233619" y="3770523"/>
                  <a:pt x="4212613" y="3774122"/>
                  <a:pt x="4209452" y="3773288"/>
                </a:cubicBezTo>
                <a:cubicBezTo>
                  <a:pt x="4201683" y="3774894"/>
                  <a:pt x="4200827" y="3772839"/>
                  <a:pt x="4202276" y="3769561"/>
                </a:cubicBezTo>
                <a:lnTo>
                  <a:pt x="4192763" y="3769459"/>
                </a:lnTo>
                <a:lnTo>
                  <a:pt x="4168104" y="3773574"/>
                </a:lnTo>
                <a:cubicBezTo>
                  <a:pt x="4151945" y="3776455"/>
                  <a:pt x="4137361" y="3777387"/>
                  <a:pt x="4123717" y="3775346"/>
                </a:cubicBezTo>
                <a:lnTo>
                  <a:pt x="4094670" y="3763311"/>
                </a:lnTo>
                <a:lnTo>
                  <a:pt x="4074085" y="3760629"/>
                </a:lnTo>
                <a:cubicBezTo>
                  <a:pt x="4053499" y="3756794"/>
                  <a:pt x="4033383" y="3752394"/>
                  <a:pt x="4013697" y="3749024"/>
                </a:cubicBezTo>
                <a:cubicBezTo>
                  <a:pt x="3998752" y="3746905"/>
                  <a:pt x="3974586" y="3749670"/>
                  <a:pt x="3977483" y="3743118"/>
                </a:cubicBezTo>
                <a:cubicBezTo>
                  <a:pt x="3968003" y="3740613"/>
                  <a:pt x="3958521" y="3738107"/>
                  <a:pt x="3953912" y="3740549"/>
                </a:cubicBezTo>
                <a:cubicBezTo>
                  <a:pt x="3946736" y="3736826"/>
                  <a:pt x="3949897" y="3737659"/>
                  <a:pt x="3953651" y="3733163"/>
                </a:cubicBezTo>
                <a:cubicBezTo>
                  <a:pt x="3982687" y="3735343"/>
                  <a:pt x="4015147" y="3745748"/>
                  <a:pt x="4038719" y="3748315"/>
                </a:cubicBezTo>
                <a:cubicBezTo>
                  <a:pt x="4039575" y="3750371"/>
                  <a:pt x="4041881" y="3749150"/>
                  <a:pt x="4041025" y="3747095"/>
                </a:cubicBezTo>
                <a:cubicBezTo>
                  <a:pt x="4041025" y="3747095"/>
                  <a:pt x="4037863" y="3746259"/>
                  <a:pt x="4037863" y="3746259"/>
                </a:cubicBezTo>
                <a:cubicBezTo>
                  <a:pt x="4032398" y="3746646"/>
                  <a:pt x="4031543" y="3744591"/>
                  <a:pt x="4030687" y="3742534"/>
                </a:cubicBezTo>
                <a:lnTo>
                  <a:pt x="4035265" y="3742211"/>
                </a:lnTo>
                <a:lnTo>
                  <a:pt x="4028204" y="3740756"/>
                </a:lnTo>
                <a:cubicBezTo>
                  <a:pt x="4017851" y="3739117"/>
                  <a:pt x="4007361" y="3737613"/>
                  <a:pt x="3997194" y="3735371"/>
                </a:cubicBezTo>
                <a:lnTo>
                  <a:pt x="3974889" y="3727829"/>
                </a:lnTo>
                <a:lnTo>
                  <a:pt x="3962018" y="3725335"/>
                </a:lnTo>
                <a:lnTo>
                  <a:pt x="3958852" y="3725227"/>
                </a:lnTo>
                <a:lnTo>
                  <a:pt x="3957637" y="3724487"/>
                </a:lnTo>
                <a:lnTo>
                  <a:pt x="3949373" y="3722885"/>
                </a:lnTo>
                <a:cubicBezTo>
                  <a:pt x="3916320" y="3717812"/>
                  <a:pt x="3884715" y="3709465"/>
                  <a:pt x="3855416" y="3699896"/>
                </a:cubicBezTo>
                <a:cubicBezTo>
                  <a:pt x="3849095" y="3698226"/>
                  <a:pt x="3843630" y="3698612"/>
                  <a:pt x="3835004" y="3698164"/>
                </a:cubicBezTo>
                <a:cubicBezTo>
                  <a:pt x="3808866" y="3689431"/>
                  <a:pt x="3793065" y="3685256"/>
                  <a:pt x="3766927" y="3676522"/>
                </a:cubicBezTo>
                <a:lnTo>
                  <a:pt x="3763981" y="3678966"/>
                </a:lnTo>
                <a:lnTo>
                  <a:pt x="3676157" y="3645761"/>
                </a:lnTo>
                <a:lnTo>
                  <a:pt x="3676380" y="3644829"/>
                </a:lnTo>
                <a:cubicBezTo>
                  <a:pt x="3676955" y="3644524"/>
                  <a:pt x="3677746" y="3644733"/>
                  <a:pt x="3678174" y="3645761"/>
                </a:cubicBezTo>
                <a:lnTo>
                  <a:pt x="3679149" y="3645488"/>
                </a:lnTo>
                <a:lnTo>
                  <a:pt x="3681333" y="3646594"/>
                </a:lnTo>
                <a:cubicBezTo>
                  <a:pt x="3680907" y="3645568"/>
                  <a:pt x="3680116" y="3645358"/>
                  <a:pt x="3679431" y="3645406"/>
                </a:cubicBezTo>
                <a:lnTo>
                  <a:pt x="3679149" y="3645488"/>
                </a:lnTo>
                <a:lnTo>
                  <a:pt x="3672865" y="3642300"/>
                </a:lnTo>
                <a:cubicBezTo>
                  <a:pt x="3670355" y="3640494"/>
                  <a:pt x="3668135" y="3638534"/>
                  <a:pt x="3666127" y="3637090"/>
                </a:cubicBezTo>
                <a:lnTo>
                  <a:pt x="3635955" y="3625493"/>
                </a:lnTo>
                <a:lnTo>
                  <a:pt x="3648574" y="3608637"/>
                </a:lnTo>
                <a:lnTo>
                  <a:pt x="3673020" y="3619012"/>
                </a:lnTo>
                <a:cubicBezTo>
                  <a:pt x="3691760" y="3626020"/>
                  <a:pt x="3709421" y="3632973"/>
                  <a:pt x="3725057" y="3643507"/>
                </a:cubicBezTo>
                <a:cubicBezTo>
                  <a:pt x="3734539" y="3646011"/>
                  <a:pt x="3740860" y="3647682"/>
                  <a:pt x="3747179" y="3649350"/>
                </a:cubicBezTo>
                <a:cubicBezTo>
                  <a:pt x="3754356" y="3653076"/>
                  <a:pt x="3756940" y="3654215"/>
                  <a:pt x="3759918" y="3655461"/>
                </a:cubicBezTo>
                <a:lnTo>
                  <a:pt x="3771877" y="3660791"/>
                </a:lnTo>
                <a:lnTo>
                  <a:pt x="3771886" y="3660477"/>
                </a:lnTo>
                <a:cubicBezTo>
                  <a:pt x="3791460" y="3639405"/>
                  <a:pt x="3773689" y="3636508"/>
                  <a:pt x="3763517" y="3630440"/>
                </a:cubicBezTo>
                <a:cubicBezTo>
                  <a:pt x="3743816" y="3620612"/>
                  <a:pt x="3715916" y="3621947"/>
                  <a:pt x="3701879" y="3602015"/>
                </a:cubicBezTo>
                <a:cubicBezTo>
                  <a:pt x="3697415" y="3596141"/>
                  <a:pt x="3686642" y="3598061"/>
                  <a:pt x="3679688" y="3603545"/>
                </a:cubicBezTo>
                <a:cubicBezTo>
                  <a:pt x="3661360" y="3618938"/>
                  <a:pt x="3650545" y="3610558"/>
                  <a:pt x="3638440" y="3597558"/>
                </a:cubicBezTo>
                <a:cubicBezTo>
                  <a:pt x="3628268" y="3591488"/>
                  <a:pt x="3633847" y="3560784"/>
                  <a:pt x="3602212" y="3579156"/>
                </a:cubicBezTo>
                <a:cubicBezTo>
                  <a:pt x="3590196" y="3586754"/>
                  <a:pt x="3568562" y="3569995"/>
                  <a:pt x="3556630" y="3598193"/>
                </a:cubicBezTo>
                <a:cubicBezTo>
                  <a:pt x="3553496" y="3607241"/>
                  <a:pt x="3540792" y="3602229"/>
                  <a:pt x="3534439" y="3599724"/>
                </a:cubicBezTo>
                <a:cubicBezTo>
                  <a:pt x="3517915" y="3591148"/>
                  <a:pt x="3507698" y="3574780"/>
                  <a:pt x="3481087" y="3580736"/>
                </a:cubicBezTo>
                <a:cubicBezTo>
                  <a:pt x="3470312" y="3582656"/>
                  <a:pt x="3472802" y="3571299"/>
                  <a:pt x="3475936" y="3562251"/>
                </a:cubicBezTo>
                <a:cubicBezTo>
                  <a:pt x="3484091" y="3540789"/>
                  <a:pt x="3491601" y="3517015"/>
                  <a:pt x="3499757" y="3495553"/>
                </a:cubicBezTo>
                <a:cubicBezTo>
                  <a:pt x="3504778" y="3483137"/>
                  <a:pt x="3509800" y="3470723"/>
                  <a:pt x="3502161" y="3463596"/>
                </a:cubicBezTo>
                <a:cubicBezTo>
                  <a:pt x="3493876" y="3454157"/>
                  <a:pt x="3484389" y="3460700"/>
                  <a:pt x="3474261" y="3464930"/>
                </a:cubicBezTo>
                <a:cubicBezTo>
                  <a:pt x="3457178" y="3474645"/>
                  <a:pt x="3450181" y="3469829"/>
                  <a:pt x="3438721" y="3459138"/>
                </a:cubicBezTo>
                <a:lnTo>
                  <a:pt x="3434239" y="3456242"/>
                </a:lnTo>
                <a:lnTo>
                  <a:pt x="3430572" y="3459624"/>
                </a:lnTo>
                <a:lnTo>
                  <a:pt x="3409283" y="3455370"/>
                </a:lnTo>
                <a:cubicBezTo>
                  <a:pt x="3412162" y="3454487"/>
                  <a:pt x="3411765" y="3451804"/>
                  <a:pt x="3415043" y="3453606"/>
                </a:cubicBezTo>
                <a:cubicBezTo>
                  <a:pt x="3414645" y="3450921"/>
                  <a:pt x="3390413" y="3449925"/>
                  <a:pt x="3387136" y="3448123"/>
                </a:cubicBezTo>
                <a:cubicBezTo>
                  <a:pt x="3378099" y="3448085"/>
                  <a:pt x="3377701" y="3445400"/>
                  <a:pt x="3380183" y="3441831"/>
                </a:cubicBezTo>
                <a:cubicBezTo>
                  <a:pt x="3368268" y="3442678"/>
                  <a:pt x="3339167" y="3429139"/>
                  <a:pt x="3323574" y="3425497"/>
                </a:cubicBezTo>
                <a:cubicBezTo>
                  <a:pt x="3317418" y="3424577"/>
                  <a:pt x="3314537" y="3425458"/>
                  <a:pt x="3308381" y="3424539"/>
                </a:cubicBezTo>
                <a:cubicBezTo>
                  <a:pt x="3261207" y="3410928"/>
                  <a:pt x="3218599" y="3387493"/>
                  <a:pt x="3176787" y="3369429"/>
                </a:cubicBezTo>
                <a:cubicBezTo>
                  <a:pt x="3160799" y="3363102"/>
                  <a:pt x="3133289" y="3360306"/>
                  <a:pt x="3138254" y="3353169"/>
                </a:cubicBezTo>
                <a:cubicBezTo>
                  <a:pt x="3128422" y="3347762"/>
                  <a:pt x="3118589" y="3342353"/>
                  <a:pt x="3112831" y="3344119"/>
                </a:cubicBezTo>
                <a:cubicBezTo>
                  <a:pt x="3105877" y="3337828"/>
                  <a:pt x="3109155" y="3339632"/>
                  <a:pt x="3114515" y="3335181"/>
                </a:cubicBezTo>
                <a:cubicBezTo>
                  <a:pt x="3146099" y="3345151"/>
                  <a:pt x="3179270" y="3365862"/>
                  <a:pt x="3204696" y="3374912"/>
                </a:cubicBezTo>
                <a:cubicBezTo>
                  <a:pt x="3205093" y="3377597"/>
                  <a:pt x="3207973" y="3376715"/>
                  <a:pt x="3207574" y="3374029"/>
                </a:cubicBezTo>
                <a:cubicBezTo>
                  <a:pt x="3207574" y="3374029"/>
                  <a:pt x="3204296" y="3372227"/>
                  <a:pt x="3204296" y="3372227"/>
                </a:cubicBezTo>
                <a:cubicBezTo>
                  <a:pt x="3198141" y="3371307"/>
                  <a:pt x="3197743" y="3368622"/>
                  <a:pt x="3197345" y="3365936"/>
                </a:cubicBezTo>
                <a:lnTo>
                  <a:pt x="3202716" y="3366740"/>
                </a:lnTo>
                <a:lnTo>
                  <a:pt x="3199826" y="3364928"/>
                </a:lnTo>
                <a:lnTo>
                  <a:pt x="3160585" y="3343868"/>
                </a:lnTo>
                <a:cubicBezTo>
                  <a:pt x="3144806" y="3336424"/>
                  <a:pt x="3128718" y="3329425"/>
                  <a:pt x="3112528" y="3321755"/>
                </a:cubicBezTo>
                <a:lnTo>
                  <a:pt x="3107464" y="3319096"/>
                </a:lnTo>
                <a:lnTo>
                  <a:pt x="3095553" y="3323821"/>
                </a:lnTo>
                <a:cubicBezTo>
                  <a:pt x="3007882" y="3355347"/>
                  <a:pt x="2920425" y="3363251"/>
                  <a:pt x="2830240" y="3367367"/>
                </a:cubicBezTo>
                <a:cubicBezTo>
                  <a:pt x="2779417" y="3368654"/>
                  <a:pt x="2728391" y="3375045"/>
                  <a:pt x="2680103" y="3396670"/>
                </a:cubicBezTo>
                <a:lnTo>
                  <a:pt x="2639948" y="3419676"/>
                </a:lnTo>
                <a:lnTo>
                  <a:pt x="2644247" y="3426667"/>
                </a:lnTo>
                <a:cubicBezTo>
                  <a:pt x="2648242" y="3432827"/>
                  <a:pt x="2649264" y="3433284"/>
                  <a:pt x="2658397" y="3447363"/>
                </a:cubicBezTo>
                <a:cubicBezTo>
                  <a:pt x="2660961" y="3449989"/>
                  <a:pt x="2664175" y="3446977"/>
                  <a:pt x="2664175" y="3446977"/>
                </a:cubicBezTo>
                <a:cubicBezTo>
                  <a:pt x="2685019" y="3465169"/>
                  <a:pt x="2694954" y="3478496"/>
                  <a:pt x="2705213" y="3489002"/>
                </a:cubicBezTo>
                <a:cubicBezTo>
                  <a:pt x="2711625" y="3495570"/>
                  <a:pt x="2716675" y="3501528"/>
                  <a:pt x="2721684" y="3507838"/>
                </a:cubicBezTo>
                <a:lnTo>
                  <a:pt x="2734956" y="3524974"/>
                </a:lnTo>
                <a:lnTo>
                  <a:pt x="2738688" y="3528380"/>
                </a:lnTo>
                <a:lnTo>
                  <a:pt x="2743249" y="3525982"/>
                </a:lnTo>
                <a:cubicBezTo>
                  <a:pt x="2743533" y="3523515"/>
                  <a:pt x="2743215" y="3520039"/>
                  <a:pt x="2744984" y="3517123"/>
                </a:cubicBezTo>
                <a:cubicBezTo>
                  <a:pt x="2747548" y="3519749"/>
                  <a:pt x="2750439" y="3519557"/>
                  <a:pt x="2753327" y="3519363"/>
                </a:cubicBezTo>
                <a:cubicBezTo>
                  <a:pt x="2759740" y="3525929"/>
                  <a:pt x="2762783" y="3530622"/>
                  <a:pt x="2766189" y="3535291"/>
                </a:cubicBezTo>
                <a:lnTo>
                  <a:pt x="2772364" y="3541777"/>
                </a:lnTo>
                <a:lnTo>
                  <a:pt x="2784258" y="3540586"/>
                </a:lnTo>
                <a:cubicBezTo>
                  <a:pt x="2805216" y="3546769"/>
                  <a:pt x="2810293" y="3575343"/>
                  <a:pt x="2826569" y="3587148"/>
                </a:cubicBezTo>
                <a:cubicBezTo>
                  <a:pt x="2902957" y="3640449"/>
                  <a:pt x="2977114" y="3695443"/>
                  <a:pt x="3051274" y="3750439"/>
                </a:cubicBezTo>
                <a:cubicBezTo>
                  <a:pt x="3062556" y="3756514"/>
                  <a:pt x="3072975" y="3766179"/>
                  <a:pt x="3083394" y="3775844"/>
                </a:cubicBezTo>
                <a:cubicBezTo>
                  <a:pt x="3091084" y="3781722"/>
                  <a:pt x="3101503" y="3791387"/>
                  <a:pt x="3090868" y="3805345"/>
                </a:cubicBezTo>
                <a:lnTo>
                  <a:pt x="3080579" y="3808359"/>
                </a:lnTo>
                <a:lnTo>
                  <a:pt x="3076029" y="3811067"/>
                </a:lnTo>
                <a:lnTo>
                  <a:pt x="3069812" y="3808792"/>
                </a:lnTo>
                <a:lnTo>
                  <a:pt x="3062267" y="3803828"/>
                </a:lnTo>
                <a:lnTo>
                  <a:pt x="3062123" y="3803760"/>
                </a:lnTo>
                <a:lnTo>
                  <a:pt x="2981629" y="3760407"/>
                </a:lnTo>
                <a:lnTo>
                  <a:pt x="2983198" y="3764219"/>
                </a:lnTo>
                <a:lnTo>
                  <a:pt x="2981497" y="3763761"/>
                </a:lnTo>
                <a:lnTo>
                  <a:pt x="2975178" y="3759157"/>
                </a:lnTo>
                <a:cubicBezTo>
                  <a:pt x="2974854" y="3761979"/>
                  <a:pt x="2974854" y="3761979"/>
                  <a:pt x="2974854" y="3761979"/>
                </a:cubicBezTo>
                <a:lnTo>
                  <a:pt x="2981497" y="3763761"/>
                </a:lnTo>
                <a:lnTo>
                  <a:pt x="3015188" y="3788311"/>
                </a:lnTo>
                <a:cubicBezTo>
                  <a:pt x="3028178" y="3796887"/>
                  <a:pt x="3040126" y="3805182"/>
                  <a:pt x="3048941" y="3815785"/>
                </a:cubicBezTo>
                <a:lnTo>
                  <a:pt x="3059822" y="3820711"/>
                </a:lnTo>
                <a:lnTo>
                  <a:pt x="3050189" y="3826446"/>
                </a:lnTo>
                <a:lnTo>
                  <a:pt x="3031607" y="3816945"/>
                </a:lnTo>
                <a:cubicBezTo>
                  <a:pt x="3034497" y="3816750"/>
                  <a:pt x="3034820" y="3813931"/>
                  <a:pt x="3037385" y="3816559"/>
                </a:cubicBezTo>
                <a:cubicBezTo>
                  <a:pt x="3037709" y="3813737"/>
                  <a:pt x="3015569" y="3806823"/>
                  <a:pt x="3013004" y="3804197"/>
                </a:cubicBezTo>
                <a:cubicBezTo>
                  <a:pt x="3004660" y="3801957"/>
                  <a:pt x="3004985" y="3799138"/>
                  <a:pt x="3008198" y="3796123"/>
                </a:cubicBezTo>
                <a:cubicBezTo>
                  <a:pt x="2996966" y="3794076"/>
                  <a:pt x="2973557" y="3773258"/>
                  <a:pt x="2960085" y="3765764"/>
                </a:cubicBezTo>
                <a:cubicBezTo>
                  <a:pt x="2954632" y="3763330"/>
                  <a:pt x="2951741" y="3763524"/>
                  <a:pt x="2946288" y="3761090"/>
                </a:cubicBezTo>
                <a:cubicBezTo>
                  <a:pt x="2926241" y="3748441"/>
                  <a:pt x="2907881" y="3733579"/>
                  <a:pt x="2890286" y="3718317"/>
                </a:cubicBezTo>
                <a:lnTo>
                  <a:pt x="2860568" y="3692207"/>
                </a:lnTo>
                <a:lnTo>
                  <a:pt x="2778107" y="3640153"/>
                </a:lnTo>
                <a:cubicBezTo>
                  <a:pt x="2741217" y="3614711"/>
                  <a:pt x="2705161" y="3588634"/>
                  <a:pt x="2668333" y="3563877"/>
                </a:cubicBezTo>
                <a:cubicBezTo>
                  <a:pt x="2664238" y="3558198"/>
                  <a:pt x="2657913" y="3554212"/>
                  <a:pt x="2651589" y="3550228"/>
                </a:cubicBezTo>
                <a:cubicBezTo>
                  <a:pt x="2646631" y="3548136"/>
                  <a:pt x="2639446" y="3547740"/>
                  <a:pt x="2636355" y="3553023"/>
                </a:cubicBezTo>
                <a:cubicBezTo>
                  <a:pt x="2631900" y="3556414"/>
                  <a:pt x="2631540" y="3565485"/>
                  <a:pt x="2636498" y="3567575"/>
                </a:cubicBezTo>
                <a:cubicBezTo>
                  <a:pt x="2689317" y="3597759"/>
                  <a:pt x="2706990" y="3660548"/>
                  <a:pt x="2760671" y="3687143"/>
                </a:cubicBezTo>
                <a:cubicBezTo>
                  <a:pt x="2763401" y="3690929"/>
                  <a:pt x="2768359" y="3693020"/>
                  <a:pt x="2766634" y="3700198"/>
                </a:cubicBezTo>
                <a:cubicBezTo>
                  <a:pt x="2762682" y="3709070"/>
                  <a:pt x="2758227" y="3712461"/>
                  <a:pt x="2751041" y="3712065"/>
                </a:cubicBezTo>
                <a:cubicBezTo>
                  <a:pt x="2728117" y="3708982"/>
                  <a:pt x="2704331" y="3709488"/>
                  <a:pt x="2687587" y="3695838"/>
                </a:cubicBezTo>
                <a:cubicBezTo>
                  <a:pt x="2672210" y="3684082"/>
                  <a:pt x="2654244" y="3683091"/>
                  <a:pt x="2635920" y="3691171"/>
                </a:cubicBezTo>
                <a:cubicBezTo>
                  <a:pt x="2615367" y="3700946"/>
                  <a:pt x="2600995" y="3700153"/>
                  <a:pt x="2590936" y="3681419"/>
                </a:cubicBezTo>
                <a:cubicBezTo>
                  <a:pt x="2573546" y="3647734"/>
                  <a:pt x="2531292" y="3641768"/>
                  <a:pt x="2508585" y="3615064"/>
                </a:cubicBezTo>
                <a:cubicBezTo>
                  <a:pt x="2466404" y="3570922"/>
                  <a:pt x="2388723" y="3568456"/>
                  <a:pt x="2363357" y="3499790"/>
                </a:cubicBezTo>
                <a:cubicBezTo>
                  <a:pt x="2353008" y="3542851"/>
                  <a:pt x="2373128" y="3580323"/>
                  <a:pt x="2411932" y="3600643"/>
                </a:cubicBezTo>
                <a:cubicBezTo>
                  <a:pt x="2442185" y="3618674"/>
                  <a:pt x="2470210" y="3638399"/>
                  <a:pt x="2497373" y="3661714"/>
                </a:cubicBezTo>
                <a:cubicBezTo>
                  <a:pt x="2505062" y="3667593"/>
                  <a:pt x="2513614" y="3669882"/>
                  <a:pt x="2507936" y="3685932"/>
                </a:cubicBezTo>
                <a:cubicBezTo>
                  <a:pt x="2472366" y="3674879"/>
                  <a:pt x="2445203" y="3651565"/>
                  <a:pt x="2414949" y="3633534"/>
                </a:cubicBezTo>
                <a:cubicBezTo>
                  <a:pt x="2412505" y="3658852"/>
                  <a:pt x="2415237" y="3662639"/>
                  <a:pt x="2432841" y="3672700"/>
                </a:cubicBezTo>
                <a:cubicBezTo>
                  <a:pt x="2442759" y="3676884"/>
                  <a:pt x="2450448" y="3682761"/>
                  <a:pt x="2460364" y="3686943"/>
                </a:cubicBezTo>
                <a:cubicBezTo>
                  <a:pt x="2470281" y="3691127"/>
                  <a:pt x="2476605" y="3695112"/>
                  <a:pt x="2470425" y="3705679"/>
                </a:cubicBezTo>
                <a:cubicBezTo>
                  <a:pt x="2463381" y="3719835"/>
                  <a:pt x="2455693" y="3713957"/>
                  <a:pt x="2448506" y="3713560"/>
                </a:cubicBezTo>
                <a:cubicBezTo>
                  <a:pt x="2439955" y="3711272"/>
                  <a:pt x="2432266" y="3705393"/>
                  <a:pt x="2417535" y="3713671"/>
                </a:cubicBezTo>
                <a:cubicBezTo>
                  <a:pt x="2455117" y="3746650"/>
                  <a:pt x="2472649" y="3794886"/>
                  <a:pt x="2523095" y="3812212"/>
                </a:cubicBezTo>
                <a:cubicBezTo>
                  <a:pt x="2572176" y="3827646"/>
                  <a:pt x="2594524" y="3863421"/>
                  <a:pt x="2602283" y="3922026"/>
                </a:cubicBezTo>
                <a:cubicBezTo>
                  <a:pt x="2501608" y="3863751"/>
                  <a:pt x="2397483" y="3819830"/>
                  <a:pt x="2341721" y="3718581"/>
                </a:cubicBezTo>
                <a:cubicBezTo>
                  <a:pt x="2331085" y="3732538"/>
                  <a:pt x="2357602" y="3735818"/>
                  <a:pt x="2344236" y="3745989"/>
                </a:cubicBezTo>
                <a:cubicBezTo>
                  <a:pt x="2330870" y="3756160"/>
                  <a:pt x="2321311" y="3742907"/>
                  <a:pt x="2315850" y="3735334"/>
                </a:cubicBezTo>
                <a:cubicBezTo>
                  <a:pt x="2284951" y="3697269"/>
                  <a:pt x="2236734" y="3678248"/>
                  <a:pt x="2196060" y="3650551"/>
                </a:cubicBezTo>
                <a:cubicBezTo>
                  <a:pt x="2163078" y="3628735"/>
                  <a:pt x="2139868" y="3596548"/>
                  <a:pt x="2123341" y="3559276"/>
                </a:cubicBezTo>
                <a:cubicBezTo>
                  <a:pt x="2113640" y="3531470"/>
                  <a:pt x="2096394" y="3512339"/>
                  <a:pt x="2064919" y="3506967"/>
                </a:cubicBezTo>
                <a:cubicBezTo>
                  <a:pt x="2038404" y="3503686"/>
                  <a:pt x="2019791" y="3482661"/>
                  <a:pt x="2000317" y="3465224"/>
                </a:cubicBezTo>
                <a:cubicBezTo>
                  <a:pt x="1992629" y="3459346"/>
                  <a:pt x="1984796" y="3438917"/>
                  <a:pt x="1971573" y="3463639"/>
                </a:cubicBezTo>
                <a:cubicBezTo>
                  <a:pt x="1962302" y="3479490"/>
                  <a:pt x="1929246" y="3495847"/>
                  <a:pt x="1955044" y="3517269"/>
                </a:cubicBezTo>
                <a:cubicBezTo>
                  <a:pt x="1964961" y="3521452"/>
                  <a:pt x="1970421" y="3529026"/>
                  <a:pt x="1975021" y="3540187"/>
                </a:cubicBezTo>
                <a:cubicBezTo>
                  <a:pt x="1985583" y="3564404"/>
                  <a:pt x="1981414" y="3596899"/>
                  <a:pt x="1994206" y="3619421"/>
                </a:cubicBezTo>
                <a:cubicBezTo>
                  <a:pt x="2005631" y="3640050"/>
                  <a:pt x="2039332" y="3643727"/>
                  <a:pt x="2045440" y="3671335"/>
                </a:cubicBezTo>
                <a:cubicBezTo>
                  <a:pt x="2037894" y="3680008"/>
                  <a:pt x="2032936" y="3677917"/>
                  <a:pt x="2026614" y="3673932"/>
                </a:cubicBezTo>
                <a:cubicBezTo>
                  <a:pt x="1991761" y="3644739"/>
                  <a:pt x="1945771" y="3624022"/>
                  <a:pt x="1906464" y="3598220"/>
                </a:cubicBezTo>
                <a:cubicBezTo>
                  <a:pt x="1892452" y="3588358"/>
                  <a:pt x="1879805" y="3580388"/>
                  <a:pt x="1900213" y="3556061"/>
                </a:cubicBezTo>
                <a:cubicBezTo>
                  <a:pt x="1916670" y="3540605"/>
                  <a:pt x="1907974" y="3523763"/>
                  <a:pt x="1897052" y="3508617"/>
                </a:cubicBezTo>
                <a:cubicBezTo>
                  <a:pt x="1892956" y="3502937"/>
                  <a:pt x="1884405" y="3500648"/>
                  <a:pt x="1878944" y="3493074"/>
                </a:cubicBezTo>
                <a:cubicBezTo>
                  <a:pt x="1869889" y="3485302"/>
                  <a:pt x="1868884" y="3474338"/>
                  <a:pt x="1875065" y="3463771"/>
                </a:cubicBezTo>
                <a:cubicBezTo>
                  <a:pt x="1882108" y="3449615"/>
                  <a:pt x="1894252" y="3452103"/>
                  <a:pt x="1902803" y="3454393"/>
                </a:cubicBezTo>
                <a:cubicBezTo>
                  <a:pt x="1911355" y="3456683"/>
                  <a:pt x="1919905" y="3458972"/>
                  <a:pt x="1925223" y="3451993"/>
                </a:cubicBezTo>
                <a:cubicBezTo>
                  <a:pt x="1928314" y="3446709"/>
                  <a:pt x="1930039" y="3439533"/>
                  <a:pt x="1927308" y="3435746"/>
                </a:cubicBezTo>
                <a:cubicBezTo>
                  <a:pt x="1924075" y="3426477"/>
                  <a:pt x="1914301" y="3436847"/>
                  <a:pt x="1907114" y="3436451"/>
                </a:cubicBezTo>
                <a:cubicBezTo>
                  <a:pt x="1897700" y="3437749"/>
                  <a:pt x="1890516" y="3437353"/>
                  <a:pt x="1881103" y="3438651"/>
                </a:cubicBezTo>
                <a:cubicBezTo>
                  <a:pt x="1855089" y="3440853"/>
                  <a:pt x="1842440" y="3432883"/>
                  <a:pt x="1849339" y="3404175"/>
                </a:cubicBezTo>
                <a:cubicBezTo>
                  <a:pt x="1855377" y="3379055"/>
                  <a:pt x="1842227" y="3365604"/>
                  <a:pt x="1813986" y="3369501"/>
                </a:cubicBezTo>
                <a:cubicBezTo>
                  <a:pt x="1813986" y="3369501"/>
                  <a:pt x="1811757" y="3371197"/>
                  <a:pt x="1811757" y="3371197"/>
                </a:cubicBezTo>
                <a:cubicBezTo>
                  <a:pt x="1729404" y="3395743"/>
                  <a:pt x="1652082" y="3384207"/>
                  <a:pt x="1573035" y="3379848"/>
                </a:cubicBezTo>
                <a:cubicBezTo>
                  <a:pt x="1540699" y="3378064"/>
                  <a:pt x="1504049" y="3394223"/>
                  <a:pt x="1482204" y="3363931"/>
                </a:cubicBezTo>
                <a:cubicBezTo>
                  <a:pt x="1478108" y="3358251"/>
                  <a:pt x="1464239" y="3362940"/>
                  <a:pt x="1456190" y="3366132"/>
                </a:cubicBezTo>
                <a:cubicBezTo>
                  <a:pt x="1418678" y="3385880"/>
                  <a:pt x="1381024" y="3391075"/>
                  <a:pt x="1348183" y="3383811"/>
                </a:cubicBezTo>
                <a:cubicBezTo>
                  <a:pt x="1313978" y="3374652"/>
                  <a:pt x="1265543" y="3379253"/>
                  <a:pt x="1267701" y="3324831"/>
                </a:cubicBezTo>
                <a:cubicBezTo>
                  <a:pt x="1269282" y="3303100"/>
                  <a:pt x="1269139" y="3288548"/>
                  <a:pt x="1289188" y="3273292"/>
                </a:cubicBezTo>
                <a:cubicBezTo>
                  <a:pt x="1331515" y="3241084"/>
                  <a:pt x="1380668" y="3218342"/>
                  <a:pt x="1428960" y="3199187"/>
                </a:cubicBezTo>
                <a:cubicBezTo>
                  <a:pt x="1432983" y="3197592"/>
                  <a:pt x="1438032" y="3197416"/>
                  <a:pt x="1442227" y="3196056"/>
                </a:cubicBezTo>
                <a:lnTo>
                  <a:pt x="1445679" y="3191720"/>
                </a:lnTo>
                <a:lnTo>
                  <a:pt x="1445034" y="3191673"/>
                </a:lnTo>
                <a:cubicBezTo>
                  <a:pt x="1405956" y="3197200"/>
                  <a:pt x="1365008" y="3200923"/>
                  <a:pt x="1324417" y="3200665"/>
                </a:cubicBezTo>
                <a:cubicBezTo>
                  <a:pt x="1305053" y="3201438"/>
                  <a:pt x="1286247" y="3201666"/>
                  <a:pt x="1267398" y="3202392"/>
                </a:cubicBezTo>
                <a:lnTo>
                  <a:pt x="1214319" y="3206761"/>
                </a:lnTo>
                <a:lnTo>
                  <a:pt x="1214209" y="3206736"/>
                </a:lnTo>
                <a:cubicBezTo>
                  <a:pt x="1214209" y="3206736"/>
                  <a:pt x="1214209" y="3206736"/>
                  <a:pt x="1210114" y="3207107"/>
                </a:cubicBezTo>
                <a:lnTo>
                  <a:pt x="1214319" y="3206761"/>
                </a:lnTo>
                <a:lnTo>
                  <a:pt x="1220174" y="3208166"/>
                </a:lnTo>
                <a:cubicBezTo>
                  <a:pt x="1217949" y="3210344"/>
                  <a:pt x="1215725" y="3212519"/>
                  <a:pt x="1209760" y="3211087"/>
                </a:cubicBezTo>
                <a:cubicBezTo>
                  <a:pt x="1209760" y="3211087"/>
                  <a:pt x="1205665" y="3211459"/>
                  <a:pt x="1205665" y="3211459"/>
                </a:cubicBezTo>
                <a:cubicBezTo>
                  <a:pt x="1203440" y="3213634"/>
                  <a:pt x="1205310" y="3215440"/>
                  <a:pt x="1207534" y="3213264"/>
                </a:cubicBezTo>
                <a:cubicBezTo>
                  <a:pt x="1235843" y="3214639"/>
                  <a:pt x="1279017" y="3208740"/>
                  <a:pt x="1313290" y="3211548"/>
                </a:cubicBezTo>
                <a:cubicBezTo>
                  <a:pt x="1314805" y="3217332"/>
                  <a:pt x="1318901" y="3216959"/>
                  <a:pt x="1308485" y="3219881"/>
                </a:cubicBezTo>
                <a:cubicBezTo>
                  <a:pt x="1304746" y="3216271"/>
                  <a:pt x="1292461" y="3217389"/>
                  <a:pt x="1280178" y="3218505"/>
                </a:cubicBezTo>
                <a:cubicBezTo>
                  <a:pt x="1279469" y="3226467"/>
                  <a:pt x="1253739" y="3218934"/>
                  <a:pt x="1235489" y="3218620"/>
                </a:cubicBezTo>
                <a:cubicBezTo>
                  <a:pt x="1186706" y="3219105"/>
                  <a:pt x="1133473" y="3223945"/>
                  <a:pt x="1083175" y="3218645"/>
                </a:cubicBezTo>
                <a:cubicBezTo>
                  <a:pt x="1077211" y="3217216"/>
                  <a:pt x="1075340" y="3215410"/>
                  <a:pt x="1069375" y="3213979"/>
                </a:cubicBezTo>
                <a:cubicBezTo>
                  <a:pt x="1053351" y="3211487"/>
                  <a:pt x="1018722" y="3212661"/>
                  <a:pt x="1009019" y="3207620"/>
                </a:cubicBezTo>
                <a:cubicBezTo>
                  <a:pt x="1008663" y="3211601"/>
                  <a:pt x="1006438" y="3213777"/>
                  <a:pt x="998602" y="3210541"/>
                </a:cubicBezTo>
                <a:cubicBezTo>
                  <a:pt x="994509" y="3210913"/>
                  <a:pt x="972873" y="3203008"/>
                  <a:pt x="970648" y="3205185"/>
                </a:cubicBezTo>
                <a:cubicBezTo>
                  <a:pt x="974743" y="3204813"/>
                  <a:pt x="972518" y="3206991"/>
                  <a:pt x="974390" y="3208794"/>
                </a:cubicBezTo>
                <a:lnTo>
                  <a:pt x="953013" y="3204770"/>
                </a:lnTo>
                <a:lnTo>
                  <a:pt x="951205" y="3195164"/>
                </a:lnTo>
                <a:lnTo>
                  <a:pt x="963168" y="3197969"/>
                </a:lnTo>
                <a:cubicBezTo>
                  <a:pt x="978613" y="3195577"/>
                  <a:pt x="994257" y="3196624"/>
                  <a:pt x="1010883" y="3198073"/>
                </a:cubicBezTo>
                <a:lnTo>
                  <a:pt x="1056013" y="3200204"/>
                </a:lnTo>
                <a:lnTo>
                  <a:pt x="1062250" y="3202782"/>
                </a:lnTo>
                <a:cubicBezTo>
                  <a:pt x="1062250" y="3202782"/>
                  <a:pt x="1062250" y="3202782"/>
                  <a:pt x="1064475" y="3200605"/>
                </a:cubicBezTo>
                <a:lnTo>
                  <a:pt x="1056013" y="3200204"/>
                </a:lnTo>
                <a:lnTo>
                  <a:pt x="1054414" y="3199545"/>
                </a:lnTo>
                <a:cubicBezTo>
                  <a:pt x="1054770" y="3195564"/>
                  <a:pt x="1058864" y="3195191"/>
                  <a:pt x="1060734" y="3196997"/>
                </a:cubicBezTo>
                <a:cubicBezTo>
                  <a:pt x="1062960" y="3194819"/>
                  <a:pt x="1062960" y="3194819"/>
                  <a:pt x="1062960" y="3194819"/>
                </a:cubicBezTo>
                <a:lnTo>
                  <a:pt x="1040760" y="3191137"/>
                </a:lnTo>
                <a:lnTo>
                  <a:pt x="1026684" y="3191548"/>
                </a:lnTo>
                <a:cubicBezTo>
                  <a:pt x="1010083" y="3192450"/>
                  <a:pt x="991616" y="3185979"/>
                  <a:pt x="975878" y="3183291"/>
                </a:cubicBezTo>
                <a:lnTo>
                  <a:pt x="974273" y="3182734"/>
                </a:lnTo>
                <a:lnTo>
                  <a:pt x="954526" y="3180986"/>
                </a:lnTo>
                <a:lnTo>
                  <a:pt x="948161" y="3179000"/>
                </a:lnTo>
                <a:lnTo>
                  <a:pt x="945673" y="3165770"/>
                </a:lnTo>
                <a:lnTo>
                  <a:pt x="960667" y="3168194"/>
                </a:lnTo>
                <a:lnTo>
                  <a:pt x="960859" y="3162465"/>
                </a:lnTo>
                <a:cubicBezTo>
                  <a:pt x="964812" y="3153594"/>
                  <a:pt x="956260" y="3151303"/>
                  <a:pt x="951302" y="3149213"/>
                </a:cubicBezTo>
                <a:cubicBezTo>
                  <a:pt x="919324" y="3138358"/>
                  <a:pt x="917816" y="3121913"/>
                  <a:pt x="942681" y="3094195"/>
                </a:cubicBezTo>
                <a:cubicBezTo>
                  <a:pt x="944909" y="3092500"/>
                  <a:pt x="947998" y="3087216"/>
                  <a:pt x="946634" y="3085324"/>
                </a:cubicBezTo>
                <a:cubicBezTo>
                  <a:pt x="939880" y="3037681"/>
                  <a:pt x="982494" y="3034577"/>
                  <a:pt x="1011956" y="3018021"/>
                </a:cubicBezTo>
                <a:cubicBezTo>
                  <a:pt x="1017778" y="3016524"/>
                  <a:pt x="1023598" y="3015028"/>
                  <a:pt x="1029420" y="3013530"/>
                </a:cubicBezTo>
                <a:cubicBezTo>
                  <a:pt x="1073256" y="2997767"/>
                  <a:pt x="1081160" y="2980022"/>
                  <a:pt x="1059314" y="2949729"/>
                </a:cubicBezTo>
                <a:cubicBezTo>
                  <a:pt x="1057949" y="2947836"/>
                  <a:pt x="1056584" y="2945942"/>
                  <a:pt x="1054356" y="2947638"/>
                </a:cubicBezTo>
                <a:cubicBezTo>
                  <a:pt x="1019936" y="2962103"/>
                  <a:pt x="998450" y="2922739"/>
                  <a:pt x="960938" y="2942485"/>
                </a:cubicBezTo>
                <a:cubicBezTo>
                  <a:pt x="935929" y="2955651"/>
                  <a:pt x="914372" y="2954462"/>
                  <a:pt x="894897" y="2937026"/>
                </a:cubicBezTo>
                <a:cubicBezTo>
                  <a:pt x="895688" y="2971612"/>
                  <a:pt x="880597" y="2988961"/>
                  <a:pt x="842581" y="3003227"/>
                </a:cubicBezTo>
                <a:cubicBezTo>
                  <a:pt x="836761" y="3004724"/>
                  <a:pt x="828713" y="3007916"/>
                  <a:pt x="826844" y="3000541"/>
                </a:cubicBezTo>
                <a:cubicBezTo>
                  <a:pt x="824976" y="2993165"/>
                  <a:pt x="833025" y="2989973"/>
                  <a:pt x="838845" y="2988476"/>
                </a:cubicBezTo>
                <a:cubicBezTo>
                  <a:pt x="846894" y="2985283"/>
                  <a:pt x="854942" y="2982092"/>
                  <a:pt x="861123" y="2971525"/>
                </a:cubicBezTo>
                <a:cubicBezTo>
                  <a:pt x="854296" y="2962058"/>
                  <a:pt x="844019" y="2966945"/>
                  <a:pt x="837336" y="2972031"/>
                </a:cubicBezTo>
                <a:cubicBezTo>
                  <a:pt x="812832" y="2990677"/>
                  <a:pt x="782865" y="3001751"/>
                  <a:pt x="755629" y="3016612"/>
                </a:cubicBezTo>
                <a:cubicBezTo>
                  <a:pt x="722572" y="3032969"/>
                  <a:pt x="694331" y="3036866"/>
                  <a:pt x="670761" y="3013749"/>
                </a:cubicBezTo>
                <a:cubicBezTo>
                  <a:pt x="664438" y="3009766"/>
                  <a:pt x="660343" y="3004085"/>
                  <a:pt x="650067" y="3008972"/>
                </a:cubicBezTo>
                <a:cubicBezTo>
                  <a:pt x="625921" y="3018549"/>
                  <a:pt x="610543" y="3006792"/>
                  <a:pt x="597393" y="2993341"/>
                </a:cubicBezTo>
                <a:cubicBezTo>
                  <a:pt x="590566" y="2983874"/>
                  <a:pt x="616869" y="2919875"/>
                  <a:pt x="631600" y="2911598"/>
                </a:cubicBezTo>
                <a:cubicBezTo>
                  <a:pt x="693258" y="2882273"/>
                  <a:pt x="754915" y="2852949"/>
                  <a:pt x="816572" y="2823624"/>
                </a:cubicBezTo>
                <a:cubicBezTo>
                  <a:pt x="832670" y="2817239"/>
                  <a:pt x="847042" y="2818032"/>
                  <a:pt x="850779" y="2832782"/>
                </a:cubicBezTo>
                <a:cubicBezTo>
                  <a:pt x="855880" y="2849426"/>
                  <a:pt x="838419" y="2853917"/>
                  <a:pt x="825914" y="2860500"/>
                </a:cubicBezTo>
                <a:cubicBezTo>
                  <a:pt x="817002" y="2867281"/>
                  <a:pt x="803996" y="2868381"/>
                  <a:pt x="791994" y="2880446"/>
                </a:cubicBezTo>
                <a:cubicBezTo>
                  <a:pt x="847255" y="2885312"/>
                  <a:pt x="893319" y="2867853"/>
                  <a:pt x="944699" y="2843417"/>
                </a:cubicBezTo>
                <a:cubicBezTo>
                  <a:pt x="922137" y="2831265"/>
                  <a:pt x="905177" y="2841236"/>
                  <a:pt x="885487" y="2847423"/>
                </a:cubicBezTo>
                <a:cubicBezTo>
                  <a:pt x="877438" y="2850616"/>
                  <a:pt x="870252" y="2850219"/>
                  <a:pt x="867020" y="2840950"/>
                </a:cubicBezTo>
                <a:cubicBezTo>
                  <a:pt x="863785" y="2831681"/>
                  <a:pt x="864145" y="2822611"/>
                  <a:pt x="871691" y="2813937"/>
                </a:cubicBezTo>
                <a:cubicBezTo>
                  <a:pt x="881464" y="2803568"/>
                  <a:pt x="885559" y="2809247"/>
                  <a:pt x="889655" y="2814928"/>
                </a:cubicBezTo>
                <a:cubicBezTo>
                  <a:pt x="902303" y="2822897"/>
                  <a:pt x="908987" y="2817812"/>
                  <a:pt x="915166" y="2807244"/>
                </a:cubicBezTo>
                <a:cubicBezTo>
                  <a:pt x="924796" y="2782322"/>
                  <a:pt x="944487" y="2776136"/>
                  <a:pt x="965038" y="2766362"/>
                </a:cubicBezTo>
                <a:cubicBezTo>
                  <a:pt x="977543" y="2759779"/>
                  <a:pt x="982502" y="2761870"/>
                  <a:pt x="984872" y="2774728"/>
                </a:cubicBezTo>
                <a:cubicBezTo>
                  <a:pt x="987243" y="2787585"/>
                  <a:pt x="1002837" y="2775718"/>
                  <a:pt x="1002837" y="2775718"/>
                </a:cubicBezTo>
                <a:cubicBezTo>
                  <a:pt x="997593" y="2744522"/>
                  <a:pt x="1031152" y="2733647"/>
                  <a:pt x="1041285" y="2714207"/>
                </a:cubicBezTo>
                <a:cubicBezTo>
                  <a:pt x="1042146" y="2710619"/>
                  <a:pt x="1042146" y="2710619"/>
                  <a:pt x="1040781" y="2708725"/>
                </a:cubicBezTo>
                <a:cubicBezTo>
                  <a:pt x="1025907" y="2702450"/>
                  <a:pt x="1025187" y="2720592"/>
                  <a:pt x="1014912" y="2725479"/>
                </a:cubicBezTo>
                <a:cubicBezTo>
                  <a:pt x="1006000" y="2732259"/>
                  <a:pt x="998815" y="2731864"/>
                  <a:pt x="994719" y="2726183"/>
                </a:cubicBezTo>
                <a:cubicBezTo>
                  <a:pt x="990621" y="2720503"/>
                  <a:pt x="993713" y="2715220"/>
                  <a:pt x="1000396" y="2710134"/>
                </a:cubicBezTo>
                <a:cubicBezTo>
                  <a:pt x="1024398" y="2686004"/>
                  <a:pt x="1055730" y="2676824"/>
                  <a:pt x="1090511" y="2653290"/>
                </a:cubicBezTo>
                <a:cubicBezTo>
                  <a:pt x="1053718" y="2654897"/>
                  <a:pt x="1026339" y="2655205"/>
                  <a:pt x="1006004" y="2641357"/>
                </a:cubicBezTo>
                <a:cubicBezTo>
                  <a:pt x="1001045" y="2639265"/>
                  <a:pt x="992996" y="2642458"/>
                  <a:pt x="989906" y="2647743"/>
                </a:cubicBezTo>
                <a:cubicBezTo>
                  <a:pt x="967268" y="2673764"/>
                  <a:pt x="941615" y="2666895"/>
                  <a:pt x="916966" y="2670990"/>
                </a:cubicBezTo>
                <a:cubicBezTo>
                  <a:pt x="864580" y="2684463"/>
                  <a:pt x="833680" y="2646398"/>
                  <a:pt x="783881" y="2649106"/>
                </a:cubicBezTo>
                <a:cubicBezTo>
                  <a:pt x="765053" y="2651704"/>
                  <a:pt x="759951" y="2635060"/>
                  <a:pt x="772313" y="2613926"/>
                </a:cubicBezTo>
                <a:cubicBezTo>
                  <a:pt x="790854" y="2582223"/>
                  <a:pt x="799478" y="2546338"/>
                  <a:pt x="841948" y="2528681"/>
                </a:cubicBezTo>
                <a:cubicBezTo>
                  <a:pt x="856679" y="2520404"/>
                  <a:pt x="861853" y="2498873"/>
                  <a:pt x="867532" y="2482824"/>
                </a:cubicBezTo>
                <a:cubicBezTo>
                  <a:pt x="875797" y="2456008"/>
                  <a:pt x="890025" y="2442248"/>
                  <a:pt x="918267" y="2438351"/>
                </a:cubicBezTo>
                <a:cubicBezTo>
                  <a:pt x="935729" y="2433861"/>
                  <a:pt x="960376" y="2429766"/>
                  <a:pt x="963323" y="2409930"/>
                </a:cubicBezTo>
                <a:cubicBezTo>
                  <a:pt x="965768" y="2384612"/>
                  <a:pt x="945072" y="2379834"/>
                  <a:pt x="923514" y="2378646"/>
                </a:cubicBezTo>
                <a:cubicBezTo>
                  <a:pt x="874073" y="2372284"/>
                  <a:pt x="824634" y="2365921"/>
                  <a:pt x="781375" y="2348990"/>
                </a:cubicBezTo>
                <a:cubicBezTo>
                  <a:pt x="766499" y="2342717"/>
                  <a:pt x="761038" y="2335143"/>
                  <a:pt x="773901" y="2319490"/>
                </a:cubicBezTo>
                <a:cubicBezTo>
                  <a:pt x="780584" y="2314405"/>
                  <a:pt x="783675" y="2309121"/>
                  <a:pt x="781806" y="2301746"/>
                </a:cubicBezTo>
                <a:cubicBezTo>
                  <a:pt x="776059" y="2265068"/>
                  <a:pt x="808110" y="2237746"/>
                  <a:pt x="841452" y="2250493"/>
                </a:cubicBezTo>
                <a:cubicBezTo>
                  <a:pt x="879754" y="2265331"/>
                  <a:pt x="925098" y="2266015"/>
                  <a:pt x="959447" y="2289725"/>
                </a:cubicBezTo>
                <a:cubicBezTo>
                  <a:pt x="967135" y="2295603"/>
                  <a:pt x="976549" y="2294305"/>
                  <a:pt x="987688" y="2285828"/>
                </a:cubicBezTo>
                <a:cubicBezTo>
                  <a:pt x="1009103" y="2272465"/>
                  <a:pt x="1026708" y="2282526"/>
                  <a:pt x="1026492" y="2306149"/>
                </a:cubicBezTo>
                <a:cubicBezTo>
                  <a:pt x="1028360" y="2313525"/>
                  <a:pt x="1028000" y="2322595"/>
                  <a:pt x="1037416" y="2321295"/>
                </a:cubicBezTo>
                <a:cubicBezTo>
                  <a:pt x="1048194" y="2321890"/>
                  <a:pt x="1049919" y="2314714"/>
                  <a:pt x="1051644" y="2307537"/>
                </a:cubicBezTo>
                <a:cubicBezTo>
                  <a:pt x="1053730" y="2291289"/>
                  <a:pt x="1061777" y="2288096"/>
                  <a:pt x="1073059" y="2294172"/>
                </a:cubicBezTo>
                <a:cubicBezTo>
                  <a:pt x="1101442" y="2304828"/>
                  <a:pt x="1086425" y="2284002"/>
                  <a:pt x="1090378" y="2275129"/>
                </a:cubicBezTo>
                <a:cubicBezTo>
                  <a:pt x="1109707" y="2278014"/>
                  <a:pt x="1125948" y="2286181"/>
                  <a:pt x="1147867" y="2278300"/>
                </a:cubicBezTo>
                <a:cubicBezTo>
                  <a:pt x="1158143" y="2273413"/>
                  <a:pt x="1177473" y="2276296"/>
                  <a:pt x="1178191" y="2258155"/>
                </a:cubicBezTo>
                <a:cubicBezTo>
                  <a:pt x="1180276" y="2241908"/>
                  <a:pt x="1178264" y="2219981"/>
                  <a:pt x="1158934" y="2217097"/>
                </a:cubicBezTo>
                <a:cubicBezTo>
                  <a:pt x="1133783" y="2215709"/>
                  <a:pt x="1110715" y="2198075"/>
                  <a:pt x="1095481" y="2200871"/>
                </a:cubicBezTo>
                <a:cubicBezTo>
                  <a:pt x="1052508" y="2213046"/>
                  <a:pt x="1023118" y="2191427"/>
                  <a:pt x="984098" y="2194728"/>
                </a:cubicBezTo>
                <a:cubicBezTo>
                  <a:pt x="935664" y="2199330"/>
                  <a:pt x="896357" y="2173527"/>
                  <a:pt x="847921" y="2178129"/>
                </a:cubicBezTo>
                <a:cubicBezTo>
                  <a:pt x="840737" y="2177732"/>
                  <a:pt x="835274" y="2170158"/>
                  <a:pt x="831179" y="2164478"/>
                </a:cubicBezTo>
                <a:lnTo>
                  <a:pt x="824054" y="2158409"/>
                </a:lnTo>
                <a:lnTo>
                  <a:pt x="805283" y="2158979"/>
                </a:lnTo>
                <a:lnTo>
                  <a:pt x="800207" y="2164589"/>
                </a:lnTo>
                <a:lnTo>
                  <a:pt x="790819" y="2169211"/>
                </a:lnTo>
                <a:lnTo>
                  <a:pt x="821552" y="2169032"/>
                </a:lnTo>
                <a:cubicBezTo>
                  <a:pt x="823066" y="2174816"/>
                  <a:pt x="827161" y="2174443"/>
                  <a:pt x="816747" y="2177365"/>
                </a:cubicBezTo>
                <a:cubicBezTo>
                  <a:pt x="813007" y="2173755"/>
                  <a:pt x="800722" y="2174875"/>
                  <a:pt x="788439" y="2175990"/>
                </a:cubicBezTo>
                <a:cubicBezTo>
                  <a:pt x="787728" y="2183951"/>
                  <a:pt x="762000" y="2176418"/>
                  <a:pt x="743751" y="2176105"/>
                </a:cubicBezTo>
                <a:cubicBezTo>
                  <a:pt x="694968" y="2176589"/>
                  <a:pt x="641735" y="2181429"/>
                  <a:pt x="591435" y="2176130"/>
                </a:cubicBezTo>
                <a:cubicBezTo>
                  <a:pt x="585471" y="2174698"/>
                  <a:pt x="583602" y="2172894"/>
                  <a:pt x="577637" y="2171463"/>
                </a:cubicBezTo>
                <a:cubicBezTo>
                  <a:pt x="561613" y="2168970"/>
                  <a:pt x="526984" y="2170144"/>
                  <a:pt x="517278" y="2165103"/>
                </a:cubicBezTo>
                <a:cubicBezTo>
                  <a:pt x="516924" y="2169084"/>
                  <a:pt x="514700" y="2171261"/>
                  <a:pt x="506865" y="2168026"/>
                </a:cubicBezTo>
                <a:cubicBezTo>
                  <a:pt x="502770" y="2168398"/>
                  <a:pt x="481133" y="2160493"/>
                  <a:pt x="478909" y="2162670"/>
                </a:cubicBezTo>
                <a:cubicBezTo>
                  <a:pt x="483005" y="2162298"/>
                  <a:pt x="480779" y="2164474"/>
                  <a:pt x="482650" y="2166278"/>
                </a:cubicBezTo>
                <a:lnTo>
                  <a:pt x="461274" y="2162254"/>
                </a:lnTo>
                <a:lnTo>
                  <a:pt x="459466" y="2152648"/>
                </a:lnTo>
                <a:lnTo>
                  <a:pt x="471429" y="2155453"/>
                </a:lnTo>
                <a:cubicBezTo>
                  <a:pt x="486874" y="2153061"/>
                  <a:pt x="502517" y="2154107"/>
                  <a:pt x="519144" y="2155558"/>
                </a:cubicBezTo>
                <a:lnTo>
                  <a:pt x="564274" y="2157690"/>
                </a:lnTo>
                <a:lnTo>
                  <a:pt x="570512" y="2160265"/>
                </a:lnTo>
                <a:cubicBezTo>
                  <a:pt x="570512" y="2160265"/>
                  <a:pt x="570512" y="2160265"/>
                  <a:pt x="572736" y="2158088"/>
                </a:cubicBezTo>
                <a:lnTo>
                  <a:pt x="564274" y="2157690"/>
                </a:lnTo>
                <a:lnTo>
                  <a:pt x="562675" y="2157029"/>
                </a:lnTo>
                <a:cubicBezTo>
                  <a:pt x="563032" y="2153049"/>
                  <a:pt x="567124" y="2152675"/>
                  <a:pt x="568995" y="2154480"/>
                </a:cubicBezTo>
                <a:cubicBezTo>
                  <a:pt x="571222" y="2152303"/>
                  <a:pt x="571222" y="2152303"/>
                  <a:pt x="571222" y="2152303"/>
                </a:cubicBezTo>
                <a:cubicBezTo>
                  <a:pt x="537301" y="2145517"/>
                  <a:pt x="495193" y="2139473"/>
                  <a:pt x="462787" y="2138471"/>
                </a:cubicBezTo>
                <a:lnTo>
                  <a:pt x="456423" y="2136486"/>
                </a:lnTo>
                <a:lnTo>
                  <a:pt x="453934" y="2123254"/>
                </a:lnTo>
                <a:lnTo>
                  <a:pt x="487698" y="2128714"/>
                </a:lnTo>
                <a:lnTo>
                  <a:pt x="451396" y="2116263"/>
                </a:lnTo>
                <a:cubicBezTo>
                  <a:pt x="443707" y="2110385"/>
                  <a:pt x="432927" y="2109791"/>
                  <a:pt x="420783" y="2107303"/>
                </a:cubicBezTo>
                <a:cubicBezTo>
                  <a:pt x="424232" y="2092950"/>
                  <a:pt x="435372" y="2084473"/>
                  <a:pt x="437456" y="2068226"/>
                </a:cubicBezTo>
                <a:cubicBezTo>
                  <a:pt x="438535" y="2041015"/>
                  <a:pt x="469221" y="2011801"/>
                  <a:pt x="501054" y="2008102"/>
                </a:cubicBezTo>
                <a:cubicBezTo>
                  <a:pt x="524842" y="2007595"/>
                  <a:pt x="548267" y="2016159"/>
                  <a:pt x="572772" y="1997512"/>
                </a:cubicBezTo>
                <a:cubicBezTo>
                  <a:pt x="581683" y="1990732"/>
                  <a:pt x="588511" y="2000198"/>
                  <a:pt x="594833" y="2004183"/>
                </a:cubicBezTo>
                <a:cubicBezTo>
                  <a:pt x="609349" y="2019528"/>
                  <a:pt x="630906" y="2020717"/>
                  <a:pt x="652464" y="2021906"/>
                </a:cubicBezTo>
                <a:cubicBezTo>
                  <a:pt x="670430" y="2022895"/>
                  <a:pt x="679845" y="2021597"/>
                  <a:pt x="682791" y="2001762"/>
                </a:cubicBezTo>
                <a:cubicBezTo>
                  <a:pt x="684515" y="1994584"/>
                  <a:pt x="689833" y="1987605"/>
                  <a:pt x="697020" y="1988002"/>
                </a:cubicBezTo>
                <a:cubicBezTo>
                  <a:pt x="710026" y="1986901"/>
                  <a:pt x="707439" y="1997667"/>
                  <a:pt x="705714" y="2004843"/>
                </a:cubicBezTo>
                <a:cubicBezTo>
                  <a:pt x="703270" y="2030162"/>
                  <a:pt x="717642" y="2030954"/>
                  <a:pt x="737331" y="2024768"/>
                </a:cubicBezTo>
                <a:cubicBezTo>
                  <a:pt x="789720" y="2011295"/>
                  <a:pt x="841243" y="2001410"/>
                  <a:pt x="891546" y="2004183"/>
                </a:cubicBezTo>
                <a:cubicBezTo>
                  <a:pt x="915332" y="2003677"/>
                  <a:pt x="933873" y="1971976"/>
                  <a:pt x="959168" y="1987914"/>
                </a:cubicBezTo>
                <a:cubicBezTo>
                  <a:pt x="960533" y="1989807"/>
                  <a:pt x="966714" y="1979241"/>
                  <a:pt x="967575" y="1975652"/>
                </a:cubicBezTo>
                <a:cubicBezTo>
                  <a:pt x="971025" y="1961297"/>
                  <a:pt x="965564" y="1953724"/>
                  <a:pt x="955647" y="1949541"/>
                </a:cubicBezTo>
                <a:cubicBezTo>
                  <a:pt x="949323" y="1945556"/>
                  <a:pt x="938041" y="1939481"/>
                  <a:pt x="933227" y="1951941"/>
                </a:cubicBezTo>
                <a:cubicBezTo>
                  <a:pt x="921728" y="1969487"/>
                  <a:pt x="910447" y="1963410"/>
                  <a:pt x="896075" y="1962618"/>
                </a:cubicBezTo>
                <a:cubicBezTo>
                  <a:pt x="852455" y="1954759"/>
                  <a:pt x="813650" y="1934439"/>
                  <a:pt x="764354" y="1942629"/>
                </a:cubicBezTo>
                <a:cubicBezTo>
                  <a:pt x="749120" y="1945424"/>
                  <a:pt x="748114" y="1934461"/>
                  <a:pt x="744880" y="1925191"/>
                </a:cubicBezTo>
                <a:cubicBezTo>
                  <a:pt x="742869" y="1903264"/>
                  <a:pt x="729359" y="1898883"/>
                  <a:pt x="706938" y="1901282"/>
                </a:cubicBezTo>
                <a:cubicBezTo>
                  <a:pt x="671512" y="1904783"/>
                  <a:pt x="661956" y="1891530"/>
                  <a:pt x="677764" y="1856040"/>
                </a:cubicBezTo>
                <a:cubicBezTo>
                  <a:pt x="683441" y="1839991"/>
                  <a:pt x="673165" y="1844879"/>
                  <a:pt x="668207" y="1842787"/>
                </a:cubicBezTo>
                <a:lnTo>
                  <a:pt x="627706" y="1837462"/>
                </a:lnTo>
                <a:lnTo>
                  <a:pt x="613040" y="1836751"/>
                </a:lnTo>
                <a:cubicBezTo>
                  <a:pt x="612329" y="1844712"/>
                  <a:pt x="586601" y="1837178"/>
                  <a:pt x="568352" y="1836864"/>
                </a:cubicBezTo>
                <a:cubicBezTo>
                  <a:pt x="519569" y="1837352"/>
                  <a:pt x="466336" y="1842190"/>
                  <a:pt x="416036" y="1836890"/>
                </a:cubicBezTo>
                <a:cubicBezTo>
                  <a:pt x="410072" y="1835460"/>
                  <a:pt x="408203" y="1833655"/>
                  <a:pt x="402237" y="1832223"/>
                </a:cubicBezTo>
                <a:cubicBezTo>
                  <a:pt x="386213" y="1829732"/>
                  <a:pt x="351585" y="1830906"/>
                  <a:pt x="341880" y="1825865"/>
                </a:cubicBezTo>
                <a:cubicBezTo>
                  <a:pt x="341524" y="1829845"/>
                  <a:pt x="339301" y="1832022"/>
                  <a:pt x="331465" y="1828786"/>
                </a:cubicBezTo>
                <a:cubicBezTo>
                  <a:pt x="327369" y="1829158"/>
                  <a:pt x="305735" y="1821255"/>
                  <a:pt x="303511" y="1823430"/>
                </a:cubicBezTo>
                <a:cubicBezTo>
                  <a:pt x="307606" y="1823058"/>
                  <a:pt x="305380" y="1825235"/>
                  <a:pt x="307250" y="1827039"/>
                </a:cubicBezTo>
                <a:lnTo>
                  <a:pt x="285875" y="1823013"/>
                </a:lnTo>
                <a:lnTo>
                  <a:pt x="284067" y="1813408"/>
                </a:lnTo>
                <a:lnTo>
                  <a:pt x="296030" y="1816213"/>
                </a:lnTo>
                <a:cubicBezTo>
                  <a:pt x="311475" y="1813823"/>
                  <a:pt x="327119" y="1814867"/>
                  <a:pt x="343745" y="1816319"/>
                </a:cubicBezTo>
                <a:lnTo>
                  <a:pt x="388875" y="1818450"/>
                </a:lnTo>
                <a:lnTo>
                  <a:pt x="395112" y="1821026"/>
                </a:lnTo>
                <a:cubicBezTo>
                  <a:pt x="395112" y="1821026"/>
                  <a:pt x="395112" y="1821026"/>
                  <a:pt x="397336" y="1818850"/>
                </a:cubicBezTo>
                <a:lnTo>
                  <a:pt x="388875" y="1818450"/>
                </a:lnTo>
                <a:lnTo>
                  <a:pt x="387277" y="1817788"/>
                </a:lnTo>
                <a:cubicBezTo>
                  <a:pt x="387632" y="1813807"/>
                  <a:pt x="391727" y="1813436"/>
                  <a:pt x="393597" y="1815242"/>
                </a:cubicBezTo>
                <a:lnTo>
                  <a:pt x="395172" y="1813701"/>
                </a:lnTo>
                <a:lnTo>
                  <a:pt x="374800" y="1813881"/>
                </a:lnTo>
                <a:cubicBezTo>
                  <a:pt x="327733" y="1820375"/>
                  <a:pt x="284472" y="1803445"/>
                  <a:pt x="239487" y="1793693"/>
                </a:cubicBezTo>
                <a:cubicBezTo>
                  <a:pt x="223750" y="1791006"/>
                  <a:pt x="216563" y="1790610"/>
                  <a:pt x="201832" y="1798888"/>
                </a:cubicBezTo>
                <a:cubicBezTo>
                  <a:pt x="185735" y="1805271"/>
                  <a:pt x="159003" y="1825614"/>
                  <a:pt x="159075" y="1787440"/>
                </a:cubicBezTo>
                <a:cubicBezTo>
                  <a:pt x="159434" y="1778369"/>
                  <a:pt x="147291" y="1775881"/>
                  <a:pt x="141972" y="1782861"/>
                </a:cubicBezTo>
                <a:cubicBezTo>
                  <a:pt x="117611" y="1816059"/>
                  <a:pt x="94544" y="1798425"/>
                  <a:pt x="70758" y="1798930"/>
                </a:cubicBezTo>
                <a:cubicBezTo>
                  <a:pt x="52793" y="1797941"/>
                  <a:pt x="37055" y="1795255"/>
                  <a:pt x="21319" y="1792568"/>
                </a:cubicBezTo>
                <a:cubicBezTo>
                  <a:pt x="-5701" y="1783806"/>
                  <a:pt x="-6708" y="1772843"/>
                  <a:pt x="16433" y="1752303"/>
                </a:cubicBezTo>
                <a:cubicBezTo>
                  <a:pt x="21750" y="1745323"/>
                  <a:pt x="27571" y="1743826"/>
                  <a:pt x="27931" y="1734756"/>
                </a:cubicBezTo>
                <a:cubicBezTo>
                  <a:pt x="24051" y="1705452"/>
                  <a:pt x="39501" y="1679035"/>
                  <a:pt x="71336" y="1675336"/>
                </a:cubicBezTo>
                <a:lnTo>
                  <a:pt x="98670" y="1671478"/>
                </a:lnTo>
                <a:lnTo>
                  <a:pt x="98376" y="1668059"/>
                </a:lnTo>
                <a:lnTo>
                  <a:pt x="105525" y="1670510"/>
                </a:lnTo>
                <a:lnTo>
                  <a:pt x="119568" y="1668529"/>
                </a:lnTo>
                <a:lnTo>
                  <a:pt x="108416" y="1665265"/>
                </a:lnTo>
                <a:lnTo>
                  <a:pt x="107568" y="1655377"/>
                </a:lnTo>
                <a:lnTo>
                  <a:pt x="119011" y="1659300"/>
                </a:lnTo>
                <a:lnTo>
                  <a:pt x="134767" y="1660795"/>
                </a:lnTo>
                <a:lnTo>
                  <a:pt x="134690" y="1659892"/>
                </a:lnTo>
                <a:lnTo>
                  <a:pt x="102986" y="1654005"/>
                </a:lnTo>
                <a:lnTo>
                  <a:pt x="96944" y="1651418"/>
                </a:lnTo>
                <a:lnTo>
                  <a:pt x="95774" y="1637796"/>
                </a:lnTo>
                <a:lnTo>
                  <a:pt x="116816" y="1643350"/>
                </a:lnTo>
                <a:lnTo>
                  <a:pt x="116759" y="1642692"/>
                </a:lnTo>
                <a:lnTo>
                  <a:pt x="118376" y="1643247"/>
                </a:lnTo>
                <a:lnTo>
                  <a:pt x="118252" y="1642721"/>
                </a:lnTo>
                <a:lnTo>
                  <a:pt x="130406" y="1645039"/>
                </a:lnTo>
                <a:lnTo>
                  <a:pt x="131904" y="1644984"/>
                </a:lnTo>
                <a:lnTo>
                  <a:pt x="112178" y="1641321"/>
                </a:lnTo>
                <a:lnTo>
                  <a:pt x="106137" y="1638734"/>
                </a:lnTo>
                <a:lnTo>
                  <a:pt x="104965" y="1625114"/>
                </a:lnTo>
                <a:lnTo>
                  <a:pt x="132322" y="1632334"/>
                </a:lnTo>
                <a:lnTo>
                  <a:pt x="132176" y="1630646"/>
                </a:lnTo>
                <a:lnTo>
                  <a:pt x="121368" y="1628640"/>
                </a:lnTo>
                <a:lnTo>
                  <a:pt x="121118" y="1628532"/>
                </a:lnTo>
                <a:lnTo>
                  <a:pt x="121016" y="1628527"/>
                </a:lnTo>
                <a:lnTo>
                  <a:pt x="114528" y="1626805"/>
                </a:lnTo>
                <a:lnTo>
                  <a:pt x="111479" y="1613775"/>
                </a:lnTo>
                <a:lnTo>
                  <a:pt x="114302" y="1614114"/>
                </a:lnTo>
                <a:lnTo>
                  <a:pt x="114158" y="1612431"/>
                </a:lnTo>
                <a:lnTo>
                  <a:pt x="125732" y="1615486"/>
                </a:lnTo>
                <a:lnTo>
                  <a:pt x="167814" y="1620536"/>
                </a:lnTo>
                <a:cubicBezTo>
                  <a:pt x="198779" y="1623442"/>
                  <a:pt x="227278" y="1624699"/>
                  <a:pt x="255920" y="1622983"/>
                </a:cubicBezTo>
                <a:cubicBezTo>
                  <a:pt x="274107" y="1626548"/>
                  <a:pt x="300503" y="1629057"/>
                  <a:pt x="316924" y="1626946"/>
                </a:cubicBezTo>
                <a:cubicBezTo>
                  <a:pt x="304995" y="1620604"/>
                  <a:pt x="321418" y="1618490"/>
                  <a:pt x="319658" y="1612811"/>
                </a:cubicBezTo>
                <a:cubicBezTo>
                  <a:pt x="327867" y="1611755"/>
                  <a:pt x="327673" y="1615718"/>
                  <a:pt x="337840" y="1616378"/>
                </a:cubicBezTo>
                <a:cubicBezTo>
                  <a:pt x="352113" y="1616511"/>
                  <a:pt x="321418" y="1618490"/>
                  <a:pt x="335496" y="1622588"/>
                </a:cubicBezTo>
                <a:cubicBezTo>
                  <a:pt x="374211" y="1623512"/>
                  <a:pt x="405100" y="1617568"/>
                  <a:pt x="443622" y="1622457"/>
                </a:cubicBezTo>
                <a:cubicBezTo>
                  <a:pt x="458280" y="1614663"/>
                  <a:pt x="480766" y="1613739"/>
                  <a:pt x="501294" y="1611096"/>
                </a:cubicBezTo>
                <a:lnTo>
                  <a:pt x="545079" y="1606819"/>
                </a:lnTo>
                <a:lnTo>
                  <a:pt x="540040" y="1606288"/>
                </a:lnTo>
                <a:cubicBezTo>
                  <a:pt x="491258" y="1606775"/>
                  <a:pt x="438025" y="1611613"/>
                  <a:pt x="387726" y="1606316"/>
                </a:cubicBezTo>
                <a:cubicBezTo>
                  <a:pt x="381762" y="1604884"/>
                  <a:pt x="379891" y="1603079"/>
                  <a:pt x="373926" y="1601648"/>
                </a:cubicBezTo>
                <a:cubicBezTo>
                  <a:pt x="357902" y="1599157"/>
                  <a:pt x="323274" y="1600328"/>
                  <a:pt x="313569" y="1595289"/>
                </a:cubicBezTo>
                <a:cubicBezTo>
                  <a:pt x="313215" y="1599270"/>
                  <a:pt x="310990" y="1601447"/>
                  <a:pt x="303154" y="1598210"/>
                </a:cubicBezTo>
                <a:cubicBezTo>
                  <a:pt x="299060" y="1598581"/>
                  <a:pt x="277425" y="1590678"/>
                  <a:pt x="275200" y="1592855"/>
                </a:cubicBezTo>
                <a:cubicBezTo>
                  <a:pt x="279295" y="1592483"/>
                  <a:pt x="277071" y="1594659"/>
                  <a:pt x="278942" y="1596463"/>
                </a:cubicBezTo>
                <a:lnTo>
                  <a:pt x="257563" y="1592438"/>
                </a:lnTo>
                <a:lnTo>
                  <a:pt x="256652" y="1587595"/>
                </a:lnTo>
                <a:lnTo>
                  <a:pt x="254203" y="1586536"/>
                </a:lnTo>
                <a:cubicBezTo>
                  <a:pt x="251758" y="1584044"/>
                  <a:pt x="250290" y="1580213"/>
                  <a:pt x="250344" y="1574307"/>
                </a:cubicBezTo>
                <a:lnTo>
                  <a:pt x="252604" y="1566080"/>
                </a:lnTo>
                <a:lnTo>
                  <a:pt x="250225" y="1553439"/>
                </a:lnTo>
                <a:lnTo>
                  <a:pt x="259984" y="1555017"/>
                </a:lnTo>
                <a:lnTo>
                  <a:pt x="263756" y="1551639"/>
                </a:lnTo>
                <a:cubicBezTo>
                  <a:pt x="271401" y="1547289"/>
                  <a:pt x="281030" y="1545093"/>
                  <a:pt x="289079" y="1541900"/>
                </a:cubicBezTo>
                <a:cubicBezTo>
                  <a:pt x="311859" y="1530430"/>
                  <a:pt x="336508" y="1526336"/>
                  <a:pt x="359431" y="1529417"/>
                </a:cubicBezTo>
                <a:cubicBezTo>
                  <a:pt x="414189" y="1528801"/>
                  <a:pt x="469666" y="1510044"/>
                  <a:pt x="523057" y="1507535"/>
                </a:cubicBezTo>
                <a:cubicBezTo>
                  <a:pt x="539657" y="1506632"/>
                  <a:pt x="547061" y="1483406"/>
                  <a:pt x="566750" y="1477219"/>
                </a:cubicBezTo>
                <a:cubicBezTo>
                  <a:pt x="585076" y="1469139"/>
                  <a:pt x="600669" y="1457273"/>
                  <a:pt x="590106" y="1433056"/>
                </a:cubicBezTo>
                <a:cubicBezTo>
                  <a:pt x="584142" y="1420001"/>
                  <a:pt x="602467" y="1411921"/>
                  <a:pt x="616335" y="1407232"/>
                </a:cubicBezTo>
                <a:cubicBezTo>
                  <a:pt x="627977" y="1404238"/>
                  <a:pt x="636528" y="1406527"/>
                  <a:pt x="635306" y="1419186"/>
                </a:cubicBezTo>
                <a:cubicBezTo>
                  <a:pt x="633581" y="1426363"/>
                  <a:pt x="630994" y="1437129"/>
                  <a:pt x="645367" y="1437922"/>
                </a:cubicBezTo>
                <a:cubicBezTo>
                  <a:pt x="644002" y="1436029"/>
                  <a:pt x="647092" y="1430745"/>
                  <a:pt x="647092" y="1430745"/>
                </a:cubicBezTo>
                <a:cubicBezTo>
                  <a:pt x="653345" y="1382003"/>
                  <a:pt x="672531" y="1370334"/>
                  <a:pt x="712199" y="1387065"/>
                </a:cubicBezTo>
                <a:cubicBezTo>
                  <a:pt x="725708" y="1391447"/>
                  <a:pt x="733541" y="1411876"/>
                  <a:pt x="748273" y="1403600"/>
                </a:cubicBezTo>
                <a:cubicBezTo>
                  <a:pt x="777737" y="1387044"/>
                  <a:pt x="812660" y="1378062"/>
                  <a:pt x="836663" y="1353933"/>
                </a:cubicBezTo>
                <a:cubicBezTo>
                  <a:pt x="846436" y="1343563"/>
                  <a:pt x="852616" y="1332995"/>
                  <a:pt x="866989" y="1333789"/>
                </a:cubicBezTo>
                <a:cubicBezTo>
                  <a:pt x="890774" y="1333283"/>
                  <a:pt x="885673" y="1316639"/>
                  <a:pt x="882438" y="1307369"/>
                </a:cubicBezTo>
                <a:cubicBezTo>
                  <a:pt x="877337" y="1290726"/>
                  <a:pt x="834723" y="1293830"/>
                  <a:pt x="821860" y="1309483"/>
                </a:cubicBezTo>
                <a:cubicBezTo>
                  <a:pt x="813451" y="1321746"/>
                  <a:pt x="806770" y="1326831"/>
                  <a:pt x="792399" y="1326039"/>
                </a:cubicBezTo>
                <a:cubicBezTo>
                  <a:pt x="778024" y="1325245"/>
                  <a:pt x="754598" y="1316683"/>
                  <a:pt x="759844" y="1347878"/>
                </a:cubicBezTo>
                <a:cubicBezTo>
                  <a:pt x="760347" y="1353360"/>
                  <a:pt x="754526" y="1354857"/>
                  <a:pt x="748705" y="1356353"/>
                </a:cubicBezTo>
                <a:cubicBezTo>
                  <a:pt x="726643" y="1349683"/>
                  <a:pt x="742095" y="1323264"/>
                  <a:pt x="728944" y="1309814"/>
                </a:cubicBezTo>
                <a:cubicBezTo>
                  <a:pt x="723483" y="1302240"/>
                  <a:pt x="738718" y="1299444"/>
                  <a:pt x="748994" y="1294557"/>
                </a:cubicBezTo>
                <a:cubicBezTo>
                  <a:pt x="769546" y="1284782"/>
                  <a:pt x="796063" y="1288062"/>
                  <a:pt x="809286" y="1263339"/>
                </a:cubicBezTo>
                <a:cubicBezTo>
                  <a:pt x="810149" y="1259750"/>
                  <a:pt x="815969" y="1258253"/>
                  <a:pt x="819562" y="1258451"/>
                </a:cubicBezTo>
                <a:cubicBezTo>
                  <a:pt x="855349" y="1268606"/>
                  <a:pt x="888508" y="1242823"/>
                  <a:pt x="921982" y="1229585"/>
                </a:cubicBezTo>
                <a:lnTo>
                  <a:pt x="929728" y="1227915"/>
                </a:lnTo>
                <a:lnTo>
                  <a:pt x="925621" y="1210325"/>
                </a:lnTo>
                <a:cubicBezTo>
                  <a:pt x="925980" y="1201255"/>
                  <a:pt x="913837" y="1198767"/>
                  <a:pt x="908518" y="1205747"/>
                </a:cubicBezTo>
                <a:cubicBezTo>
                  <a:pt x="884157" y="1238945"/>
                  <a:pt x="861090" y="1221312"/>
                  <a:pt x="837305" y="1221817"/>
                </a:cubicBezTo>
                <a:cubicBezTo>
                  <a:pt x="819340" y="1220828"/>
                  <a:pt x="803600" y="1218141"/>
                  <a:pt x="787863" y="1215455"/>
                </a:cubicBezTo>
                <a:cubicBezTo>
                  <a:pt x="760846" y="1206694"/>
                  <a:pt x="759838" y="1195729"/>
                  <a:pt x="782978" y="1175189"/>
                </a:cubicBezTo>
                <a:cubicBezTo>
                  <a:pt x="788295" y="1168210"/>
                  <a:pt x="794117" y="1166713"/>
                  <a:pt x="794476" y="1157642"/>
                </a:cubicBezTo>
                <a:cubicBezTo>
                  <a:pt x="790597" y="1128339"/>
                  <a:pt x="806047" y="1101921"/>
                  <a:pt x="837882" y="1098223"/>
                </a:cubicBezTo>
                <a:cubicBezTo>
                  <a:pt x="893000" y="1088535"/>
                  <a:pt x="948117" y="1078849"/>
                  <a:pt x="999425" y="1092587"/>
                </a:cubicBezTo>
                <a:cubicBezTo>
                  <a:pt x="1012936" y="1096968"/>
                  <a:pt x="1026444" y="1101348"/>
                  <a:pt x="1040313" y="1096660"/>
                </a:cubicBezTo>
                <a:cubicBezTo>
                  <a:pt x="1072759" y="1086632"/>
                  <a:pt x="1105367" y="1081613"/>
                  <a:pt x="1137606" y="1079072"/>
                </a:cubicBezTo>
                <a:lnTo>
                  <a:pt x="1227964" y="1076496"/>
                </a:lnTo>
                <a:lnTo>
                  <a:pt x="1249943" y="1065838"/>
                </a:lnTo>
                <a:lnTo>
                  <a:pt x="1309464" y="1056332"/>
                </a:lnTo>
                <a:lnTo>
                  <a:pt x="1324813" y="1041445"/>
                </a:lnTo>
                <a:cubicBezTo>
                  <a:pt x="1334585" y="1031076"/>
                  <a:pt x="1349820" y="1028279"/>
                  <a:pt x="1364192" y="1029073"/>
                </a:cubicBezTo>
                <a:cubicBezTo>
                  <a:pt x="1369150" y="1031165"/>
                  <a:pt x="1374971" y="1029668"/>
                  <a:pt x="1376697" y="1022492"/>
                </a:cubicBezTo>
                <a:lnTo>
                  <a:pt x="1374086" y="1018871"/>
                </a:lnTo>
                <a:lnTo>
                  <a:pt x="1368783" y="1020123"/>
                </a:lnTo>
                <a:lnTo>
                  <a:pt x="1357249" y="1012701"/>
                </a:lnTo>
                <a:lnTo>
                  <a:pt x="1308357" y="1011449"/>
                </a:lnTo>
                <a:cubicBezTo>
                  <a:pt x="1288254" y="1009885"/>
                  <a:pt x="1268582" y="1006528"/>
                  <a:pt x="1249431" y="999109"/>
                </a:cubicBezTo>
                <a:cubicBezTo>
                  <a:pt x="1185546" y="1030129"/>
                  <a:pt x="1126909" y="1001443"/>
                  <a:pt x="1063743" y="1014320"/>
                </a:cubicBezTo>
                <a:cubicBezTo>
                  <a:pt x="1060151" y="1014123"/>
                  <a:pt x="1057923" y="1015819"/>
                  <a:pt x="1054329" y="1015621"/>
                </a:cubicBezTo>
                <a:cubicBezTo>
                  <a:pt x="1040820" y="1011239"/>
                  <a:pt x="1016674" y="1020817"/>
                  <a:pt x="1016890" y="997194"/>
                </a:cubicBezTo>
                <a:cubicBezTo>
                  <a:pt x="1016998" y="985382"/>
                  <a:pt x="1022658" y="978876"/>
                  <a:pt x="1030303" y="974526"/>
                </a:cubicBezTo>
                <a:lnTo>
                  <a:pt x="1041319" y="970287"/>
                </a:lnTo>
                <a:lnTo>
                  <a:pt x="1039762" y="962377"/>
                </a:lnTo>
                <a:lnTo>
                  <a:pt x="1081063" y="954417"/>
                </a:lnTo>
                <a:cubicBezTo>
                  <a:pt x="1084216" y="953122"/>
                  <a:pt x="1087923" y="951278"/>
                  <a:pt x="1091866" y="949657"/>
                </a:cubicBezTo>
                <a:lnTo>
                  <a:pt x="1100931" y="947123"/>
                </a:lnTo>
                <a:lnTo>
                  <a:pt x="1101206" y="947262"/>
                </a:lnTo>
                <a:cubicBezTo>
                  <a:pt x="1101955" y="947435"/>
                  <a:pt x="1102979" y="947334"/>
                  <a:pt x="1104084" y="946240"/>
                </a:cubicBezTo>
                <a:lnTo>
                  <a:pt x="1100931" y="947123"/>
                </a:lnTo>
                <a:lnTo>
                  <a:pt x="1099989" y="946641"/>
                </a:lnTo>
                <a:cubicBezTo>
                  <a:pt x="1098882" y="947738"/>
                  <a:pt x="1097857" y="947837"/>
                  <a:pt x="1097386" y="947390"/>
                </a:cubicBezTo>
                <a:lnTo>
                  <a:pt x="1097695" y="946292"/>
                </a:lnTo>
                <a:lnTo>
                  <a:pt x="1217579" y="923745"/>
                </a:lnTo>
                <a:lnTo>
                  <a:pt x="1219461" y="927034"/>
                </a:lnTo>
                <a:cubicBezTo>
                  <a:pt x="1254449" y="921631"/>
                  <a:pt x="1274935" y="919621"/>
                  <a:pt x="1309924" y="914217"/>
                </a:cubicBezTo>
                <a:lnTo>
                  <a:pt x="1314002" y="914479"/>
                </a:lnTo>
                <a:lnTo>
                  <a:pt x="1333297" y="900107"/>
                </a:lnTo>
                <a:cubicBezTo>
                  <a:pt x="1351620" y="892026"/>
                  <a:pt x="1367215" y="880160"/>
                  <a:pt x="1356653" y="855943"/>
                </a:cubicBezTo>
                <a:cubicBezTo>
                  <a:pt x="1350688" y="842887"/>
                  <a:pt x="1369012" y="834807"/>
                  <a:pt x="1382881" y="830119"/>
                </a:cubicBezTo>
                <a:cubicBezTo>
                  <a:pt x="1394523" y="827125"/>
                  <a:pt x="1403074" y="829413"/>
                  <a:pt x="1401853" y="842072"/>
                </a:cubicBezTo>
                <a:cubicBezTo>
                  <a:pt x="1400127" y="849249"/>
                  <a:pt x="1397540" y="860015"/>
                  <a:pt x="1411912" y="860809"/>
                </a:cubicBezTo>
                <a:cubicBezTo>
                  <a:pt x="1410548" y="858915"/>
                  <a:pt x="1413637" y="853631"/>
                  <a:pt x="1413637" y="853631"/>
                </a:cubicBezTo>
                <a:cubicBezTo>
                  <a:pt x="1419890" y="804889"/>
                  <a:pt x="1439078" y="793220"/>
                  <a:pt x="1478745" y="809951"/>
                </a:cubicBezTo>
                <a:cubicBezTo>
                  <a:pt x="1492254" y="814334"/>
                  <a:pt x="1500087" y="834763"/>
                  <a:pt x="1514818" y="826486"/>
                </a:cubicBezTo>
                <a:cubicBezTo>
                  <a:pt x="1544283" y="809930"/>
                  <a:pt x="1579207" y="800948"/>
                  <a:pt x="1603208" y="776819"/>
                </a:cubicBezTo>
                <a:cubicBezTo>
                  <a:pt x="1612982" y="766450"/>
                  <a:pt x="1619164" y="755883"/>
                  <a:pt x="1633534" y="756675"/>
                </a:cubicBezTo>
                <a:cubicBezTo>
                  <a:pt x="1657321" y="756169"/>
                  <a:pt x="1652218" y="739525"/>
                  <a:pt x="1648985" y="730255"/>
                </a:cubicBezTo>
                <a:cubicBezTo>
                  <a:pt x="1643884" y="713613"/>
                  <a:pt x="1601270" y="716717"/>
                  <a:pt x="1588406" y="732369"/>
                </a:cubicBezTo>
                <a:cubicBezTo>
                  <a:pt x="1579998" y="744632"/>
                  <a:pt x="1573315" y="749718"/>
                  <a:pt x="1558943" y="748927"/>
                </a:cubicBezTo>
                <a:cubicBezTo>
                  <a:pt x="1544570" y="748132"/>
                  <a:pt x="1521144" y="739570"/>
                  <a:pt x="1526389" y="770765"/>
                </a:cubicBezTo>
                <a:cubicBezTo>
                  <a:pt x="1526892" y="776248"/>
                  <a:pt x="1521072" y="777743"/>
                  <a:pt x="1515251" y="779240"/>
                </a:cubicBezTo>
                <a:cubicBezTo>
                  <a:pt x="1493189" y="772569"/>
                  <a:pt x="1508641" y="746150"/>
                  <a:pt x="1495491" y="732700"/>
                </a:cubicBezTo>
                <a:cubicBezTo>
                  <a:pt x="1490029" y="725126"/>
                  <a:pt x="1505263" y="722330"/>
                  <a:pt x="1515541" y="717442"/>
                </a:cubicBezTo>
                <a:cubicBezTo>
                  <a:pt x="1536092" y="707668"/>
                  <a:pt x="1562609" y="710948"/>
                  <a:pt x="1575832" y="686226"/>
                </a:cubicBezTo>
                <a:cubicBezTo>
                  <a:pt x="1576695" y="682637"/>
                  <a:pt x="1582515" y="681140"/>
                  <a:pt x="1586108" y="681337"/>
                </a:cubicBezTo>
                <a:cubicBezTo>
                  <a:pt x="1633821" y="694878"/>
                  <a:pt x="1676869" y="644529"/>
                  <a:pt x="1722215" y="645211"/>
                </a:cubicBezTo>
                <a:cubicBezTo>
                  <a:pt x="1732993" y="645805"/>
                  <a:pt x="1743268" y="640917"/>
                  <a:pt x="1754047" y="641512"/>
                </a:cubicBezTo>
                <a:cubicBezTo>
                  <a:pt x="1785522" y="646885"/>
                  <a:pt x="1814627" y="639399"/>
                  <a:pt x="1845958" y="630219"/>
                </a:cubicBezTo>
                <a:cubicBezTo>
                  <a:pt x="1854006" y="627026"/>
                  <a:pt x="1861194" y="627423"/>
                  <a:pt x="1869241" y="624231"/>
                </a:cubicBezTo>
                <a:cubicBezTo>
                  <a:pt x="1884836" y="612364"/>
                  <a:pt x="1906824" y="657209"/>
                  <a:pt x="1920262" y="608863"/>
                </a:cubicBezTo>
                <a:cubicBezTo>
                  <a:pt x="1926802" y="589225"/>
                  <a:pt x="1948218" y="575862"/>
                  <a:pt x="1952890" y="548849"/>
                </a:cubicBezTo>
                <a:cubicBezTo>
                  <a:pt x="1958423" y="518247"/>
                  <a:pt x="1982427" y="494119"/>
                  <a:pt x="2016487" y="488725"/>
                </a:cubicBezTo>
                <a:cubicBezTo>
                  <a:pt x="2109260" y="473843"/>
                  <a:pt x="2202896" y="455371"/>
                  <a:pt x="2295811" y="455043"/>
                </a:cubicBezTo>
                <a:cubicBezTo>
                  <a:pt x="2326783" y="454931"/>
                  <a:pt x="2359121" y="456715"/>
                  <a:pt x="2390956" y="453016"/>
                </a:cubicBezTo>
                <a:cubicBezTo>
                  <a:pt x="2415604" y="448922"/>
                  <a:pt x="2439534" y="462966"/>
                  <a:pt x="2461593" y="469637"/>
                </a:cubicBezTo>
                <a:cubicBezTo>
                  <a:pt x="2471511" y="473821"/>
                  <a:pt x="2482290" y="474416"/>
                  <a:pt x="2494794" y="467832"/>
                </a:cubicBezTo>
                <a:cubicBezTo>
                  <a:pt x="2544450" y="450572"/>
                  <a:pt x="2592381" y="440489"/>
                  <a:pt x="2648865" y="432696"/>
                </a:cubicBezTo>
                <a:cubicBezTo>
                  <a:pt x="2640171" y="415854"/>
                  <a:pt x="2635067" y="399210"/>
                  <a:pt x="2627739" y="384263"/>
                </a:cubicBezTo>
                <a:cubicBezTo>
                  <a:pt x="2624505" y="374993"/>
                  <a:pt x="2616816" y="369115"/>
                  <a:pt x="2608767" y="372308"/>
                </a:cubicBezTo>
                <a:cubicBezTo>
                  <a:pt x="2567663" y="391856"/>
                  <a:pt x="2522032" y="362069"/>
                  <a:pt x="2481572" y="401653"/>
                </a:cubicBezTo>
                <a:cubicBezTo>
                  <a:pt x="2456782" y="391196"/>
                  <a:pt x="2415963" y="439850"/>
                  <a:pt x="2393974" y="395005"/>
                </a:cubicBezTo>
                <a:cubicBezTo>
                  <a:pt x="2388010" y="381949"/>
                  <a:pt x="2364368" y="397008"/>
                  <a:pt x="2348631" y="394323"/>
                </a:cubicBezTo>
                <a:cubicBezTo>
                  <a:pt x="2285681" y="383579"/>
                  <a:pt x="2223018" y="401940"/>
                  <a:pt x="2161864" y="436746"/>
                </a:cubicBezTo>
                <a:cubicBezTo>
                  <a:pt x="2141311" y="446521"/>
                  <a:pt x="2126939" y="445728"/>
                  <a:pt x="2116017" y="430581"/>
                </a:cubicBezTo>
                <a:cubicBezTo>
                  <a:pt x="2134559" y="398879"/>
                  <a:pt x="2163159" y="385913"/>
                  <a:pt x="2199448" y="378823"/>
                </a:cubicBezTo>
                <a:cubicBezTo>
                  <a:pt x="2221185" y="375478"/>
                  <a:pt x="2242762" y="367122"/>
                  <a:pt x="2264213" y="357396"/>
                </a:cubicBezTo>
                <a:lnTo>
                  <a:pt x="2295108" y="343086"/>
                </a:lnTo>
                <a:lnTo>
                  <a:pt x="2284378" y="343647"/>
                </a:lnTo>
                <a:cubicBezTo>
                  <a:pt x="2284378" y="343647"/>
                  <a:pt x="2284898" y="339654"/>
                  <a:pt x="2280820" y="339867"/>
                </a:cubicBezTo>
                <a:cubicBezTo>
                  <a:pt x="2255839" y="345141"/>
                  <a:pt x="2262212" y="342824"/>
                  <a:pt x="2241309" y="347883"/>
                </a:cubicBezTo>
                <a:cubicBezTo>
                  <a:pt x="2233154" y="348308"/>
                  <a:pt x="2224999" y="348734"/>
                  <a:pt x="2212767" y="349375"/>
                </a:cubicBezTo>
                <a:cubicBezTo>
                  <a:pt x="2188416" y="357587"/>
                  <a:pt x="2164137" y="361334"/>
                  <a:pt x="2138620" y="364900"/>
                </a:cubicBezTo>
                <a:lnTo>
                  <a:pt x="2104523" y="370926"/>
                </a:lnTo>
                <a:lnTo>
                  <a:pt x="2101417" y="349214"/>
                </a:lnTo>
                <a:lnTo>
                  <a:pt x="2142709" y="343124"/>
                </a:lnTo>
                <a:cubicBezTo>
                  <a:pt x="2145897" y="341965"/>
                  <a:pt x="2149659" y="340283"/>
                  <a:pt x="2153642" y="338835"/>
                </a:cubicBezTo>
                <a:lnTo>
                  <a:pt x="2162745" y="336706"/>
                </a:lnTo>
                <a:lnTo>
                  <a:pt x="2163010" y="336860"/>
                </a:lnTo>
                <a:cubicBezTo>
                  <a:pt x="2163744" y="337067"/>
                  <a:pt x="2164762" y="337015"/>
                  <a:pt x="2165911" y="335963"/>
                </a:cubicBezTo>
                <a:lnTo>
                  <a:pt x="2162745" y="336706"/>
                </a:lnTo>
                <a:lnTo>
                  <a:pt x="2161832" y="336175"/>
                </a:lnTo>
                <a:cubicBezTo>
                  <a:pt x="2160684" y="337227"/>
                  <a:pt x="2159666" y="337281"/>
                  <a:pt x="2159221" y="336809"/>
                </a:cubicBezTo>
                <a:lnTo>
                  <a:pt x="2159581" y="335716"/>
                </a:lnTo>
                <a:lnTo>
                  <a:pt x="2279415" y="318608"/>
                </a:lnTo>
                <a:lnTo>
                  <a:pt x="2281113" y="322008"/>
                </a:lnTo>
                <a:cubicBezTo>
                  <a:pt x="2316027" y="318200"/>
                  <a:pt x="2336415" y="317135"/>
                  <a:pt x="2371328" y="313327"/>
                </a:cubicBezTo>
                <a:lnTo>
                  <a:pt x="2371760" y="313376"/>
                </a:lnTo>
                <a:lnTo>
                  <a:pt x="2372463" y="313143"/>
                </a:lnTo>
                <a:lnTo>
                  <a:pt x="2407363" y="315606"/>
                </a:lnTo>
                <a:lnTo>
                  <a:pt x="2515299" y="311746"/>
                </a:lnTo>
                <a:lnTo>
                  <a:pt x="2546433" y="312026"/>
                </a:lnTo>
                <a:lnTo>
                  <a:pt x="2554345" y="309992"/>
                </a:lnTo>
                <a:cubicBezTo>
                  <a:pt x="2557426" y="309481"/>
                  <a:pt x="2560121" y="309630"/>
                  <a:pt x="2561484" y="311522"/>
                </a:cubicBezTo>
                <a:lnTo>
                  <a:pt x="2562510" y="312171"/>
                </a:lnTo>
                <a:lnTo>
                  <a:pt x="2571928" y="312256"/>
                </a:lnTo>
                <a:lnTo>
                  <a:pt x="2624762" y="309953"/>
                </a:lnTo>
                <a:lnTo>
                  <a:pt x="2624870" y="309984"/>
                </a:lnTo>
                <a:cubicBezTo>
                  <a:pt x="2624870" y="309984"/>
                  <a:pt x="2624870" y="309984"/>
                  <a:pt x="2628946" y="309770"/>
                </a:cubicBezTo>
                <a:lnTo>
                  <a:pt x="2624762" y="309953"/>
                </a:lnTo>
                <a:lnTo>
                  <a:pt x="2619011" y="308307"/>
                </a:lnTo>
                <a:cubicBezTo>
                  <a:pt x="2621309" y="306204"/>
                  <a:pt x="2623606" y="304102"/>
                  <a:pt x="2629463" y="305778"/>
                </a:cubicBezTo>
                <a:cubicBezTo>
                  <a:pt x="2629463" y="305778"/>
                  <a:pt x="2633541" y="305565"/>
                  <a:pt x="2633541" y="305565"/>
                </a:cubicBezTo>
                <a:cubicBezTo>
                  <a:pt x="2635838" y="303461"/>
                  <a:pt x="2634060" y="301573"/>
                  <a:pt x="2631761" y="303675"/>
                </a:cubicBezTo>
                <a:cubicBezTo>
                  <a:pt x="2603737" y="301174"/>
                  <a:pt x="2560667" y="305410"/>
                  <a:pt x="2526786" y="301232"/>
                </a:cubicBezTo>
                <a:cubicBezTo>
                  <a:pt x="2525525" y="295351"/>
                  <a:pt x="2521446" y="295564"/>
                  <a:pt x="2531899" y="293034"/>
                </a:cubicBezTo>
                <a:cubicBezTo>
                  <a:pt x="2535459" y="296814"/>
                  <a:pt x="2547690" y="296176"/>
                  <a:pt x="2559922" y="295535"/>
                </a:cubicBezTo>
                <a:cubicBezTo>
                  <a:pt x="2560958" y="287551"/>
                  <a:pt x="2586166" y="296146"/>
                  <a:pt x="2604255" y="297183"/>
                </a:cubicBezTo>
                <a:cubicBezTo>
                  <a:pt x="2628460" y="297900"/>
                  <a:pt x="2653814" y="297566"/>
                  <a:pt x="2679327" y="297966"/>
                </a:cubicBezTo>
                <a:lnTo>
                  <a:pt x="2749899" y="302790"/>
                </a:lnTo>
                <a:lnTo>
                  <a:pt x="2751767" y="301932"/>
                </a:lnTo>
                <a:cubicBezTo>
                  <a:pt x="2754982" y="301457"/>
                  <a:pt x="2757751" y="302007"/>
                  <a:pt x="2759866" y="303146"/>
                </a:cubicBezTo>
                <a:lnTo>
                  <a:pt x="2760483" y="305158"/>
                </a:lnTo>
                <a:lnTo>
                  <a:pt x="2768837" y="308403"/>
                </a:lnTo>
                <a:cubicBezTo>
                  <a:pt x="2784628" y="311544"/>
                  <a:pt x="2819026" y="311726"/>
                  <a:pt x="2828444" y="317184"/>
                </a:cubicBezTo>
                <a:cubicBezTo>
                  <a:pt x="2828961" y="313191"/>
                  <a:pt x="2831259" y="311088"/>
                  <a:pt x="2838894" y="314654"/>
                </a:cubicBezTo>
                <a:cubicBezTo>
                  <a:pt x="2842973" y="314439"/>
                  <a:pt x="2864104" y="323248"/>
                  <a:pt x="2866402" y="321145"/>
                </a:cubicBezTo>
                <a:cubicBezTo>
                  <a:pt x="2862323" y="321360"/>
                  <a:pt x="2864622" y="319258"/>
                  <a:pt x="2862844" y="317367"/>
                </a:cubicBezTo>
                <a:lnTo>
                  <a:pt x="2883877" y="322260"/>
                </a:lnTo>
                <a:lnTo>
                  <a:pt x="2884604" y="327335"/>
                </a:lnTo>
                <a:lnTo>
                  <a:pt x="2894514" y="324207"/>
                </a:lnTo>
                <a:cubicBezTo>
                  <a:pt x="2901638" y="323918"/>
                  <a:pt x="2909076" y="327056"/>
                  <a:pt x="2917196" y="331139"/>
                </a:cubicBezTo>
                <a:cubicBezTo>
                  <a:pt x="2929339" y="333627"/>
                  <a:pt x="2933219" y="362930"/>
                  <a:pt x="2959448" y="337105"/>
                </a:cubicBezTo>
                <a:cubicBezTo>
                  <a:pt x="2969222" y="326736"/>
                  <a:pt x="2996242" y="335498"/>
                  <a:pt x="2999547" y="306592"/>
                </a:cubicBezTo>
                <a:cubicBezTo>
                  <a:pt x="2999908" y="297522"/>
                  <a:pt x="3014280" y="298314"/>
                  <a:pt x="3021466" y="298711"/>
                </a:cubicBezTo>
                <a:cubicBezTo>
                  <a:pt x="3040796" y="301595"/>
                  <a:pt x="3056174" y="313350"/>
                  <a:pt x="3081182" y="300185"/>
                </a:cubicBezTo>
                <a:cubicBezTo>
                  <a:pt x="3091459" y="295297"/>
                  <a:pt x="3092464" y="306261"/>
                  <a:pt x="3092104" y="315332"/>
                </a:cubicBezTo>
                <a:cubicBezTo>
                  <a:pt x="3090523" y="337061"/>
                  <a:pt x="3090307" y="360684"/>
                  <a:pt x="3088725" y="382414"/>
                </a:cubicBezTo>
                <a:cubicBezTo>
                  <a:pt x="3087504" y="395072"/>
                  <a:pt x="3086281" y="407731"/>
                  <a:pt x="3096197" y="411913"/>
                </a:cubicBezTo>
                <a:cubicBezTo>
                  <a:pt x="3107479" y="417990"/>
                  <a:pt x="3115026" y="409316"/>
                  <a:pt x="3123938" y="402536"/>
                </a:cubicBezTo>
                <a:cubicBezTo>
                  <a:pt x="3138166" y="388775"/>
                  <a:pt x="3146716" y="391066"/>
                  <a:pt x="3161592" y="397341"/>
                </a:cubicBezTo>
                <a:cubicBezTo>
                  <a:pt x="3207581" y="418057"/>
                  <a:pt x="3261478" y="421029"/>
                  <a:pt x="3316091" y="405860"/>
                </a:cubicBezTo>
                <a:cubicBezTo>
                  <a:pt x="3339375" y="399873"/>
                  <a:pt x="3360932" y="401061"/>
                  <a:pt x="3381628" y="405838"/>
                </a:cubicBezTo>
                <a:cubicBezTo>
                  <a:pt x="3409512" y="411012"/>
                  <a:pt x="3442711" y="409208"/>
                  <a:pt x="3463909" y="419467"/>
                </a:cubicBezTo>
                <a:cubicBezTo>
                  <a:pt x="3497756" y="437696"/>
                  <a:pt x="3538501" y="427215"/>
                  <a:pt x="3572706" y="436374"/>
                </a:cubicBezTo>
                <a:cubicBezTo>
                  <a:pt x="3589809" y="440954"/>
                  <a:pt x="3606410" y="440051"/>
                  <a:pt x="3625236" y="437454"/>
                </a:cubicBezTo>
                <a:lnTo>
                  <a:pt x="3689348" y="436110"/>
                </a:lnTo>
                <a:lnTo>
                  <a:pt x="3686087" y="430685"/>
                </a:lnTo>
                <a:cubicBezTo>
                  <a:pt x="3680979" y="422500"/>
                  <a:pt x="3674584" y="409695"/>
                  <a:pt x="3688491" y="398728"/>
                </a:cubicBezTo>
                <a:cubicBezTo>
                  <a:pt x="3700510" y="391129"/>
                  <a:pt x="3709436" y="402876"/>
                  <a:pt x="3713901" y="408751"/>
                </a:cubicBezTo>
                <a:lnTo>
                  <a:pt x="3739884" y="438352"/>
                </a:lnTo>
                <a:lnTo>
                  <a:pt x="3822494" y="457422"/>
                </a:lnTo>
                <a:cubicBezTo>
                  <a:pt x="3827452" y="459513"/>
                  <a:pt x="3833775" y="463498"/>
                  <a:pt x="3837728" y="454627"/>
                </a:cubicBezTo>
                <a:cubicBezTo>
                  <a:pt x="3849586" y="428009"/>
                  <a:pt x="3870283" y="432787"/>
                  <a:pt x="3888247" y="433778"/>
                </a:cubicBezTo>
                <a:cubicBezTo>
                  <a:pt x="3929137" y="437850"/>
                  <a:pt x="3970241" y="418302"/>
                  <a:pt x="4014219" y="417090"/>
                </a:cubicBezTo>
                <a:cubicBezTo>
                  <a:pt x="4046988" y="371628"/>
                  <a:pt x="4058054" y="401325"/>
                  <a:pt x="4073073" y="422153"/>
                </a:cubicBezTo>
                <a:cubicBezTo>
                  <a:pt x="4077169" y="427834"/>
                  <a:pt x="4087086" y="432016"/>
                  <a:pt x="4096859" y="421647"/>
                </a:cubicBezTo>
                <a:cubicBezTo>
                  <a:pt x="4128909" y="394327"/>
                  <a:pt x="4155427" y="397607"/>
                  <a:pt x="4172815" y="431291"/>
                </a:cubicBezTo>
                <a:cubicBezTo>
                  <a:pt x="4175546" y="435077"/>
                  <a:pt x="4178277" y="438864"/>
                  <a:pt x="4185464" y="439261"/>
                </a:cubicBezTo>
                <a:cubicBezTo>
                  <a:pt x="4189056" y="439459"/>
                  <a:pt x="4193511" y="436066"/>
                  <a:pt x="4196602" y="430785"/>
                </a:cubicBezTo>
                <a:cubicBezTo>
                  <a:pt x="4203645" y="416627"/>
                  <a:pt x="4185752" y="377461"/>
                  <a:pt x="4230377" y="396286"/>
                </a:cubicBezTo>
                <a:cubicBezTo>
                  <a:pt x="4253375" y="361193"/>
                  <a:pt x="4290310" y="374138"/>
                  <a:pt x="4320635" y="353994"/>
                </a:cubicBezTo>
                <a:cubicBezTo>
                  <a:pt x="4335368" y="345716"/>
                  <a:pt x="4350602" y="342920"/>
                  <a:pt x="4369572" y="354874"/>
                </a:cubicBezTo>
                <a:cubicBezTo>
                  <a:pt x="4383586" y="364737"/>
                  <a:pt x="4411827" y="360841"/>
                  <a:pt x="4435613" y="360334"/>
                </a:cubicBezTo>
                <a:cubicBezTo>
                  <a:pt x="4447758" y="362822"/>
                  <a:pt x="4458537" y="363416"/>
                  <a:pt x="4467591" y="371188"/>
                </a:cubicBezTo>
                <a:cubicBezTo>
                  <a:pt x="4476645" y="378961"/>
                  <a:pt x="4490800" y="403374"/>
                  <a:pt x="4503881" y="364099"/>
                </a:cubicBezTo>
                <a:cubicBezTo>
                  <a:pt x="4514802" y="379246"/>
                  <a:pt x="4539884" y="327905"/>
                  <a:pt x="4544770" y="368172"/>
                </a:cubicBezTo>
                <a:cubicBezTo>
                  <a:pt x="4544770" y="368172"/>
                  <a:pt x="4546135" y="370064"/>
                  <a:pt x="4548363" y="368371"/>
                </a:cubicBezTo>
                <a:cubicBezTo>
                  <a:pt x="4560129" y="366747"/>
                  <a:pt x="4570253" y="369123"/>
                  <a:pt x="4579698" y="373252"/>
                </a:cubicBezTo>
                <a:lnTo>
                  <a:pt x="4589988" y="379059"/>
                </a:lnTo>
                <a:lnTo>
                  <a:pt x="4631283" y="362549"/>
                </a:lnTo>
                <a:cubicBezTo>
                  <a:pt x="4645673" y="359426"/>
                  <a:pt x="4660251" y="359212"/>
                  <a:pt x="4676042" y="362565"/>
                </a:cubicBezTo>
                <a:cubicBezTo>
                  <a:pt x="4716431" y="370935"/>
                  <a:pt x="4762302" y="346961"/>
                  <a:pt x="4805426" y="349913"/>
                </a:cubicBezTo>
                <a:cubicBezTo>
                  <a:pt x="4811198" y="348037"/>
                  <a:pt x="4819095" y="344336"/>
                  <a:pt x="4822131" y="347876"/>
                </a:cubicBezTo>
                <a:lnTo>
                  <a:pt x="4831336" y="352696"/>
                </a:lnTo>
                <a:lnTo>
                  <a:pt x="4835886" y="352637"/>
                </a:lnTo>
                <a:lnTo>
                  <a:pt x="4863441" y="355293"/>
                </a:lnTo>
                <a:lnTo>
                  <a:pt x="4903529" y="339513"/>
                </a:lnTo>
                <a:cubicBezTo>
                  <a:pt x="4933901" y="331899"/>
                  <a:pt x="4962450" y="335065"/>
                  <a:pt x="4990996" y="338232"/>
                </a:cubicBezTo>
                <a:cubicBezTo>
                  <a:pt x="4996159" y="339948"/>
                  <a:pt x="5000412" y="336300"/>
                  <a:pt x="5003147" y="330883"/>
                </a:cubicBezTo>
                <a:cubicBezTo>
                  <a:pt x="5018035" y="318119"/>
                  <a:pt x="5030786" y="328686"/>
                  <a:pt x="5025924" y="335927"/>
                </a:cubicBezTo>
                <a:cubicBezTo>
                  <a:pt x="5014372" y="361189"/>
                  <a:pt x="5033204" y="357329"/>
                  <a:pt x="5045655" y="358938"/>
                </a:cubicBezTo>
                <a:cubicBezTo>
                  <a:pt x="5069039" y="360388"/>
                  <a:pt x="5096378" y="349233"/>
                  <a:pt x="5117936" y="361463"/>
                </a:cubicBezTo>
                <a:cubicBezTo>
                  <a:pt x="5124616" y="364950"/>
                  <a:pt x="5134641" y="359426"/>
                  <a:pt x="5139503" y="352185"/>
                </a:cubicBezTo>
                <a:cubicBezTo>
                  <a:pt x="5151963" y="332286"/>
                  <a:pt x="5165932" y="335666"/>
                  <a:pt x="5182937" y="342587"/>
                </a:cubicBezTo>
                <a:cubicBezTo>
                  <a:pt x="5195388" y="344196"/>
                  <a:pt x="5201451" y="372785"/>
                  <a:pt x="5226062" y="345539"/>
                </a:cubicBezTo>
                <a:cubicBezTo>
                  <a:pt x="5235179" y="334651"/>
                  <a:pt x="5263116" y="341411"/>
                  <a:pt x="5264342" y="312715"/>
                </a:cubicBezTo>
                <a:cubicBezTo>
                  <a:pt x="5264042" y="303758"/>
                  <a:pt x="5278621" y="303544"/>
                  <a:pt x="5285910" y="303437"/>
                </a:cubicBezTo>
                <a:cubicBezTo>
                  <a:pt x="5305650" y="304940"/>
                  <a:pt x="5322045" y="315453"/>
                  <a:pt x="5346349" y="300758"/>
                </a:cubicBezTo>
                <a:cubicBezTo>
                  <a:pt x="5356374" y="295234"/>
                  <a:pt x="5358191" y="305962"/>
                  <a:pt x="5358491" y="314919"/>
                </a:cubicBezTo>
                <a:cubicBezTo>
                  <a:pt x="5358482" y="336428"/>
                  <a:pt x="5359991" y="359707"/>
                  <a:pt x="5359981" y="381215"/>
                </a:cubicBezTo>
                <a:cubicBezTo>
                  <a:pt x="5359673" y="393766"/>
                  <a:pt x="5359364" y="406318"/>
                  <a:pt x="5369688" y="409750"/>
                </a:cubicBezTo>
                <a:cubicBezTo>
                  <a:pt x="5381531" y="414955"/>
                  <a:pt x="5388520" y="405890"/>
                  <a:pt x="5397027" y="398596"/>
                </a:cubicBezTo>
                <a:cubicBezTo>
                  <a:pt x="5410395" y="384061"/>
                  <a:pt x="5419203" y="385724"/>
                  <a:pt x="5434689" y="390874"/>
                </a:cubicBezTo>
                <a:cubicBezTo>
                  <a:pt x="5482667" y="408095"/>
                  <a:pt x="5537335" y="407293"/>
                  <a:pt x="5591403" y="388576"/>
                </a:cubicBezTo>
                <a:cubicBezTo>
                  <a:pt x="5614488" y="381069"/>
                  <a:pt x="5636355" y="380748"/>
                  <a:pt x="5657613" y="384020"/>
                </a:cubicBezTo>
                <a:cubicBezTo>
                  <a:pt x="5686160" y="387187"/>
                  <a:pt x="5719570" y="383113"/>
                  <a:pt x="5741737" y="391749"/>
                </a:cubicBezTo>
                <a:cubicBezTo>
                  <a:pt x="5777264" y="407360"/>
                  <a:pt x="5817662" y="394221"/>
                  <a:pt x="5852889" y="400874"/>
                </a:cubicBezTo>
                <a:cubicBezTo>
                  <a:pt x="5870503" y="404201"/>
                  <a:pt x="5887208" y="402164"/>
                  <a:pt x="5906039" y="398303"/>
                </a:cubicBezTo>
                <a:cubicBezTo>
                  <a:pt x="5975594" y="384736"/>
                  <a:pt x="6042712" y="385544"/>
                  <a:pt x="6106787" y="404321"/>
                </a:cubicBezTo>
                <a:cubicBezTo>
                  <a:pt x="6111949" y="406037"/>
                  <a:pt x="6118629" y="409524"/>
                  <a:pt x="6121973" y="400514"/>
                </a:cubicBezTo>
                <a:cubicBezTo>
                  <a:pt x="6132007" y="373481"/>
                  <a:pt x="6153265" y="376754"/>
                  <a:pt x="6171487" y="376487"/>
                </a:cubicBezTo>
                <a:cubicBezTo>
                  <a:pt x="6213095" y="377669"/>
                  <a:pt x="6253193" y="355573"/>
                  <a:pt x="6297536" y="351338"/>
                </a:cubicBezTo>
                <a:cubicBezTo>
                  <a:pt x="6327319" y="304299"/>
                  <a:pt x="6340670" y="332782"/>
                  <a:pt x="6357366" y="352253"/>
                </a:cubicBezTo>
                <a:cubicBezTo>
                  <a:pt x="6361920" y="357564"/>
                  <a:pt x="6372244" y="360997"/>
                  <a:pt x="6381360" y="350109"/>
                </a:cubicBezTo>
                <a:cubicBezTo>
                  <a:pt x="6411743" y="320986"/>
                  <a:pt x="6438773" y="322381"/>
                  <a:pt x="6458804" y="354351"/>
                </a:cubicBezTo>
                <a:cubicBezTo>
                  <a:pt x="6461839" y="357891"/>
                  <a:pt x="6464874" y="361431"/>
                  <a:pt x="6472164" y="361324"/>
                </a:cubicBezTo>
                <a:cubicBezTo>
                  <a:pt x="6475808" y="361271"/>
                  <a:pt x="6480061" y="357624"/>
                  <a:pt x="6482797" y="352207"/>
                </a:cubicBezTo>
                <a:cubicBezTo>
                  <a:pt x="6488878" y="337779"/>
                  <a:pt x="6467937" y="300446"/>
                  <a:pt x="6514398" y="315896"/>
                </a:cubicBezTo>
                <a:cubicBezTo>
                  <a:pt x="6535065" y="279746"/>
                  <a:pt x="6573328" y="289939"/>
                  <a:pt x="6602494" y="268002"/>
                </a:cubicBezTo>
                <a:cubicBezTo>
                  <a:pt x="6616771" y="258831"/>
                  <a:pt x="6631957" y="255024"/>
                  <a:pt x="6651998" y="265484"/>
                </a:cubicBezTo>
                <a:cubicBezTo>
                  <a:pt x="6666877" y="274228"/>
                  <a:pt x="6695124" y="268437"/>
                  <a:pt x="6719117" y="266292"/>
                </a:cubicBezTo>
                <a:cubicBezTo>
                  <a:pt x="6731569" y="267902"/>
                  <a:pt x="6742502" y="267742"/>
                  <a:pt x="6752218" y="274770"/>
                </a:cubicBezTo>
                <a:cubicBezTo>
                  <a:pt x="6761934" y="281796"/>
                  <a:pt x="6778020" y="304861"/>
                  <a:pt x="6788362" y="265278"/>
                </a:cubicBezTo>
                <a:cubicBezTo>
                  <a:pt x="6800504" y="279439"/>
                  <a:pt x="6822090" y="227143"/>
                  <a:pt x="6829971" y="266459"/>
                </a:cubicBezTo>
                <a:cubicBezTo>
                  <a:pt x="6829971" y="266459"/>
                  <a:pt x="6831487" y="268230"/>
                  <a:pt x="6833614" y="266406"/>
                </a:cubicBezTo>
                <a:cubicBezTo>
                  <a:pt x="6880693" y="256754"/>
                  <a:pt x="6905877" y="311948"/>
                  <a:pt x="6961163" y="286045"/>
                </a:cubicBezTo>
                <a:cubicBezTo>
                  <a:pt x="6981212" y="274996"/>
                  <a:pt x="7005206" y="272852"/>
                  <a:pt x="7021311" y="252900"/>
                </a:cubicBezTo>
                <a:cubicBezTo>
                  <a:pt x="7032553" y="240188"/>
                  <a:pt x="7045613" y="238205"/>
                  <a:pt x="7058674" y="236221"/>
                </a:cubicBezTo>
                <a:cubicBezTo>
                  <a:pt x="7100890" y="233810"/>
                  <a:pt x="7145842" y="225981"/>
                  <a:pt x="7184714" y="232581"/>
                </a:cubicBezTo>
                <a:cubicBezTo>
                  <a:pt x="7207489" y="237624"/>
                  <a:pt x="7229056" y="228346"/>
                  <a:pt x="7250014" y="222661"/>
                </a:cubicBezTo>
                <a:cubicBezTo>
                  <a:pt x="7275226" y="213330"/>
                  <a:pt x="7298612" y="214779"/>
                  <a:pt x="7315916" y="230657"/>
                </a:cubicBezTo>
                <a:cubicBezTo>
                  <a:pt x="7350524" y="262413"/>
                  <a:pt x="7395167" y="267135"/>
                  <a:pt x="7446500" y="253836"/>
                </a:cubicBezTo>
                <a:cubicBezTo>
                  <a:pt x="7490542" y="240644"/>
                  <a:pt x="7514528" y="260008"/>
                  <a:pt x="7535777" y="284789"/>
                </a:cubicBezTo>
                <a:cubicBezTo>
                  <a:pt x="7547919" y="298950"/>
                  <a:pt x="7536967" y="342128"/>
                  <a:pt x="7522689" y="351299"/>
                </a:cubicBezTo>
                <a:lnTo>
                  <a:pt x="7513599" y="359920"/>
                </a:lnTo>
                <a:lnTo>
                  <a:pt x="7523776" y="363875"/>
                </a:lnTo>
                <a:cubicBezTo>
                  <a:pt x="7543155" y="360023"/>
                  <a:pt x="7523286" y="345662"/>
                  <a:pt x="7549701" y="346403"/>
                </a:cubicBezTo>
                <a:cubicBezTo>
                  <a:pt x="7575499" y="347600"/>
                  <a:pt x="7602592" y="373510"/>
                  <a:pt x="7622308" y="382241"/>
                </a:cubicBezTo>
                <a:lnTo>
                  <a:pt x="7628558" y="380998"/>
                </a:lnTo>
                <a:cubicBezTo>
                  <a:pt x="7635433" y="379631"/>
                  <a:pt x="7641844" y="384349"/>
                  <a:pt x="7655437" y="375654"/>
                </a:cubicBezTo>
                <a:cubicBezTo>
                  <a:pt x="7675305" y="390016"/>
                  <a:pt x="7694862" y="392787"/>
                  <a:pt x="7721446" y="399820"/>
                </a:cubicBezTo>
                <a:cubicBezTo>
                  <a:pt x="7733906" y="372373"/>
                  <a:pt x="7740664" y="390006"/>
                  <a:pt x="7739320" y="340002"/>
                </a:cubicBezTo>
                <a:cubicBezTo>
                  <a:pt x="7765246" y="322529"/>
                  <a:pt x="7770651" y="289825"/>
                  <a:pt x="7796576" y="272353"/>
                </a:cubicBezTo>
                <a:cubicBezTo>
                  <a:pt x="7815625" y="256247"/>
                  <a:pt x="7828753" y="253637"/>
                  <a:pt x="7854381" y="248542"/>
                </a:cubicBezTo>
                <a:lnTo>
                  <a:pt x="7853875" y="229667"/>
                </a:lnTo>
                <a:cubicBezTo>
                  <a:pt x="7868485" y="212111"/>
                  <a:pt x="7883731" y="194765"/>
                  <a:pt x="7898342" y="177210"/>
                </a:cubicBezTo>
                <a:cubicBezTo>
                  <a:pt x="7917552" y="167067"/>
                  <a:pt x="7930510" y="158166"/>
                  <a:pt x="7949728" y="148352"/>
                </a:cubicBezTo>
                <a:cubicBezTo>
                  <a:pt x="7975645" y="130547"/>
                  <a:pt x="7974978" y="105711"/>
                  <a:pt x="8014019" y="85297"/>
                </a:cubicBezTo>
                <a:cubicBezTo>
                  <a:pt x="8051037" y="65453"/>
                  <a:pt x="8089453" y="52365"/>
                  <a:pt x="8127706" y="44192"/>
                </a:cubicBezTo>
                <a:lnTo>
                  <a:pt x="8144130" y="41660"/>
                </a:lnTo>
                <a:lnTo>
                  <a:pt x="8142513" y="30336"/>
                </a:lnTo>
                <a:lnTo>
                  <a:pt x="8164499" y="27097"/>
                </a:lnTo>
                <a:cubicBezTo>
                  <a:pt x="8166197" y="26480"/>
                  <a:pt x="8168199" y="25584"/>
                  <a:pt x="8170321" y="24813"/>
                </a:cubicBezTo>
                <a:lnTo>
                  <a:pt x="8175168" y="23680"/>
                </a:lnTo>
                <a:lnTo>
                  <a:pt x="8175309" y="23763"/>
                </a:lnTo>
                <a:cubicBezTo>
                  <a:pt x="8175698" y="23874"/>
                  <a:pt x="8176242" y="23846"/>
                  <a:pt x="8176854" y="23285"/>
                </a:cubicBezTo>
                <a:lnTo>
                  <a:pt x="8175168" y="23680"/>
                </a:lnTo>
                <a:lnTo>
                  <a:pt x="8174682" y="23399"/>
                </a:lnTo>
                <a:cubicBezTo>
                  <a:pt x="8174071" y="23958"/>
                  <a:pt x="8173528" y="23987"/>
                  <a:pt x="8173293" y="23736"/>
                </a:cubicBezTo>
                <a:lnTo>
                  <a:pt x="8173484" y="23155"/>
                </a:lnTo>
                <a:lnTo>
                  <a:pt x="8237293" y="14054"/>
                </a:lnTo>
                <a:lnTo>
                  <a:pt x="8238198" y="15866"/>
                </a:lnTo>
                <a:cubicBezTo>
                  <a:pt x="8256790" y="13840"/>
                  <a:pt x="8267645" y="13274"/>
                  <a:pt x="8286236" y="11250"/>
                </a:cubicBezTo>
                <a:cubicBezTo>
                  <a:pt x="8291527" y="12029"/>
                  <a:pt x="8294645" y="12922"/>
                  <a:pt x="8298987" y="12696"/>
                </a:cubicBezTo>
                <a:cubicBezTo>
                  <a:pt x="8319750" y="10559"/>
                  <a:pt x="8341462" y="9427"/>
                  <a:pt x="8362897" y="10421"/>
                </a:cubicBezTo>
                <a:cubicBezTo>
                  <a:pt x="8373140" y="10415"/>
                  <a:pt x="8383080" y="10688"/>
                  <a:pt x="8393051" y="10697"/>
                </a:cubicBezTo>
                <a:lnTo>
                  <a:pt x="8421184" y="9474"/>
                </a:lnTo>
                <a:lnTo>
                  <a:pt x="8421241" y="9492"/>
                </a:lnTo>
                <a:cubicBezTo>
                  <a:pt x="8421241" y="9492"/>
                  <a:pt x="8421241" y="9492"/>
                  <a:pt x="8423412" y="9378"/>
                </a:cubicBezTo>
                <a:lnTo>
                  <a:pt x="8421184" y="9474"/>
                </a:lnTo>
                <a:lnTo>
                  <a:pt x="8418121" y="8598"/>
                </a:lnTo>
                <a:cubicBezTo>
                  <a:pt x="8419346" y="7478"/>
                  <a:pt x="8420569" y="6359"/>
                  <a:pt x="8423687" y="7252"/>
                </a:cubicBezTo>
                <a:cubicBezTo>
                  <a:pt x="8423687" y="7252"/>
                  <a:pt x="8425859" y="7138"/>
                  <a:pt x="8425859" y="7138"/>
                </a:cubicBezTo>
                <a:cubicBezTo>
                  <a:pt x="8427083" y="6020"/>
                  <a:pt x="8426134" y="5013"/>
                  <a:pt x="8424910" y="6133"/>
                </a:cubicBezTo>
                <a:cubicBezTo>
                  <a:pt x="8409989" y="4799"/>
                  <a:pt x="8387056" y="7049"/>
                  <a:pt x="8369014" y="4823"/>
                </a:cubicBezTo>
                <a:cubicBezTo>
                  <a:pt x="8368342" y="1690"/>
                  <a:pt x="8366172" y="1805"/>
                  <a:pt x="8371738" y="458"/>
                </a:cubicBezTo>
                <a:cubicBezTo>
                  <a:pt x="8373634" y="2470"/>
                  <a:pt x="8380147" y="2130"/>
                  <a:pt x="8386660" y="1792"/>
                </a:cubicBezTo>
                <a:cubicBezTo>
                  <a:pt x="8386936" y="-334"/>
                  <a:pt x="8390429" y="-253"/>
                  <a:pt x="8395058" y="4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4781581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14092188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986015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/>
          <p:nvPr userDrawn="1"/>
        </p:nvSpPr>
        <p:spPr>
          <a:xfrm>
            <a:off x="5145210" y="2702253"/>
            <a:ext cx="7046790" cy="1433016"/>
          </a:xfrm>
          <a:custGeom>
            <a:avLst/>
            <a:gdLst>
              <a:gd name="connsiteX0" fmla="*/ 716508 w 7046790"/>
              <a:gd name="connsiteY0" fmla="*/ 0 h 1433016"/>
              <a:gd name="connsiteX1" fmla="*/ 7046790 w 7046790"/>
              <a:gd name="connsiteY1" fmla="*/ 0 h 1433016"/>
              <a:gd name="connsiteX2" fmla="*/ 7046790 w 7046790"/>
              <a:gd name="connsiteY2" fmla="*/ 1433016 h 1433016"/>
              <a:gd name="connsiteX3" fmla="*/ 716508 w 7046790"/>
              <a:gd name="connsiteY3" fmla="*/ 1433015 h 1433016"/>
              <a:gd name="connsiteX4" fmla="*/ 14557 w 7046790"/>
              <a:gd name="connsiteY4" fmla="*/ 860908 h 1433016"/>
              <a:gd name="connsiteX5" fmla="*/ 0 w 7046790"/>
              <a:gd name="connsiteY5" fmla="*/ 716508 h 1433016"/>
              <a:gd name="connsiteX6" fmla="*/ 14557 w 7046790"/>
              <a:gd name="connsiteY6" fmla="*/ 572107 h 1433016"/>
              <a:gd name="connsiteX7" fmla="*/ 716508 w 7046790"/>
              <a:gd name="connsiteY7" fmla="*/ 0 h 143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46790" h="1433016">
                <a:moveTo>
                  <a:pt x="716508" y="0"/>
                </a:moveTo>
                <a:lnTo>
                  <a:pt x="7046790" y="0"/>
                </a:lnTo>
                <a:lnTo>
                  <a:pt x="7046790" y="1433016"/>
                </a:lnTo>
                <a:lnTo>
                  <a:pt x="716508" y="1433015"/>
                </a:lnTo>
                <a:cubicBezTo>
                  <a:pt x="370257" y="1433015"/>
                  <a:pt x="81369" y="1187409"/>
                  <a:pt x="14557" y="860908"/>
                </a:cubicBezTo>
                <a:lnTo>
                  <a:pt x="0" y="716508"/>
                </a:lnTo>
                <a:lnTo>
                  <a:pt x="14557" y="572107"/>
                </a:lnTo>
                <a:cubicBezTo>
                  <a:pt x="81369" y="245607"/>
                  <a:pt x="370257" y="0"/>
                  <a:pt x="7165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991371" y="2940667"/>
            <a:ext cx="6200630" cy="67741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91371" y="3618083"/>
            <a:ext cx="6200630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020" y="1768391"/>
            <a:ext cx="3871062" cy="3322224"/>
          </a:xfrm>
          <a:prstGeom prst="rect">
            <a:avLst/>
          </a:prstGeom>
        </p:spPr>
      </p:pic>
      <p:grpSp>
        <p:nvGrpSpPr>
          <p:cNvPr id="7" name="Group 6"/>
          <p:cNvGrpSpPr/>
          <p:nvPr userDrawn="1"/>
        </p:nvGrpSpPr>
        <p:grpSpPr>
          <a:xfrm rot="20902188">
            <a:off x="9365848" y="916983"/>
            <a:ext cx="2238834" cy="1019540"/>
            <a:chOff x="5854179" y="4149929"/>
            <a:chExt cx="3042404" cy="1385477"/>
          </a:xfrm>
        </p:grpSpPr>
        <p:pic>
          <p:nvPicPr>
            <p:cNvPr id="5" name="Picture 4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4226">
              <a:off x="5854179" y="4641593"/>
              <a:ext cx="2160473" cy="893813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567481">
              <a:off x="7979555" y="4127563"/>
              <a:ext cx="894661" cy="93939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37677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7843014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2" name="Rectangle 51"/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A78451C5-B8CA-4E35-8763-FA65423527B0}"/>
              </a:ext>
            </a:extLst>
          </p:cNvPr>
          <p:cNvGrpSpPr/>
          <p:nvPr userDrawn="1"/>
        </p:nvGrpSpPr>
        <p:grpSpPr>
          <a:xfrm>
            <a:off x="9563890" y="5525204"/>
            <a:ext cx="2564846" cy="1152584"/>
            <a:chOff x="9563890" y="5525204"/>
            <a:chExt cx="2564846" cy="1152584"/>
          </a:xfrm>
        </p:grpSpPr>
        <p:pic>
          <p:nvPicPr>
            <p:cNvPr id="54" name="Picture 5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829188" y="6225828"/>
              <a:ext cx="693891" cy="451960"/>
            </a:xfrm>
            <a:prstGeom prst="rect">
              <a:avLst/>
            </a:prstGeom>
          </p:spPr>
        </p:pic>
        <p:pic>
          <p:nvPicPr>
            <p:cNvPr id="55" name="Picture 54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564669" y="5539612"/>
              <a:ext cx="500087" cy="1057003"/>
            </a:xfrm>
            <a:prstGeom prst="rect">
              <a:avLst/>
            </a:prstGeom>
          </p:spPr>
        </p:pic>
        <p:pic>
          <p:nvPicPr>
            <p:cNvPr id="56" name="Picture 55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578408" y="5735969"/>
              <a:ext cx="550328" cy="879993"/>
            </a:xfrm>
            <a:prstGeom prst="rect">
              <a:avLst/>
            </a:prstGeom>
          </p:spPr>
        </p:pic>
        <p:pic>
          <p:nvPicPr>
            <p:cNvPr id="57" name="Picture 56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160970" y="5525204"/>
              <a:ext cx="374861" cy="1071411"/>
            </a:xfrm>
            <a:prstGeom prst="rect">
              <a:avLst/>
            </a:prstGeom>
          </p:spPr>
        </p:pic>
        <p:pic>
          <p:nvPicPr>
            <p:cNvPr id="59" name="Picture 58"/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63890" y="5866852"/>
              <a:ext cx="265298" cy="40252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460069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그룹 4">
            <a:extLst>
              <a:ext uri="{FF2B5EF4-FFF2-40B4-BE49-F238E27FC236}">
                <a16:creationId xmlns="" xmlns:a16="http://schemas.microsoft.com/office/drawing/2014/main" id="{484EC83C-90C3-44F9-9FB4-2FF0523F037F}"/>
              </a:ext>
            </a:extLst>
          </p:cNvPr>
          <p:cNvGrpSpPr/>
          <p:nvPr userDrawn="1"/>
        </p:nvGrpSpPr>
        <p:grpSpPr>
          <a:xfrm>
            <a:off x="9546239" y="5502281"/>
            <a:ext cx="2582497" cy="1175507"/>
            <a:chOff x="5909905" y="2428755"/>
            <a:chExt cx="2582497" cy="1175507"/>
          </a:xfrm>
        </p:grpSpPr>
        <p:pic>
          <p:nvPicPr>
            <p:cNvPr id="17" name="Picture 3">
              <a:extLst>
                <a:ext uri="{FF2B5EF4-FFF2-40B4-BE49-F238E27FC236}">
                  <a16:creationId xmlns="" xmlns:a16="http://schemas.microsoft.com/office/drawing/2014/main" id="{556ECAD0-8F48-4C95-8410-7CAE1195704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9619" y="2428755"/>
              <a:ext cx="518419" cy="1095748"/>
            </a:xfrm>
            <a:prstGeom prst="rect">
              <a:avLst/>
            </a:prstGeom>
          </p:spPr>
        </p:pic>
        <p:pic>
          <p:nvPicPr>
            <p:cNvPr id="18" name="Picture 6">
              <a:extLst>
                <a:ext uri="{FF2B5EF4-FFF2-40B4-BE49-F238E27FC236}">
                  <a16:creationId xmlns="" xmlns:a16="http://schemas.microsoft.com/office/drawing/2014/main" id="{31682512-AE8D-4387-9A80-41268989737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929562" y="2651087"/>
              <a:ext cx="562840" cy="900000"/>
            </a:xfrm>
            <a:prstGeom prst="rect">
              <a:avLst/>
            </a:prstGeom>
          </p:spPr>
        </p:pic>
        <p:pic>
          <p:nvPicPr>
            <p:cNvPr id="19" name="Picture 9">
              <a:extLst>
                <a:ext uri="{FF2B5EF4-FFF2-40B4-BE49-F238E27FC236}">
                  <a16:creationId xmlns="" xmlns:a16="http://schemas.microsoft.com/office/drawing/2014/main" id="{6BD14DD3-4432-415F-9AD3-BCDA19CA86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511982" y="2443847"/>
              <a:ext cx="377866" cy="1080000"/>
            </a:xfrm>
            <a:prstGeom prst="rect">
              <a:avLst/>
            </a:prstGeom>
          </p:spPr>
        </p:pic>
        <p:pic>
          <p:nvPicPr>
            <p:cNvPr id="20" name="Picture 10">
              <a:extLst>
                <a:ext uri="{FF2B5EF4-FFF2-40B4-BE49-F238E27FC236}">
                  <a16:creationId xmlns="" xmlns:a16="http://schemas.microsoft.com/office/drawing/2014/main" id="{E6C6243D-1D1F-44B5-BE24-3B1D50CC85D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909905" y="2796835"/>
              <a:ext cx="269476" cy="408860"/>
            </a:xfrm>
            <a:prstGeom prst="rect">
              <a:avLst/>
            </a:prstGeom>
          </p:spPr>
        </p:pic>
        <p:pic>
          <p:nvPicPr>
            <p:cNvPr id="21" name="Picture 11">
              <a:extLst>
                <a:ext uri="{FF2B5EF4-FFF2-40B4-BE49-F238E27FC236}">
                  <a16:creationId xmlns="" xmlns:a16="http://schemas.microsoft.com/office/drawing/2014/main" id="{85329362-DA57-4353-85E1-9345D3224F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167604" y="3136262"/>
              <a:ext cx="718517" cy="468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265409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209285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 userDrawn="1"/>
        </p:nvGrpSpPr>
        <p:grpSpPr>
          <a:xfrm>
            <a:off x="1637736" y="0"/>
            <a:ext cx="3534772" cy="6858000"/>
            <a:chOff x="750628" y="0"/>
            <a:chExt cx="3534772" cy="6858000"/>
          </a:xfrm>
        </p:grpSpPr>
        <p:sp>
          <p:nvSpPr>
            <p:cNvPr id="9" name="Freeform 8"/>
            <p:cNvSpPr/>
            <p:nvPr userDrawn="1"/>
          </p:nvSpPr>
          <p:spPr>
            <a:xfrm>
              <a:off x="3104866" y="2241644"/>
              <a:ext cx="1180534" cy="2371300"/>
            </a:xfrm>
            <a:custGeom>
              <a:avLst/>
              <a:gdLst>
                <a:gd name="connsiteX0" fmla="*/ 1 w 1180534"/>
                <a:gd name="connsiteY0" fmla="*/ 0 h 2371300"/>
                <a:gd name="connsiteX1" fmla="*/ 1180534 w 1180534"/>
                <a:gd name="connsiteY1" fmla="*/ 1185650 h 2371300"/>
                <a:gd name="connsiteX2" fmla="*/ 1 w 1180534"/>
                <a:gd name="connsiteY2" fmla="*/ 2371300 h 2371300"/>
                <a:gd name="connsiteX3" fmla="*/ 0 w 1180534"/>
                <a:gd name="connsiteY3" fmla="*/ 2371300 h 2371300"/>
                <a:gd name="connsiteX4" fmla="*/ 0 w 1180534"/>
                <a:gd name="connsiteY4" fmla="*/ 0 h 237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34" h="2371300">
                  <a:moveTo>
                    <a:pt x="1" y="0"/>
                  </a:moveTo>
                  <a:cubicBezTo>
                    <a:pt x="651991" y="0"/>
                    <a:pt x="1180534" y="530834"/>
                    <a:pt x="1180534" y="1185650"/>
                  </a:cubicBezTo>
                  <a:cubicBezTo>
                    <a:pt x="1180534" y="1840466"/>
                    <a:pt x="651991" y="2371300"/>
                    <a:pt x="1" y="2371300"/>
                  </a:cubicBezTo>
                  <a:lnTo>
                    <a:pt x="0" y="23713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" name="Picture 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64224" y="2408829"/>
              <a:ext cx="2067638" cy="2067638"/>
            </a:xfrm>
            <a:prstGeom prst="rect">
              <a:avLst/>
            </a:prstGeom>
          </p:spPr>
        </p:pic>
        <p:sp>
          <p:nvSpPr>
            <p:cNvPr id="6" name="Freeform 5"/>
            <p:cNvSpPr/>
            <p:nvPr userDrawn="1"/>
          </p:nvSpPr>
          <p:spPr>
            <a:xfrm>
              <a:off x="750628" y="0"/>
              <a:ext cx="2347415" cy="6858000"/>
            </a:xfrm>
            <a:custGeom>
              <a:avLst/>
              <a:gdLst>
                <a:gd name="connsiteX0" fmla="*/ 0 w 2347415"/>
                <a:gd name="connsiteY0" fmla="*/ 0 h 6858000"/>
                <a:gd name="connsiteX1" fmla="*/ 2347415 w 2347415"/>
                <a:gd name="connsiteY1" fmla="*/ 0 h 6858000"/>
                <a:gd name="connsiteX2" fmla="*/ 2347415 w 2347415"/>
                <a:gd name="connsiteY2" fmla="*/ 2241644 h 6858000"/>
                <a:gd name="connsiteX3" fmla="*/ 1160059 w 2347415"/>
                <a:gd name="connsiteY3" fmla="*/ 3429000 h 6858000"/>
                <a:gd name="connsiteX4" fmla="*/ 2347415 w 2347415"/>
                <a:gd name="connsiteY4" fmla="*/ 4616356 h 6858000"/>
                <a:gd name="connsiteX5" fmla="*/ 2347415 w 2347415"/>
                <a:gd name="connsiteY5" fmla="*/ 6858000 h 6858000"/>
                <a:gd name="connsiteX6" fmla="*/ 0 w 2347415"/>
                <a:gd name="connsiteY6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7415" h="6858000">
                  <a:moveTo>
                    <a:pt x="0" y="0"/>
                  </a:moveTo>
                  <a:lnTo>
                    <a:pt x="2347415" y="0"/>
                  </a:lnTo>
                  <a:lnTo>
                    <a:pt x="2347415" y="2241644"/>
                  </a:lnTo>
                  <a:cubicBezTo>
                    <a:pt x="1691656" y="2241644"/>
                    <a:pt x="1160059" y="2773241"/>
                    <a:pt x="1160059" y="3429000"/>
                  </a:cubicBezTo>
                  <a:cubicBezTo>
                    <a:pt x="1160059" y="4084759"/>
                    <a:pt x="1691656" y="4616356"/>
                    <a:pt x="2347415" y="4616356"/>
                  </a:cubicBezTo>
                  <a:lnTo>
                    <a:pt x="2347415" y="6858000"/>
                  </a:lnTo>
                  <a:lnTo>
                    <a:pt x="0" y="685800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Rectangle 9"/>
          <p:cNvSpPr/>
          <p:nvPr userDrawn="1"/>
        </p:nvSpPr>
        <p:spPr>
          <a:xfrm>
            <a:off x="0" y="0"/>
            <a:ext cx="201986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185591" y="5482279"/>
            <a:ext cx="2537370" cy="1245739"/>
            <a:chOff x="663266" y="5482279"/>
            <a:chExt cx="2537370" cy="1245739"/>
          </a:xfrm>
        </p:grpSpPr>
        <p:pic>
          <p:nvPicPr>
            <p:cNvPr id="12" name="Picture 1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3266" y="5687496"/>
              <a:ext cx="451291" cy="953864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6643" y="5862433"/>
              <a:ext cx="482726" cy="771896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06480" y="6133733"/>
              <a:ext cx="858460" cy="500596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8654" y="5708176"/>
              <a:ext cx="328814" cy="939801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 userDrawn="1"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98724" y="5482279"/>
              <a:ext cx="270513" cy="410434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 userDrawn="1"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91981" y="6331576"/>
              <a:ext cx="608655" cy="396442"/>
            </a:xfrm>
            <a:prstGeom prst="rect">
              <a:avLst/>
            </a:prstGeom>
          </p:spPr>
        </p:pic>
      </p:grpSp>
      <p:sp>
        <p:nvSpPr>
          <p:cNvPr id="18" name="Rectangle 17"/>
          <p:cNvSpPr/>
          <p:nvPr userDrawn="1"/>
        </p:nvSpPr>
        <p:spPr>
          <a:xfrm>
            <a:off x="185594" y="6632813"/>
            <a:ext cx="3594836" cy="95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Arc 19"/>
          <p:cNvSpPr/>
          <p:nvPr userDrawn="1"/>
        </p:nvSpPr>
        <p:spPr>
          <a:xfrm>
            <a:off x="2292825" y="1665596"/>
            <a:ext cx="3603008" cy="3603008"/>
          </a:xfrm>
          <a:prstGeom prst="arc">
            <a:avLst>
              <a:gd name="adj1" fmla="val 9870459"/>
              <a:gd name="adj2" fmla="val 15552705"/>
            </a:avLst>
          </a:prstGeom>
          <a:ln w="19050">
            <a:solidFill>
              <a:schemeClr val="bg1"/>
            </a:solidFill>
            <a:headEnd type="oval"/>
            <a:tailEnd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286725">
            <a:off x="2300466" y="4040391"/>
            <a:ext cx="399673" cy="419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27601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18">
            <a:extLst>
              <a:ext uri="{FF2B5EF4-FFF2-40B4-BE49-F238E27FC236}">
                <a16:creationId xmlns="" xmlns:a16="http://schemas.microsoft.com/office/drawing/2014/main" id="{81DA5F10-92C2-4565-9D19-22429F112176}"/>
              </a:ext>
            </a:extLst>
          </p:cNvPr>
          <p:cNvSpPr/>
          <p:nvPr userDrawn="1"/>
        </p:nvSpPr>
        <p:spPr>
          <a:xfrm>
            <a:off x="0" y="540"/>
            <a:ext cx="12192000" cy="128832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2" name="Rectangle 2">
            <a:extLst>
              <a:ext uri="{FF2B5EF4-FFF2-40B4-BE49-F238E27FC236}">
                <a16:creationId xmlns="" xmlns:a16="http://schemas.microsoft.com/office/drawing/2014/main" id="{D799C2E6-C3D6-4BEC-AD1F-AD8EAB940FBD}"/>
              </a:ext>
            </a:extLst>
          </p:cNvPr>
          <p:cNvSpPr/>
          <p:nvPr userDrawn="1"/>
        </p:nvSpPr>
        <p:spPr>
          <a:xfrm>
            <a:off x="0" y="6606000"/>
            <a:ext cx="12192000" cy="25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3" name="Rectangle 17">
            <a:extLst>
              <a:ext uri="{FF2B5EF4-FFF2-40B4-BE49-F238E27FC236}">
                <a16:creationId xmlns="" xmlns:a16="http://schemas.microsoft.com/office/drawing/2014/main" id="{7C90E56D-BDAD-4607-9DA5-5493DE0AAF84}"/>
              </a:ext>
            </a:extLst>
          </p:cNvPr>
          <p:cNvSpPr/>
          <p:nvPr userDrawn="1"/>
        </p:nvSpPr>
        <p:spPr>
          <a:xfrm>
            <a:off x="0" y="1288869"/>
            <a:ext cx="252000" cy="556913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4" name="Rectangle 19">
            <a:extLst>
              <a:ext uri="{FF2B5EF4-FFF2-40B4-BE49-F238E27FC236}">
                <a16:creationId xmlns="" xmlns:a16="http://schemas.microsoft.com/office/drawing/2014/main" id="{F5D6EBF7-B998-435B-B1D4-5AA9D344C50C}"/>
              </a:ext>
            </a:extLst>
          </p:cNvPr>
          <p:cNvSpPr/>
          <p:nvPr userDrawn="1"/>
        </p:nvSpPr>
        <p:spPr>
          <a:xfrm>
            <a:off x="11940000" y="1288869"/>
            <a:ext cx="252000" cy="548596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="" xmlns:a16="http://schemas.microsoft.com/office/drawing/2014/main" id="{6D97F746-730A-46BA-BC65-12E307F6B46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479916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9" r:id="rId2"/>
    <p:sldLayoutId id="2147483654" r:id="rId3"/>
    <p:sldLayoutId id="2147483688" r:id="rId4"/>
    <p:sldLayoutId id="2147483690" r:id="rId5"/>
    <p:sldLayoutId id="2147483691" r:id="rId6"/>
    <p:sldLayoutId id="2147483693" r:id="rId7"/>
    <p:sldLayoutId id="2147483700" r:id="rId8"/>
    <p:sldLayoutId id="2147483692" r:id="rId9"/>
    <p:sldLayoutId id="2147483709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01" r:id="rId16"/>
    <p:sldLayoutId id="2147483702" r:id="rId17"/>
    <p:sldLayoutId id="2147483704" r:id="rId18"/>
    <p:sldLayoutId id="2147483705" r:id="rId19"/>
    <p:sldLayoutId id="2147483708" r:id="rId20"/>
    <p:sldLayoutId id="2147483706" r:id="rId21"/>
    <p:sldLayoutId id="2147483707" r:id="rId22"/>
    <p:sldLayoutId id="2147483656" r:id="rId23"/>
    <p:sldLayoutId id="2147483687" r:id="rId24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9.png"/><Relationship Id="rId11" Type="http://schemas.openxmlformats.org/officeDocument/2006/relationships/image" Target="../media/image43.png"/><Relationship Id="rId5" Type="http://schemas.openxmlformats.org/officeDocument/2006/relationships/image" Target="../media/image38.png"/><Relationship Id="rId10" Type="http://schemas.openxmlformats.org/officeDocument/2006/relationships/image" Target="../media/image42.png"/><Relationship Id="rId4" Type="http://schemas.openxmlformats.org/officeDocument/2006/relationships/image" Target="../media/image37.png"/><Relationship Id="rId9" Type="http://schemas.openxmlformats.org/officeDocument/2006/relationships/image" Target="../media/image4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41.png"/><Relationship Id="rId7" Type="http://schemas.openxmlformats.org/officeDocument/2006/relationships/image" Target="../media/image50.png"/><Relationship Id="rId12" Type="http://schemas.openxmlformats.org/officeDocument/2006/relationships/image" Target="../media/image40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9.png"/><Relationship Id="rId11" Type="http://schemas.openxmlformats.org/officeDocument/2006/relationships/image" Target="../media/image53.png"/><Relationship Id="rId5" Type="http://schemas.openxmlformats.org/officeDocument/2006/relationships/image" Target="../media/image48.png"/><Relationship Id="rId10" Type="http://schemas.openxmlformats.org/officeDocument/2006/relationships/image" Target="../media/image43.png"/><Relationship Id="rId4" Type="http://schemas.openxmlformats.org/officeDocument/2006/relationships/image" Target="../media/image47.png"/><Relationship Id="rId9" Type="http://schemas.openxmlformats.org/officeDocument/2006/relationships/image" Target="../media/image52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55.png"/><Relationship Id="rId7" Type="http://schemas.openxmlformats.org/officeDocument/2006/relationships/image" Target="../media/image58.png"/><Relationship Id="rId12" Type="http://schemas.openxmlformats.org/officeDocument/2006/relationships/image" Target="../media/image60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0.png"/><Relationship Id="rId11" Type="http://schemas.openxmlformats.org/officeDocument/2006/relationships/image" Target="../media/image33.png"/><Relationship Id="rId5" Type="http://schemas.openxmlformats.org/officeDocument/2006/relationships/image" Target="../media/image57.png"/><Relationship Id="rId10" Type="http://schemas.openxmlformats.org/officeDocument/2006/relationships/image" Target="../media/image32.png"/><Relationship Id="rId4" Type="http://schemas.openxmlformats.org/officeDocument/2006/relationships/image" Target="../media/image56.png"/><Relationship Id="rId9" Type="http://schemas.openxmlformats.org/officeDocument/2006/relationships/image" Target="../media/image59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dirty="0"/>
              <a:t>Insert the title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dirty="0"/>
              <a:t>of your presentation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Free</a:t>
            </a:r>
            <a:br>
              <a:rPr lang="en-US" dirty="0"/>
            </a:br>
            <a:r>
              <a:rPr lang="en-US" dirty="0"/>
              <a:t>PPT Templates</a:t>
            </a:r>
          </a:p>
        </p:txBody>
      </p:sp>
      <p:sp>
        <p:nvSpPr>
          <p:cNvPr id="6" name="TextBox 5">
            <a:hlinkClick r:id="rId2"/>
          </p:cNvPr>
          <p:cNvSpPr txBox="1"/>
          <p:nvPr/>
        </p:nvSpPr>
        <p:spPr>
          <a:xfrm>
            <a:off x="-1" y="6591301"/>
            <a:ext cx="11687175" cy="2557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/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0314501" y="481374"/>
            <a:ext cx="1262227" cy="310203"/>
            <a:chOff x="3275856" y="1242391"/>
            <a:chExt cx="1656184" cy="407020"/>
          </a:xfrm>
        </p:grpSpPr>
        <p:sp>
          <p:nvSpPr>
            <p:cNvPr id="8" name="Rounded Rectangle 7"/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9" name="Picture 2" descr="E:\002-KIMS BUSINESS\007-01-ALLPPT.com\011-ALLPPT-LOGO\allppt-logo-e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Cube 3">
            <a:extLst>
              <a:ext uri="{FF2B5EF4-FFF2-40B4-BE49-F238E27FC236}">
                <a16:creationId xmlns="" xmlns:a16="http://schemas.microsoft.com/office/drawing/2014/main" id="{91F8E16D-DAEB-46E7-88E8-EF71B0ED258A}"/>
              </a:ext>
            </a:extLst>
          </p:cNvPr>
          <p:cNvSpPr/>
          <p:nvPr/>
        </p:nvSpPr>
        <p:spPr>
          <a:xfrm>
            <a:off x="975948" y="3371768"/>
            <a:ext cx="2192702" cy="529958"/>
          </a:xfrm>
          <a:prstGeom prst="cube">
            <a:avLst>
              <a:gd name="adj" fmla="val 173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Cube 4">
            <a:extLst>
              <a:ext uri="{FF2B5EF4-FFF2-40B4-BE49-F238E27FC236}">
                <a16:creationId xmlns="" xmlns:a16="http://schemas.microsoft.com/office/drawing/2014/main" id="{1ADF6BE2-2451-460B-BC6F-2B8AD3332C35}"/>
              </a:ext>
            </a:extLst>
          </p:cNvPr>
          <p:cNvSpPr/>
          <p:nvPr/>
        </p:nvSpPr>
        <p:spPr>
          <a:xfrm>
            <a:off x="3646136" y="3371768"/>
            <a:ext cx="2192702" cy="529958"/>
          </a:xfrm>
          <a:prstGeom prst="cube">
            <a:avLst>
              <a:gd name="adj" fmla="val 1730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Cube 5">
            <a:extLst>
              <a:ext uri="{FF2B5EF4-FFF2-40B4-BE49-F238E27FC236}">
                <a16:creationId xmlns="" xmlns:a16="http://schemas.microsoft.com/office/drawing/2014/main" id="{05D1C721-1718-4456-93D4-CC2B44AAF683}"/>
              </a:ext>
            </a:extLst>
          </p:cNvPr>
          <p:cNvSpPr/>
          <p:nvPr/>
        </p:nvSpPr>
        <p:spPr>
          <a:xfrm>
            <a:off x="6316324" y="3371768"/>
            <a:ext cx="2192702" cy="529958"/>
          </a:xfrm>
          <a:prstGeom prst="cube">
            <a:avLst>
              <a:gd name="adj" fmla="val 1730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Cube 6">
            <a:extLst>
              <a:ext uri="{FF2B5EF4-FFF2-40B4-BE49-F238E27FC236}">
                <a16:creationId xmlns="" xmlns:a16="http://schemas.microsoft.com/office/drawing/2014/main" id="{DC0EB8C3-F9CA-4BB5-9E4C-30EF6AF5C9E1}"/>
              </a:ext>
            </a:extLst>
          </p:cNvPr>
          <p:cNvSpPr/>
          <p:nvPr/>
        </p:nvSpPr>
        <p:spPr>
          <a:xfrm>
            <a:off x="8986513" y="3371768"/>
            <a:ext cx="2192702" cy="529958"/>
          </a:xfrm>
          <a:prstGeom prst="cube">
            <a:avLst>
              <a:gd name="adj" fmla="val 17308"/>
            </a:avLst>
          </a:prstGeom>
          <a:solidFill>
            <a:schemeClr val="accent4"/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ardrop 12">
            <a:extLst>
              <a:ext uri="{FF2B5EF4-FFF2-40B4-BE49-F238E27FC236}">
                <a16:creationId xmlns="" xmlns:a16="http://schemas.microsoft.com/office/drawing/2014/main" id="{025150DA-9D89-481D-B9D6-9F26827E2778}"/>
              </a:ext>
            </a:extLst>
          </p:cNvPr>
          <p:cNvSpPr/>
          <p:nvPr/>
        </p:nvSpPr>
        <p:spPr>
          <a:xfrm rot="8100000">
            <a:off x="1467799" y="1782718"/>
            <a:ext cx="1239172" cy="1239172"/>
          </a:xfrm>
          <a:custGeom>
            <a:avLst/>
            <a:gdLst/>
            <a:ahLst/>
            <a:cxnLst/>
            <a:rect l="l" t="t" r="r" b="b"/>
            <a:pathLst>
              <a:path w="1239172" h="1239172">
                <a:moveTo>
                  <a:pt x="226976" y="1012196"/>
                </a:moveTo>
                <a:cubicBezTo>
                  <a:pt x="425211" y="1210431"/>
                  <a:pt x="746612" y="1210431"/>
                  <a:pt x="944847" y="1012196"/>
                </a:cubicBezTo>
                <a:cubicBezTo>
                  <a:pt x="1143081" y="813962"/>
                  <a:pt x="1143081" y="492561"/>
                  <a:pt x="944847" y="294326"/>
                </a:cubicBezTo>
                <a:cubicBezTo>
                  <a:pt x="746612" y="96092"/>
                  <a:pt x="425211" y="96092"/>
                  <a:pt x="226976" y="294326"/>
                </a:cubicBezTo>
                <a:cubicBezTo>
                  <a:pt x="28742" y="492561"/>
                  <a:pt x="28742" y="813962"/>
                  <a:pt x="226976" y="1012196"/>
                </a:cubicBezTo>
                <a:close/>
                <a:moveTo>
                  <a:pt x="171609" y="1067563"/>
                </a:moveTo>
                <a:cubicBezTo>
                  <a:pt x="65580" y="961534"/>
                  <a:pt x="0" y="815056"/>
                  <a:pt x="0" y="653261"/>
                </a:cubicBezTo>
                <a:lnTo>
                  <a:pt x="1" y="653261"/>
                </a:lnTo>
                <a:cubicBezTo>
                  <a:pt x="1" y="329671"/>
                  <a:pt x="262322" y="67350"/>
                  <a:pt x="585912" y="67350"/>
                </a:cubicBezTo>
                <a:cubicBezTo>
                  <a:pt x="803665" y="67350"/>
                  <a:pt x="1021419" y="44900"/>
                  <a:pt x="1239172" y="0"/>
                </a:cubicBezTo>
                <a:cubicBezTo>
                  <a:pt x="1194272" y="217753"/>
                  <a:pt x="1171822" y="435507"/>
                  <a:pt x="1171822" y="653261"/>
                </a:cubicBezTo>
                <a:cubicBezTo>
                  <a:pt x="1171822" y="976851"/>
                  <a:pt x="909501" y="1239172"/>
                  <a:pt x="585911" y="1239172"/>
                </a:cubicBezTo>
                <a:cubicBezTo>
                  <a:pt x="424116" y="1239172"/>
                  <a:pt x="277638" y="1173592"/>
                  <a:pt x="171609" y="10675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ardrop 12">
            <a:extLst>
              <a:ext uri="{FF2B5EF4-FFF2-40B4-BE49-F238E27FC236}">
                <a16:creationId xmlns="" xmlns:a16="http://schemas.microsoft.com/office/drawing/2014/main" id="{A23805FA-D68F-4711-A16F-BE5D5CFC8E7D}"/>
              </a:ext>
            </a:extLst>
          </p:cNvPr>
          <p:cNvSpPr/>
          <p:nvPr/>
        </p:nvSpPr>
        <p:spPr>
          <a:xfrm rot="8100000">
            <a:off x="4137988" y="1782717"/>
            <a:ext cx="1239172" cy="1239172"/>
          </a:xfrm>
          <a:custGeom>
            <a:avLst/>
            <a:gdLst/>
            <a:ahLst/>
            <a:cxnLst/>
            <a:rect l="l" t="t" r="r" b="b"/>
            <a:pathLst>
              <a:path w="1239172" h="1239172">
                <a:moveTo>
                  <a:pt x="226976" y="1012196"/>
                </a:moveTo>
                <a:cubicBezTo>
                  <a:pt x="425211" y="1210431"/>
                  <a:pt x="746612" y="1210431"/>
                  <a:pt x="944847" y="1012196"/>
                </a:cubicBezTo>
                <a:cubicBezTo>
                  <a:pt x="1143081" y="813962"/>
                  <a:pt x="1143081" y="492561"/>
                  <a:pt x="944847" y="294326"/>
                </a:cubicBezTo>
                <a:cubicBezTo>
                  <a:pt x="746612" y="96092"/>
                  <a:pt x="425211" y="96092"/>
                  <a:pt x="226976" y="294326"/>
                </a:cubicBezTo>
                <a:cubicBezTo>
                  <a:pt x="28742" y="492561"/>
                  <a:pt x="28742" y="813962"/>
                  <a:pt x="226976" y="1012196"/>
                </a:cubicBezTo>
                <a:close/>
                <a:moveTo>
                  <a:pt x="171609" y="1067563"/>
                </a:moveTo>
                <a:cubicBezTo>
                  <a:pt x="65580" y="961534"/>
                  <a:pt x="0" y="815056"/>
                  <a:pt x="0" y="653261"/>
                </a:cubicBezTo>
                <a:lnTo>
                  <a:pt x="1" y="653261"/>
                </a:lnTo>
                <a:cubicBezTo>
                  <a:pt x="1" y="329671"/>
                  <a:pt x="262322" y="67350"/>
                  <a:pt x="585912" y="67350"/>
                </a:cubicBezTo>
                <a:cubicBezTo>
                  <a:pt x="803665" y="67350"/>
                  <a:pt x="1021419" y="44900"/>
                  <a:pt x="1239172" y="0"/>
                </a:cubicBezTo>
                <a:cubicBezTo>
                  <a:pt x="1194272" y="217753"/>
                  <a:pt x="1171822" y="435507"/>
                  <a:pt x="1171822" y="653261"/>
                </a:cubicBezTo>
                <a:cubicBezTo>
                  <a:pt x="1171822" y="976851"/>
                  <a:pt x="909501" y="1239172"/>
                  <a:pt x="585911" y="1239172"/>
                </a:cubicBezTo>
                <a:cubicBezTo>
                  <a:pt x="424116" y="1239172"/>
                  <a:pt x="277638" y="1173592"/>
                  <a:pt x="171609" y="106756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ardrop 12">
            <a:extLst>
              <a:ext uri="{FF2B5EF4-FFF2-40B4-BE49-F238E27FC236}">
                <a16:creationId xmlns="" xmlns:a16="http://schemas.microsoft.com/office/drawing/2014/main" id="{78D8C6DE-1D55-4F23-A79C-82759FD337DA}"/>
              </a:ext>
            </a:extLst>
          </p:cNvPr>
          <p:cNvSpPr/>
          <p:nvPr/>
        </p:nvSpPr>
        <p:spPr>
          <a:xfrm rot="8100000">
            <a:off x="6808177" y="1782716"/>
            <a:ext cx="1239172" cy="1239172"/>
          </a:xfrm>
          <a:custGeom>
            <a:avLst/>
            <a:gdLst/>
            <a:ahLst/>
            <a:cxnLst/>
            <a:rect l="l" t="t" r="r" b="b"/>
            <a:pathLst>
              <a:path w="1239172" h="1239172">
                <a:moveTo>
                  <a:pt x="226976" y="1012196"/>
                </a:moveTo>
                <a:cubicBezTo>
                  <a:pt x="425211" y="1210431"/>
                  <a:pt x="746612" y="1210431"/>
                  <a:pt x="944847" y="1012196"/>
                </a:cubicBezTo>
                <a:cubicBezTo>
                  <a:pt x="1143081" y="813962"/>
                  <a:pt x="1143081" y="492561"/>
                  <a:pt x="944847" y="294326"/>
                </a:cubicBezTo>
                <a:cubicBezTo>
                  <a:pt x="746612" y="96092"/>
                  <a:pt x="425211" y="96092"/>
                  <a:pt x="226976" y="294326"/>
                </a:cubicBezTo>
                <a:cubicBezTo>
                  <a:pt x="28742" y="492561"/>
                  <a:pt x="28742" y="813962"/>
                  <a:pt x="226976" y="1012196"/>
                </a:cubicBezTo>
                <a:close/>
                <a:moveTo>
                  <a:pt x="171609" y="1067563"/>
                </a:moveTo>
                <a:cubicBezTo>
                  <a:pt x="65580" y="961534"/>
                  <a:pt x="0" y="815056"/>
                  <a:pt x="0" y="653261"/>
                </a:cubicBezTo>
                <a:lnTo>
                  <a:pt x="1" y="653261"/>
                </a:lnTo>
                <a:cubicBezTo>
                  <a:pt x="1" y="329671"/>
                  <a:pt x="262322" y="67350"/>
                  <a:pt x="585912" y="67350"/>
                </a:cubicBezTo>
                <a:cubicBezTo>
                  <a:pt x="803665" y="67350"/>
                  <a:pt x="1021419" y="44900"/>
                  <a:pt x="1239172" y="0"/>
                </a:cubicBezTo>
                <a:cubicBezTo>
                  <a:pt x="1194272" y="217753"/>
                  <a:pt x="1171822" y="435507"/>
                  <a:pt x="1171822" y="653261"/>
                </a:cubicBezTo>
                <a:cubicBezTo>
                  <a:pt x="1171822" y="976851"/>
                  <a:pt x="909501" y="1239172"/>
                  <a:pt x="585911" y="1239172"/>
                </a:cubicBezTo>
                <a:cubicBezTo>
                  <a:pt x="424116" y="1239172"/>
                  <a:pt x="277638" y="1173592"/>
                  <a:pt x="171609" y="106756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ardrop 12">
            <a:extLst>
              <a:ext uri="{FF2B5EF4-FFF2-40B4-BE49-F238E27FC236}">
                <a16:creationId xmlns="" xmlns:a16="http://schemas.microsoft.com/office/drawing/2014/main" id="{87E08DEF-3A4B-4B02-B691-65F0CFFDF6A4}"/>
              </a:ext>
            </a:extLst>
          </p:cNvPr>
          <p:cNvSpPr/>
          <p:nvPr/>
        </p:nvSpPr>
        <p:spPr>
          <a:xfrm rot="8100000">
            <a:off x="9478365" y="1782715"/>
            <a:ext cx="1239172" cy="1239172"/>
          </a:xfrm>
          <a:custGeom>
            <a:avLst/>
            <a:gdLst/>
            <a:ahLst/>
            <a:cxnLst/>
            <a:rect l="l" t="t" r="r" b="b"/>
            <a:pathLst>
              <a:path w="1239172" h="1239172">
                <a:moveTo>
                  <a:pt x="226976" y="1012196"/>
                </a:moveTo>
                <a:cubicBezTo>
                  <a:pt x="425211" y="1210431"/>
                  <a:pt x="746612" y="1210431"/>
                  <a:pt x="944847" y="1012196"/>
                </a:cubicBezTo>
                <a:cubicBezTo>
                  <a:pt x="1143081" y="813962"/>
                  <a:pt x="1143081" y="492561"/>
                  <a:pt x="944847" y="294326"/>
                </a:cubicBezTo>
                <a:cubicBezTo>
                  <a:pt x="746612" y="96092"/>
                  <a:pt x="425211" y="96092"/>
                  <a:pt x="226976" y="294326"/>
                </a:cubicBezTo>
                <a:cubicBezTo>
                  <a:pt x="28742" y="492561"/>
                  <a:pt x="28742" y="813962"/>
                  <a:pt x="226976" y="1012196"/>
                </a:cubicBezTo>
                <a:close/>
                <a:moveTo>
                  <a:pt x="171609" y="1067563"/>
                </a:moveTo>
                <a:cubicBezTo>
                  <a:pt x="65580" y="961534"/>
                  <a:pt x="0" y="815056"/>
                  <a:pt x="0" y="653261"/>
                </a:cubicBezTo>
                <a:lnTo>
                  <a:pt x="1" y="653261"/>
                </a:lnTo>
                <a:cubicBezTo>
                  <a:pt x="1" y="329671"/>
                  <a:pt x="262322" y="67350"/>
                  <a:pt x="585912" y="67350"/>
                </a:cubicBezTo>
                <a:cubicBezTo>
                  <a:pt x="803665" y="67350"/>
                  <a:pt x="1021419" y="44900"/>
                  <a:pt x="1239172" y="0"/>
                </a:cubicBezTo>
                <a:cubicBezTo>
                  <a:pt x="1194272" y="217753"/>
                  <a:pt x="1171822" y="435507"/>
                  <a:pt x="1171822" y="653261"/>
                </a:cubicBezTo>
                <a:cubicBezTo>
                  <a:pt x="1171822" y="976851"/>
                  <a:pt x="909501" y="1239172"/>
                  <a:pt x="585911" y="1239172"/>
                </a:cubicBezTo>
                <a:cubicBezTo>
                  <a:pt x="424116" y="1239172"/>
                  <a:pt x="277638" y="1173592"/>
                  <a:pt x="171609" y="106756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scene3d>
            <a:camera prst="orthographicFront"/>
            <a:lightRig rig="threePt" dir="t"/>
          </a:scene3d>
          <a:sp3d extrusionH="76200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Group 11">
            <a:extLst>
              <a:ext uri="{FF2B5EF4-FFF2-40B4-BE49-F238E27FC236}">
                <a16:creationId xmlns="" xmlns:a16="http://schemas.microsoft.com/office/drawing/2014/main" id="{BFC56FEF-F3D1-4197-89A6-D49A734D45A2}"/>
              </a:ext>
            </a:extLst>
          </p:cNvPr>
          <p:cNvGrpSpPr/>
          <p:nvPr/>
        </p:nvGrpSpPr>
        <p:grpSpPr>
          <a:xfrm>
            <a:off x="8966966" y="4030980"/>
            <a:ext cx="2231800" cy="1846659"/>
            <a:chOff x="5889060" y="3872747"/>
            <a:chExt cx="2527679" cy="1846659"/>
          </a:xfrm>
        </p:grpSpPr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9CBBFFBD-5AAA-4BAA-9B7D-9716D7B49AD7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0EFF333A-6707-472A-A827-EAE255CFDFCF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 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4">
            <a:extLst>
              <a:ext uri="{FF2B5EF4-FFF2-40B4-BE49-F238E27FC236}">
                <a16:creationId xmlns="" xmlns:a16="http://schemas.microsoft.com/office/drawing/2014/main" id="{CF5776E1-3019-4637-B2BA-DB0943D8842E}"/>
              </a:ext>
            </a:extLst>
          </p:cNvPr>
          <p:cNvGrpSpPr/>
          <p:nvPr/>
        </p:nvGrpSpPr>
        <p:grpSpPr>
          <a:xfrm>
            <a:off x="6296777" y="4030980"/>
            <a:ext cx="2231800" cy="1846659"/>
            <a:chOff x="5889060" y="3872747"/>
            <a:chExt cx="2527679" cy="1846659"/>
          </a:xfrm>
        </p:grpSpPr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A36B637C-DB26-491B-84F0-D9098A4388F2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83276D79-72BB-4EB0-8B2A-AAFD3BA2E2F0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 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7">
            <a:extLst>
              <a:ext uri="{FF2B5EF4-FFF2-40B4-BE49-F238E27FC236}">
                <a16:creationId xmlns="" xmlns:a16="http://schemas.microsoft.com/office/drawing/2014/main" id="{EC426EA2-17C0-4217-90B9-26E208DA1EDD}"/>
              </a:ext>
            </a:extLst>
          </p:cNvPr>
          <p:cNvGrpSpPr/>
          <p:nvPr/>
        </p:nvGrpSpPr>
        <p:grpSpPr>
          <a:xfrm>
            <a:off x="3626589" y="4030980"/>
            <a:ext cx="2231800" cy="1846659"/>
            <a:chOff x="5889060" y="3872747"/>
            <a:chExt cx="2527679" cy="1846659"/>
          </a:xfrm>
        </p:grpSpPr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CF64EE73-8A87-4F5F-BDF2-A01BF71CE36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23D79841-3501-4E33-8D5E-DBDE8C1DFA2A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 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20">
            <a:extLst>
              <a:ext uri="{FF2B5EF4-FFF2-40B4-BE49-F238E27FC236}">
                <a16:creationId xmlns="" xmlns:a16="http://schemas.microsoft.com/office/drawing/2014/main" id="{658971A5-E2AF-4AD3-95CA-ACB8A3D68BE5}"/>
              </a:ext>
            </a:extLst>
          </p:cNvPr>
          <p:cNvGrpSpPr/>
          <p:nvPr/>
        </p:nvGrpSpPr>
        <p:grpSpPr>
          <a:xfrm>
            <a:off x="956401" y="4030980"/>
            <a:ext cx="2231800" cy="1846659"/>
            <a:chOff x="5889060" y="3872747"/>
            <a:chExt cx="2527679" cy="1846659"/>
          </a:xfrm>
        </p:grpSpPr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270042F5-432B-4B23-8BB3-2D7224B7F98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D17B825B-A6E7-4DDE-81EA-47ADAB80E09E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 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30FFAC32-B5E9-4F58-B359-BB7604173DCD}"/>
              </a:ext>
            </a:extLst>
          </p:cNvPr>
          <p:cNvSpPr txBox="1"/>
          <p:nvPr/>
        </p:nvSpPr>
        <p:spPr>
          <a:xfrm>
            <a:off x="1243013" y="3511434"/>
            <a:ext cx="15915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ABEF3642-0F5A-491E-8F0E-0D160914C939}"/>
              </a:ext>
            </a:extLst>
          </p:cNvPr>
          <p:cNvSpPr txBox="1"/>
          <p:nvPr/>
        </p:nvSpPr>
        <p:spPr>
          <a:xfrm>
            <a:off x="3911521" y="3511434"/>
            <a:ext cx="15915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26D3FA8D-E144-4D43-8DB8-3851CB81B103}"/>
              </a:ext>
            </a:extLst>
          </p:cNvPr>
          <p:cNvSpPr txBox="1"/>
          <p:nvPr/>
        </p:nvSpPr>
        <p:spPr>
          <a:xfrm>
            <a:off x="6580029" y="3511434"/>
            <a:ext cx="15915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B71974E2-4EC1-4666-87B5-66EB2E305F5D}"/>
              </a:ext>
            </a:extLst>
          </p:cNvPr>
          <p:cNvSpPr txBox="1"/>
          <p:nvPr/>
        </p:nvSpPr>
        <p:spPr>
          <a:xfrm>
            <a:off x="9248536" y="3511434"/>
            <a:ext cx="15915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Isosceles Triangle 51">
            <a:extLst>
              <a:ext uri="{FF2B5EF4-FFF2-40B4-BE49-F238E27FC236}">
                <a16:creationId xmlns="" xmlns:a16="http://schemas.microsoft.com/office/drawing/2014/main" id="{940CFAFB-C4BF-4CCD-8212-A799F5D0C7D4}"/>
              </a:ext>
            </a:extLst>
          </p:cNvPr>
          <p:cNvSpPr/>
          <p:nvPr/>
        </p:nvSpPr>
        <p:spPr>
          <a:xfrm>
            <a:off x="1878445" y="2231345"/>
            <a:ext cx="416351" cy="30531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15">
            <a:extLst>
              <a:ext uri="{FF2B5EF4-FFF2-40B4-BE49-F238E27FC236}">
                <a16:creationId xmlns="" xmlns:a16="http://schemas.microsoft.com/office/drawing/2014/main" id="{3CC532F2-00CF-4496-B674-2A2EC7E3060A}"/>
              </a:ext>
            </a:extLst>
          </p:cNvPr>
          <p:cNvSpPr/>
          <p:nvPr/>
        </p:nvSpPr>
        <p:spPr>
          <a:xfrm rot="5400000">
            <a:off x="7237502" y="2133792"/>
            <a:ext cx="403133" cy="40259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5">
            <a:extLst>
              <a:ext uri="{FF2B5EF4-FFF2-40B4-BE49-F238E27FC236}">
                <a16:creationId xmlns="" xmlns:a16="http://schemas.microsoft.com/office/drawing/2014/main" id="{E81C8761-2453-4F2B-9D57-C0C25A078173}"/>
              </a:ext>
            </a:extLst>
          </p:cNvPr>
          <p:cNvSpPr/>
          <p:nvPr/>
        </p:nvSpPr>
        <p:spPr>
          <a:xfrm flipH="1">
            <a:off x="4488504" y="2167469"/>
            <a:ext cx="489660" cy="40394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16">
            <a:extLst>
              <a:ext uri="{FF2B5EF4-FFF2-40B4-BE49-F238E27FC236}">
                <a16:creationId xmlns="" xmlns:a16="http://schemas.microsoft.com/office/drawing/2014/main" id="{1A4C3733-A42D-4462-9510-CE31FDAF5E36}"/>
              </a:ext>
            </a:extLst>
          </p:cNvPr>
          <p:cNvSpPr/>
          <p:nvPr/>
        </p:nvSpPr>
        <p:spPr>
          <a:xfrm>
            <a:off x="9891019" y="2185948"/>
            <a:ext cx="492705" cy="32381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882210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>
            <a:extLst>
              <a:ext uri="{FF2B5EF4-FFF2-40B4-BE49-F238E27FC236}">
                <a16:creationId xmlns="" xmlns:a16="http://schemas.microsoft.com/office/drawing/2014/main" id="{0BF0D67F-CA32-4CEC-A374-FC72FE791DB5}"/>
              </a:ext>
            </a:extLst>
          </p:cNvPr>
          <p:cNvGrpSpPr/>
          <p:nvPr/>
        </p:nvGrpSpPr>
        <p:grpSpPr>
          <a:xfrm>
            <a:off x="605612" y="3232085"/>
            <a:ext cx="7869238" cy="4572000"/>
            <a:chOff x="635000" y="1382713"/>
            <a:chExt cx="7869238" cy="4572000"/>
          </a:xfrm>
          <a:solidFill>
            <a:schemeClr val="accent1">
              <a:lumMod val="75000"/>
            </a:schemeClr>
          </a:solidFill>
          <a:scene3d>
            <a:camera prst="perspectiveRelaxed" fov="1500000">
              <a:rot lat="17373600" lon="0" rev="0"/>
            </a:camera>
            <a:lightRig rig="threePt" dir="t"/>
          </a:scene3d>
        </p:grpSpPr>
        <p:sp>
          <p:nvSpPr>
            <p:cNvPr id="11" name="Freeform 8">
              <a:extLst>
                <a:ext uri="{FF2B5EF4-FFF2-40B4-BE49-F238E27FC236}">
                  <a16:creationId xmlns="" xmlns:a16="http://schemas.microsoft.com/office/drawing/2014/main" id="{CAB3C947-441B-4066-B6AC-7E5136E540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="" xmlns:a16="http://schemas.microsoft.com/office/drawing/2014/main" id="{ADDB72F4-F216-4BEA-ADA3-A8118F4CB4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0">
              <a:extLst>
                <a:ext uri="{FF2B5EF4-FFF2-40B4-BE49-F238E27FC236}">
                  <a16:creationId xmlns="" xmlns:a16="http://schemas.microsoft.com/office/drawing/2014/main" id="{D380E86F-3B54-461D-86B6-7A271F9DBC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1">
              <a:extLst>
                <a:ext uri="{FF2B5EF4-FFF2-40B4-BE49-F238E27FC236}">
                  <a16:creationId xmlns="" xmlns:a16="http://schemas.microsoft.com/office/drawing/2014/main" id="{DD11426F-84B0-4127-A8E0-604D529577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Freeform 3">
            <a:extLst>
              <a:ext uri="{FF2B5EF4-FFF2-40B4-BE49-F238E27FC236}">
                <a16:creationId xmlns="" xmlns:a16="http://schemas.microsoft.com/office/drawing/2014/main" id="{22292B4D-C4A5-45BB-8141-970506B2B729}"/>
              </a:ext>
            </a:extLst>
          </p:cNvPr>
          <p:cNvSpPr/>
          <p:nvPr/>
        </p:nvSpPr>
        <p:spPr>
          <a:xfrm rot="19779318">
            <a:off x="1198350" y="-1087408"/>
            <a:ext cx="2862069" cy="5434617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67269 w 1180796"/>
              <a:gd name="connsiteY0" fmla="*/ 0 h 1424903"/>
              <a:gd name="connsiteX1" fmla="*/ 568172 w 1180796"/>
              <a:gd name="connsiteY1" fmla="*/ 304800 h 1424903"/>
              <a:gd name="connsiteX2" fmla="*/ 779871 w 1180796"/>
              <a:gd name="connsiteY2" fmla="*/ 459344 h 1424903"/>
              <a:gd name="connsiteX3" fmla="*/ 1089331 w 1180796"/>
              <a:gd name="connsiteY3" fmla="*/ 830882 h 1424903"/>
              <a:gd name="connsiteX4" fmla="*/ 1176007 w 1180796"/>
              <a:gd name="connsiteY4" fmla="*/ 1299015 h 1424903"/>
              <a:gd name="connsiteX5" fmla="*/ 1106293 w 1180796"/>
              <a:gd name="connsiteY5" fmla="*/ 1261345 h 1424903"/>
              <a:gd name="connsiteX6" fmla="*/ 1093530 w 1180796"/>
              <a:gd name="connsiteY6" fmla="*/ 1409318 h 1424903"/>
              <a:gd name="connsiteX7" fmla="*/ 1016094 w 1180796"/>
              <a:gd name="connsiteY7" fmla="*/ 1334364 h 1424903"/>
              <a:gd name="connsiteX8" fmla="*/ 895769 w 1180796"/>
              <a:gd name="connsiteY8" fmla="*/ 1423471 h 1424903"/>
              <a:gd name="connsiteX9" fmla="*/ 873874 w 1180796"/>
              <a:gd name="connsiteY9" fmla="*/ 986314 h 1424903"/>
              <a:gd name="connsiteX10" fmla="*/ 541005 w 1180796"/>
              <a:gd name="connsiteY10" fmla="*/ 803357 h 1424903"/>
              <a:gd name="connsiteX11" fmla="*/ 504720 w 1180796"/>
              <a:gd name="connsiteY11" fmla="*/ 953956 h 1424903"/>
              <a:gd name="connsiteX12" fmla="*/ 541004 w 1180796"/>
              <a:gd name="connsiteY12" fmla="*/ 1175672 h 1424903"/>
              <a:gd name="connsiteX13" fmla="*/ 532632 w 1180796"/>
              <a:gd name="connsiteY13" fmla="*/ 1402288 h 1424903"/>
              <a:gd name="connsiteX14" fmla="*/ 243154 w 1180796"/>
              <a:gd name="connsiteY14" fmla="*/ 889736 h 1424903"/>
              <a:gd name="connsiteX15" fmla="*/ 174649 w 1180796"/>
              <a:gd name="connsiteY15" fmla="*/ 445938 h 1424903"/>
              <a:gd name="connsiteX16" fmla="*/ 0 w 1180796"/>
              <a:gd name="connsiteY16" fmla="*/ 74192 h 1424903"/>
              <a:gd name="connsiteX17" fmla="*/ 567269 w 1180796"/>
              <a:gd name="connsiteY17" fmla="*/ 0 h 1424903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1093530 w 1180796"/>
              <a:gd name="connsiteY6" fmla="*/ 1409318 h 1423471"/>
              <a:gd name="connsiteX7" fmla="*/ 1016094 w 1180796"/>
              <a:gd name="connsiteY7" fmla="*/ 1334364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1093530 w 1180796"/>
              <a:gd name="connsiteY6" fmla="*/ 1409318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983732 w 1180796"/>
              <a:gd name="connsiteY6" fmla="*/ 1416181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037669 w 1180796"/>
              <a:gd name="connsiteY5" fmla="*/ 1240758 h 1423471"/>
              <a:gd name="connsiteX6" fmla="*/ 983732 w 1180796"/>
              <a:gd name="connsiteY6" fmla="*/ 1416181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895769 w 1107563"/>
              <a:gd name="connsiteY8" fmla="*/ 1423471 h 1423471"/>
              <a:gd name="connsiteX9" fmla="*/ 873874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895769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878845 w 1107563"/>
              <a:gd name="connsiteY7" fmla="*/ 1286327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4050"/>
              <a:gd name="connsiteX1" fmla="*/ 568172 w 1107563"/>
              <a:gd name="connsiteY1" fmla="*/ 304800 h 1424050"/>
              <a:gd name="connsiteX2" fmla="*/ 779871 w 1107563"/>
              <a:gd name="connsiteY2" fmla="*/ 459344 h 1424050"/>
              <a:gd name="connsiteX3" fmla="*/ 1089331 w 1107563"/>
              <a:gd name="connsiteY3" fmla="*/ 830882 h 1424050"/>
              <a:gd name="connsiteX4" fmla="*/ 1079933 w 1107563"/>
              <a:gd name="connsiteY4" fmla="*/ 1333328 h 1424050"/>
              <a:gd name="connsiteX5" fmla="*/ 1037669 w 1107563"/>
              <a:gd name="connsiteY5" fmla="*/ 1240758 h 1424050"/>
              <a:gd name="connsiteX6" fmla="*/ 928833 w 1107563"/>
              <a:gd name="connsiteY6" fmla="*/ 1423044 h 1424050"/>
              <a:gd name="connsiteX7" fmla="*/ 878845 w 1107563"/>
              <a:gd name="connsiteY7" fmla="*/ 1286327 h 1424050"/>
              <a:gd name="connsiteX8" fmla="*/ 799694 w 1107563"/>
              <a:gd name="connsiteY8" fmla="*/ 1423471 h 1424050"/>
              <a:gd name="connsiteX9" fmla="*/ 798388 w 1107563"/>
              <a:gd name="connsiteY9" fmla="*/ 986314 h 1424050"/>
              <a:gd name="connsiteX10" fmla="*/ 541005 w 1107563"/>
              <a:gd name="connsiteY10" fmla="*/ 803357 h 1424050"/>
              <a:gd name="connsiteX11" fmla="*/ 504720 w 1107563"/>
              <a:gd name="connsiteY11" fmla="*/ 953956 h 1424050"/>
              <a:gd name="connsiteX12" fmla="*/ 541004 w 1107563"/>
              <a:gd name="connsiteY12" fmla="*/ 1175672 h 1424050"/>
              <a:gd name="connsiteX13" fmla="*/ 532632 w 1107563"/>
              <a:gd name="connsiteY13" fmla="*/ 1402288 h 1424050"/>
              <a:gd name="connsiteX14" fmla="*/ 243154 w 1107563"/>
              <a:gd name="connsiteY14" fmla="*/ 889736 h 1424050"/>
              <a:gd name="connsiteX15" fmla="*/ 174649 w 1107563"/>
              <a:gd name="connsiteY15" fmla="*/ 445938 h 1424050"/>
              <a:gd name="connsiteX16" fmla="*/ 0 w 1107563"/>
              <a:gd name="connsiteY16" fmla="*/ 74192 h 1424050"/>
              <a:gd name="connsiteX17" fmla="*/ 567269 w 1107563"/>
              <a:gd name="connsiteY17" fmla="*/ 0 h 1424050"/>
              <a:gd name="connsiteX0" fmla="*/ 567269 w 1107563"/>
              <a:gd name="connsiteY0" fmla="*/ 0 h 1424050"/>
              <a:gd name="connsiteX1" fmla="*/ 568172 w 1107563"/>
              <a:gd name="connsiteY1" fmla="*/ 304800 h 1424050"/>
              <a:gd name="connsiteX2" fmla="*/ 779871 w 1107563"/>
              <a:gd name="connsiteY2" fmla="*/ 459344 h 1424050"/>
              <a:gd name="connsiteX3" fmla="*/ 1089331 w 1107563"/>
              <a:gd name="connsiteY3" fmla="*/ 830882 h 1424050"/>
              <a:gd name="connsiteX4" fmla="*/ 1079933 w 1107563"/>
              <a:gd name="connsiteY4" fmla="*/ 1333328 h 1424050"/>
              <a:gd name="connsiteX5" fmla="*/ 962182 w 1107563"/>
              <a:gd name="connsiteY5" fmla="*/ 1268207 h 1424050"/>
              <a:gd name="connsiteX6" fmla="*/ 928833 w 1107563"/>
              <a:gd name="connsiteY6" fmla="*/ 1423044 h 1424050"/>
              <a:gd name="connsiteX7" fmla="*/ 878845 w 1107563"/>
              <a:gd name="connsiteY7" fmla="*/ 1286327 h 1424050"/>
              <a:gd name="connsiteX8" fmla="*/ 799694 w 1107563"/>
              <a:gd name="connsiteY8" fmla="*/ 1423471 h 1424050"/>
              <a:gd name="connsiteX9" fmla="*/ 798388 w 1107563"/>
              <a:gd name="connsiteY9" fmla="*/ 986314 h 1424050"/>
              <a:gd name="connsiteX10" fmla="*/ 541005 w 1107563"/>
              <a:gd name="connsiteY10" fmla="*/ 803357 h 1424050"/>
              <a:gd name="connsiteX11" fmla="*/ 504720 w 1107563"/>
              <a:gd name="connsiteY11" fmla="*/ 953956 h 1424050"/>
              <a:gd name="connsiteX12" fmla="*/ 541004 w 1107563"/>
              <a:gd name="connsiteY12" fmla="*/ 1175672 h 1424050"/>
              <a:gd name="connsiteX13" fmla="*/ 532632 w 1107563"/>
              <a:gd name="connsiteY13" fmla="*/ 1402288 h 1424050"/>
              <a:gd name="connsiteX14" fmla="*/ 243154 w 1107563"/>
              <a:gd name="connsiteY14" fmla="*/ 889736 h 1424050"/>
              <a:gd name="connsiteX15" fmla="*/ 174649 w 1107563"/>
              <a:gd name="connsiteY15" fmla="*/ 445938 h 1424050"/>
              <a:gd name="connsiteX16" fmla="*/ 0 w 1107563"/>
              <a:gd name="connsiteY16" fmla="*/ 74192 h 1424050"/>
              <a:gd name="connsiteX17" fmla="*/ 567269 w 1107563"/>
              <a:gd name="connsiteY17" fmla="*/ 0 h 1424050"/>
              <a:gd name="connsiteX0" fmla="*/ 567269 w 1100111"/>
              <a:gd name="connsiteY0" fmla="*/ 0 h 1424050"/>
              <a:gd name="connsiteX1" fmla="*/ 568172 w 1100111"/>
              <a:gd name="connsiteY1" fmla="*/ 304800 h 1424050"/>
              <a:gd name="connsiteX2" fmla="*/ 779871 w 1100111"/>
              <a:gd name="connsiteY2" fmla="*/ 459344 h 1424050"/>
              <a:gd name="connsiteX3" fmla="*/ 1089331 w 1100111"/>
              <a:gd name="connsiteY3" fmla="*/ 830882 h 1424050"/>
              <a:gd name="connsiteX4" fmla="*/ 1045621 w 1100111"/>
              <a:gd name="connsiteY4" fmla="*/ 1395089 h 1424050"/>
              <a:gd name="connsiteX5" fmla="*/ 962182 w 1100111"/>
              <a:gd name="connsiteY5" fmla="*/ 1268207 h 1424050"/>
              <a:gd name="connsiteX6" fmla="*/ 928833 w 1100111"/>
              <a:gd name="connsiteY6" fmla="*/ 1423044 h 1424050"/>
              <a:gd name="connsiteX7" fmla="*/ 878845 w 1100111"/>
              <a:gd name="connsiteY7" fmla="*/ 1286327 h 1424050"/>
              <a:gd name="connsiteX8" fmla="*/ 799694 w 1100111"/>
              <a:gd name="connsiteY8" fmla="*/ 1423471 h 1424050"/>
              <a:gd name="connsiteX9" fmla="*/ 798388 w 1100111"/>
              <a:gd name="connsiteY9" fmla="*/ 986314 h 1424050"/>
              <a:gd name="connsiteX10" fmla="*/ 541005 w 1100111"/>
              <a:gd name="connsiteY10" fmla="*/ 803357 h 1424050"/>
              <a:gd name="connsiteX11" fmla="*/ 504720 w 1100111"/>
              <a:gd name="connsiteY11" fmla="*/ 953956 h 1424050"/>
              <a:gd name="connsiteX12" fmla="*/ 541004 w 1100111"/>
              <a:gd name="connsiteY12" fmla="*/ 1175672 h 1424050"/>
              <a:gd name="connsiteX13" fmla="*/ 532632 w 1100111"/>
              <a:gd name="connsiteY13" fmla="*/ 1402288 h 1424050"/>
              <a:gd name="connsiteX14" fmla="*/ 243154 w 1100111"/>
              <a:gd name="connsiteY14" fmla="*/ 889736 h 1424050"/>
              <a:gd name="connsiteX15" fmla="*/ 174649 w 1100111"/>
              <a:gd name="connsiteY15" fmla="*/ 445938 h 1424050"/>
              <a:gd name="connsiteX16" fmla="*/ 0 w 1100111"/>
              <a:gd name="connsiteY16" fmla="*/ 74192 h 1424050"/>
              <a:gd name="connsiteX17" fmla="*/ 567269 w 1100111"/>
              <a:gd name="connsiteY17" fmla="*/ 0 h 1424050"/>
              <a:gd name="connsiteX0" fmla="*/ 567269 w 1100111"/>
              <a:gd name="connsiteY0" fmla="*/ 0 h 1424050"/>
              <a:gd name="connsiteX1" fmla="*/ 568172 w 1100111"/>
              <a:gd name="connsiteY1" fmla="*/ 304800 h 1424050"/>
              <a:gd name="connsiteX2" fmla="*/ 779871 w 1100111"/>
              <a:gd name="connsiteY2" fmla="*/ 459344 h 1424050"/>
              <a:gd name="connsiteX3" fmla="*/ 1089331 w 1100111"/>
              <a:gd name="connsiteY3" fmla="*/ 830882 h 1424050"/>
              <a:gd name="connsiteX4" fmla="*/ 1045621 w 1100111"/>
              <a:gd name="connsiteY4" fmla="*/ 1395089 h 1424050"/>
              <a:gd name="connsiteX5" fmla="*/ 962182 w 1100111"/>
              <a:gd name="connsiteY5" fmla="*/ 1268207 h 1424050"/>
              <a:gd name="connsiteX6" fmla="*/ 928833 w 1100111"/>
              <a:gd name="connsiteY6" fmla="*/ 1423044 h 1424050"/>
              <a:gd name="connsiteX7" fmla="*/ 878845 w 1100111"/>
              <a:gd name="connsiteY7" fmla="*/ 1286327 h 1424050"/>
              <a:gd name="connsiteX8" fmla="*/ 717344 w 1100111"/>
              <a:gd name="connsiteY8" fmla="*/ 1423471 h 1424050"/>
              <a:gd name="connsiteX9" fmla="*/ 798388 w 1100111"/>
              <a:gd name="connsiteY9" fmla="*/ 986314 h 1424050"/>
              <a:gd name="connsiteX10" fmla="*/ 541005 w 1100111"/>
              <a:gd name="connsiteY10" fmla="*/ 803357 h 1424050"/>
              <a:gd name="connsiteX11" fmla="*/ 504720 w 1100111"/>
              <a:gd name="connsiteY11" fmla="*/ 953956 h 1424050"/>
              <a:gd name="connsiteX12" fmla="*/ 541004 w 1100111"/>
              <a:gd name="connsiteY12" fmla="*/ 1175672 h 1424050"/>
              <a:gd name="connsiteX13" fmla="*/ 532632 w 1100111"/>
              <a:gd name="connsiteY13" fmla="*/ 1402288 h 1424050"/>
              <a:gd name="connsiteX14" fmla="*/ 243154 w 1100111"/>
              <a:gd name="connsiteY14" fmla="*/ 889736 h 1424050"/>
              <a:gd name="connsiteX15" fmla="*/ 174649 w 1100111"/>
              <a:gd name="connsiteY15" fmla="*/ 445938 h 1424050"/>
              <a:gd name="connsiteX16" fmla="*/ 0 w 1100111"/>
              <a:gd name="connsiteY16" fmla="*/ 74192 h 1424050"/>
              <a:gd name="connsiteX17" fmla="*/ 567269 w 1100111"/>
              <a:gd name="connsiteY17" fmla="*/ 0 h 1424050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41004 w 1100111"/>
              <a:gd name="connsiteY12" fmla="*/ 1175672 h 1424121"/>
              <a:gd name="connsiteX13" fmla="*/ 532632 w 1100111"/>
              <a:gd name="connsiteY13" fmla="*/ 1402288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68454 w 1100111"/>
              <a:gd name="connsiteY12" fmla="*/ 1175672 h 1424121"/>
              <a:gd name="connsiteX13" fmla="*/ 532632 w 1100111"/>
              <a:gd name="connsiteY13" fmla="*/ 1402288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68454 w 1100111"/>
              <a:gd name="connsiteY12" fmla="*/ 1175672 h 1424121"/>
              <a:gd name="connsiteX13" fmla="*/ 587532 w 1100111"/>
              <a:gd name="connsiteY13" fmla="*/ 1374839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89041 w 1100111"/>
              <a:gd name="connsiteY12" fmla="*/ 1148223 h 1424121"/>
              <a:gd name="connsiteX13" fmla="*/ 587532 w 1100111"/>
              <a:gd name="connsiteY13" fmla="*/ 1374839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89041 w 1100111"/>
              <a:gd name="connsiteY12" fmla="*/ 1148223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104232 h 1349929"/>
              <a:gd name="connsiteX1" fmla="*/ 568172 w 1100111"/>
              <a:gd name="connsiteY1" fmla="*/ 230608 h 1349929"/>
              <a:gd name="connsiteX2" fmla="*/ 779871 w 1100111"/>
              <a:gd name="connsiteY2" fmla="*/ 385152 h 1349929"/>
              <a:gd name="connsiteX3" fmla="*/ 1089331 w 1100111"/>
              <a:gd name="connsiteY3" fmla="*/ 756690 h 1349929"/>
              <a:gd name="connsiteX4" fmla="*/ 1045621 w 1100111"/>
              <a:gd name="connsiteY4" fmla="*/ 1320897 h 1349929"/>
              <a:gd name="connsiteX5" fmla="*/ 962182 w 1100111"/>
              <a:gd name="connsiteY5" fmla="*/ 1194015 h 1349929"/>
              <a:gd name="connsiteX6" fmla="*/ 928833 w 1100111"/>
              <a:gd name="connsiteY6" fmla="*/ 1348852 h 1349929"/>
              <a:gd name="connsiteX7" fmla="*/ 823946 w 1100111"/>
              <a:gd name="connsiteY7" fmla="*/ 1218998 h 1349929"/>
              <a:gd name="connsiteX8" fmla="*/ 717344 w 1100111"/>
              <a:gd name="connsiteY8" fmla="*/ 1349279 h 1349929"/>
              <a:gd name="connsiteX9" fmla="*/ 770939 w 1100111"/>
              <a:gd name="connsiteY9" fmla="*/ 939572 h 1349929"/>
              <a:gd name="connsiteX10" fmla="*/ 541005 w 1100111"/>
              <a:gd name="connsiteY10" fmla="*/ 729165 h 1349929"/>
              <a:gd name="connsiteX11" fmla="*/ 504720 w 1100111"/>
              <a:gd name="connsiteY11" fmla="*/ 879764 h 1349929"/>
              <a:gd name="connsiteX12" fmla="*/ 630216 w 1100111"/>
              <a:gd name="connsiteY12" fmla="*/ 1067169 h 1349929"/>
              <a:gd name="connsiteX13" fmla="*/ 628706 w 1100111"/>
              <a:gd name="connsiteY13" fmla="*/ 1286922 h 1349929"/>
              <a:gd name="connsiteX14" fmla="*/ 243154 w 1100111"/>
              <a:gd name="connsiteY14" fmla="*/ 815544 h 1349929"/>
              <a:gd name="connsiteX15" fmla="*/ 174649 w 1100111"/>
              <a:gd name="connsiteY15" fmla="*/ 371746 h 1349929"/>
              <a:gd name="connsiteX16" fmla="*/ 0 w 1100111"/>
              <a:gd name="connsiteY16" fmla="*/ 0 h 1349929"/>
              <a:gd name="connsiteX17" fmla="*/ 567269 w 1100111"/>
              <a:gd name="connsiteY17" fmla="*/ 104232 h 1349929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486104 w 955999"/>
              <a:gd name="connsiteY12" fmla="*/ 962937 h 1245697"/>
              <a:gd name="connsiteX13" fmla="*/ 484594 w 955999"/>
              <a:gd name="connsiteY13" fmla="*/ 1182690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486104 w 955999"/>
              <a:gd name="connsiteY12" fmla="*/ 962937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66464 w 955999"/>
              <a:gd name="connsiteY12" fmla="*/ 938770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66464 w 955999"/>
              <a:gd name="connsiteY12" fmla="*/ 938770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300196 w 955999"/>
              <a:gd name="connsiteY0" fmla="*/ 0 h 1734331"/>
              <a:gd name="connsiteX1" fmla="*/ 424060 w 955999"/>
              <a:gd name="connsiteY1" fmla="*/ 615010 h 1734331"/>
              <a:gd name="connsiteX2" fmla="*/ 635759 w 955999"/>
              <a:gd name="connsiteY2" fmla="*/ 769554 h 1734331"/>
              <a:gd name="connsiteX3" fmla="*/ 945219 w 955999"/>
              <a:gd name="connsiteY3" fmla="*/ 1141092 h 1734331"/>
              <a:gd name="connsiteX4" fmla="*/ 901509 w 955999"/>
              <a:gd name="connsiteY4" fmla="*/ 1705299 h 1734331"/>
              <a:gd name="connsiteX5" fmla="*/ 818070 w 955999"/>
              <a:gd name="connsiteY5" fmla="*/ 1578417 h 1734331"/>
              <a:gd name="connsiteX6" fmla="*/ 784721 w 955999"/>
              <a:gd name="connsiteY6" fmla="*/ 1733254 h 1734331"/>
              <a:gd name="connsiteX7" fmla="*/ 679834 w 955999"/>
              <a:gd name="connsiteY7" fmla="*/ 1603400 h 1734331"/>
              <a:gd name="connsiteX8" fmla="*/ 573232 w 955999"/>
              <a:gd name="connsiteY8" fmla="*/ 1733681 h 1734331"/>
              <a:gd name="connsiteX9" fmla="*/ 626827 w 955999"/>
              <a:gd name="connsiteY9" fmla="*/ 1323974 h 1734331"/>
              <a:gd name="connsiteX10" fmla="*/ 396893 w 955999"/>
              <a:gd name="connsiteY10" fmla="*/ 1113567 h 1734331"/>
              <a:gd name="connsiteX11" fmla="*/ 360608 w 955999"/>
              <a:gd name="connsiteY11" fmla="*/ 1264166 h 1734331"/>
              <a:gd name="connsiteX12" fmla="*/ 383545 w 955999"/>
              <a:gd name="connsiteY12" fmla="*/ 1437403 h 1734331"/>
              <a:gd name="connsiteX13" fmla="*/ 221708 w 955999"/>
              <a:gd name="connsiteY13" fmla="*/ 1532720 h 1734331"/>
              <a:gd name="connsiteX14" fmla="*/ 99042 w 955999"/>
              <a:gd name="connsiteY14" fmla="*/ 1199946 h 1734331"/>
              <a:gd name="connsiteX15" fmla="*/ 30537 w 955999"/>
              <a:gd name="connsiteY15" fmla="*/ 756148 h 1734331"/>
              <a:gd name="connsiteX16" fmla="*/ 0 w 955999"/>
              <a:gd name="connsiteY16" fmla="*/ 645175 h 1734331"/>
              <a:gd name="connsiteX17" fmla="*/ 300196 w 955999"/>
              <a:gd name="connsiteY17" fmla="*/ 0 h 1734331"/>
              <a:gd name="connsiteX0" fmla="*/ 627984 w 1283787"/>
              <a:gd name="connsiteY0" fmla="*/ 368549 h 2102880"/>
              <a:gd name="connsiteX1" fmla="*/ 751848 w 1283787"/>
              <a:gd name="connsiteY1" fmla="*/ 983559 h 2102880"/>
              <a:gd name="connsiteX2" fmla="*/ 963547 w 1283787"/>
              <a:gd name="connsiteY2" fmla="*/ 1138103 h 2102880"/>
              <a:gd name="connsiteX3" fmla="*/ 1273007 w 1283787"/>
              <a:gd name="connsiteY3" fmla="*/ 1509641 h 2102880"/>
              <a:gd name="connsiteX4" fmla="*/ 1229297 w 1283787"/>
              <a:gd name="connsiteY4" fmla="*/ 2073848 h 2102880"/>
              <a:gd name="connsiteX5" fmla="*/ 1145858 w 1283787"/>
              <a:gd name="connsiteY5" fmla="*/ 1946966 h 2102880"/>
              <a:gd name="connsiteX6" fmla="*/ 1112509 w 1283787"/>
              <a:gd name="connsiteY6" fmla="*/ 2101803 h 2102880"/>
              <a:gd name="connsiteX7" fmla="*/ 1007622 w 1283787"/>
              <a:gd name="connsiteY7" fmla="*/ 1971949 h 2102880"/>
              <a:gd name="connsiteX8" fmla="*/ 901020 w 1283787"/>
              <a:gd name="connsiteY8" fmla="*/ 2102230 h 2102880"/>
              <a:gd name="connsiteX9" fmla="*/ 954615 w 1283787"/>
              <a:gd name="connsiteY9" fmla="*/ 1692523 h 2102880"/>
              <a:gd name="connsiteX10" fmla="*/ 724681 w 1283787"/>
              <a:gd name="connsiteY10" fmla="*/ 1482116 h 2102880"/>
              <a:gd name="connsiteX11" fmla="*/ 688396 w 1283787"/>
              <a:gd name="connsiteY11" fmla="*/ 1632715 h 2102880"/>
              <a:gd name="connsiteX12" fmla="*/ 711333 w 1283787"/>
              <a:gd name="connsiteY12" fmla="*/ 1805952 h 2102880"/>
              <a:gd name="connsiteX13" fmla="*/ 549496 w 1283787"/>
              <a:gd name="connsiteY13" fmla="*/ 1901269 h 2102880"/>
              <a:gd name="connsiteX14" fmla="*/ 426830 w 1283787"/>
              <a:gd name="connsiteY14" fmla="*/ 1568495 h 2102880"/>
              <a:gd name="connsiteX15" fmla="*/ 358325 w 1283787"/>
              <a:gd name="connsiteY15" fmla="*/ 1124697 h 2102880"/>
              <a:gd name="connsiteX16" fmla="*/ 0 w 1283787"/>
              <a:gd name="connsiteY16" fmla="*/ 0 h 2102880"/>
              <a:gd name="connsiteX17" fmla="*/ 627984 w 1283787"/>
              <a:gd name="connsiteY17" fmla="*/ 368549 h 2102880"/>
              <a:gd name="connsiteX0" fmla="*/ 568133 w 1223936"/>
              <a:gd name="connsiteY0" fmla="*/ 222659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68133 w 1223936"/>
              <a:gd name="connsiteY17" fmla="*/ 222659 h 1956990"/>
              <a:gd name="connsiteX0" fmla="*/ 588543 w 1223936"/>
              <a:gd name="connsiteY0" fmla="*/ 383685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88543 w 1223936"/>
              <a:gd name="connsiteY17" fmla="*/ 383685 h 1956990"/>
              <a:gd name="connsiteX0" fmla="*/ 598335 w 1223936"/>
              <a:gd name="connsiteY0" fmla="*/ 347369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98335 w 1223936"/>
              <a:gd name="connsiteY17" fmla="*/ 347369 h 1956990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624725 w 1220116"/>
              <a:gd name="connsiteY11" fmla="*/ 1499879 h 1970044"/>
              <a:gd name="connsiteX12" fmla="*/ 647662 w 1220116"/>
              <a:gd name="connsiteY12" fmla="*/ 1673116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647662 w 1220116"/>
              <a:gd name="connsiteY12" fmla="*/ 1673116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76393 w 1220116"/>
              <a:gd name="connsiteY13" fmla="*/ 1746419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76393 w 1220116"/>
              <a:gd name="connsiteY13" fmla="*/ 1746419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38923 w 1220116"/>
              <a:gd name="connsiteY12" fmla="*/ 1662976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67716 w 1220116"/>
              <a:gd name="connsiteY11" fmla="*/ 1512377 h 1970044"/>
              <a:gd name="connsiteX12" fmla="*/ 538923 w 1220116"/>
              <a:gd name="connsiteY12" fmla="*/ 1662976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67716 w 1220116"/>
              <a:gd name="connsiteY11" fmla="*/ 151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33754 w 1159355"/>
              <a:gd name="connsiteY0" fmla="*/ 496865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33754 w 1159355"/>
              <a:gd name="connsiteY17" fmla="*/ 496865 h 2106486"/>
              <a:gd name="connsiteX0" fmla="*/ 569379 w 1159355"/>
              <a:gd name="connsiteY0" fmla="*/ 338063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69379 w 1159355"/>
              <a:gd name="connsiteY17" fmla="*/ 338063 h 2106486"/>
              <a:gd name="connsiteX0" fmla="*/ 569379 w 1159355"/>
              <a:gd name="connsiteY0" fmla="*/ 338063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69379 w 1159355"/>
              <a:gd name="connsiteY17" fmla="*/ 338063 h 2106486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158694 w 1084156"/>
              <a:gd name="connsiteY15" fmla="*/ 1080459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158694 w 1084156"/>
              <a:gd name="connsiteY15" fmla="*/ 1080459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91866 w 1084156"/>
              <a:gd name="connsiteY1" fmla="*/ 943419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541396 w 1084156"/>
              <a:gd name="connsiteY0" fmla="*/ 314037 h 2058642"/>
              <a:gd name="connsiteX1" fmla="*/ 591866 w 1084156"/>
              <a:gd name="connsiteY1" fmla="*/ 943419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541396 w 1084156"/>
              <a:gd name="connsiteY17" fmla="*/ 314037 h 2058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4156" h="2058642">
                <a:moveTo>
                  <a:pt x="541396" y="314037"/>
                </a:moveTo>
                <a:lnTo>
                  <a:pt x="591866" y="943419"/>
                </a:lnTo>
                <a:cubicBezTo>
                  <a:pt x="664418" y="989969"/>
                  <a:pt x="649664" y="1005616"/>
                  <a:pt x="763916" y="1093865"/>
                </a:cubicBezTo>
                <a:cubicBezTo>
                  <a:pt x="850776" y="1181545"/>
                  <a:pt x="1007353" y="1325458"/>
                  <a:pt x="1073376" y="1465403"/>
                </a:cubicBezTo>
                <a:cubicBezTo>
                  <a:pt x="1106665" y="1633583"/>
                  <a:pt x="1054503" y="1995602"/>
                  <a:pt x="1029666" y="2029610"/>
                </a:cubicBezTo>
                <a:cubicBezTo>
                  <a:pt x="1018010" y="2041672"/>
                  <a:pt x="977663" y="1936167"/>
                  <a:pt x="946227" y="1902728"/>
                </a:cubicBezTo>
                <a:cubicBezTo>
                  <a:pt x="948667" y="1979308"/>
                  <a:pt x="926096" y="2044999"/>
                  <a:pt x="912878" y="2057565"/>
                </a:cubicBezTo>
                <a:cubicBezTo>
                  <a:pt x="896481" y="2069335"/>
                  <a:pt x="838659" y="1981933"/>
                  <a:pt x="807991" y="1927711"/>
                </a:cubicBezTo>
                <a:cubicBezTo>
                  <a:pt x="799208" y="1982824"/>
                  <a:pt x="713656" y="2049737"/>
                  <a:pt x="701389" y="2057992"/>
                </a:cubicBezTo>
                <a:cubicBezTo>
                  <a:pt x="625983" y="1930471"/>
                  <a:pt x="717994" y="1832423"/>
                  <a:pt x="754984" y="1648285"/>
                </a:cubicBezTo>
                <a:cubicBezTo>
                  <a:pt x="680988" y="1503428"/>
                  <a:pt x="587478" y="1438585"/>
                  <a:pt x="525050" y="1437878"/>
                </a:cubicBezTo>
                <a:cubicBezTo>
                  <a:pt x="464021" y="1449363"/>
                  <a:pt x="427932" y="1503073"/>
                  <a:pt x="414675" y="1590975"/>
                </a:cubicBezTo>
                <a:cubicBezTo>
                  <a:pt x="403693" y="1708072"/>
                  <a:pt x="405632" y="1687068"/>
                  <a:pt x="384909" y="1756295"/>
                </a:cubicBezTo>
                <a:cubicBezTo>
                  <a:pt x="361702" y="1853599"/>
                  <a:pt x="244018" y="1945998"/>
                  <a:pt x="247515" y="1862098"/>
                </a:cubicBezTo>
                <a:cubicBezTo>
                  <a:pt x="238086" y="1695856"/>
                  <a:pt x="249215" y="1767206"/>
                  <a:pt x="215117" y="1505717"/>
                </a:cubicBezTo>
                <a:cubicBezTo>
                  <a:pt x="147511" y="1357743"/>
                  <a:pt x="242172" y="1130059"/>
                  <a:pt x="216538" y="988178"/>
                </a:cubicBezTo>
                <a:cubicBezTo>
                  <a:pt x="181970" y="852255"/>
                  <a:pt x="32194" y="169904"/>
                  <a:pt x="0" y="0"/>
                </a:cubicBezTo>
                <a:cubicBezTo>
                  <a:pt x="189793" y="112688"/>
                  <a:pt x="353270" y="198502"/>
                  <a:pt x="541396" y="31403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자유형: 도형 8">
            <a:extLst>
              <a:ext uri="{FF2B5EF4-FFF2-40B4-BE49-F238E27FC236}">
                <a16:creationId xmlns="" xmlns:a16="http://schemas.microsoft.com/office/drawing/2014/main" id="{51EA1F51-99A5-4279-8C32-39962BADD5DD}"/>
              </a:ext>
            </a:extLst>
          </p:cNvPr>
          <p:cNvSpPr/>
          <p:nvPr/>
        </p:nvSpPr>
        <p:spPr>
          <a:xfrm rot="8100000">
            <a:off x="3151284" y="3415478"/>
            <a:ext cx="1212613" cy="1212613"/>
          </a:xfrm>
          <a:custGeom>
            <a:avLst/>
            <a:gdLst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2613" h="1212613">
                <a:moveTo>
                  <a:pt x="303412" y="909201"/>
                </a:moveTo>
                <a:cubicBezTo>
                  <a:pt x="422444" y="1028233"/>
                  <a:pt x="615433" y="1028233"/>
                  <a:pt x="734465" y="909201"/>
                </a:cubicBezTo>
                <a:cubicBezTo>
                  <a:pt x="853496" y="790170"/>
                  <a:pt x="853496" y="597181"/>
                  <a:pt x="734465" y="478149"/>
                </a:cubicBezTo>
                <a:cubicBezTo>
                  <a:pt x="615433" y="359118"/>
                  <a:pt x="422444" y="359118"/>
                  <a:pt x="303412" y="478149"/>
                </a:cubicBezTo>
                <a:cubicBezTo>
                  <a:pt x="184381" y="597181"/>
                  <a:pt x="184381" y="790170"/>
                  <a:pt x="303412" y="909201"/>
                </a:cubicBezTo>
                <a:close/>
                <a:moveTo>
                  <a:pt x="151993" y="1060620"/>
                </a:moveTo>
                <a:cubicBezTo>
                  <a:pt x="58084" y="966711"/>
                  <a:pt x="0" y="836976"/>
                  <a:pt x="0" y="693675"/>
                </a:cubicBezTo>
                <a:lnTo>
                  <a:pt x="1" y="693675"/>
                </a:lnTo>
                <a:cubicBezTo>
                  <a:pt x="1" y="407073"/>
                  <a:pt x="238541" y="234048"/>
                  <a:pt x="518939" y="174737"/>
                </a:cubicBezTo>
                <a:cubicBezTo>
                  <a:pt x="780953" y="119315"/>
                  <a:pt x="956756" y="91859"/>
                  <a:pt x="1212613" y="0"/>
                </a:cubicBezTo>
                <a:cubicBezTo>
                  <a:pt x="1133069" y="268172"/>
                  <a:pt x="1105613" y="456293"/>
                  <a:pt x="1037876" y="693675"/>
                </a:cubicBezTo>
                <a:cubicBezTo>
                  <a:pt x="988614" y="1017224"/>
                  <a:pt x="805540" y="1212613"/>
                  <a:pt x="518938" y="1212613"/>
                </a:cubicBezTo>
                <a:cubicBezTo>
                  <a:pt x="375637" y="1212613"/>
                  <a:pt x="245902" y="1154529"/>
                  <a:pt x="151993" y="106062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EF102AB0-BE14-4F0C-A2EE-462A557D7C6A}"/>
              </a:ext>
            </a:extLst>
          </p:cNvPr>
          <p:cNvSpPr txBox="1"/>
          <p:nvPr/>
        </p:nvSpPr>
        <p:spPr>
          <a:xfrm>
            <a:off x="5330800" y="1593460"/>
            <a:ext cx="1152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85K</a:t>
            </a:r>
            <a:endParaRPr lang="ko-KR" altLang="en-US" sz="4000" b="1" dirty="0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2758DB1E-6029-43F8-A1AE-45D39F3B6B17}"/>
              </a:ext>
            </a:extLst>
          </p:cNvPr>
          <p:cNvSpPr txBox="1"/>
          <p:nvPr/>
        </p:nvSpPr>
        <p:spPr>
          <a:xfrm>
            <a:off x="6500112" y="1531906"/>
            <a:ext cx="51484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</a:t>
            </a:r>
          </a:p>
        </p:txBody>
      </p:sp>
      <p:sp>
        <p:nvSpPr>
          <p:cNvPr id="29" name="Rounded Rectangle 27">
            <a:extLst>
              <a:ext uri="{FF2B5EF4-FFF2-40B4-BE49-F238E27FC236}">
                <a16:creationId xmlns="" xmlns:a16="http://schemas.microsoft.com/office/drawing/2014/main" id="{1C881D53-3686-4EAA-A1D4-7369C41A5CD6}"/>
              </a:ext>
            </a:extLst>
          </p:cNvPr>
          <p:cNvSpPr/>
          <p:nvPr/>
        </p:nvSpPr>
        <p:spPr>
          <a:xfrm>
            <a:off x="5627385" y="4130333"/>
            <a:ext cx="418599" cy="32154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0" name="Rounded Rectangle 7">
            <a:extLst>
              <a:ext uri="{FF2B5EF4-FFF2-40B4-BE49-F238E27FC236}">
                <a16:creationId xmlns="" xmlns:a16="http://schemas.microsoft.com/office/drawing/2014/main" id="{F2A2F04B-0266-4DC3-82F6-AFC5D7D66372}"/>
              </a:ext>
            </a:extLst>
          </p:cNvPr>
          <p:cNvSpPr/>
          <p:nvPr/>
        </p:nvSpPr>
        <p:spPr>
          <a:xfrm>
            <a:off x="5639231" y="2956042"/>
            <a:ext cx="394904" cy="34079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1" name="Rectangle 9">
            <a:extLst>
              <a:ext uri="{FF2B5EF4-FFF2-40B4-BE49-F238E27FC236}">
                <a16:creationId xmlns="" xmlns:a16="http://schemas.microsoft.com/office/drawing/2014/main" id="{A9FDF87D-51FE-44C7-AFD0-2332FC05501D}"/>
              </a:ext>
            </a:extLst>
          </p:cNvPr>
          <p:cNvSpPr/>
          <p:nvPr/>
        </p:nvSpPr>
        <p:spPr>
          <a:xfrm>
            <a:off x="8738528" y="4115032"/>
            <a:ext cx="376185" cy="35214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Rectangle 23">
            <a:extLst>
              <a:ext uri="{FF2B5EF4-FFF2-40B4-BE49-F238E27FC236}">
                <a16:creationId xmlns="" xmlns:a16="http://schemas.microsoft.com/office/drawing/2014/main" id="{E8A16A2F-300E-4A84-9DEE-68CC81644F25}"/>
              </a:ext>
            </a:extLst>
          </p:cNvPr>
          <p:cNvSpPr/>
          <p:nvPr/>
        </p:nvSpPr>
        <p:spPr>
          <a:xfrm>
            <a:off x="8703462" y="2981810"/>
            <a:ext cx="446317" cy="26253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" name="Group 30">
            <a:extLst>
              <a:ext uri="{FF2B5EF4-FFF2-40B4-BE49-F238E27FC236}">
                <a16:creationId xmlns="" xmlns:a16="http://schemas.microsoft.com/office/drawing/2014/main" id="{455B81D2-28AF-4899-A94A-B1CA3B059143}"/>
              </a:ext>
            </a:extLst>
          </p:cNvPr>
          <p:cNvGrpSpPr/>
          <p:nvPr/>
        </p:nvGrpSpPr>
        <p:grpSpPr>
          <a:xfrm>
            <a:off x="6219806" y="2672193"/>
            <a:ext cx="2594207" cy="858180"/>
            <a:chOff x="2113657" y="4283314"/>
            <a:chExt cx="3647460" cy="858180"/>
          </a:xfrm>
        </p:grpSpPr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B2455195-3B09-4B23-8AF9-48E7C4802B60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CC8CB7ED-E1A2-42C2-B63B-20BD2A56B93B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6" name="Group 33">
            <a:extLst>
              <a:ext uri="{FF2B5EF4-FFF2-40B4-BE49-F238E27FC236}">
                <a16:creationId xmlns="" xmlns:a16="http://schemas.microsoft.com/office/drawing/2014/main" id="{5DCDC820-C769-4942-9094-809D4484E9FC}"/>
              </a:ext>
            </a:extLst>
          </p:cNvPr>
          <p:cNvGrpSpPr/>
          <p:nvPr/>
        </p:nvGrpSpPr>
        <p:grpSpPr>
          <a:xfrm>
            <a:off x="9271234" y="2672193"/>
            <a:ext cx="2594207" cy="858180"/>
            <a:chOff x="2113657" y="4283314"/>
            <a:chExt cx="3647460" cy="858180"/>
          </a:xfrm>
        </p:grpSpPr>
        <p:sp>
          <p:nvSpPr>
            <p:cNvPr id="37" name="TextBox 36">
              <a:extLst>
                <a:ext uri="{FF2B5EF4-FFF2-40B4-BE49-F238E27FC236}">
                  <a16:creationId xmlns="" xmlns:a16="http://schemas.microsoft.com/office/drawing/2014/main" id="{34763D1B-7D8B-40CC-9894-90C79FD1BE6D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3F9C47B5-A1F7-407A-83FB-EEEFE8FE1381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9" name="Group 36">
            <a:extLst>
              <a:ext uri="{FF2B5EF4-FFF2-40B4-BE49-F238E27FC236}">
                <a16:creationId xmlns="" xmlns:a16="http://schemas.microsoft.com/office/drawing/2014/main" id="{4BEFFC87-C428-4401-9C7E-2E2485A5D3D1}"/>
              </a:ext>
            </a:extLst>
          </p:cNvPr>
          <p:cNvGrpSpPr/>
          <p:nvPr/>
        </p:nvGrpSpPr>
        <p:grpSpPr>
          <a:xfrm>
            <a:off x="6219806" y="3862013"/>
            <a:ext cx="2594207" cy="858180"/>
            <a:chOff x="2113657" y="4283314"/>
            <a:chExt cx="3647460" cy="858180"/>
          </a:xfrm>
        </p:grpSpPr>
        <p:sp>
          <p:nvSpPr>
            <p:cNvPr id="40" name="TextBox 39">
              <a:extLst>
                <a:ext uri="{FF2B5EF4-FFF2-40B4-BE49-F238E27FC236}">
                  <a16:creationId xmlns="" xmlns:a16="http://schemas.microsoft.com/office/drawing/2014/main" id="{8CDB4A3C-64C2-4404-86ED-1FDFA04237D5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="" xmlns:a16="http://schemas.microsoft.com/office/drawing/2014/main" id="{DA68C9F9-B3AC-4882-98EB-57C2F6350E3C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2" name="Group 39">
            <a:extLst>
              <a:ext uri="{FF2B5EF4-FFF2-40B4-BE49-F238E27FC236}">
                <a16:creationId xmlns="" xmlns:a16="http://schemas.microsoft.com/office/drawing/2014/main" id="{83428200-449D-418A-B667-09C1CF7A8064}"/>
              </a:ext>
            </a:extLst>
          </p:cNvPr>
          <p:cNvGrpSpPr/>
          <p:nvPr/>
        </p:nvGrpSpPr>
        <p:grpSpPr>
          <a:xfrm>
            <a:off x="9271234" y="3862013"/>
            <a:ext cx="2594207" cy="858180"/>
            <a:chOff x="2113657" y="4283314"/>
            <a:chExt cx="3647460" cy="858180"/>
          </a:xfrm>
        </p:grpSpPr>
        <p:sp>
          <p:nvSpPr>
            <p:cNvPr id="43" name="TextBox 42">
              <a:extLst>
                <a:ext uri="{FF2B5EF4-FFF2-40B4-BE49-F238E27FC236}">
                  <a16:creationId xmlns="" xmlns:a16="http://schemas.microsoft.com/office/drawing/2014/main" id="{FB2A1EBE-22C6-4866-B58A-2B47703C888C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="" xmlns:a16="http://schemas.microsoft.com/office/drawing/2014/main" id="{3E3BB5F1-65AA-4F8A-A677-8C42B95EC3F7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14857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" name="그룹 5">
            <a:extLst>
              <a:ext uri="{FF2B5EF4-FFF2-40B4-BE49-F238E27FC236}">
                <a16:creationId xmlns="" xmlns:a16="http://schemas.microsoft.com/office/drawing/2014/main" id="{FC6FF94F-2872-4278-BB29-4EBAEEB5FA8F}"/>
              </a:ext>
            </a:extLst>
          </p:cNvPr>
          <p:cNvGrpSpPr/>
          <p:nvPr/>
        </p:nvGrpSpPr>
        <p:grpSpPr>
          <a:xfrm>
            <a:off x="4797743" y="2052363"/>
            <a:ext cx="6271771" cy="1054818"/>
            <a:chOff x="3563888" y="1908942"/>
            <a:chExt cx="4248472" cy="1054818"/>
          </a:xfrm>
        </p:grpSpPr>
        <p:sp>
          <p:nvSpPr>
            <p:cNvPr id="7" name="직사각형 6">
              <a:extLst>
                <a:ext uri="{FF2B5EF4-FFF2-40B4-BE49-F238E27FC236}">
                  <a16:creationId xmlns="" xmlns:a16="http://schemas.microsoft.com/office/drawing/2014/main" id="{416C850A-F04F-4F50-92EC-13CC28E4A693}"/>
                </a:ext>
              </a:extLst>
            </p:cNvPr>
            <p:cNvSpPr/>
            <p:nvPr/>
          </p:nvSpPr>
          <p:spPr>
            <a:xfrm>
              <a:off x="3563888" y="1908942"/>
              <a:ext cx="424847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bg1"/>
                  </a:solidFill>
                </a:rPr>
                <a:t>Get a Modern Presentation</a:t>
              </a:r>
            </a:p>
          </p:txBody>
        </p:sp>
        <p:sp>
          <p:nvSpPr>
            <p:cNvPr id="8" name="직사각형 7">
              <a:extLst>
                <a:ext uri="{FF2B5EF4-FFF2-40B4-BE49-F238E27FC236}">
                  <a16:creationId xmlns="" xmlns:a16="http://schemas.microsoft.com/office/drawing/2014/main" id="{63D7544E-8B9C-45B4-A425-7668357F48C8}"/>
                </a:ext>
              </a:extLst>
            </p:cNvPr>
            <p:cNvSpPr/>
            <p:nvPr/>
          </p:nvSpPr>
          <p:spPr>
            <a:xfrm>
              <a:off x="3575366" y="2317429"/>
              <a:ext cx="423699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Example Text : 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ea typeface="FZShuTi" pitchFamily="2" charset="-122"/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="" xmlns:a16="http://schemas.microsoft.com/office/drawing/2014/main" id="{E21ACEF8-59D8-446D-859F-6ED788B5C48E}"/>
              </a:ext>
            </a:extLst>
          </p:cNvPr>
          <p:cNvGrpSpPr/>
          <p:nvPr/>
        </p:nvGrpSpPr>
        <p:grpSpPr>
          <a:xfrm>
            <a:off x="1063869" y="4843634"/>
            <a:ext cx="6304845" cy="1054818"/>
            <a:chOff x="1367644" y="4524373"/>
            <a:chExt cx="4248472" cy="1054818"/>
          </a:xfrm>
        </p:grpSpPr>
        <p:sp>
          <p:nvSpPr>
            <p:cNvPr id="10" name="직사각형 9">
              <a:extLst>
                <a:ext uri="{FF2B5EF4-FFF2-40B4-BE49-F238E27FC236}">
                  <a16:creationId xmlns="" xmlns:a16="http://schemas.microsoft.com/office/drawing/2014/main" id="{E49DF2F6-2847-4C1D-A663-87646923B85B}"/>
                </a:ext>
              </a:extLst>
            </p:cNvPr>
            <p:cNvSpPr/>
            <p:nvPr/>
          </p:nvSpPr>
          <p:spPr>
            <a:xfrm>
              <a:off x="1367644" y="4524373"/>
              <a:ext cx="424847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400" b="1" dirty="0">
                  <a:solidFill>
                    <a:schemeClr val="bg1"/>
                  </a:solidFill>
                </a:rPr>
                <a:t>Get a Modern Presentation</a:t>
              </a:r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="" xmlns:a16="http://schemas.microsoft.com/office/drawing/2014/main" id="{96A740CF-3FDD-4D84-ABF7-9B8D953EA4DD}"/>
                </a:ext>
              </a:extLst>
            </p:cNvPr>
            <p:cNvSpPr/>
            <p:nvPr/>
          </p:nvSpPr>
          <p:spPr>
            <a:xfrm>
              <a:off x="1379122" y="4932860"/>
              <a:ext cx="423699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Example Text : 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ea typeface="FZShuTi" pitchFamily="2" charset="-122"/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="" xmlns:a16="http://schemas.microsoft.com/office/drawing/2014/main" id="{F726A73D-7904-468E-8DEA-9382269815CF}"/>
              </a:ext>
            </a:extLst>
          </p:cNvPr>
          <p:cNvGrpSpPr/>
          <p:nvPr/>
        </p:nvGrpSpPr>
        <p:grpSpPr>
          <a:xfrm>
            <a:off x="8459799" y="3421239"/>
            <a:ext cx="2609715" cy="1054818"/>
            <a:chOff x="6021396" y="3261816"/>
            <a:chExt cx="2232247" cy="1054818"/>
          </a:xfrm>
        </p:grpSpPr>
        <p:sp>
          <p:nvSpPr>
            <p:cNvPr id="13" name="직사각형 12">
              <a:extLst>
                <a:ext uri="{FF2B5EF4-FFF2-40B4-BE49-F238E27FC236}">
                  <a16:creationId xmlns="" xmlns:a16="http://schemas.microsoft.com/office/drawing/2014/main" id="{27761966-2126-4410-A11E-E9A70A50EDC1}"/>
                </a:ext>
              </a:extLst>
            </p:cNvPr>
            <p:cNvSpPr/>
            <p:nvPr/>
          </p:nvSpPr>
          <p:spPr>
            <a:xfrm>
              <a:off x="6021396" y="3261816"/>
              <a:ext cx="22271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bg1"/>
                  </a:solidFill>
                </a:rPr>
                <a:t>Presentation</a:t>
              </a:r>
            </a:p>
          </p:txBody>
        </p:sp>
        <p:sp>
          <p:nvSpPr>
            <p:cNvPr id="14" name="직사각형 13">
              <a:extLst>
                <a:ext uri="{FF2B5EF4-FFF2-40B4-BE49-F238E27FC236}">
                  <a16:creationId xmlns="" xmlns:a16="http://schemas.microsoft.com/office/drawing/2014/main" id="{52ABE5AF-4EF6-4A7B-9AD8-761D80FE2A0C}"/>
                </a:ext>
              </a:extLst>
            </p:cNvPr>
            <p:cNvSpPr/>
            <p:nvPr/>
          </p:nvSpPr>
          <p:spPr>
            <a:xfrm>
              <a:off x="6032484" y="3670303"/>
              <a:ext cx="222115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6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6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63"/>
          </p:nvPr>
        </p:nvSpPr>
        <p:spPr/>
      </p:sp>
    </p:spTree>
    <p:extLst>
      <p:ext uri="{BB962C8B-B14F-4D97-AF65-F5344CB8AC3E}">
        <p14:creationId xmlns:p14="http://schemas.microsoft.com/office/powerpoint/2010/main" val="19660113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="" xmlns:a16="http://schemas.microsoft.com/office/drawing/2014/main" id="{007128F8-36FB-47B7-B50A-FE650B51CF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0422016"/>
              </p:ext>
            </p:extLst>
          </p:nvPr>
        </p:nvGraphicFramePr>
        <p:xfrm>
          <a:off x="942740" y="1612474"/>
          <a:ext cx="2188492" cy="4220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719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656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5530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ko-KR" altLang="en-US" sz="28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4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and appeal to your Presentations.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951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1B8196D7-8DC3-441F-9090-68B7EB1F4052}"/>
              </a:ext>
            </a:extLst>
          </p:cNvPr>
          <p:cNvGrpSpPr/>
          <p:nvPr/>
        </p:nvGrpSpPr>
        <p:grpSpPr>
          <a:xfrm>
            <a:off x="1226986" y="5152195"/>
            <a:ext cx="1620000" cy="360040"/>
            <a:chOff x="2627784" y="3579862"/>
            <a:chExt cx="1788280" cy="360040"/>
          </a:xfrm>
          <a:solidFill>
            <a:srgbClr val="FD2906"/>
          </a:solidFill>
        </p:grpSpPr>
        <p:sp>
          <p:nvSpPr>
            <p:cNvPr id="5" name="Rounded Rectangle 4">
              <a:extLst>
                <a:ext uri="{FF2B5EF4-FFF2-40B4-BE49-F238E27FC236}">
                  <a16:creationId xmlns="" xmlns:a16="http://schemas.microsoft.com/office/drawing/2014/main" id="{5F4AA5AF-5D98-4F3D-9306-867B7C203180}"/>
                </a:ext>
              </a:extLst>
            </p:cNvPr>
            <p:cNvSpPr/>
            <p:nvPr/>
          </p:nvSpPr>
          <p:spPr>
            <a:xfrm>
              <a:off x="2627784" y="3579862"/>
              <a:ext cx="1788280" cy="36004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0BFFD8A7-52D0-41CE-80EA-06E95746FEF6}"/>
                </a:ext>
              </a:extLst>
            </p:cNvPr>
            <p:cNvSpPr txBox="1"/>
            <p:nvPr/>
          </p:nvSpPr>
          <p:spPr>
            <a:xfrm>
              <a:off x="2955153" y="3621383"/>
              <a:ext cx="11335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7" name="Table 6">
            <a:extLst>
              <a:ext uri="{FF2B5EF4-FFF2-40B4-BE49-F238E27FC236}">
                <a16:creationId xmlns="" xmlns:a16="http://schemas.microsoft.com/office/drawing/2014/main" id="{2509204C-5CAF-43B0-AD12-8F2EE53CB0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5996835"/>
              </p:ext>
            </p:extLst>
          </p:nvPr>
        </p:nvGraphicFramePr>
        <p:xfrm>
          <a:off x="3659751" y="1612475"/>
          <a:ext cx="2173221" cy="4220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719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656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4003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  <a:endParaRPr lang="ko-KR" altLang="en-US" sz="28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rgbClr val="FD290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4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and appeal to your Presentations.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5E3E5347-3B33-450F-892E-867B68B2CA8E}"/>
              </a:ext>
            </a:extLst>
          </p:cNvPr>
          <p:cNvGrpSpPr/>
          <p:nvPr/>
        </p:nvGrpSpPr>
        <p:grpSpPr>
          <a:xfrm>
            <a:off x="3936361" y="5152195"/>
            <a:ext cx="1620000" cy="360040"/>
            <a:chOff x="2627784" y="3579862"/>
            <a:chExt cx="1788280" cy="360040"/>
          </a:xfrm>
        </p:grpSpPr>
        <p:sp>
          <p:nvSpPr>
            <p:cNvPr id="9" name="Rounded Rectangle 8">
              <a:extLst>
                <a:ext uri="{FF2B5EF4-FFF2-40B4-BE49-F238E27FC236}">
                  <a16:creationId xmlns="" xmlns:a16="http://schemas.microsoft.com/office/drawing/2014/main" id="{16581E1D-AD98-4E88-B3D2-C060D74C8003}"/>
                </a:ext>
              </a:extLst>
            </p:cNvPr>
            <p:cNvSpPr/>
            <p:nvPr/>
          </p:nvSpPr>
          <p:spPr>
            <a:xfrm>
              <a:off x="2627784" y="3579862"/>
              <a:ext cx="1788280" cy="36004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57A9A99F-CA85-49AB-B39F-B65490776802}"/>
                </a:ext>
              </a:extLst>
            </p:cNvPr>
            <p:cNvSpPr txBox="1"/>
            <p:nvPr/>
          </p:nvSpPr>
          <p:spPr>
            <a:xfrm>
              <a:off x="2955153" y="3621383"/>
              <a:ext cx="11335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1" name="Table 10">
            <a:extLst>
              <a:ext uri="{FF2B5EF4-FFF2-40B4-BE49-F238E27FC236}">
                <a16:creationId xmlns="" xmlns:a16="http://schemas.microsoft.com/office/drawing/2014/main" id="{9E7AAA16-041C-4374-BAA0-B4160BC548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8324547"/>
              </p:ext>
            </p:extLst>
          </p:nvPr>
        </p:nvGraphicFramePr>
        <p:xfrm>
          <a:off x="6361491" y="1612474"/>
          <a:ext cx="2188492" cy="4220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719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656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5530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$80</a:t>
                      </a:r>
                      <a:endParaRPr lang="ko-KR" altLang="en-US" sz="2800" b="1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4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and appeal to your Presentations.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4712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4712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FDB10E22-6D11-428F-8198-7917CC1BC410}"/>
              </a:ext>
            </a:extLst>
          </p:cNvPr>
          <p:cNvGrpSpPr/>
          <p:nvPr/>
        </p:nvGrpSpPr>
        <p:grpSpPr>
          <a:xfrm>
            <a:off x="6645737" y="5152195"/>
            <a:ext cx="1620000" cy="360040"/>
            <a:chOff x="2627784" y="3579862"/>
            <a:chExt cx="1788280" cy="360040"/>
          </a:xfrm>
          <a:solidFill>
            <a:srgbClr val="FD2906"/>
          </a:solidFill>
        </p:grpSpPr>
        <p:sp>
          <p:nvSpPr>
            <p:cNvPr id="13" name="Rounded Rectangle 12">
              <a:extLst>
                <a:ext uri="{FF2B5EF4-FFF2-40B4-BE49-F238E27FC236}">
                  <a16:creationId xmlns="" xmlns:a16="http://schemas.microsoft.com/office/drawing/2014/main" id="{338EB244-2415-44BB-A009-AA89648CA8C0}"/>
                </a:ext>
              </a:extLst>
            </p:cNvPr>
            <p:cNvSpPr/>
            <p:nvPr/>
          </p:nvSpPr>
          <p:spPr>
            <a:xfrm>
              <a:off x="2627784" y="3579862"/>
              <a:ext cx="1788280" cy="36004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B61BE246-B7AD-4084-A32A-82F56F98E9FF}"/>
                </a:ext>
              </a:extLst>
            </p:cNvPr>
            <p:cNvSpPr txBox="1"/>
            <p:nvPr/>
          </p:nvSpPr>
          <p:spPr>
            <a:xfrm>
              <a:off x="2955153" y="3621383"/>
              <a:ext cx="11335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5" name="Table 14">
            <a:extLst>
              <a:ext uri="{FF2B5EF4-FFF2-40B4-BE49-F238E27FC236}">
                <a16:creationId xmlns="" xmlns:a16="http://schemas.microsoft.com/office/drawing/2014/main" id="{0F3017E8-10A8-455C-A326-F98E21DE3E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5478887"/>
              </p:ext>
            </p:extLst>
          </p:nvPr>
        </p:nvGraphicFramePr>
        <p:xfrm>
          <a:off x="9078501" y="1612474"/>
          <a:ext cx="2188492" cy="4220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719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656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5530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$99</a:t>
                      </a:r>
                      <a:endParaRPr lang="ko-KR" altLang="en-US" sz="28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rgbClr val="FD290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4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and appeal to your Presentations.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4712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4712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4F23A471-C130-42C2-8AA9-B9860960F695}"/>
              </a:ext>
            </a:extLst>
          </p:cNvPr>
          <p:cNvGrpSpPr/>
          <p:nvPr/>
        </p:nvGrpSpPr>
        <p:grpSpPr>
          <a:xfrm>
            <a:off x="9362747" y="5152195"/>
            <a:ext cx="1620000" cy="360040"/>
            <a:chOff x="2627784" y="3579862"/>
            <a:chExt cx="1788280" cy="360040"/>
          </a:xfrm>
          <a:solidFill>
            <a:srgbClr val="FD2906"/>
          </a:solidFill>
        </p:grpSpPr>
        <p:sp>
          <p:nvSpPr>
            <p:cNvPr id="17" name="Rounded Rectangle 16">
              <a:extLst>
                <a:ext uri="{FF2B5EF4-FFF2-40B4-BE49-F238E27FC236}">
                  <a16:creationId xmlns="" xmlns:a16="http://schemas.microsoft.com/office/drawing/2014/main" id="{038F6920-100A-4953-84AA-445583973230}"/>
                </a:ext>
              </a:extLst>
            </p:cNvPr>
            <p:cNvSpPr/>
            <p:nvPr/>
          </p:nvSpPr>
          <p:spPr>
            <a:xfrm>
              <a:off x="2627784" y="3579862"/>
              <a:ext cx="1788280" cy="36004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1A95AC84-3491-4C91-9820-6E8F6802A5F9}"/>
                </a:ext>
              </a:extLst>
            </p:cNvPr>
            <p:cNvSpPr txBox="1"/>
            <p:nvPr/>
          </p:nvSpPr>
          <p:spPr>
            <a:xfrm>
              <a:off x="2955153" y="3621383"/>
              <a:ext cx="11335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Rounded Rectangle 25">
            <a:extLst>
              <a:ext uri="{FF2B5EF4-FFF2-40B4-BE49-F238E27FC236}">
                <a16:creationId xmlns="" xmlns:a16="http://schemas.microsoft.com/office/drawing/2014/main" id="{242E1420-DA45-4B04-877A-1CA72C375AC5}"/>
              </a:ext>
            </a:extLst>
          </p:cNvPr>
          <p:cNvSpPr/>
          <p:nvPr/>
        </p:nvSpPr>
        <p:spPr>
          <a:xfrm>
            <a:off x="9966663" y="1855065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Freeform 55">
            <a:extLst>
              <a:ext uri="{FF2B5EF4-FFF2-40B4-BE49-F238E27FC236}">
                <a16:creationId xmlns="" xmlns:a16="http://schemas.microsoft.com/office/drawing/2014/main" id="{683CEA5F-C0A0-46E7-A90C-FD920CE7E73A}"/>
              </a:ext>
            </a:extLst>
          </p:cNvPr>
          <p:cNvSpPr/>
          <p:nvPr/>
        </p:nvSpPr>
        <p:spPr>
          <a:xfrm rot="2700000">
            <a:off x="4635358" y="1760445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1" name="Trapezoid 22">
            <a:extLst>
              <a:ext uri="{FF2B5EF4-FFF2-40B4-BE49-F238E27FC236}">
                <a16:creationId xmlns="" xmlns:a16="http://schemas.microsoft.com/office/drawing/2014/main" id="{3CEE8690-6B44-4818-8325-55680CF65211}"/>
              </a:ext>
            </a:extLst>
          </p:cNvPr>
          <p:cNvSpPr>
            <a:spLocks noChangeAspect="1"/>
          </p:cNvSpPr>
          <p:nvPr/>
        </p:nvSpPr>
        <p:spPr>
          <a:xfrm>
            <a:off x="1819791" y="1891716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Freeform 53">
            <a:extLst>
              <a:ext uri="{FF2B5EF4-FFF2-40B4-BE49-F238E27FC236}">
                <a16:creationId xmlns="" xmlns:a16="http://schemas.microsoft.com/office/drawing/2014/main" id="{F1160058-7172-4C31-8EC0-A435EAE99851}"/>
              </a:ext>
            </a:extLst>
          </p:cNvPr>
          <p:cNvSpPr/>
          <p:nvPr/>
        </p:nvSpPr>
        <p:spPr>
          <a:xfrm>
            <a:off x="7264344" y="1836210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199241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Rounded Rectangle 3">
            <a:extLst>
              <a:ext uri="{FF2B5EF4-FFF2-40B4-BE49-F238E27FC236}">
                <a16:creationId xmlns="" xmlns:a16="http://schemas.microsoft.com/office/drawing/2014/main" id="{25160770-261A-4D46-9DA5-9C9CDC4A24DC}"/>
              </a:ext>
            </a:extLst>
          </p:cNvPr>
          <p:cNvSpPr/>
          <p:nvPr/>
        </p:nvSpPr>
        <p:spPr>
          <a:xfrm rot="18900000" flipH="1">
            <a:off x="5478817" y="3401476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1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Rounded Rectangle 3">
            <a:extLst>
              <a:ext uri="{FF2B5EF4-FFF2-40B4-BE49-F238E27FC236}">
                <a16:creationId xmlns="" xmlns:a16="http://schemas.microsoft.com/office/drawing/2014/main" id="{2D5C6913-3731-46C1-B593-32F47473EF2B}"/>
              </a:ext>
            </a:extLst>
          </p:cNvPr>
          <p:cNvSpPr/>
          <p:nvPr/>
        </p:nvSpPr>
        <p:spPr>
          <a:xfrm rot="2700000">
            <a:off x="6650887" y="3369360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3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Rounded Rectangle 3">
            <a:extLst>
              <a:ext uri="{FF2B5EF4-FFF2-40B4-BE49-F238E27FC236}">
                <a16:creationId xmlns="" xmlns:a16="http://schemas.microsoft.com/office/drawing/2014/main" id="{943EE4B5-333C-4456-B4CA-FDD6D2EA4870}"/>
              </a:ext>
            </a:extLst>
          </p:cNvPr>
          <p:cNvSpPr/>
          <p:nvPr/>
        </p:nvSpPr>
        <p:spPr>
          <a:xfrm rot="21600000" flipH="1">
            <a:off x="6033405" y="3103530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Rounded Rectangle 3">
            <a:extLst>
              <a:ext uri="{FF2B5EF4-FFF2-40B4-BE49-F238E27FC236}">
                <a16:creationId xmlns="" xmlns:a16="http://schemas.microsoft.com/office/drawing/2014/main" id="{52BE13A9-B654-4D6F-8DB3-CB88E52A1885}"/>
              </a:ext>
            </a:extLst>
          </p:cNvPr>
          <p:cNvSpPr/>
          <p:nvPr/>
        </p:nvSpPr>
        <p:spPr>
          <a:xfrm rot="16200000" flipH="1">
            <a:off x="5312055" y="3995640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6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Rounded Rectangle 3">
            <a:extLst>
              <a:ext uri="{FF2B5EF4-FFF2-40B4-BE49-F238E27FC236}">
                <a16:creationId xmlns="" xmlns:a16="http://schemas.microsoft.com/office/drawing/2014/main" id="{2E345507-0DEB-426A-AACC-719C34C09E01}"/>
              </a:ext>
            </a:extLst>
          </p:cNvPr>
          <p:cNvSpPr/>
          <p:nvPr/>
        </p:nvSpPr>
        <p:spPr>
          <a:xfrm rot="16200000" flipH="1">
            <a:off x="6884155" y="3998362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4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Oval 66">
            <a:extLst>
              <a:ext uri="{FF2B5EF4-FFF2-40B4-BE49-F238E27FC236}">
                <a16:creationId xmlns="" xmlns:a16="http://schemas.microsoft.com/office/drawing/2014/main" id="{D7E60B5B-50DD-431F-B6B7-0F1169C3FADB}"/>
              </a:ext>
            </a:extLst>
          </p:cNvPr>
          <p:cNvSpPr/>
          <p:nvPr/>
        </p:nvSpPr>
        <p:spPr>
          <a:xfrm>
            <a:off x="3949151" y="3986451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6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Oval 69">
            <a:extLst>
              <a:ext uri="{FF2B5EF4-FFF2-40B4-BE49-F238E27FC236}">
                <a16:creationId xmlns="" xmlns:a16="http://schemas.microsoft.com/office/drawing/2014/main" id="{9A7E855A-1A77-4F02-A0B7-51BD3D71535F}"/>
              </a:ext>
            </a:extLst>
          </p:cNvPr>
          <p:cNvSpPr/>
          <p:nvPr/>
        </p:nvSpPr>
        <p:spPr>
          <a:xfrm>
            <a:off x="4445906" y="2803411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Oval 72">
            <a:extLst>
              <a:ext uri="{FF2B5EF4-FFF2-40B4-BE49-F238E27FC236}">
                <a16:creationId xmlns="" xmlns:a16="http://schemas.microsoft.com/office/drawing/2014/main" id="{50F75434-1FC6-4D89-AB74-99D7DF7F3BEA}"/>
              </a:ext>
            </a:extLst>
          </p:cNvPr>
          <p:cNvSpPr/>
          <p:nvPr/>
        </p:nvSpPr>
        <p:spPr>
          <a:xfrm>
            <a:off x="5618411" y="2197676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Oval 75">
            <a:extLst>
              <a:ext uri="{FF2B5EF4-FFF2-40B4-BE49-F238E27FC236}">
                <a16:creationId xmlns="" xmlns:a16="http://schemas.microsoft.com/office/drawing/2014/main" id="{A22C9A70-CB2F-4C59-A345-B9A0F7AF204D}"/>
              </a:ext>
            </a:extLst>
          </p:cNvPr>
          <p:cNvSpPr/>
          <p:nvPr/>
        </p:nvSpPr>
        <p:spPr>
          <a:xfrm>
            <a:off x="6822170" y="2803411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3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Oval 78">
            <a:extLst>
              <a:ext uri="{FF2B5EF4-FFF2-40B4-BE49-F238E27FC236}">
                <a16:creationId xmlns="" xmlns:a16="http://schemas.microsoft.com/office/drawing/2014/main" id="{69E9908C-2988-4C5D-ACE0-8C60EC30678D}"/>
              </a:ext>
            </a:extLst>
          </p:cNvPr>
          <p:cNvSpPr/>
          <p:nvPr/>
        </p:nvSpPr>
        <p:spPr>
          <a:xfrm>
            <a:off x="7363614" y="3986451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4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" name="그룹 14">
            <a:extLst>
              <a:ext uri="{FF2B5EF4-FFF2-40B4-BE49-F238E27FC236}">
                <a16:creationId xmlns="" xmlns:a16="http://schemas.microsoft.com/office/drawing/2014/main" id="{42C0A470-1CB6-4DBC-B89F-16226BE730FA}"/>
              </a:ext>
            </a:extLst>
          </p:cNvPr>
          <p:cNvGrpSpPr/>
          <p:nvPr/>
        </p:nvGrpSpPr>
        <p:grpSpPr>
          <a:xfrm>
            <a:off x="4341291" y="1463321"/>
            <a:ext cx="3492000" cy="710089"/>
            <a:chOff x="4503706" y="1678585"/>
            <a:chExt cx="3492000" cy="710089"/>
          </a:xfrm>
        </p:grpSpPr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7CFBC5CE-DE0C-4655-8E99-2ABA6523705C}"/>
                </a:ext>
              </a:extLst>
            </p:cNvPr>
            <p:cNvSpPr txBox="1"/>
            <p:nvPr/>
          </p:nvSpPr>
          <p:spPr>
            <a:xfrm>
              <a:off x="4503706" y="1927009"/>
              <a:ext cx="34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2596B372-6DC9-47B1-980C-BBD2866A9645}"/>
                </a:ext>
              </a:extLst>
            </p:cNvPr>
            <p:cNvSpPr txBox="1"/>
            <p:nvPr/>
          </p:nvSpPr>
          <p:spPr>
            <a:xfrm>
              <a:off x="4503706" y="1678585"/>
              <a:ext cx="34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그룹 17">
            <a:extLst>
              <a:ext uri="{FF2B5EF4-FFF2-40B4-BE49-F238E27FC236}">
                <a16:creationId xmlns="" xmlns:a16="http://schemas.microsoft.com/office/drawing/2014/main" id="{997E7AA8-F9EA-42F3-8A8D-6ED4D303DAC8}"/>
              </a:ext>
            </a:extLst>
          </p:cNvPr>
          <p:cNvGrpSpPr/>
          <p:nvPr/>
        </p:nvGrpSpPr>
        <p:grpSpPr>
          <a:xfrm>
            <a:off x="8160186" y="4944183"/>
            <a:ext cx="3036873" cy="894755"/>
            <a:chOff x="8392426" y="4959422"/>
            <a:chExt cx="2160000" cy="894755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FFE2A2CA-7CD9-46B1-A54E-2CC51C45615F}"/>
                </a:ext>
              </a:extLst>
            </p:cNvPr>
            <p:cNvSpPr txBox="1"/>
            <p:nvPr/>
          </p:nvSpPr>
          <p:spPr>
            <a:xfrm>
              <a:off x="8392426" y="520784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CB72EE7E-7D42-460C-8280-C0BA0F1D80DE}"/>
                </a:ext>
              </a:extLst>
            </p:cNvPr>
            <p:cNvSpPr txBox="1"/>
            <p:nvPr/>
          </p:nvSpPr>
          <p:spPr>
            <a:xfrm>
              <a:off x="8392426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="" xmlns:a16="http://schemas.microsoft.com/office/drawing/2014/main" id="{0F4A7A96-C975-40B2-822D-84C4CBD23F6A}"/>
              </a:ext>
            </a:extLst>
          </p:cNvPr>
          <p:cNvGrpSpPr/>
          <p:nvPr/>
        </p:nvGrpSpPr>
        <p:grpSpPr>
          <a:xfrm>
            <a:off x="977523" y="4944183"/>
            <a:ext cx="3033498" cy="894755"/>
            <a:chOff x="1940385" y="4959422"/>
            <a:chExt cx="2160000" cy="894755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89926047-4AFD-4154-98C9-2285681338F4}"/>
                </a:ext>
              </a:extLst>
            </p:cNvPr>
            <p:cNvSpPr txBox="1"/>
            <p:nvPr/>
          </p:nvSpPr>
          <p:spPr>
            <a:xfrm>
              <a:off x="1940385" y="520784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ADC67D4A-41ED-4426-8ABE-51851277AA49}"/>
                </a:ext>
              </a:extLst>
            </p:cNvPr>
            <p:cNvSpPr txBox="1"/>
            <p:nvPr/>
          </p:nvSpPr>
          <p:spPr>
            <a:xfrm>
              <a:off x="1940385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="" xmlns:a16="http://schemas.microsoft.com/office/drawing/2014/main" id="{795BF6C4-0CDC-4DC0-9341-8FE6646A75CC}"/>
              </a:ext>
            </a:extLst>
          </p:cNvPr>
          <p:cNvGrpSpPr/>
          <p:nvPr/>
        </p:nvGrpSpPr>
        <p:grpSpPr>
          <a:xfrm>
            <a:off x="1172391" y="2621153"/>
            <a:ext cx="3033498" cy="894755"/>
            <a:chOff x="2135560" y="2864992"/>
            <a:chExt cx="2160000" cy="894755"/>
          </a:xfrm>
        </p:grpSpPr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E9E6806E-858E-488E-BEE2-FD56632AECF5}"/>
                </a:ext>
              </a:extLst>
            </p:cNvPr>
            <p:cNvSpPr txBox="1"/>
            <p:nvPr/>
          </p:nvSpPr>
          <p:spPr>
            <a:xfrm>
              <a:off x="2135560" y="311341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84E5D04C-8DDB-477F-9BBA-AA1E89C43AA0}"/>
                </a:ext>
              </a:extLst>
            </p:cNvPr>
            <p:cNvSpPr txBox="1"/>
            <p:nvPr/>
          </p:nvSpPr>
          <p:spPr>
            <a:xfrm>
              <a:off x="213556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="" xmlns:a16="http://schemas.microsoft.com/office/drawing/2014/main" id="{62952F7C-4017-4F09-A37C-118773FC1C63}"/>
              </a:ext>
            </a:extLst>
          </p:cNvPr>
          <p:cNvGrpSpPr/>
          <p:nvPr/>
        </p:nvGrpSpPr>
        <p:grpSpPr>
          <a:xfrm>
            <a:off x="7965318" y="2621153"/>
            <a:ext cx="3036873" cy="894755"/>
            <a:chOff x="8054990" y="2864992"/>
            <a:chExt cx="2160000" cy="894755"/>
          </a:xfrm>
        </p:grpSpPr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6EAC5131-89F0-4460-BD9E-4C60058DC6F8}"/>
                </a:ext>
              </a:extLst>
            </p:cNvPr>
            <p:cNvSpPr txBox="1"/>
            <p:nvPr/>
          </p:nvSpPr>
          <p:spPr>
            <a:xfrm>
              <a:off x="8054990" y="311341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032F8528-7D08-4E02-99FF-5AE599ACFE8F}"/>
                </a:ext>
              </a:extLst>
            </p:cNvPr>
            <p:cNvSpPr txBox="1"/>
            <p:nvPr/>
          </p:nvSpPr>
          <p:spPr>
            <a:xfrm>
              <a:off x="805499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rapezoid 10">
            <a:extLst>
              <a:ext uri="{FF2B5EF4-FFF2-40B4-BE49-F238E27FC236}">
                <a16:creationId xmlns="" xmlns:a16="http://schemas.microsoft.com/office/drawing/2014/main" id="{EA2FF6BC-F164-490B-B14D-AD112F849435}"/>
              </a:ext>
            </a:extLst>
          </p:cNvPr>
          <p:cNvSpPr/>
          <p:nvPr/>
        </p:nvSpPr>
        <p:spPr>
          <a:xfrm>
            <a:off x="7046804" y="3028317"/>
            <a:ext cx="465133" cy="46458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" name="Group 115">
            <a:extLst>
              <a:ext uri="{FF2B5EF4-FFF2-40B4-BE49-F238E27FC236}">
                <a16:creationId xmlns="" xmlns:a16="http://schemas.microsoft.com/office/drawing/2014/main" id="{50E314D6-5E3E-488B-BADB-0EF5A91844B7}"/>
              </a:ext>
            </a:extLst>
          </p:cNvPr>
          <p:cNvGrpSpPr/>
          <p:nvPr/>
        </p:nvGrpSpPr>
        <p:grpSpPr>
          <a:xfrm>
            <a:off x="5529080" y="3849246"/>
            <a:ext cx="1093501" cy="1741553"/>
            <a:chOff x="6867874" y="3721883"/>
            <a:chExt cx="1093501" cy="1741553"/>
          </a:xfrm>
        </p:grpSpPr>
        <p:sp>
          <p:nvSpPr>
            <p:cNvPr id="32" name="Oval 7">
              <a:extLst>
                <a:ext uri="{FF2B5EF4-FFF2-40B4-BE49-F238E27FC236}">
                  <a16:creationId xmlns="" xmlns:a16="http://schemas.microsoft.com/office/drawing/2014/main" id="{8CAA43E6-A826-4517-B240-5A7576AF362F}"/>
                </a:ext>
              </a:extLst>
            </p:cNvPr>
            <p:cNvSpPr/>
            <p:nvPr/>
          </p:nvSpPr>
          <p:spPr>
            <a:xfrm>
              <a:off x="6867874" y="3721883"/>
              <a:ext cx="1093501" cy="1741553"/>
            </a:xfrm>
            <a:custGeom>
              <a:avLst/>
              <a:gdLst/>
              <a:ahLst/>
              <a:cxnLst/>
              <a:rect l="l" t="t" r="r" b="b"/>
              <a:pathLst>
                <a:path w="1093501" h="1741553">
                  <a:moveTo>
                    <a:pt x="422037" y="0"/>
                  </a:moveTo>
                  <a:lnTo>
                    <a:pt x="422037" y="630979"/>
                  </a:lnTo>
                  <a:cubicBezTo>
                    <a:pt x="422037" y="680563"/>
                    <a:pt x="455258" y="722388"/>
                    <a:pt x="500795" y="734926"/>
                  </a:cubicBezTo>
                  <a:lnTo>
                    <a:pt x="500795" y="955639"/>
                  </a:lnTo>
                  <a:cubicBezTo>
                    <a:pt x="500795" y="982077"/>
                    <a:pt x="522227" y="1003509"/>
                    <a:pt x="548664" y="1003509"/>
                  </a:cubicBezTo>
                  <a:cubicBezTo>
                    <a:pt x="575102" y="1003509"/>
                    <a:pt x="596533" y="982077"/>
                    <a:pt x="596533" y="955639"/>
                  </a:cubicBezTo>
                  <a:lnTo>
                    <a:pt x="596533" y="735077"/>
                  </a:lnTo>
                  <a:cubicBezTo>
                    <a:pt x="642317" y="722690"/>
                    <a:pt x="675778" y="680742"/>
                    <a:pt x="675778" y="630979"/>
                  </a:cubicBezTo>
                  <a:lnTo>
                    <a:pt x="675778" y="658"/>
                  </a:lnTo>
                  <a:cubicBezTo>
                    <a:pt x="911634" y="31647"/>
                    <a:pt x="1093500" y="233580"/>
                    <a:pt x="1093500" y="477990"/>
                  </a:cubicBezTo>
                  <a:lnTo>
                    <a:pt x="1093500" y="780133"/>
                  </a:lnTo>
                  <a:lnTo>
                    <a:pt x="1093501" y="780133"/>
                  </a:lnTo>
                  <a:lnTo>
                    <a:pt x="1093501" y="1260843"/>
                  </a:lnTo>
                  <a:cubicBezTo>
                    <a:pt x="1093501" y="1526332"/>
                    <a:pt x="878279" y="1741553"/>
                    <a:pt x="612791" y="1741553"/>
                  </a:cubicBezTo>
                  <a:lnTo>
                    <a:pt x="480710" y="1741553"/>
                  </a:lnTo>
                  <a:cubicBezTo>
                    <a:pt x="215222" y="1741553"/>
                    <a:pt x="1" y="1526332"/>
                    <a:pt x="1" y="1260843"/>
                  </a:cubicBezTo>
                  <a:lnTo>
                    <a:pt x="1" y="787709"/>
                  </a:lnTo>
                  <a:lnTo>
                    <a:pt x="0" y="787709"/>
                  </a:lnTo>
                  <a:lnTo>
                    <a:pt x="0" y="477990"/>
                  </a:lnTo>
                  <a:cubicBezTo>
                    <a:pt x="0" y="232085"/>
                    <a:pt x="184097" y="29180"/>
                    <a:pt x="4220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" name="Rounded Rectangle 108">
              <a:extLst>
                <a:ext uri="{FF2B5EF4-FFF2-40B4-BE49-F238E27FC236}">
                  <a16:creationId xmlns="" xmlns:a16="http://schemas.microsoft.com/office/drawing/2014/main" id="{32D38E84-2807-4A6A-9740-89CA7C1C7E95}"/>
                </a:ext>
              </a:extLst>
            </p:cNvPr>
            <p:cNvSpPr/>
            <p:nvPr/>
          </p:nvSpPr>
          <p:spPr>
            <a:xfrm>
              <a:off x="7309131" y="3809649"/>
              <a:ext cx="210986" cy="4572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" name="Freeform 62">
            <a:extLst>
              <a:ext uri="{FF2B5EF4-FFF2-40B4-BE49-F238E27FC236}">
                <a16:creationId xmlns="" xmlns:a16="http://schemas.microsoft.com/office/drawing/2014/main" id="{FE4A0444-7ED1-4045-A423-2B93EC68D5F3}"/>
              </a:ext>
            </a:extLst>
          </p:cNvPr>
          <p:cNvSpPr/>
          <p:nvPr/>
        </p:nvSpPr>
        <p:spPr>
          <a:xfrm>
            <a:off x="5320631" y="4236030"/>
            <a:ext cx="1701248" cy="2339494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31366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90042 w 1404608"/>
              <a:gd name="connsiteY10" fmla="*/ 599846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702259 w 1404608"/>
              <a:gd name="connsiteY12" fmla="*/ 629107 h 2070201"/>
              <a:gd name="connsiteX13" fmla="*/ 526694 w 1404608"/>
              <a:gd name="connsiteY13" fmla="*/ 0 h 2070201"/>
              <a:gd name="connsiteX14" fmla="*/ 468172 w 1404608"/>
              <a:gd name="connsiteY14" fmla="*/ 1338681 h 2070201"/>
              <a:gd name="connsiteX15" fmla="*/ 321868 w 1404608"/>
              <a:gd name="connsiteY15" fmla="*/ 1287475 h 2070201"/>
              <a:gd name="connsiteX16" fmla="*/ 0 w 1404608"/>
              <a:gd name="connsiteY16" fmla="*/ 1053388 h 2070201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8942 h 2075755"/>
              <a:gd name="connsiteX1" fmla="*/ 124358 w 1404608"/>
              <a:gd name="connsiteY1" fmla="*/ 1388126 h 2075755"/>
              <a:gd name="connsiteX2" fmla="*/ 292608 w 1404608"/>
              <a:gd name="connsiteY2" fmla="*/ 1746571 h 2075755"/>
              <a:gd name="connsiteX3" fmla="*/ 687628 w 1404608"/>
              <a:gd name="connsiteY3" fmla="*/ 2075755 h 2075755"/>
              <a:gd name="connsiteX4" fmla="*/ 1294790 w 1404608"/>
              <a:gd name="connsiteY4" fmla="*/ 2061125 h 2075755"/>
              <a:gd name="connsiteX5" fmla="*/ 1404518 w 1404608"/>
              <a:gd name="connsiteY5" fmla="*/ 1161355 h 2075755"/>
              <a:gd name="connsiteX6" fmla="*/ 1221638 w 1404608"/>
              <a:gd name="connsiteY6" fmla="*/ 773650 h 2075755"/>
              <a:gd name="connsiteX7" fmla="*/ 1177747 w 1404608"/>
              <a:gd name="connsiteY7" fmla="*/ 971160 h 2075755"/>
              <a:gd name="connsiteX8" fmla="*/ 980236 w 1404608"/>
              <a:gd name="connsiteY8" fmla="*/ 700498 h 2075755"/>
              <a:gd name="connsiteX9" fmla="*/ 921715 w 1404608"/>
              <a:gd name="connsiteY9" fmla="*/ 934584 h 2075755"/>
              <a:gd name="connsiteX10" fmla="*/ 738836 w 1404608"/>
              <a:gd name="connsiteY10" fmla="*/ 598085 h 2075755"/>
              <a:gd name="connsiteX11" fmla="*/ 709574 w 1404608"/>
              <a:gd name="connsiteY11" fmla="*/ 941899 h 2075755"/>
              <a:gd name="connsiteX12" fmla="*/ 526694 w 1404608"/>
              <a:gd name="connsiteY12" fmla="*/ 5554 h 2075755"/>
              <a:gd name="connsiteX13" fmla="*/ 468172 w 1404608"/>
              <a:gd name="connsiteY13" fmla="*/ 1344235 h 2075755"/>
              <a:gd name="connsiteX14" fmla="*/ 321868 w 1404608"/>
              <a:gd name="connsiteY14" fmla="*/ 1293029 h 2075755"/>
              <a:gd name="connsiteX15" fmla="*/ 0 w 1404608"/>
              <a:gd name="connsiteY15" fmla="*/ 1058942 h 2075755"/>
              <a:gd name="connsiteX0" fmla="*/ 0 w 1404608"/>
              <a:gd name="connsiteY0" fmla="*/ 1029958 h 2046771"/>
              <a:gd name="connsiteX1" fmla="*/ 124358 w 1404608"/>
              <a:gd name="connsiteY1" fmla="*/ 1359142 h 2046771"/>
              <a:gd name="connsiteX2" fmla="*/ 292608 w 1404608"/>
              <a:gd name="connsiteY2" fmla="*/ 1717587 h 2046771"/>
              <a:gd name="connsiteX3" fmla="*/ 687628 w 1404608"/>
              <a:gd name="connsiteY3" fmla="*/ 2046771 h 2046771"/>
              <a:gd name="connsiteX4" fmla="*/ 1294790 w 1404608"/>
              <a:gd name="connsiteY4" fmla="*/ 2032141 h 2046771"/>
              <a:gd name="connsiteX5" fmla="*/ 1404518 w 1404608"/>
              <a:gd name="connsiteY5" fmla="*/ 1132371 h 2046771"/>
              <a:gd name="connsiteX6" fmla="*/ 1221638 w 1404608"/>
              <a:gd name="connsiteY6" fmla="*/ 744666 h 2046771"/>
              <a:gd name="connsiteX7" fmla="*/ 1177747 w 1404608"/>
              <a:gd name="connsiteY7" fmla="*/ 942176 h 2046771"/>
              <a:gd name="connsiteX8" fmla="*/ 980236 w 1404608"/>
              <a:gd name="connsiteY8" fmla="*/ 671514 h 2046771"/>
              <a:gd name="connsiteX9" fmla="*/ 921715 w 1404608"/>
              <a:gd name="connsiteY9" fmla="*/ 905600 h 2046771"/>
              <a:gd name="connsiteX10" fmla="*/ 738836 w 1404608"/>
              <a:gd name="connsiteY10" fmla="*/ 569101 h 2046771"/>
              <a:gd name="connsiteX11" fmla="*/ 709574 w 1404608"/>
              <a:gd name="connsiteY11" fmla="*/ 912915 h 2046771"/>
              <a:gd name="connsiteX12" fmla="*/ 526694 w 1404608"/>
              <a:gd name="connsiteY12" fmla="*/ 5831 h 2046771"/>
              <a:gd name="connsiteX13" fmla="*/ 468172 w 1404608"/>
              <a:gd name="connsiteY13" fmla="*/ 1315251 h 2046771"/>
              <a:gd name="connsiteX14" fmla="*/ 321868 w 1404608"/>
              <a:gd name="connsiteY14" fmla="*/ 1264045 h 2046771"/>
              <a:gd name="connsiteX15" fmla="*/ 0 w 1404608"/>
              <a:gd name="connsiteY15" fmla="*/ 1029958 h 2046771"/>
              <a:gd name="connsiteX0" fmla="*/ 0 w 1404608"/>
              <a:gd name="connsiteY0" fmla="*/ 1024127 h 2040940"/>
              <a:gd name="connsiteX1" fmla="*/ 124358 w 1404608"/>
              <a:gd name="connsiteY1" fmla="*/ 1353311 h 2040940"/>
              <a:gd name="connsiteX2" fmla="*/ 292608 w 1404608"/>
              <a:gd name="connsiteY2" fmla="*/ 1711756 h 2040940"/>
              <a:gd name="connsiteX3" fmla="*/ 687628 w 1404608"/>
              <a:gd name="connsiteY3" fmla="*/ 2040940 h 2040940"/>
              <a:gd name="connsiteX4" fmla="*/ 1294790 w 1404608"/>
              <a:gd name="connsiteY4" fmla="*/ 2026310 h 2040940"/>
              <a:gd name="connsiteX5" fmla="*/ 1404518 w 1404608"/>
              <a:gd name="connsiteY5" fmla="*/ 1126540 h 2040940"/>
              <a:gd name="connsiteX6" fmla="*/ 1221638 w 1404608"/>
              <a:gd name="connsiteY6" fmla="*/ 738835 h 2040940"/>
              <a:gd name="connsiteX7" fmla="*/ 1177747 w 1404608"/>
              <a:gd name="connsiteY7" fmla="*/ 936345 h 2040940"/>
              <a:gd name="connsiteX8" fmla="*/ 980236 w 1404608"/>
              <a:gd name="connsiteY8" fmla="*/ 665683 h 2040940"/>
              <a:gd name="connsiteX9" fmla="*/ 921715 w 1404608"/>
              <a:gd name="connsiteY9" fmla="*/ 899769 h 2040940"/>
              <a:gd name="connsiteX10" fmla="*/ 738836 w 1404608"/>
              <a:gd name="connsiteY10" fmla="*/ 563270 h 2040940"/>
              <a:gd name="connsiteX11" fmla="*/ 709574 w 1404608"/>
              <a:gd name="connsiteY11" fmla="*/ 907084 h 2040940"/>
              <a:gd name="connsiteX12" fmla="*/ 526694 w 1404608"/>
              <a:gd name="connsiteY12" fmla="*/ 0 h 2040940"/>
              <a:gd name="connsiteX13" fmla="*/ 468172 w 1404608"/>
              <a:gd name="connsiteY13" fmla="*/ 1309420 h 2040940"/>
              <a:gd name="connsiteX14" fmla="*/ 321868 w 1404608"/>
              <a:gd name="connsiteY14" fmla="*/ 1258214 h 2040940"/>
              <a:gd name="connsiteX15" fmla="*/ 0 w 1404608"/>
              <a:gd name="connsiteY15" fmla="*/ 1024127 h 2040940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370 h 2041183"/>
              <a:gd name="connsiteX1" fmla="*/ 124358 w 1404608"/>
              <a:gd name="connsiteY1" fmla="*/ 1353554 h 2041183"/>
              <a:gd name="connsiteX2" fmla="*/ 292608 w 1404608"/>
              <a:gd name="connsiteY2" fmla="*/ 1711999 h 2041183"/>
              <a:gd name="connsiteX3" fmla="*/ 687628 w 1404608"/>
              <a:gd name="connsiteY3" fmla="*/ 2041183 h 2041183"/>
              <a:gd name="connsiteX4" fmla="*/ 1294790 w 1404608"/>
              <a:gd name="connsiteY4" fmla="*/ 2026553 h 2041183"/>
              <a:gd name="connsiteX5" fmla="*/ 1404518 w 1404608"/>
              <a:gd name="connsiteY5" fmla="*/ 1126783 h 2041183"/>
              <a:gd name="connsiteX6" fmla="*/ 1221638 w 1404608"/>
              <a:gd name="connsiteY6" fmla="*/ 739078 h 2041183"/>
              <a:gd name="connsiteX7" fmla="*/ 1177747 w 1404608"/>
              <a:gd name="connsiteY7" fmla="*/ 936588 h 2041183"/>
              <a:gd name="connsiteX8" fmla="*/ 980236 w 1404608"/>
              <a:gd name="connsiteY8" fmla="*/ 665926 h 2041183"/>
              <a:gd name="connsiteX9" fmla="*/ 921715 w 1404608"/>
              <a:gd name="connsiteY9" fmla="*/ 900012 h 2041183"/>
              <a:gd name="connsiteX10" fmla="*/ 738836 w 1404608"/>
              <a:gd name="connsiteY10" fmla="*/ 563513 h 2041183"/>
              <a:gd name="connsiteX11" fmla="*/ 709574 w 1404608"/>
              <a:gd name="connsiteY11" fmla="*/ 907327 h 2041183"/>
              <a:gd name="connsiteX12" fmla="*/ 526694 w 1404608"/>
              <a:gd name="connsiteY12" fmla="*/ 243 h 2041183"/>
              <a:gd name="connsiteX13" fmla="*/ 468172 w 1404608"/>
              <a:gd name="connsiteY13" fmla="*/ 1309663 h 2041183"/>
              <a:gd name="connsiteX14" fmla="*/ 321868 w 1404608"/>
              <a:gd name="connsiteY14" fmla="*/ 1258457 h 2041183"/>
              <a:gd name="connsiteX15" fmla="*/ 0 w 1404608"/>
              <a:gd name="connsiteY15" fmla="*/ 1024370 h 2041183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55410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36384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52597 w 1421182"/>
              <a:gd name="connsiteY6" fmla="*/ 669316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537 h 2040940"/>
              <a:gd name="connsiteX1" fmla="*/ 140932 w 1421182"/>
              <a:gd name="connsiteY1" fmla="*/ 1353311 h 2040940"/>
              <a:gd name="connsiteX2" fmla="*/ 309182 w 1421182"/>
              <a:gd name="connsiteY2" fmla="*/ 1711756 h 2040940"/>
              <a:gd name="connsiteX3" fmla="*/ 704202 w 1421182"/>
              <a:gd name="connsiteY3" fmla="*/ 2040940 h 2040940"/>
              <a:gd name="connsiteX4" fmla="*/ 1311364 w 1421182"/>
              <a:gd name="connsiteY4" fmla="*/ 2026310 h 2040940"/>
              <a:gd name="connsiteX5" fmla="*/ 1421092 w 1421182"/>
              <a:gd name="connsiteY5" fmla="*/ 1126540 h 2040940"/>
              <a:gd name="connsiteX6" fmla="*/ 1152597 w 1421182"/>
              <a:gd name="connsiteY6" fmla="*/ 669074 h 2040940"/>
              <a:gd name="connsiteX7" fmla="*/ 1168953 w 1421182"/>
              <a:gd name="connsiteY7" fmla="*/ 968054 h 2040940"/>
              <a:gd name="connsiteX8" fmla="*/ 927050 w 1421182"/>
              <a:gd name="connsiteY8" fmla="*/ 614948 h 2040940"/>
              <a:gd name="connsiteX9" fmla="*/ 957315 w 1421182"/>
              <a:gd name="connsiteY9" fmla="*/ 944162 h 2040940"/>
              <a:gd name="connsiteX10" fmla="*/ 711016 w 1421182"/>
              <a:gd name="connsiteY10" fmla="*/ 569612 h 2040940"/>
              <a:gd name="connsiteX11" fmla="*/ 729319 w 1421182"/>
              <a:gd name="connsiteY11" fmla="*/ 957819 h 2040940"/>
              <a:gd name="connsiteX12" fmla="*/ 543268 w 1421182"/>
              <a:gd name="connsiteY12" fmla="*/ 0 h 2040940"/>
              <a:gd name="connsiteX13" fmla="*/ 473286 w 1421182"/>
              <a:gd name="connsiteY13" fmla="*/ 1312119 h 2040940"/>
              <a:gd name="connsiteX14" fmla="*/ 338442 w 1421182"/>
              <a:gd name="connsiteY14" fmla="*/ 1258214 h 2040940"/>
              <a:gd name="connsiteX15" fmla="*/ 719 w 1421182"/>
              <a:gd name="connsiteY15" fmla="*/ 957537 h 2040940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26318"/>
              <a:gd name="connsiteX1" fmla="*/ 140932 w 1421182"/>
              <a:gd name="connsiteY1" fmla="*/ 1353319 h 2026318"/>
              <a:gd name="connsiteX2" fmla="*/ 309182 w 1421182"/>
              <a:gd name="connsiteY2" fmla="*/ 1711764 h 2026318"/>
              <a:gd name="connsiteX3" fmla="*/ 693290 w 1421182"/>
              <a:gd name="connsiteY3" fmla="*/ 2019121 h 2026318"/>
              <a:gd name="connsiteX4" fmla="*/ 1311364 w 1421182"/>
              <a:gd name="connsiteY4" fmla="*/ 2026318 h 2026318"/>
              <a:gd name="connsiteX5" fmla="*/ 1421092 w 1421182"/>
              <a:gd name="connsiteY5" fmla="*/ 1126548 h 2026318"/>
              <a:gd name="connsiteX6" fmla="*/ 1152597 w 1421182"/>
              <a:gd name="connsiteY6" fmla="*/ 669082 h 2026318"/>
              <a:gd name="connsiteX7" fmla="*/ 1168953 w 1421182"/>
              <a:gd name="connsiteY7" fmla="*/ 968062 h 2026318"/>
              <a:gd name="connsiteX8" fmla="*/ 927050 w 1421182"/>
              <a:gd name="connsiteY8" fmla="*/ 614956 h 2026318"/>
              <a:gd name="connsiteX9" fmla="*/ 957315 w 1421182"/>
              <a:gd name="connsiteY9" fmla="*/ 944170 h 2026318"/>
              <a:gd name="connsiteX10" fmla="*/ 711016 w 1421182"/>
              <a:gd name="connsiteY10" fmla="*/ 569620 h 2026318"/>
              <a:gd name="connsiteX11" fmla="*/ 729319 w 1421182"/>
              <a:gd name="connsiteY11" fmla="*/ 957827 h 2026318"/>
              <a:gd name="connsiteX12" fmla="*/ 543268 w 1421182"/>
              <a:gd name="connsiteY12" fmla="*/ 8 h 2026318"/>
              <a:gd name="connsiteX13" fmla="*/ 473286 w 1421182"/>
              <a:gd name="connsiteY13" fmla="*/ 1312127 h 2026318"/>
              <a:gd name="connsiteX14" fmla="*/ 338442 w 1421182"/>
              <a:gd name="connsiteY14" fmla="*/ 1258222 h 2026318"/>
              <a:gd name="connsiteX15" fmla="*/ 719 w 1421182"/>
              <a:gd name="connsiteY15" fmla="*/ 957545 h 2026318"/>
              <a:gd name="connsiteX0" fmla="*/ 719 w 1421182"/>
              <a:gd name="connsiteY0" fmla="*/ 957545 h 2295953"/>
              <a:gd name="connsiteX1" fmla="*/ 140932 w 1421182"/>
              <a:gd name="connsiteY1" fmla="*/ 1353319 h 2295953"/>
              <a:gd name="connsiteX2" fmla="*/ 309182 w 1421182"/>
              <a:gd name="connsiteY2" fmla="*/ 1711764 h 2295953"/>
              <a:gd name="connsiteX3" fmla="*/ 693290 w 1421182"/>
              <a:gd name="connsiteY3" fmla="*/ 2019121 h 2295953"/>
              <a:gd name="connsiteX4" fmla="*/ 722524 w 1421182"/>
              <a:gd name="connsiteY4" fmla="*/ 2295953 h 2295953"/>
              <a:gd name="connsiteX5" fmla="*/ 1311364 w 1421182"/>
              <a:gd name="connsiteY5" fmla="*/ 2026318 h 2295953"/>
              <a:gd name="connsiteX6" fmla="*/ 1421092 w 1421182"/>
              <a:gd name="connsiteY6" fmla="*/ 1126548 h 2295953"/>
              <a:gd name="connsiteX7" fmla="*/ 1152597 w 1421182"/>
              <a:gd name="connsiteY7" fmla="*/ 669082 h 2295953"/>
              <a:gd name="connsiteX8" fmla="*/ 1168953 w 1421182"/>
              <a:gd name="connsiteY8" fmla="*/ 968062 h 2295953"/>
              <a:gd name="connsiteX9" fmla="*/ 927050 w 1421182"/>
              <a:gd name="connsiteY9" fmla="*/ 614956 h 2295953"/>
              <a:gd name="connsiteX10" fmla="*/ 957315 w 1421182"/>
              <a:gd name="connsiteY10" fmla="*/ 944170 h 2295953"/>
              <a:gd name="connsiteX11" fmla="*/ 711016 w 1421182"/>
              <a:gd name="connsiteY11" fmla="*/ 569620 h 2295953"/>
              <a:gd name="connsiteX12" fmla="*/ 729319 w 1421182"/>
              <a:gd name="connsiteY12" fmla="*/ 957827 h 2295953"/>
              <a:gd name="connsiteX13" fmla="*/ 543268 w 1421182"/>
              <a:gd name="connsiteY13" fmla="*/ 8 h 2295953"/>
              <a:gd name="connsiteX14" fmla="*/ 473286 w 1421182"/>
              <a:gd name="connsiteY14" fmla="*/ 1312127 h 2295953"/>
              <a:gd name="connsiteX15" fmla="*/ 338442 w 1421182"/>
              <a:gd name="connsiteY15" fmla="*/ 1258222 h 2295953"/>
              <a:gd name="connsiteX16" fmla="*/ 719 w 1421182"/>
              <a:gd name="connsiteY16" fmla="*/ 957545 h 2295953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93290 w 1421182"/>
              <a:gd name="connsiteY3" fmla="*/ 2019121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26141 w 1421182"/>
              <a:gd name="connsiteY3" fmla="*/ 1985150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4785"/>
              <a:gd name="connsiteX1" fmla="*/ 140932 w 1421182"/>
              <a:gd name="connsiteY1" fmla="*/ 1353319 h 2314785"/>
              <a:gd name="connsiteX2" fmla="*/ 309182 w 1421182"/>
              <a:gd name="connsiteY2" fmla="*/ 1711764 h 2314785"/>
              <a:gd name="connsiteX3" fmla="*/ 626141 w 1421182"/>
              <a:gd name="connsiteY3" fmla="*/ 1985150 h 2314785"/>
              <a:gd name="connsiteX4" fmla="*/ 658780 w 1421182"/>
              <a:gd name="connsiteY4" fmla="*/ 2266927 h 2314785"/>
              <a:gd name="connsiteX5" fmla="*/ 1170733 w 1421182"/>
              <a:gd name="connsiteY5" fmla="*/ 2300858 h 2314785"/>
              <a:gd name="connsiteX6" fmla="*/ 1311364 w 1421182"/>
              <a:gd name="connsiteY6" fmla="*/ 2026318 h 2314785"/>
              <a:gd name="connsiteX7" fmla="*/ 1421092 w 1421182"/>
              <a:gd name="connsiteY7" fmla="*/ 1126548 h 2314785"/>
              <a:gd name="connsiteX8" fmla="*/ 1152597 w 1421182"/>
              <a:gd name="connsiteY8" fmla="*/ 669082 h 2314785"/>
              <a:gd name="connsiteX9" fmla="*/ 1168953 w 1421182"/>
              <a:gd name="connsiteY9" fmla="*/ 968062 h 2314785"/>
              <a:gd name="connsiteX10" fmla="*/ 927050 w 1421182"/>
              <a:gd name="connsiteY10" fmla="*/ 614956 h 2314785"/>
              <a:gd name="connsiteX11" fmla="*/ 957315 w 1421182"/>
              <a:gd name="connsiteY11" fmla="*/ 944170 h 2314785"/>
              <a:gd name="connsiteX12" fmla="*/ 711016 w 1421182"/>
              <a:gd name="connsiteY12" fmla="*/ 569620 h 2314785"/>
              <a:gd name="connsiteX13" fmla="*/ 729319 w 1421182"/>
              <a:gd name="connsiteY13" fmla="*/ 957827 h 2314785"/>
              <a:gd name="connsiteX14" fmla="*/ 543268 w 1421182"/>
              <a:gd name="connsiteY14" fmla="*/ 8 h 2314785"/>
              <a:gd name="connsiteX15" fmla="*/ 473286 w 1421182"/>
              <a:gd name="connsiteY15" fmla="*/ 1312127 h 2314785"/>
              <a:gd name="connsiteX16" fmla="*/ 338442 w 1421182"/>
              <a:gd name="connsiteY16" fmla="*/ 1258222 h 2314785"/>
              <a:gd name="connsiteX17" fmla="*/ 719 w 1421182"/>
              <a:gd name="connsiteY17" fmla="*/ 957545 h 2314785"/>
              <a:gd name="connsiteX0" fmla="*/ 719 w 1421182"/>
              <a:gd name="connsiteY0" fmla="*/ 957545 h 2323891"/>
              <a:gd name="connsiteX1" fmla="*/ 140932 w 1421182"/>
              <a:gd name="connsiteY1" fmla="*/ 1353319 h 2323891"/>
              <a:gd name="connsiteX2" fmla="*/ 309182 w 1421182"/>
              <a:gd name="connsiteY2" fmla="*/ 1711764 h 2323891"/>
              <a:gd name="connsiteX3" fmla="*/ 626141 w 1421182"/>
              <a:gd name="connsiteY3" fmla="*/ 1985150 h 2323891"/>
              <a:gd name="connsiteX4" fmla="*/ 658780 w 1421182"/>
              <a:gd name="connsiteY4" fmla="*/ 2266927 h 2323891"/>
              <a:gd name="connsiteX5" fmla="*/ 1170733 w 1421182"/>
              <a:gd name="connsiteY5" fmla="*/ 2300858 h 2323891"/>
              <a:gd name="connsiteX6" fmla="*/ 1311364 w 1421182"/>
              <a:gd name="connsiteY6" fmla="*/ 2026318 h 2323891"/>
              <a:gd name="connsiteX7" fmla="*/ 1421092 w 1421182"/>
              <a:gd name="connsiteY7" fmla="*/ 1126548 h 2323891"/>
              <a:gd name="connsiteX8" fmla="*/ 1152597 w 1421182"/>
              <a:gd name="connsiteY8" fmla="*/ 669082 h 2323891"/>
              <a:gd name="connsiteX9" fmla="*/ 1168953 w 1421182"/>
              <a:gd name="connsiteY9" fmla="*/ 968062 h 2323891"/>
              <a:gd name="connsiteX10" fmla="*/ 927050 w 1421182"/>
              <a:gd name="connsiteY10" fmla="*/ 614956 h 2323891"/>
              <a:gd name="connsiteX11" fmla="*/ 957315 w 1421182"/>
              <a:gd name="connsiteY11" fmla="*/ 944170 h 2323891"/>
              <a:gd name="connsiteX12" fmla="*/ 711016 w 1421182"/>
              <a:gd name="connsiteY12" fmla="*/ 569620 h 2323891"/>
              <a:gd name="connsiteX13" fmla="*/ 729319 w 1421182"/>
              <a:gd name="connsiteY13" fmla="*/ 957827 h 2323891"/>
              <a:gd name="connsiteX14" fmla="*/ 543268 w 1421182"/>
              <a:gd name="connsiteY14" fmla="*/ 8 h 2323891"/>
              <a:gd name="connsiteX15" fmla="*/ 473286 w 1421182"/>
              <a:gd name="connsiteY15" fmla="*/ 1312127 h 2323891"/>
              <a:gd name="connsiteX16" fmla="*/ 338442 w 1421182"/>
              <a:gd name="connsiteY16" fmla="*/ 1258222 h 2323891"/>
              <a:gd name="connsiteX17" fmla="*/ 719 w 1421182"/>
              <a:gd name="connsiteY17" fmla="*/ 957545 h 2323891"/>
              <a:gd name="connsiteX0" fmla="*/ 719 w 1421182"/>
              <a:gd name="connsiteY0" fmla="*/ 957545 h 2358736"/>
              <a:gd name="connsiteX1" fmla="*/ 140932 w 1421182"/>
              <a:gd name="connsiteY1" fmla="*/ 1353319 h 2358736"/>
              <a:gd name="connsiteX2" fmla="*/ 309182 w 1421182"/>
              <a:gd name="connsiteY2" fmla="*/ 1711764 h 2358736"/>
              <a:gd name="connsiteX3" fmla="*/ 626141 w 1421182"/>
              <a:gd name="connsiteY3" fmla="*/ 1985150 h 2358736"/>
              <a:gd name="connsiteX4" fmla="*/ 658780 w 1421182"/>
              <a:gd name="connsiteY4" fmla="*/ 2266927 h 2358736"/>
              <a:gd name="connsiteX5" fmla="*/ 1227989 w 1421182"/>
              <a:gd name="connsiteY5" fmla="*/ 2341644 h 2358736"/>
              <a:gd name="connsiteX6" fmla="*/ 1311364 w 1421182"/>
              <a:gd name="connsiteY6" fmla="*/ 2026318 h 2358736"/>
              <a:gd name="connsiteX7" fmla="*/ 1421092 w 1421182"/>
              <a:gd name="connsiteY7" fmla="*/ 1126548 h 2358736"/>
              <a:gd name="connsiteX8" fmla="*/ 1152597 w 1421182"/>
              <a:gd name="connsiteY8" fmla="*/ 669082 h 2358736"/>
              <a:gd name="connsiteX9" fmla="*/ 1168953 w 1421182"/>
              <a:gd name="connsiteY9" fmla="*/ 968062 h 2358736"/>
              <a:gd name="connsiteX10" fmla="*/ 927050 w 1421182"/>
              <a:gd name="connsiteY10" fmla="*/ 614956 h 2358736"/>
              <a:gd name="connsiteX11" fmla="*/ 957315 w 1421182"/>
              <a:gd name="connsiteY11" fmla="*/ 944170 h 2358736"/>
              <a:gd name="connsiteX12" fmla="*/ 711016 w 1421182"/>
              <a:gd name="connsiteY12" fmla="*/ 569620 h 2358736"/>
              <a:gd name="connsiteX13" fmla="*/ 729319 w 1421182"/>
              <a:gd name="connsiteY13" fmla="*/ 957827 h 2358736"/>
              <a:gd name="connsiteX14" fmla="*/ 543268 w 1421182"/>
              <a:gd name="connsiteY14" fmla="*/ 8 h 2358736"/>
              <a:gd name="connsiteX15" fmla="*/ 473286 w 1421182"/>
              <a:gd name="connsiteY15" fmla="*/ 1312127 h 2358736"/>
              <a:gd name="connsiteX16" fmla="*/ 338442 w 1421182"/>
              <a:gd name="connsiteY16" fmla="*/ 1258222 h 2358736"/>
              <a:gd name="connsiteX17" fmla="*/ 719 w 1421182"/>
              <a:gd name="connsiteY17" fmla="*/ 957545 h 2358736"/>
              <a:gd name="connsiteX0" fmla="*/ 719 w 1421182"/>
              <a:gd name="connsiteY0" fmla="*/ 957545 h 2341644"/>
              <a:gd name="connsiteX1" fmla="*/ 140932 w 1421182"/>
              <a:gd name="connsiteY1" fmla="*/ 1353319 h 2341644"/>
              <a:gd name="connsiteX2" fmla="*/ 309182 w 1421182"/>
              <a:gd name="connsiteY2" fmla="*/ 1711764 h 2341644"/>
              <a:gd name="connsiteX3" fmla="*/ 626141 w 1421182"/>
              <a:gd name="connsiteY3" fmla="*/ 1985150 h 2341644"/>
              <a:gd name="connsiteX4" fmla="*/ 658780 w 1421182"/>
              <a:gd name="connsiteY4" fmla="*/ 2266927 h 2341644"/>
              <a:gd name="connsiteX5" fmla="*/ 1227989 w 1421182"/>
              <a:gd name="connsiteY5" fmla="*/ 2341644 h 2341644"/>
              <a:gd name="connsiteX6" fmla="*/ 1311364 w 1421182"/>
              <a:gd name="connsiteY6" fmla="*/ 2026318 h 2341644"/>
              <a:gd name="connsiteX7" fmla="*/ 1421092 w 1421182"/>
              <a:gd name="connsiteY7" fmla="*/ 1126548 h 2341644"/>
              <a:gd name="connsiteX8" fmla="*/ 1152597 w 1421182"/>
              <a:gd name="connsiteY8" fmla="*/ 669082 h 2341644"/>
              <a:gd name="connsiteX9" fmla="*/ 1168953 w 1421182"/>
              <a:gd name="connsiteY9" fmla="*/ 968062 h 2341644"/>
              <a:gd name="connsiteX10" fmla="*/ 927050 w 1421182"/>
              <a:gd name="connsiteY10" fmla="*/ 614956 h 2341644"/>
              <a:gd name="connsiteX11" fmla="*/ 957315 w 1421182"/>
              <a:gd name="connsiteY11" fmla="*/ 944170 h 2341644"/>
              <a:gd name="connsiteX12" fmla="*/ 711016 w 1421182"/>
              <a:gd name="connsiteY12" fmla="*/ 569620 h 2341644"/>
              <a:gd name="connsiteX13" fmla="*/ 729319 w 1421182"/>
              <a:gd name="connsiteY13" fmla="*/ 957827 h 2341644"/>
              <a:gd name="connsiteX14" fmla="*/ 543268 w 1421182"/>
              <a:gd name="connsiteY14" fmla="*/ 8 h 2341644"/>
              <a:gd name="connsiteX15" fmla="*/ 473286 w 1421182"/>
              <a:gd name="connsiteY15" fmla="*/ 1312127 h 2341644"/>
              <a:gd name="connsiteX16" fmla="*/ 338442 w 1421182"/>
              <a:gd name="connsiteY16" fmla="*/ 1258222 h 2341644"/>
              <a:gd name="connsiteX17" fmla="*/ 719 w 1421182"/>
              <a:gd name="connsiteY17" fmla="*/ 957545 h 2341644"/>
              <a:gd name="connsiteX0" fmla="*/ 719 w 1421092"/>
              <a:gd name="connsiteY0" fmla="*/ 957545 h 2341644"/>
              <a:gd name="connsiteX1" fmla="*/ 140932 w 1421092"/>
              <a:gd name="connsiteY1" fmla="*/ 1353319 h 2341644"/>
              <a:gd name="connsiteX2" fmla="*/ 309182 w 1421092"/>
              <a:gd name="connsiteY2" fmla="*/ 1711764 h 2341644"/>
              <a:gd name="connsiteX3" fmla="*/ 626141 w 1421092"/>
              <a:gd name="connsiteY3" fmla="*/ 1985150 h 2341644"/>
              <a:gd name="connsiteX4" fmla="*/ 658780 w 1421092"/>
              <a:gd name="connsiteY4" fmla="*/ 2266927 h 2341644"/>
              <a:gd name="connsiteX5" fmla="*/ 1227989 w 1421092"/>
              <a:gd name="connsiteY5" fmla="*/ 2341644 h 2341644"/>
              <a:gd name="connsiteX6" fmla="*/ 1262460 w 1421092"/>
              <a:gd name="connsiteY6" fmla="*/ 1987074 h 2341644"/>
              <a:gd name="connsiteX7" fmla="*/ 1421092 w 1421092"/>
              <a:gd name="connsiteY7" fmla="*/ 1126548 h 2341644"/>
              <a:gd name="connsiteX8" fmla="*/ 1152597 w 1421092"/>
              <a:gd name="connsiteY8" fmla="*/ 669082 h 2341644"/>
              <a:gd name="connsiteX9" fmla="*/ 1168953 w 1421092"/>
              <a:gd name="connsiteY9" fmla="*/ 968062 h 2341644"/>
              <a:gd name="connsiteX10" fmla="*/ 927050 w 1421092"/>
              <a:gd name="connsiteY10" fmla="*/ 614956 h 2341644"/>
              <a:gd name="connsiteX11" fmla="*/ 957315 w 1421092"/>
              <a:gd name="connsiteY11" fmla="*/ 944170 h 2341644"/>
              <a:gd name="connsiteX12" fmla="*/ 711016 w 1421092"/>
              <a:gd name="connsiteY12" fmla="*/ 569620 h 2341644"/>
              <a:gd name="connsiteX13" fmla="*/ 729319 w 1421092"/>
              <a:gd name="connsiteY13" fmla="*/ 957827 h 2341644"/>
              <a:gd name="connsiteX14" fmla="*/ 543268 w 1421092"/>
              <a:gd name="connsiteY14" fmla="*/ 8 h 2341644"/>
              <a:gd name="connsiteX15" fmla="*/ 473286 w 1421092"/>
              <a:gd name="connsiteY15" fmla="*/ 1312127 h 2341644"/>
              <a:gd name="connsiteX16" fmla="*/ 338442 w 1421092"/>
              <a:gd name="connsiteY16" fmla="*/ 1258222 h 2341644"/>
              <a:gd name="connsiteX17" fmla="*/ 719 w 1421092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557331 w 1421109"/>
              <a:gd name="connsiteY4" fmla="*/ 2278453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01148 w 1421109"/>
              <a:gd name="connsiteY4" fmla="*/ 2297232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10754"/>
              <a:gd name="connsiteX1" fmla="*/ 140932 w 1421109"/>
              <a:gd name="connsiteY1" fmla="*/ 1353319 h 2310754"/>
              <a:gd name="connsiteX2" fmla="*/ 309182 w 1421109"/>
              <a:gd name="connsiteY2" fmla="*/ 1711764 h 2310754"/>
              <a:gd name="connsiteX3" fmla="*/ 548773 w 1421109"/>
              <a:gd name="connsiteY3" fmla="*/ 1936338 h 2310754"/>
              <a:gd name="connsiteX4" fmla="*/ 601148 w 1421109"/>
              <a:gd name="connsiteY4" fmla="*/ 2297232 h 2310754"/>
              <a:gd name="connsiteX5" fmla="*/ 1253027 w 1421109"/>
              <a:gd name="connsiteY5" fmla="*/ 2310347 h 2310754"/>
              <a:gd name="connsiteX6" fmla="*/ 1262460 w 1421109"/>
              <a:gd name="connsiteY6" fmla="*/ 1987074 h 2310754"/>
              <a:gd name="connsiteX7" fmla="*/ 1421092 w 1421109"/>
              <a:gd name="connsiteY7" fmla="*/ 1126548 h 2310754"/>
              <a:gd name="connsiteX8" fmla="*/ 1152597 w 1421109"/>
              <a:gd name="connsiteY8" fmla="*/ 669082 h 2310754"/>
              <a:gd name="connsiteX9" fmla="*/ 1168953 w 1421109"/>
              <a:gd name="connsiteY9" fmla="*/ 968062 h 2310754"/>
              <a:gd name="connsiteX10" fmla="*/ 927050 w 1421109"/>
              <a:gd name="connsiteY10" fmla="*/ 614956 h 2310754"/>
              <a:gd name="connsiteX11" fmla="*/ 957315 w 1421109"/>
              <a:gd name="connsiteY11" fmla="*/ 944170 h 2310754"/>
              <a:gd name="connsiteX12" fmla="*/ 711016 w 1421109"/>
              <a:gd name="connsiteY12" fmla="*/ 569620 h 2310754"/>
              <a:gd name="connsiteX13" fmla="*/ 729319 w 1421109"/>
              <a:gd name="connsiteY13" fmla="*/ 957827 h 2310754"/>
              <a:gd name="connsiteX14" fmla="*/ 543268 w 1421109"/>
              <a:gd name="connsiteY14" fmla="*/ 8 h 2310754"/>
              <a:gd name="connsiteX15" fmla="*/ 473286 w 1421109"/>
              <a:gd name="connsiteY15" fmla="*/ 1312127 h 2310754"/>
              <a:gd name="connsiteX16" fmla="*/ 338442 w 1421109"/>
              <a:gd name="connsiteY16" fmla="*/ 1258222 h 2310754"/>
              <a:gd name="connsiteX17" fmla="*/ 719 w 1421109"/>
              <a:gd name="connsiteY17" fmla="*/ 957545 h 2310754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601148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347"/>
              <a:gd name="connsiteX1" fmla="*/ 140932 w 1421109"/>
              <a:gd name="connsiteY1" fmla="*/ 1353319 h 2310347"/>
              <a:gd name="connsiteX2" fmla="*/ 309182 w 1421109"/>
              <a:gd name="connsiteY2" fmla="*/ 1711764 h 2310347"/>
              <a:gd name="connsiteX3" fmla="*/ 548773 w 1421109"/>
              <a:gd name="connsiteY3" fmla="*/ 1936338 h 2310347"/>
              <a:gd name="connsiteX4" fmla="*/ 582370 w 1421109"/>
              <a:gd name="connsiteY4" fmla="*/ 2297232 h 2310347"/>
              <a:gd name="connsiteX5" fmla="*/ 1253027 w 1421109"/>
              <a:gd name="connsiteY5" fmla="*/ 2310347 h 2310347"/>
              <a:gd name="connsiteX6" fmla="*/ 1262460 w 1421109"/>
              <a:gd name="connsiteY6" fmla="*/ 1987074 h 2310347"/>
              <a:gd name="connsiteX7" fmla="*/ 1421092 w 1421109"/>
              <a:gd name="connsiteY7" fmla="*/ 1126548 h 2310347"/>
              <a:gd name="connsiteX8" fmla="*/ 1152597 w 1421109"/>
              <a:gd name="connsiteY8" fmla="*/ 669082 h 2310347"/>
              <a:gd name="connsiteX9" fmla="*/ 1168953 w 1421109"/>
              <a:gd name="connsiteY9" fmla="*/ 968062 h 2310347"/>
              <a:gd name="connsiteX10" fmla="*/ 927050 w 1421109"/>
              <a:gd name="connsiteY10" fmla="*/ 614956 h 2310347"/>
              <a:gd name="connsiteX11" fmla="*/ 957315 w 1421109"/>
              <a:gd name="connsiteY11" fmla="*/ 944170 h 2310347"/>
              <a:gd name="connsiteX12" fmla="*/ 711016 w 1421109"/>
              <a:gd name="connsiteY12" fmla="*/ 569620 h 2310347"/>
              <a:gd name="connsiteX13" fmla="*/ 729319 w 1421109"/>
              <a:gd name="connsiteY13" fmla="*/ 957827 h 2310347"/>
              <a:gd name="connsiteX14" fmla="*/ 543268 w 1421109"/>
              <a:gd name="connsiteY14" fmla="*/ 8 h 2310347"/>
              <a:gd name="connsiteX15" fmla="*/ 473286 w 1421109"/>
              <a:gd name="connsiteY15" fmla="*/ 1312127 h 2310347"/>
              <a:gd name="connsiteX16" fmla="*/ 338442 w 1421109"/>
              <a:gd name="connsiteY16" fmla="*/ 1258222 h 2310347"/>
              <a:gd name="connsiteX17" fmla="*/ 719 w 1421109"/>
              <a:gd name="connsiteY17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6650"/>
              <a:gd name="connsiteY0" fmla="*/ 957545 h 2310347"/>
              <a:gd name="connsiteX1" fmla="*/ 140932 w 1426650"/>
              <a:gd name="connsiteY1" fmla="*/ 1353319 h 2310347"/>
              <a:gd name="connsiteX2" fmla="*/ 309182 w 1426650"/>
              <a:gd name="connsiteY2" fmla="*/ 1711764 h 2310347"/>
              <a:gd name="connsiteX3" fmla="*/ 548773 w 1426650"/>
              <a:gd name="connsiteY3" fmla="*/ 1936338 h 2310347"/>
              <a:gd name="connsiteX4" fmla="*/ 582370 w 1426650"/>
              <a:gd name="connsiteY4" fmla="*/ 2297232 h 2310347"/>
              <a:gd name="connsiteX5" fmla="*/ 1253027 w 1426650"/>
              <a:gd name="connsiteY5" fmla="*/ 2310347 h 2310347"/>
              <a:gd name="connsiteX6" fmla="*/ 1262460 w 1426650"/>
              <a:gd name="connsiteY6" fmla="*/ 1987074 h 2310347"/>
              <a:gd name="connsiteX7" fmla="*/ 1421092 w 1426650"/>
              <a:gd name="connsiteY7" fmla="*/ 1126548 h 2310347"/>
              <a:gd name="connsiteX8" fmla="*/ 1393246 w 1426650"/>
              <a:gd name="connsiteY8" fmla="*/ 734522 h 2310347"/>
              <a:gd name="connsiteX9" fmla="*/ 1186368 w 1426650"/>
              <a:gd name="connsiteY9" fmla="*/ 644961 h 2310347"/>
              <a:gd name="connsiteX10" fmla="*/ 1168953 w 1426650"/>
              <a:gd name="connsiteY10" fmla="*/ 968062 h 2310347"/>
              <a:gd name="connsiteX11" fmla="*/ 1156855 w 1426650"/>
              <a:gd name="connsiteY11" fmla="*/ 657333 h 2310347"/>
              <a:gd name="connsiteX12" fmla="*/ 927050 w 1426650"/>
              <a:gd name="connsiteY12" fmla="*/ 614956 h 2310347"/>
              <a:gd name="connsiteX13" fmla="*/ 957315 w 1426650"/>
              <a:gd name="connsiteY13" fmla="*/ 944170 h 2310347"/>
              <a:gd name="connsiteX14" fmla="*/ 711016 w 1426650"/>
              <a:gd name="connsiteY14" fmla="*/ 569620 h 2310347"/>
              <a:gd name="connsiteX15" fmla="*/ 729319 w 1426650"/>
              <a:gd name="connsiteY15" fmla="*/ 957827 h 2310347"/>
              <a:gd name="connsiteX16" fmla="*/ 543268 w 1426650"/>
              <a:gd name="connsiteY16" fmla="*/ 8 h 2310347"/>
              <a:gd name="connsiteX17" fmla="*/ 473286 w 1426650"/>
              <a:gd name="connsiteY17" fmla="*/ 1312127 h 2310347"/>
              <a:gd name="connsiteX18" fmla="*/ 338442 w 1426650"/>
              <a:gd name="connsiteY18" fmla="*/ 1258222 h 2310347"/>
              <a:gd name="connsiteX19" fmla="*/ 719 w 1426650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711016 w 1422362"/>
              <a:gd name="connsiteY14" fmla="*/ 569620 h 2310347"/>
              <a:gd name="connsiteX15" fmla="*/ 729319 w 1422362"/>
              <a:gd name="connsiteY15" fmla="*/ 957827 h 2310347"/>
              <a:gd name="connsiteX16" fmla="*/ 543268 w 1422362"/>
              <a:gd name="connsiteY16" fmla="*/ 8 h 2310347"/>
              <a:gd name="connsiteX17" fmla="*/ 473286 w 1422362"/>
              <a:gd name="connsiteY17" fmla="*/ 1312127 h 2310347"/>
              <a:gd name="connsiteX18" fmla="*/ 338442 w 1422362"/>
              <a:gd name="connsiteY18" fmla="*/ 1258222 h 2310347"/>
              <a:gd name="connsiteX19" fmla="*/ 719 w 1422362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5260 h 2378062"/>
              <a:gd name="connsiteX1" fmla="*/ 140932 w 1422362"/>
              <a:gd name="connsiteY1" fmla="*/ 1421034 h 2378062"/>
              <a:gd name="connsiteX2" fmla="*/ 309182 w 1422362"/>
              <a:gd name="connsiteY2" fmla="*/ 1779479 h 2378062"/>
              <a:gd name="connsiteX3" fmla="*/ 548773 w 1422362"/>
              <a:gd name="connsiteY3" fmla="*/ 2004053 h 2378062"/>
              <a:gd name="connsiteX4" fmla="*/ 582370 w 1422362"/>
              <a:gd name="connsiteY4" fmla="*/ 2364947 h 2378062"/>
              <a:gd name="connsiteX5" fmla="*/ 1253027 w 1422362"/>
              <a:gd name="connsiteY5" fmla="*/ 2378062 h 2378062"/>
              <a:gd name="connsiteX6" fmla="*/ 1262460 w 1422362"/>
              <a:gd name="connsiteY6" fmla="*/ 2054789 h 2378062"/>
              <a:gd name="connsiteX7" fmla="*/ 1421092 w 1422362"/>
              <a:gd name="connsiteY7" fmla="*/ 1194263 h 2378062"/>
              <a:gd name="connsiteX8" fmla="*/ 1369124 w 1422362"/>
              <a:gd name="connsiteY8" fmla="*/ 768467 h 2378062"/>
              <a:gd name="connsiteX9" fmla="*/ 1176719 w 1422362"/>
              <a:gd name="connsiteY9" fmla="*/ 736798 h 2378062"/>
              <a:gd name="connsiteX10" fmla="*/ 1168953 w 1422362"/>
              <a:gd name="connsiteY10" fmla="*/ 1035777 h 2378062"/>
              <a:gd name="connsiteX11" fmla="*/ 1156855 w 1422362"/>
              <a:gd name="connsiteY11" fmla="*/ 725048 h 2378062"/>
              <a:gd name="connsiteX12" fmla="*/ 927050 w 1422362"/>
              <a:gd name="connsiteY12" fmla="*/ 682671 h 2378062"/>
              <a:gd name="connsiteX13" fmla="*/ 957315 w 1422362"/>
              <a:gd name="connsiteY13" fmla="*/ 1011885 h 2378062"/>
              <a:gd name="connsiteX14" fmla="*/ 905990 w 1422362"/>
              <a:gd name="connsiteY14" fmla="*/ 681629 h 2378062"/>
              <a:gd name="connsiteX15" fmla="*/ 711016 w 1422362"/>
              <a:gd name="connsiteY15" fmla="*/ 637335 h 2378062"/>
              <a:gd name="connsiteX16" fmla="*/ 729319 w 1422362"/>
              <a:gd name="connsiteY16" fmla="*/ 1025542 h 2378062"/>
              <a:gd name="connsiteX17" fmla="*/ 543268 w 1422362"/>
              <a:gd name="connsiteY17" fmla="*/ 67723 h 2378062"/>
              <a:gd name="connsiteX18" fmla="*/ 471802 w 1422362"/>
              <a:gd name="connsiteY18" fmla="*/ 213672 h 2378062"/>
              <a:gd name="connsiteX19" fmla="*/ 473286 w 1422362"/>
              <a:gd name="connsiteY19" fmla="*/ 1379842 h 2378062"/>
              <a:gd name="connsiteX20" fmla="*/ 338442 w 1422362"/>
              <a:gd name="connsiteY20" fmla="*/ 1325937 h 2378062"/>
              <a:gd name="connsiteX21" fmla="*/ 719 w 1422362"/>
              <a:gd name="connsiteY21" fmla="*/ 1025260 h 2378062"/>
              <a:gd name="connsiteX0" fmla="*/ 719 w 1422362"/>
              <a:gd name="connsiteY0" fmla="*/ 1011512 h 2364314"/>
              <a:gd name="connsiteX1" fmla="*/ 140932 w 1422362"/>
              <a:gd name="connsiteY1" fmla="*/ 1407286 h 2364314"/>
              <a:gd name="connsiteX2" fmla="*/ 309182 w 1422362"/>
              <a:gd name="connsiteY2" fmla="*/ 1765731 h 2364314"/>
              <a:gd name="connsiteX3" fmla="*/ 548773 w 1422362"/>
              <a:gd name="connsiteY3" fmla="*/ 1990305 h 2364314"/>
              <a:gd name="connsiteX4" fmla="*/ 582370 w 1422362"/>
              <a:gd name="connsiteY4" fmla="*/ 2351199 h 2364314"/>
              <a:gd name="connsiteX5" fmla="*/ 1253027 w 1422362"/>
              <a:gd name="connsiteY5" fmla="*/ 2364314 h 2364314"/>
              <a:gd name="connsiteX6" fmla="*/ 1262460 w 1422362"/>
              <a:gd name="connsiteY6" fmla="*/ 2041041 h 2364314"/>
              <a:gd name="connsiteX7" fmla="*/ 1421092 w 1422362"/>
              <a:gd name="connsiteY7" fmla="*/ 1180515 h 2364314"/>
              <a:gd name="connsiteX8" fmla="*/ 1369124 w 1422362"/>
              <a:gd name="connsiteY8" fmla="*/ 754719 h 2364314"/>
              <a:gd name="connsiteX9" fmla="*/ 1176719 w 1422362"/>
              <a:gd name="connsiteY9" fmla="*/ 723050 h 2364314"/>
              <a:gd name="connsiteX10" fmla="*/ 1168953 w 1422362"/>
              <a:gd name="connsiteY10" fmla="*/ 1022029 h 2364314"/>
              <a:gd name="connsiteX11" fmla="*/ 1156855 w 1422362"/>
              <a:gd name="connsiteY11" fmla="*/ 711300 h 2364314"/>
              <a:gd name="connsiteX12" fmla="*/ 927050 w 1422362"/>
              <a:gd name="connsiteY12" fmla="*/ 668923 h 2364314"/>
              <a:gd name="connsiteX13" fmla="*/ 957315 w 1422362"/>
              <a:gd name="connsiteY13" fmla="*/ 998137 h 2364314"/>
              <a:gd name="connsiteX14" fmla="*/ 905990 w 1422362"/>
              <a:gd name="connsiteY14" fmla="*/ 667881 h 2364314"/>
              <a:gd name="connsiteX15" fmla="*/ 711016 w 1422362"/>
              <a:gd name="connsiteY15" fmla="*/ 623587 h 2364314"/>
              <a:gd name="connsiteX16" fmla="*/ 729319 w 1422362"/>
              <a:gd name="connsiteY16" fmla="*/ 1011794 h 2364314"/>
              <a:gd name="connsiteX17" fmla="*/ 630106 w 1422362"/>
              <a:gd name="connsiteY17" fmla="*/ 73272 h 2364314"/>
              <a:gd name="connsiteX18" fmla="*/ 471802 w 1422362"/>
              <a:gd name="connsiteY18" fmla="*/ 199924 h 2364314"/>
              <a:gd name="connsiteX19" fmla="*/ 473286 w 1422362"/>
              <a:gd name="connsiteY19" fmla="*/ 1366094 h 2364314"/>
              <a:gd name="connsiteX20" fmla="*/ 338442 w 1422362"/>
              <a:gd name="connsiteY20" fmla="*/ 1312189 h 2364314"/>
              <a:gd name="connsiteX21" fmla="*/ 719 w 1422362"/>
              <a:gd name="connsiteY21" fmla="*/ 1011512 h 2364314"/>
              <a:gd name="connsiteX0" fmla="*/ 719 w 1422362"/>
              <a:gd name="connsiteY0" fmla="*/ 938672 h 2291474"/>
              <a:gd name="connsiteX1" fmla="*/ 140932 w 1422362"/>
              <a:gd name="connsiteY1" fmla="*/ 1334446 h 2291474"/>
              <a:gd name="connsiteX2" fmla="*/ 309182 w 1422362"/>
              <a:gd name="connsiteY2" fmla="*/ 1692891 h 2291474"/>
              <a:gd name="connsiteX3" fmla="*/ 548773 w 1422362"/>
              <a:gd name="connsiteY3" fmla="*/ 1917465 h 2291474"/>
              <a:gd name="connsiteX4" fmla="*/ 582370 w 1422362"/>
              <a:gd name="connsiteY4" fmla="*/ 2278359 h 2291474"/>
              <a:gd name="connsiteX5" fmla="*/ 1253027 w 1422362"/>
              <a:gd name="connsiteY5" fmla="*/ 2291474 h 2291474"/>
              <a:gd name="connsiteX6" fmla="*/ 1262460 w 1422362"/>
              <a:gd name="connsiteY6" fmla="*/ 1968201 h 2291474"/>
              <a:gd name="connsiteX7" fmla="*/ 1421092 w 1422362"/>
              <a:gd name="connsiteY7" fmla="*/ 1107675 h 2291474"/>
              <a:gd name="connsiteX8" fmla="*/ 1369124 w 1422362"/>
              <a:gd name="connsiteY8" fmla="*/ 681879 h 2291474"/>
              <a:gd name="connsiteX9" fmla="*/ 1176719 w 1422362"/>
              <a:gd name="connsiteY9" fmla="*/ 650210 h 2291474"/>
              <a:gd name="connsiteX10" fmla="*/ 1168953 w 1422362"/>
              <a:gd name="connsiteY10" fmla="*/ 949189 h 2291474"/>
              <a:gd name="connsiteX11" fmla="*/ 1156855 w 1422362"/>
              <a:gd name="connsiteY11" fmla="*/ 638460 h 2291474"/>
              <a:gd name="connsiteX12" fmla="*/ 927050 w 1422362"/>
              <a:gd name="connsiteY12" fmla="*/ 596083 h 2291474"/>
              <a:gd name="connsiteX13" fmla="*/ 957315 w 1422362"/>
              <a:gd name="connsiteY13" fmla="*/ 925297 h 2291474"/>
              <a:gd name="connsiteX14" fmla="*/ 905990 w 1422362"/>
              <a:gd name="connsiteY14" fmla="*/ 595041 h 2291474"/>
              <a:gd name="connsiteX15" fmla="*/ 711016 w 1422362"/>
              <a:gd name="connsiteY15" fmla="*/ 550747 h 2291474"/>
              <a:gd name="connsiteX16" fmla="*/ 729319 w 1422362"/>
              <a:gd name="connsiteY16" fmla="*/ 938954 h 2291474"/>
              <a:gd name="connsiteX17" fmla="*/ 673525 w 1422362"/>
              <a:gd name="connsiteY17" fmla="*/ 130688 h 2291474"/>
              <a:gd name="connsiteX18" fmla="*/ 471802 w 1422362"/>
              <a:gd name="connsiteY18" fmla="*/ 127084 h 2291474"/>
              <a:gd name="connsiteX19" fmla="*/ 473286 w 1422362"/>
              <a:gd name="connsiteY19" fmla="*/ 1293254 h 2291474"/>
              <a:gd name="connsiteX20" fmla="*/ 338442 w 1422362"/>
              <a:gd name="connsiteY20" fmla="*/ 1239349 h 2291474"/>
              <a:gd name="connsiteX21" fmla="*/ 719 w 1422362"/>
              <a:gd name="connsiteY21" fmla="*/ 938672 h 2291474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14198 h 2267000"/>
              <a:gd name="connsiteX1" fmla="*/ 140932 w 1422362"/>
              <a:gd name="connsiteY1" fmla="*/ 1309972 h 2267000"/>
              <a:gd name="connsiteX2" fmla="*/ 309182 w 1422362"/>
              <a:gd name="connsiteY2" fmla="*/ 1668417 h 2267000"/>
              <a:gd name="connsiteX3" fmla="*/ 548773 w 1422362"/>
              <a:gd name="connsiteY3" fmla="*/ 1892991 h 2267000"/>
              <a:gd name="connsiteX4" fmla="*/ 582370 w 1422362"/>
              <a:gd name="connsiteY4" fmla="*/ 2253885 h 2267000"/>
              <a:gd name="connsiteX5" fmla="*/ 1253027 w 1422362"/>
              <a:gd name="connsiteY5" fmla="*/ 2267000 h 2267000"/>
              <a:gd name="connsiteX6" fmla="*/ 1262460 w 1422362"/>
              <a:gd name="connsiteY6" fmla="*/ 1943727 h 2267000"/>
              <a:gd name="connsiteX7" fmla="*/ 1421092 w 1422362"/>
              <a:gd name="connsiteY7" fmla="*/ 1083201 h 2267000"/>
              <a:gd name="connsiteX8" fmla="*/ 1369124 w 1422362"/>
              <a:gd name="connsiteY8" fmla="*/ 657405 h 2267000"/>
              <a:gd name="connsiteX9" fmla="*/ 1176719 w 1422362"/>
              <a:gd name="connsiteY9" fmla="*/ 625736 h 2267000"/>
              <a:gd name="connsiteX10" fmla="*/ 1168953 w 1422362"/>
              <a:gd name="connsiteY10" fmla="*/ 924715 h 2267000"/>
              <a:gd name="connsiteX11" fmla="*/ 1156855 w 1422362"/>
              <a:gd name="connsiteY11" fmla="*/ 613986 h 2267000"/>
              <a:gd name="connsiteX12" fmla="*/ 927050 w 1422362"/>
              <a:gd name="connsiteY12" fmla="*/ 571609 h 2267000"/>
              <a:gd name="connsiteX13" fmla="*/ 957315 w 1422362"/>
              <a:gd name="connsiteY13" fmla="*/ 900823 h 2267000"/>
              <a:gd name="connsiteX14" fmla="*/ 905990 w 1422362"/>
              <a:gd name="connsiteY14" fmla="*/ 570567 h 2267000"/>
              <a:gd name="connsiteX15" fmla="*/ 711016 w 1422362"/>
              <a:gd name="connsiteY15" fmla="*/ 526273 h 2267000"/>
              <a:gd name="connsiteX16" fmla="*/ 714846 w 1422362"/>
              <a:gd name="connsiteY16" fmla="*/ 914480 h 2267000"/>
              <a:gd name="connsiteX17" fmla="*/ 673525 w 1422362"/>
              <a:gd name="connsiteY17" fmla="*/ 106214 h 2267000"/>
              <a:gd name="connsiteX18" fmla="*/ 486275 w 1422362"/>
              <a:gd name="connsiteY18" fmla="*/ 174974 h 2267000"/>
              <a:gd name="connsiteX19" fmla="*/ 473286 w 1422362"/>
              <a:gd name="connsiteY19" fmla="*/ 1268780 h 2267000"/>
              <a:gd name="connsiteX20" fmla="*/ 338442 w 1422362"/>
              <a:gd name="connsiteY20" fmla="*/ 1214875 h 2267000"/>
              <a:gd name="connsiteX21" fmla="*/ 719 w 1422362"/>
              <a:gd name="connsiteY21" fmla="*/ 914198 h 2267000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904644 h 2257446"/>
              <a:gd name="connsiteX1" fmla="*/ 140932 w 1422362"/>
              <a:gd name="connsiteY1" fmla="*/ 1300418 h 2257446"/>
              <a:gd name="connsiteX2" fmla="*/ 309182 w 1422362"/>
              <a:gd name="connsiteY2" fmla="*/ 1658863 h 2257446"/>
              <a:gd name="connsiteX3" fmla="*/ 548773 w 1422362"/>
              <a:gd name="connsiteY3" fmla="*/ 1883437 h 2257446"/>
              <a:gd name="connsiteX4" fmla="*/ 582370 w 1422362"/>
              <a:gd name="connsiteY4" fmla="*/ 2244331 h 2257446"/>
              <a:gd name="connsiteX5" fmla="*/ 1253027 w 1422362"/>
              <a:gd name="connsiteY5" fmla="*/ 2257446 h 2257446"/>
              <a:gd name="connsiteX6" fmla="*/ 1262460 w 1422362"/>
              <a:gd name="connsiteY6" fmla="*/ 1934173 h 2257446"/>
              <a:gd name="connsiteX7" fmla="*/ 1421092 w 1422362"/>
              <a:gd name="connsiteY7" fmla="*/ 1073647 h 2257446"/>
              <a:gd name="connsiteX8" fmla="*/ 1369124 w 1422362"/>
              <a:gd name="connsiteY8" fmla="*/ 647851 h 2257446"/>
              <a:gd name="connsiteX9" fmla="*/ 1176719 w 1422362"/>
              <a:gd name="connsiteY9" fmla="*/ 616182 h 2257446"/>
              <a:gd name="connsiteX10" fmla="*/ 1168953 w 1422362"/>
              <a:gd name="connsiteY10" fmla="*/ 915161 h 2257446"/>
              <a:gd name="connsiteX11" fmla="*/ 1156855 w 1422362"/>
              <a:gd name="connsiteY11" fmla="*/ 604432 h 2257446"/>
              <a:gd name="connsiteX12" fmla="*/ 927050 w 1422362"/>
              <a:gd name="connsiteY12" fmla="*/ 562055 h 2257446"/>
              <a:gd name="connsiteX13" fmla="*/ 957315 w 1422362"/>
              <a:gd name="connsiteY13" fmla="*/ 891269 h 2257446"/>
              <a:gd name="connsiteX14" fmla="*/ 905990 w 1422362"/>
              <a:gd name="connsiteY14" fmla="*/ 561013 h 2257446"/>
              <a:gd name="connsiteX15" fmla="*/ 711016 w 1422362"/>
              <a:gd name="connsiteY15" fmla="*/ 516719 h 2257446"/>
              <a:gd name="connsiteX16" fmla="*/ 714846 w 1422362"/>
              <a:gd name="connsiteY16" fmla="*/ 904926 h 2257446"/>
              <a:gd name="connsiteX17" fmla="*/ 683174 w 1422362"/>
              <a:gd name="connsiteY17" fmla="*/ 125606 h 2257446"/>
              <a:gd name="connsiteX18" fmla="*/ 486275 w 1422362"/>
              <a:gd name="connsiteY18" fmla="*/ 165420 h 2257446"/>
              <a:gd name="connsiteX19" fmla="*/ 473286 w 1422362"/>
              <a:gd name="connsiteY19" fmla="*/ 1259226 h 2257446"/>
              <a:gd name="connsiteX20" fmla="*/ 338442 w 1422362"/>
              <a:gd name="connsiteY20" fmla="*/ 1205321 h 2257446"/>
              <a:gd name="connsiteX21" fmla="*/ 719 w 1422362"/>
              <a:gd name="connsiteY21" fmla="*/ 904644 h 2257446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73286 w 1422362"/>
              <a:gd name="connsiteY19" fmla="*/ 1255537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0 w 1494007"/>
              <a:gd name="connsiteY0" fmla="*/ 886482 h 2253757"/>
              <a:gd name="connsiteX1" fmla="*/ 212577 w 1494007"/>
              <a:gd name="connsiteY1" fmla="*/ 1296729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115210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147622"/>
              <a:gd name="connsiteX1" fmla="*/ 202929 w 1494007"/>
              <a:gd name="connsiteY1" fmla="*/ 1320850 h 2147622"/>
              <a:gd name="connsiteX2" fmla="*/ 438719 w 1494007"/>
              <a:gd name="connsiteY2" fmla="*/ 1655174 h 2147622"/>
              <a:gd name="connsiteX3" fmla="*/ 620418 w 1494007"/>
              <a:gd name="connsiteY3" fmla="*/ 1879748 h 2147622"/>
              <a:gd name="connsiteX4" fmla="*/ 654015 w 1494007"/>
              <a:gd name="connsiteY4" fmla="*/ 2115210 h 2147622"/>
              <a:gd name="connsiteX5" fmla="*/ 1339145 w 1494007"/>
              <a:gd name="connsiteY5" fmla="*/ 2147622 h 2147622"/>
              <a:gd name="connsiteX6" fmla="*/ 1334105 w 1494007"/>
              <a:gd name="connsiteY6" fmla="*/ 1930484 h 2147622"/>
              <a:gd name="connsiteX7" fmla="*/ 1492737 w 1494007"/>
              <a:gd name="connsiteY7" fmla="*/ 1069958 h 2147622"/>
              <a:gd name="connsiteX8" fmla="*/ 1440769 w 1494007"/>
              <a:gd name="connsiteY8" fmla="*/ 644162 h 2147622"/>
              <a:gd name="connsiteX9" fmla="*/ 1248364 w 1494007"/>
              <a:gd name="connsiteY9" fmla="*/ 612493 h 2147622"/>
              <a:gd name="connsiteX10" fmla="*/ 1240598 w 1494007"/>
              <a:gd name="connsiteY10" fmla="*/ 911472 h 2147622"/>
              <a:gd name="connsiteX11" fmla="*/ 1228500 w 1494007"/>
              <a:gd name="connsiteY11" fmla="*/ 600743 h 2147622"/>
              <a:gd name="connsiteX12" fmla="*/ 998695 w 1494007"/>
              <a:gd name="connsiteY12" fmla="*/ 558366 h 2147622"/>
              <a:gd name="connsiteX13" fmla="*/ 1028960 w 1494007"/>
              <a:gd name="connsiteY13" fmla="*/ 887580 h 2147622"/>
              <a:gd name="connsiteX14" fmla="*/ 977635 w 1494007"/>
              <a:gd name="connsiteY14" fmla="*/ 557324 h 2147622"/>
              <a:gd name="connsiteX15" fmla="*/ 782661 w 1494007"/>
              <a:gd name="connsiteY15" fmla="*/ 513030 h 2147622"/>
              <a:gd name="connsiteX16" fmla="*/ 786491 w 1494007"/>
              <a:gd name="connsiteY16" fmla="*/ 901237 h 2147622"/>
              <a:gd name="connsiteX17" fmla="*/ 754819 w 1494007"/>
              <a:gd name="connsiteY17" fmla="*/ 121917 h 2147622"/>
              <a:gd name="connsiteX18" fmla="*/ 557920 w 1494007"/>
              <a:gd name="connsiteY18" fmla="*/ 161731 h 2147622"/>
              <a:gd name="connsiteX19" fmla="*/ 535282 w 1494007"/>
              <a:gd name="connsiteY19" fmla="*/ 1183173 h 2147622"/>
              <a:gd name="connsiteX20" fmla="*/ 376317 w 1494007"/>
              <a:gd name="connsiteY20" fmla="*/ 1148565 h 2147622"/>
              <a:gd name="connsiteX21" fmla="*/ 0 w 1494007"/>
              <a:gd name="connsiteY21" fmla="*/ 886482 h 2147622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33149"/>
              <a:gd name="connsiteX1" fmla="*/ 227051 w 1518129"/>
              <a:gd name="connsiteY1" fmla="*/ 1320850 h 2133149"/>
              <a:gd name="connsiteX2" fmla="*/ 462841 w 1518129"/>
              <a:gd name="connsiteY2" fmla="*/ 1655174 h 2133149"/>
              <a:gd name="connsiteX3" fmla="*/ 644540 w 1518129"/>
              <a:gd name="connsiteY3" fmla="*/ 1879748 h 2133149"/>
              <a:gd name="connsiteX4" fmla="*/ 678137 w 1518129"/>
              <a:gd name="connsiteY4" fmla="*/ 2115210 h 2133149"/>
              <a:gd name="connsiteX5" fmla="*/ 1348794 w 1518129"/>
              <a:gd name="connsiteY5" fmla="*/ 2133149 h 2133149"/>
              <a:gd name="connsiteX6" fmla="*/ 1358227 w 1518129"/>
              <a:gd name="connsiteY6" fmla="*/ 1930484 h 2133149"/>
              <a:gd name="connsiteX7" fmla="*/ 1516859 w 1518129"/>
              <a:gd name="connsiteY7" fmla="*/ 1069958 h 2133149"/>
              <a:gd name="connsiteX8" fmla="*/ 1464891 w 1518129"/>
              <a:gd name="connsiteY8" fmla="*/ 644162 h 2133149"/>
              <a:gd name="connsiteX9" fmla="*/ 1272486 w 1518129"/>
              <a:gd name="connsiteY9" fmla="*/ 612493 h 2133149"/>
              <a:gd name="connsiteX10" fmla="*/ 1264720 w 1518129"/>
              <a:gd name="connsiteY10" fmla="*/ 911472 h 2133149"/>
              <a:gd name="connsiteX11" fmla="*/ 1252622 w 1518129"/>
              <a:gd name="connsiteY11" fmla="*/ 600743 h 2133149"/>
              <a:gd name="connsiteX12" fmla="*/ 1022817 w 1518129"/>
              <a:gd name="connsiteY12" fmla="*/ 558366 h 2133149"/>
              <a:gd name="connsiteX13" fmla="*/ 1053082 w 1518129"/>
              <a:gd name="connsiteY13" fmla="*/ 887580 h 2133149"/>
              <a:gd name="connsiteX14" fmla="*/ 1001757 w 1518129"/>
              <a:gd name="connsiteY14" fmla="*/ 557324 h 2133149"/>
              <a:gd name="connsiteX15" fmla="*/ 806783 w 1518129"/>
              <a:gd name="connsiteY15" fmla="*/ 513030 h 2133149"/>
              <a:gd name="connsiteX16" fmla="*/ 810613 w 1518129"/>
              <a:gd name="connsiteY16" fmla="*/ 901237 h 2133149"/>
              <a:gd name="connsiteX17" fmla="*/ 778941 w 1518129"/>
              <a:gd name="connsiteY17" fmla="*/ 121917 h 2133149"/>
              <a:gd name="connsiteX18" fmla="*/ 582042 w 1518129"/>
              <a:gd name="connsiteY18" fmla="*/ 161731 h 2133149"/>
              <a:gd name="connsiteX19" fmla="*/ 554580 w 1518129"/>
              <a:gd name="connsiteY19" fmla="*/ 1197645 h 2133149"/>
              <a:gd name="connsiteX20" fmla="*/ 419736 w 1518129"/>
              <a:gd name="connsiteY20" fmla="*/ 1153389 h 2133149"/>
              <a:gd name="connsiteX21" fmla="*/ 0 w 1518129"/>
              <a:gd name="connsiteY21" fmla="*/ 891306 h 2133149"/>
              <a:gd name="connsiteX0" fmla="*/ 0 w 1518129"/>
              <a:gd name="connsiteY0" fmla="*/ 891306 h 2115210"/>
              <a:gd name="connsiteX1" fmla="*/ 227051 w 1518129"/>
              <a:gd name="connsiteY1" fmla="*/ 1320850 h 2115210"/>
              <a:gd name="connsiteX2" fmla="*/ 462841 w 1518129"/>
              <a:gd name="connsiteY2" fmla="*/ 1655174 h 2115210"/>
              <a:gd name="connsiteX3" fmla="*/ 644540 w 1518129"/>
              <a:gd name="connsiteY3" fmla="*/ 1879748 h 2115210"/>
              <a:gd name="connsiteX4" fmla="*/ 678137 w 1518129"/>
              <a:gd name="connsiteY4" fmla="*/ 2115210 h 2115210"/>
              <a:gd name="connsiteX5" fmla="*/ 1339145 w 1518129"/>
              <a:gd name="connsiteY5" fmla="*/ 2113852 h 2115210"/>
              <a:gd name="connsiteX6" fmla="*/ 1358227 w 1518129"/>
              <a:gd name="connsiteY6" fmla="*/ 1930484 h 2115210"/>
              <a:gd name="connsiteX7" fmla="*/ 1516859 w 1518129"/>
              <a:gd name="connsiteY7" fmla="*/ 1069958 h 2115210"/>
              <a:gd name="connsiteX8" fmla="*/ 1464891 w 1518129"/>
              <a:gd name="connsiteY8" fmla="*/ 644162 h 2115210"/>
              <a:gd name="connsiteX9" fmla="*/ 1272486 w 1518129"/>
              <a:gd name="connsiteY9" fmla="*/ 612493 h 2115210"/>
              <a:gd name="connsiteX10" fmla="*/ 1264720 w 1518129"/>
              <a:gd name="connsiteY10" fmla="*/ 911472 h 2115210"/>
              <a:gd name="connsiteX11" fmla="*/ 1252622 w 1518129"/>
              <a:gd name="connsiteY11" fmla="*/ 600743 h 2115210"/>
              <a:gd name="connsiteX12" fmla="*/ 1022817 w 1518129"/>
              <a:gd name="connsiteY12" fmla="*/ 558366 h 2115210"/>
              <a:gd name="connsiteX13" fmla="*/ 1053082 w 1518129"/>
              <a:gd name="connsiteY13" fmla="*/ 887580 h 2115210"/>
              <a:gd name="connsiteX14" fmla="*/ 1001757 w 1518129"/>
              <a:gd name="connsiteY14" fmla="*/ 557324 h 2115210"/>
              <a:gd name="connsiteX15" fmla="*/ 806783 w 1518129"/>
              <a:gd name="connsiteY15" fmla="*/ 513030 h 2115210"/>
              <a:gd name="connsiteX16" fmla="*/ 810613 w 1518129"/>
              <a:gd name="connsiteY16" fmla="*/ 901237 h 2115210"/>
              <a:gd name="connsiteX17" fmla="*/ 778941 w 1518129"/>
              <a:gd name="connsiteY17" fmla="*/ 121917 h 2115210"/>
              <a:gd name="connsiteX18" fmla="*/ 582042 w 1518129"/>
              <a:gd name="connsiteY18" fmla="*/ 161731 h 2115210"/>
              <a:gd name="connsiteX19" fmla="*/ 554580 w 1518129"/>
              <a:gd name="connsiteY19" fmla="*/ 1197645 h 2115210"/>
              <a:gd name="connsiteX20" fmla="*/ 419736 w 1518129"/>
              <a:gd name="connsiteY20" fmla="*/ 1153389 h 2115210"/>
              <a:gd name="connsiteX21" fmla="*/ 0 w 1518129"/>
              <a:gd name="connsiteY21" fmla="*/ 891306 h 2115210"/>
              <a:gd name="connsiteX0" fmla="*/ 0 w 1518129"/>
              <a:gd name="connsiteY0" fmla="*/ 891306 h 2174861"/>
              <a:gd name="connsiteX1" fmla="*/ 227051 w 1518129"/>
              <a:gd name="connsiteY1" fmla="*/ 1320850 h 2174861"/>
              <a:gd name="connsiteX2" fmla="*/ 462841 w 1518129"/>
              <a:gd name="connsiteY2" fmla="*/ 1655174 h 2174861"/>
              <a:gd name="connsiteX3" fmla="*/ 644540 w 1518129"/>
              <a:gd name="connsiteY3" fmla="*/ 1879748 h 2174861"/>
              <a:gd name="connsiteX4" fmla="*/ 678137 w 1518129"/>
              <a:gd name="connsiteY4" fmla="*/ 2115210 h 2174861"/>
              <a:gd name="connsiteX5" fmla="*/ 1339145 w 1518129"/>
              <a:gd name="connsiteY5" fmla="*/ 2174859 h 2174861"/>
              <a:gd name="connsiteX6" fmla="*/ 1358227 w 1518129"/>
              <a:gd name="connsiteY6" fmla="*/ 1930484 h 2174861"/>
              <a:gd name="connsiteX7" fmla="*/ 1516859 w 1518129"/>
              <a:gd name="connsiteY7" fmla="*/ 1069958 h 2174861"/>
              <a:gd name="connsiteX8" fmla="*/ 1464891 w 1518129"/>
              <a:gd name="connsiteY8" fmla="*/ 644162 h 2174861"/>
              <a:gd name="connsiteX9" fmla="*/ 1272486 w 1518129"/>
              <a:gd name="connsiteY9" fmla="*/ 612493 h 2174861"/>
              <a:gd name="connsiteX10" fmla="*/ 1264720 w 1518129"/>
              <a:gd name="connsiteY10" fmla="*/ 911472 h 2174861"/>
              <a:gd name="connsiteX11" fmla="*/ 1252622 w 1518129"/>
              <a:gd name="connsiteY11" fmla="*/ 600743 h 2174861"/>
              <a:gd name="connsiteX12" fmla="*/ 1022817 w 1518129"/>
              <a:gd name="connsiteY12" fmla="*/ 558366 h 2174861"/>
              <a:gd name="connsiteX13" fmla="*/ 1053082 w 1518129"/>
              <a:gd name="connsiteY13" fmla="*/ 887580 h 2174861"/>
              <a:gd name="connsiteX14" fmla="*/ 1001757 w 1518129"/>
              <a:gd name="connsiteY14" fmla="*/ 557324 h 2174861"/>
              <a:gd name="connsiteX15" fmla="*/ 806783 w 1518129"/>
              <a:gd name="connsiteY15" fmla="*/ 513030 h 2174861"/>
              <a:gd name="connsiteX16" fmla="*/ 810613 w 1518129"/>
              <a:gd name="connsiteY16" fmla="*/ 901237 h 2174861"/>
              <a:gd name="connsiteX17" fmla="*/ 778941 w 1518129"/>
              <a:gd name="connsiteY17" fmla="*/ 121917 h 2174861"/>
              <a:gd name="connsiteX18" fmla="*/ 582042 w 1518129"/>
              <a:gd name="connsiteY18" fmla="*/ 161731 h 2174861"/>
              <a:gd name="connsiteX19" fmla="*/ 554580 w 1518129"/>
              <a:gd name="connsiteY19" fmla="*/ 1197645 h 2174861"/>
              <a:gd name="connsiteX20" fmla="*/ 419736 w 1518129"/>
              <a:gd name="connsiteY20" fmla="*/ 1153389 h 2174861"/>
              <a:gd name="connsiteX21" fmla="*/ 0 w 1518129"/>
              <a:gd name="connsiteY21" fmla="*/ 891306 h 2174861"/>
              <a:gd name="connsiteX0" fmla="*/ 0 w 1518129"/>
              <a:gd name="connsiteY0" fmla="*/ 891306 h 2116848"/>
              <a:gd name="connsiteX1" fmla="*/ 227051 w 1518129"/>
              <a:gd name="connsiteY1" fmla="*/ 1320850 h 2116848"/>
              <a:gd name="connsiteX2" fmla="*/ 462841 w 1518129"/>
              <a:gd name="connsiteY2" fmla="*/ 1655174 h 2116848"/>
              <a:gd name="connsiteX3" fmla="*/ 644540 w 1518129"/>
              <a:gd name="connsiteY3" fmla="*/ 1879748 h 2116848"/>
              <a:gd name="connsiteX4" fmla="*/ 678137 w 1518129"/>
              <a:gd name="connsiteY4" fmla="*/ 2115210 h 2116848"/>
              <a:gd name="connsiteX5" fmla="*/ 1358227 w 1518129"/>
              <a:gd name="connsiteY5" fmla="*/ 1930484 h 2116848"/>
              <a:gd name="connsiteX6" fmla="*/ 1516859 w 1518129"/>
              <a:gd name="connsiteY6" fmla="*/ 1069958 h 2116848"/>
              <a:gd name="connsiteX7" fmla="*/ 1464891 w 1518129"/>
              <a:gd name="connsiteY7" fmla="*/ 644162 h 2116848"/>
              <a:gd name="connsiteX8" fmla="*/ 1272486 w 1518129"/>
              <a:gd name="connsiteY8" fmla="*/ 612493 h 2116848"/>
              <a:gd name="connsiteX9" fmla="*/ 1264720 w 1518129"/>
              <a:gd name="connsiteY9" fmla="*/ 911472 h 2116848"/>
              <a:gd name="connsiteX10" fmla="*/ 1252622 w 1518129"/>
              <a:gd name="connsiteY10" fmla="*/ 600743 h 2116848"/>
              <a:gd name="connsiteX11" fmla="*/ 1022817 w 1518129"/>
              <a:gd name="connsiteY11" fmla="*/ 558366 h 2116848"/>
              <a:gd name="connsiteX12" fmla="*/ 1053082 w 1518129"/>
              <a:gd name="connsiteY12" fmla="*/ 887580 h 2116848"/>
              <a:gd name="connsiteX13" fmla="*/ 1001757 w 1518129"/>
              <a:gd name="connsiteY13" fmla="*/ 557324 h 2116848"/>
              <a:gd name="connsiteX14" fmla="*/ 806783 w 1518129"/>
              <a:gd name="connsiteY14" fmla="*/ 513030 h 2116848"/>
              <a:gd name="connsiteX15" fmla="*/ 810613 w 1518129"/>
              <a:gd name="connsiteY15" fmla="*/ 901237 h 2116848"/>
              <a:gd name="connsiteX16" fmla="*/ 778941 w 1518129"/>
              <a:gd name="connsiteY16" fmla="*/ 121917 h 2116848"/>
              <a:gd name="connsiteX17" fmla="*/ 582042 w 1518129"/>
              <a:gd name="connsiteY17" fmla="*/ 161731 h 2116848"/>
              <a:gd name="connsiteX18" fmla="*/ 554580 w 1518129"/>
              <a:gd name="connsiteY18" fmla="*/ 1197645 h 2116848"/>
              <a:gd name="connsiteX19" fmla="*/ 419736 w 1518129"/>
              <a:gd name="connsiteY19" fmla="*/ 1153389 h 2116848"/>
              <a:gd name="connsiteX20" fmla="*/ 0 w 1518129"/>
              <a:gd name="connsiteY20" fmla="*/ 891306 h 2116848"/>
              <a:gd name="connsiteX0" fmla="*/ 0 w 1518129"/>
              <a:gd name="connsiteY0" fmla="*/ 891306 h 1987766"/>
              <a:gd name="connsiteX1" fmla="*/ 227051 w 1518129"/>
              <a:gd name="connsiteY1" fmla="*/ 1320850 h 1987766"/>
              <a:gd name="connsiteX2" fmla="*/ 462841 w 1518129"/>
              <a:gd name="connsiteY2" fmla="*/ 1655174 h 1987766"/>
              <a:gd name="connsiteX3" fmla="*/ 644540 w 1518129"/>
              <a:gd name="connsiteY3" fmla="*/ 1879748 h 1987766"/>
              <a:gd name="connsiteX4" fmla="*/ 1358227 w 1518129"/>
              <a:gd name="connsiteY4" fmla="*/ 1930484 h 1987766"/>
              <a:gd name="connsiteX5" fmla="*/ 1516859 w 1518129"/>
              <a:gd name="connsiteY5" fmla="*/ 1069958 h 1987766"/>
              <a:gd name="connsiteX6" fmla="*/ 1464891 w 1518129"/>
              <a:gd name="connsiteY6" fmla="*/ 644162 h 1987766"/>
              <a:gd name="connsiteX7" fmla="*/ 1272486 w 1518129"/>
              <a:gd name="connsiteY7" fmla="*/ 612493 h 1987766"/>
              <a:gd name="connsiteX8" fmla="*/ 1264720 w 1518129"/>
              <a:gd name="connsiteY8" fmla="*/ 911472 h 1987766"/>
              <a:gd name="connsiteX9" fmla="*/ 1252622 w 1518129"/>
              <a:gd name="connsiteY9" fmla="*/ 600743 h 1987766"/>
              <a:gd name="connsiteX10" fmla="*/ 1022817 w 1518129"/>
              <a:gd name="connsiteY10" fmla="*/ 558366 h 1987766"/>
              <a:gd name="connsiteX11" fmla="*/ 1053082 w 1518129"/>
              <a:gd name="connsiteY11" fmla="*/ 887580 h 1987766"/>
              <a:gd name="connsiteX12" fmla="*/ 1001757 w 1518129"/>
              <a:gd name="connsiteY12" fmla="*/ 557324 h 1987766"/>
              <a:gd name="connsiteX13" fmla="*/ 806783 w 1518129"/>
              <a:gd name="connsiteY13" fmla="*/ 513030 h 1987766"/>
              <a:gd name="connsiteX14" fmla="*/ 810613 w 1518129"/>
              <a:gd name="connsiteY14" fmla="*/ 901237 h 1987766"/>
              <a:gd name="connsiteX15" fmla="*/ 778941 w 1518129"/>
              <a:gd name="connsiteY15" fmla="*/ 121917 h 1987766"/>
              <a:gd name="connsiteX16" fmla="*/ 582042 w 1518129"/>
              <a:gd name="connsiteY16" fmla="*/ 161731 h 1987766"/>
              <a:gd name="connsiteX17" fmla="*/ 554580 w 1518129"/>
              <a:gd name="connsiteY17" fmla="*/ 1197645 h 1987766"/>
              <a:gd name="connsiteX18" fmla="*/ 419736 w 1518129"/>
              <a:gd name="connsiteY18" fmla="*/ 1153389 h 1987766"/>
              <a:gd name="connsiteX19" fmla="*/ 0 w 1518129"/>
              <a:gd name="connsiteY19" fmla="*/ 891306 h 1987766"/>
              <a:gd name="connsiteX0" fmla="*/ 0 w 1518129"/>
              <a:gd name="connsiteY0" fmla="*/ 891306 h 1934599"/>
              <a:gd name="connsiteX1" fmla="*/ 227051 w 1518129"/>
              <a:gd name="connsiteY1" fmla="*/ 1320850 h 1934599"/>
              <a:gd name="connsiteX2" fmla="*/ 462841 w 1518129"/>
              <a:gd name="connsiteY2" fmla="*/ 1655174 h 1934599"/>
              <a:gd name="connsiteX3" fmla="*/ 644540 w 1518129"/>
              <a:gd name="connsiteY3" fmla="*/ 1879748 h 1934599"/>
              <a:gd name="connsiteX4" fmla="*/ 1358227 w 1518129"/>
              <a:gd name="connsiteY4" fmla="*/ 1930484 h 1934599"/>
              <a:gd name="connsiteX5" fmla="*/ 1516859 w 1518129"/>
              <a:gd name="connsiteY5" fmla="*/ 1069958 h 1934599"/>
              <a:gd name="connsiteX6" fmla="*/ 1464891 w 1518129"/>
              <a:gd name="connsiteY6" fmla="*/ 644162 h 1934599"/>
              <a:gd name="connsiteX7" fmla="*/ 1272486 w 1518129"/>
              <a:gd name="connsiteY7" fmla="*/ 612493 h 1934599"/>
              <a:gd name="connsiteX8" fmla="*/ 1264720 w 1518129"/>
              <a:gd name="connsiteY8" fmla="*/ 911472 h 1934599"/>
              <a:gd name="connsiteX9" fmla="*/ 1252622 w 1518129"/>
              <a:gd name="connsiteY9" fmla="*/ 600743 h 1934599"/>
              <a:gd name="connsiteX10" fmla="*/ 1022817 w 1518129"/>
              <a:gd name="connsiteY10" fmla="*/ 558366 h 1934599"/>
              <a:gd name="connsiteX11" fmla="*/ 1053082 w 1518129"/>
              <a:gd name="connsiteY11" fmla="*/ 887580 h 1934599"/>
              <a:gd name="connsiteX12" fmla="*/ 1001757 w 1518129"/>
              <a:gd name="connsiteY12" fmla="*/ 557324 h 1934599"/>
              <a:gd name="connsiteX13" fmla="*/ 806783 w 1518129"/>
              <a:gd name="connsiteY13" fmla="*/ 513030 h 1934599"/>
              <a:gd name="connsiteX14" fmla="*/ 810613 w 1518129"/>
              <a:gd name="connsiteY14" fmla="*/ 901237 h 1934599"/>
              <a:gd name="connsiteX15" fmla="*/ 778941 w 1518129"/>
              <a:gd name="connsiteY15" fmla="*/ 121917 h 1934599"/>
              <a:gd name="connsiteX16" fmla="*/ 582042 w 1518129"/>
              <a:gd name="connsiteY16" fmla="*/ 161731 h 1934599"/>
              <a:gd name="connsiteX17" fmla="*/ 554580 w 1518129"/>
              <a:gd name="connsiteY17" fmla="*/ 1197645 h 1934599"/>
              <a:gd name="connsiteX18" fmla="*/ 419736 w 1518129"/>
              <a:gd name="connsiteY18" fmla="*/ 1153389 h 1934599"/>
              <a:gd name="connsiteX19" fmla="*/ 0 w 1518129"/>
              <a:gd name="connsiteY19" fmla="*/ 891306 h 1934599"/>
              <a:gd name="connsiteX0" fmla="*/ 0 w 1518129"/>
              <a:gd name="connsiteY0" fmla="*/ 891306 h 1914832"/>
              <a:gd name="connsiteX1" fmla="*/ 227051 w 1518129"/>
              <a:gd name="connsiteY1" fmla="*/ 1320850 h 1914832"/>
              <a:gd name="connsiteX2" fmla="*/ 462841 w 1518129"/>
              <a:gd name="connsiteY2" fmla="*/ 1655174 h 1914832"/>
              <a:gd name="connsiteX3" fmla="*/ 644540 w 1518129"/>
              <a:gd name="connsiteY3" fmla="*/ 1879748 h 1914832"/>
              <a:gd name="connsiteX4" fmla="*/ 1366786 w 1518129"/>
              <a:gd name="connsiteY4" fmla="*/ 1904807 h 1914832"/>
              <a:gd name="connsiteX5" fmla="*/ 1516859 w 1518129"/>
              <a:gd name="connsiteY5" fmla="*/ 1069958 h 1914832"/>
              <a:gd name="connsiteX6" fmla="*/ 1464891 w 1518129"/>
              <a:gd name="connsiteY6" fmla="*/ 644162 h 1914832"/>
              <a:gd name="connsiteX7" fmla="*/ 1272486 w 1518129"/>
              <a:gd name="connsiteY7" fmla="*/ 612493 h 1914832"/>
              <a:gd name="connsiteX8" fmla="*/ 1264720 w 1518129"/>
              <a:gd name="connsiteY8" fmla="*/ 911472 h 1914832"/>
              <a:gd name="connsiteX9" fmla="*/ 1252622 w 1518129"/>
              <a:gd name="connsiteY9" fmla="*/ 600743 h 1914832"/>
              <a:gd name="connsiteX10" fmla="*/ 1022817 w 1518129"/>
              <a:gd name="connsiteY10" fmla="*/ 558366 h 1914832"/>
              <a:gd name="connsiteX11" fmla="*/ 1053082 w 1518129"/>
              <a:gd name="connsiteY11" fmla="*/ 887580 h 1914832"/>
              <a:gd name="connsiteX12" fmla="*/ 1001757 w 1518129"/>
              <a:gd name="connsiteY12" fmla="*/ 557324 h 1914832"/>
              <a:gd name="connsiteX13" fmla="*/ 806783 w 1518129"/>
              <a:gd name="connsiteY13" fmla="*/ 513030 h 1914832"/>
              <a:gd name="connsiteX14" fmla="*/ 810613 w 1518129"/>
              <a:gd name="connsiteY14" fmla="*/ 901237 h 1914832"/>
              <a:gd name="connsiteX15" fmla="*/ 778941 w 1518129"/>
              <a:gd name="connsiteY15" fmla="*/ 121917 h 1914832"/>
              <a:gd name="connsiteX16" fmla="*/ 582042 w 1518129"/>
              <a:gd name="connsiteY16" fmla="*/ 161731 h 1914832"/>
              <a:gd name="connsiteX17" fmla="*/ 554580 w 1518129"/>
              <a:gd name="connsiteY17" fmla="*/ 1197645 h 1914832"/>
              <a:gd name="connsiteX18" fmla="*/ 419736 w 1518129"/>
              <a:gd name="connsiteY18" fmla="*/ 1153389 h 1914832"/>
              <a:gd name="connsiteX19" fmla="*/ 0 w 1518129"/>
              <a:gd name="connsiteY19" fmla="*/ 891306 h 1914832"/>
              <a:gd name="connsiteX0" fmla="*/ 0 w 1518129"/>
              <a:gd name="connsiteY0" fmla="*/ 891306 h 1910129"/>
              <a:gd name="connsiteX1" fmla="*/ 227051 w 1518129"/>
              <a:gd name="connsiteY1" fmla="*/ 1320850 h 1910129"/>
              <a:gd name="connsiteX2" fmla="*/ 462841 w 1518129"/>
              <a:gd name="connsiteY2" fmla="*/ 1655174 h 1910129"/>
              <a:gd name="connsiteX3" fmla="*/ 644540 w 1518129"/>
              <a:gd name="connsiteY3" fmla="*/ 1879748 h 1910129"/>
              <a:gd name="connsiteX4" fmla="*/ 1366786 w 1518129"/>
              <a:gd name="connsiteY4" fmla="*/ 1904807 h 1910129"/>
              <a:gd name="connsiteX5" fmla="*/ 1516859 w 1518129"/>
              <a:gd name="connsiteY5" fmla="*/ 1069958 h 1910129"/>
              <a:gd name="connsiteX6" fmla="*/ 1464891 w 1518129"/>
              <a:gd name="connsiteY6" fmla="*/ 644162 h 1910129"/>
              <a:gd name="connsiteX7" fmla="*/ 1272486 w 1518129"/>
              <a:gd name="connsiteY7" fmla="*/ 612493 h 1910129"/>
              <a:gd name="connsiteX8" fmla="*/ 1264720 w 1518129"/>
              <a:gd name="connsiteY8" fmla="*/ 911472 h 1910129"/>
              <a:gd name="connsiteX9" fmla="*/ 1252622 w 1518129"/>
              <a:gd name="connsiteY9" fmla="*/ 600743 h 1910129"/>
              <a:gd name="connsiteX10" fmla="*/ 1022817 w 1518129"/>
              <a:gd name="connsiteY10" fmla="*/ 558366 h 1910129"/>
              <a:gd name="connsiteX11" fmla="*/ 1053082 w 1518129"/>
              <a:gd name="connsiteY11" fmla="*/ 887580 h 1910129"/>
              <a:gd name="connsiteX12" fmla="*/ 1001757 w 1518129"/>
              <a:gd name="connsiteY12" fmla="*/ 557324 h 1910129"/>
              <a:gd name="connsiteX13" fmla="*/ 806783 w 1518129"/>
              <a:gd name="connsiteY13" fmla="*/ 513030 h 1910129"/>
              <a:gd name="connsiteX14" fmla="*/ 810613 w 1518129"/>
              <a:gd name="connsiteY14" fmla="*/ 901237 h 1910129"/>
              <a:gd name="connsiteX15" fmla="*/ 778941 w 1518129"/>
              <a:gd name="connsiteY15" fmla="*/ 121917 h 1910129"/>
              <a:gd name="connsiteX16" fmla="*/ 582042 w 1518129"/>
              <a:gd name="connsiteY16" fmla="*/ 161731 h 1910129"/>
              <a:gd name="connsiteX17" fmla="*/ 554580 w 1518129"/>
              <a:gd name="connsiteY17" fmla="*/ 1197645 h 1910129"/>
              <a:gd name="connsiteX18" fmla="*/ 419736 w 1518129"/>
              <a:gd name="connsiteY18" fmla="*/ 1153389 h 1910129"/>
              <a:gd name="connsiteX19" fmla="*/ 0 w 1518129"/>
              <a:gd name="connsiteY19" fmla="*/ 891306 h 1910129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10576"/>
              <a:gd name="connsiteX1" fmla="*/ 227051 w 1518129"/>
              <a:gd name="connsiteY1" fmla="*/ 1320850 h 1910576"/>
              <a:gd name="connsiteX2" fmla="*/ 462841 w 1518129"/>
              <a:gd name="connsiteY2" fmla="*/ 1655174 h 1910576"/>
              <a:gd name="connsiteX3" fmla="*/ 655952 w 1518129"/>
              <a:gd name="connsiteY3" fmla="*/ 1885455 h 1910576"/>
              <a:gd name="connsiteX4" fmla="*/ 1366786 w 1518129"/>
              <a:gd name="connsiteY4" fmla="*/ 1899100 h 1910576"/>
              <a:gd name="connsiteX5" fmla="*/ 1516859 w 1518129"/>
              <a:gd name="connsiteY5" fmla="*/ 1069958 h 1910576"/>
              <a:gd name="connsiteX6" fmla="*/ 1464891 w 1518129"/>
              <a:gd name="connsiteY6" fmla="*/ 644162 h 1910576"/>
              <a:gd name="connsiteX7" fmla="*/ 1272486 w 1518129"/>
              <a:gd name="connsiteY7" fmla="*/ 612493 h 1910576"/>
              <a:gd name="connsiteX8" fmla="*/ 1264720 w 1518129"/>
              <a:gd name="connsiteY8" fmla="*/ 911472 h 1910576"/>
              <a:gd name="connsiteX9" fmla="*/ 1252622 w 1518129"/>
              <a:gd name="connsiteY9" fmla="*/ 600743 h 1910576"/>
              <a:gd name="connsiteX10" fmla="*/ 1022817 w 1518129"/>
              <a:gd name="connsiteY10" fmla="*/ 558366 h 1910576"/>
              <a:gd name="connsiteX11" fmla="*/ 1053082 w 1518129"/>
              <a:gd name="connsiteY11" fmla="*/ 887580 h 1910576"/>
              <a:gd name="connsiteX12" fmla="*/ 1001757 w 1518129"/>
              <a:gd name="connsiteY12" fmla="*/ 557324 h 1910576"/>
              <a:gd name="connsiteX13" fmla="*/ 806783 w 1518129"/>
              <a:gd name="connsiteY13" fmla="*/ 513030 h 1910576"/>
              <a:gd name="connsiteX14" fmla="*/ 810613 w 1518129"/>
              <a:gd name="connsiteY14" fmla="*/ 901237 h 1910576"/>
              <a:gd name="connsiteX15" fmla="*/ 778941 w 1518129"/>
              <a:gd name="connsiteY15" fmla="*/ 121917 h 1910576"/>
              <a:gd name="connsiteX16" fmla="*/ 582042 w 1518129"/>
              <a:gd name="connsiteY16" fmla="*/ 161731 h 1910576"/>
              <a:gd name="connsiteX17" fmla="*/ 554580 w 1518129"/>
              <a:gd name="connsiteY17" fmla="*/ 1197645 h 1910576"/>
              <a:gd name="connsiteX18" fmla="*/ 419736 w 1518129"/>
              <a:gd name="connsiteY18" fmla="*/ 1153389 h 1910576"/>
              <a:gd name="connsiteX19" fmla="*/ 0 w 1518129"/>
              <a:gd name="connsiteY19" fmla="*/ 891306 h 1910576"/>
              <a:gd name="connsiteX0" fmla="*/ 0 w 1518129"/>
              <a:gd name="connsiteY0" fmla="*/ 891306 h 1918220"/>
              <a:gd name="connsiteX1" fmla="*/ 227051 w 1518129"/>
              <a:gd name="connsiteY1" fmla="*/ 1320850 h 1918220"/>
              <a:gd name="connsiteX2" fmla="*/ 462841 w 1518129"/>
              <a:gd name="connsiteY2" fmla="*/ 1655174 h 1918220"/>
              <a:gd name="connsiteX3" fmla="*/ 670217 w 1518129"/>
              <a:gd name="connsiteY3" fmla="*/ 1896868 h 1918220"/>
              <a:gd name="connsiteX4" fmla="*/ 1366786 w 1518129"/>
              <a:gd name="connsiteY4" fmla="*/ 1899100 h 1918220"/>
              <a:gd name="connsiteX5" fmla="*/ 1516859 w 1518129"/>
              <a:gd name="connsiteY5" fmla="*/ 1069958 h 1918220"/>
              <a:gd name="connsiteX6" fmla="*/ 1464891 w 1518129"/>
              <a:gd name="connsiteY6" fmla="*/ 644162 h 1918220"/>
              <a:gd name="connsiteX7" fmla="*/ 1272486 w 1518129"/>
              <a:gd name="connsiteY7" fmla="*/ 612493 h 1918220"/>
              <a:gd name="connsiteX8" fmla="*/ 1264720 w 1518129"/>
              <a:gd name="connsiteY8" fmla="*/ 911472 h 1918220"/>
              <a:gd name="connsiteX9" fmla="*/ 1252622 w 1518129"/>
              <a:gd name="connsiteY9" fmla="*/ 600743 h 1918220"/>
              <a:gd name="connsiteX10" fmla="*/ 1022817 w 1518129"/>
              <a:gd name="connsiteY10" fmla="*/ 558366 h 1918220"/>
              <a:gd name="connsiteX11" fmla="*/ 1053082 w 1518129"/>
              <a:gd name="connsiteY11" fmla="*/ 887580 h 1918220"/>
              <a:gd name="connsiteX12" fmla="*/ 1001757 w 1518129"/>
              <a:gd name="connsiteY12" fmla="*/ 557324 h 1918220"/>
              <a:gd name="connsiteX13" fmla="*/ 806783 w 1518129"/>
              <a:gd name="connsiteY13" fmla="*/ 513030 h 1918220"/>
              <a:gd name="connsiteX14" fmla="*/ 810613 w 1518129"/>
              <a:gd name="connsiteY14" fmla="*/ 901237 h 1918220"/>
              <a:gd name="connsiteX15" fmla="*/ 778941 w 1518129"/>
              <a:gd name="connsiteY15" fmla="*/ 121917 h 1918220"/>
              <a:gd name="connsiteX16" fmla="*/ 582042 w 1518129"/>
              <a:gd name="connsiteY16" fmla="*/ 161731 h 1918220"/>
              <a:gd name="connsiteX17" fmla="*/ 554580 w 1518129"/>
              <a:gd name="connsiteY17" fmla="*/ 1197645 h 1918220"/>
              <a:gd name="connsiteX18" fmla="*/ 419736 w 1518129"/>
              <a:gd name="connsiteY18" fmla="*/ 1153389 h 1918220"/>
              <a:gd name="connsiteX19" fmla="*/ 0 w 1518129"/>
              <a:gd name="connsiteY19" fmla="*/ 891306 h 1918220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0789"/>
              <a:gd name="connsiteX1" fmla="*/ 227051 w 1518129"/>
              <a:gd name="connsiteY1" fmla="*/ 1320850 h 1900789"/>
              <a:gd name="connsiteX2" fmla="*/ 462841 w 1518129"/>
              <a:gd name="connsiteY2" fmla="*/ 1655174 h 1900789"/>
              <a:gd name="connsiteX3" fmla="*/ 670217 w 1518129"/>
              <a:gd name="connsiteY3" fmla="*/ 1896868 h 1900789"/>
              <a:gd name="connsiteX4" fmla="*/ 1366786 w 1518129"/>
              <a:gd name="connsiteY4" fmla="*/ 1899100 h 1900789"/>
              <a:gd name="connsiteX5" fmla="*/ 1516859 w 1518129"/>
              <a:gd name="connsiteY5" fmla="*/ 1069958 h 1900789"/>
              <a:gd name="connsiteX6" fmla="*/ 1464891 w 1518129"/>
              <a:gd name="connsiteY6" fmla="*/ 644162 h 1900789"/>
              <a:gd name="connsiteX7" fmla="*/ 1272486 w 1518129"/>
              <a:gd name="connsiteY7" fmla="*/ 612493 h 1900789"/>
              <a:gd name="connsiteX8" fmla="*/ 1264720 w 1518129"/>
              <a:gd name="connsiteY8" fmla="*/ 911472 h 1900789"/>
              <a:gd name="connsiteX9" fmla="*/ 1252622 w 1518129"/>
              <a:gd name="connsiteY9" fmla="*/ 600743 h 1900789"/>
              <a:gd name="connsiteX10" fmla="*/ 1022817 w 1518129"/>
              <a:gd name="connsiteY10" fmla="*/ 558366 h 1900789"/>
              <a:gd name="connsiteX11" fmla="*/ 1053082 w 1518129"/>
              <a:gd name="connsiteY11" fmla="*/ 887580 h 1900789"/>
              <a:gd name="connsiteX12" fmla="*/ 1001757 w 1518129"/>
              <a:gd name="connsiteY12" fmla="*/ 557324 h 1900789"/>
              <a:gd name="connsiteX13" fmla="*/ 806783 w 1518129"/>
              <a:gd name="connsiteY13" fmla="*/ 513030 h 1900789"/>
              <a:gd name="connsiteX14" fmla="*/ 810613 w 1518129"/>
              <a:gd name="connsiteY14" fmla="*/ 901237 h 1900789"/>
              <a:gd name="connsiteX15" fmla="*/ 778941 w 1518129"/>
              <a:gd name="connsiteY15" fmla="*/ 121917 h 1900789"/>
              <a:gd name="connsiteX16" fmla="*/ 582042 w 1518129"/>
              <a:gd name="connsiteY16" fmla="*/ 161731 h 1900789"/>
              <a:gd name="connsiteX17" fmla="*/ 554580 w 1518129"/>
              <a:gd name="connsiteY17" fmla="*/ 1197645 h 1900789"/>
              <a:gd name="connsiteX18" fmla="*/ 419736 w 1518129"/>
              <a:gd name="connsiteY18" fmla="*/ 1153389 h 1900789"/>
              <a:gd name="connsiteX19" fmla="*/ 0 w 1518129"/>
              <a:gd name="connsiteY19" fmla="*/ 891306 h 1900789"/>
              <a:gd name="connsiteX0" fmla="*/ 0 w 1518129"/>
              <a:gd name="connsiteY0" fmla="*/ 891306 h 1899182"/>
              <a:gd name="connsiteX1" fmla="*/ 227051 w 1518129"/>
              <a:gd name="connsiteY1" fmla="*/ 1320850 h 1899182"/>
              <a:gd name="connsiteX2" fmla="*/ 462841 w 1518129"/>
              <a:gd name="connsiteY2" fmla="*/ 1655174 h 1899182"/>
              <a:gd name="connsiteX3" fmla="*/ 670217 w 1518129"/>
              <a:gd name="connsiteY3" fmla="*/ 1896868 h 1899182"/>
              <a:gd name="connsiteX4" fmla="*/ 1366786 w 1518129"/>
              <a:gd name="connsiteY4" fmla="*/ 1899100 h 1899182"/>
              <a:gd name="connsiteX5" fmla="*/ 1516859 w 1518129"/>
              <a:gd name="connsiteY5" fmla="*/ 1069958 h 1899182"/>
              <a:gd name="connsiteX6" fmla="*/ 1464891 w 1518129"/>
              <a:gd name="connsiteY6" fmla="*/ 644162 h 1899182"/>
              <a:gd name="connsiteX7" fmla="*/ 1272486 w 1518129"/>
              <a:gd name="connsiteY7" fmla="*/ 612493 h 1899182"/>
              <a:gd name="connsiteX8" fmla="*/ 1264720 w 1518129"/>
              <a:gd name="connsiteY8" fmla="*/ 911472 h 1899182"/>
              <a:gd name="connsiteX9" fmla="*/ 1252622 w 1518129"/>
              <a:gd name="connsiteY9" fmla="*/ 600743 h 1899182"/>
              <a:gd name="connsiteX10" fmla="*/ 1022817 w 1518129"/>
              <a:gd name="connsiteY10" fmla="*/ 558366 h 1899182"/>
              <a:gd name="connsiteX11" fmla="*/ 1053082 w 1518129"/>
              <a:gd name="connsiteY11" fmla="*/ 887580 h 1899182"/>
              <a:gd name="connsiteX12" fmla="*/ 1001757 w 1518129"/>
              <a:gd name="connsiteY12" fmla="*/ 557324 h 1899182"/>
              <a:gd name="connsiteX13" fmla="*/ 806783 w 1518129"/>
              <a:gd name="connsiteY13" fmla="*/ 513030 h 1899182"/>
              <a:gd name="connsiteX14" fmla="*/ 810613 w 1518129"/>
              <a:gd name="connsiteY14" fmla="*/ 901237 h 1899182"/>
              <a:gd name="connsiteX15" fmla="*/ 778941 w 1518129"/>
              <a:gd name="connsiteY15" fmla="*/ 121917 h 1899182"/>
              <a:gd name="connsiteX16" fmla="*/ 582042 w 1518129"/>
              <a:gd name="connsiteY16" fmla="*/ 161731 h 1899182"/>
              <a:gd name="connsiteX17" fmla="*/ 554580 w 1518129"/>
              <a:gd name="connsiteY17" fmla="*/ 1197645 h 1899182"/>
              <a:gd name="connsiteX18" fmla="*/ 419736 w 1518129"/>
              <a:gd name="connsiteY18" fmla="*/ 1153389 h 1899182"/>
              <a:gd name="connsiteX19" fmla="*/ 0 w 1518129"/>
              <a:gd name="connsiteY19" fmla="*/ 891306 h 1899182"/>
              <a:gd name="connsiteX0" fmla="*/ 0 w 1518129"/>
              <a:gd name="connsiteY0" fmla="*/ 891306 h 1898397"/>
              <a:gd name="connsiteX1" fmla="*/ 227051 w 1518129"/>
              <a:gd name="connsiteY1" fmla="*/ 1320850 h 1898397"/>
              <a:gd name="connsiteX2" fmla="*/ 462841 w 1518129"/>
              <a:gd name="connsiteY2" fmla="*/ 1655174 h 1898397"/>
              <a:gd name="connsiteX3" fmla="*/ 670217 w 1518129"/>
              <a:gd name="connsiteY3" fmla="*/ 1896868 h 1898397"/>
              <a:gd name="connsiteX4" fmla="*/ 1366786 w 1518129"/>
              <a:gd name="connsiteY4" fmla="*/ 1893394 h 1898397"/>
              <a:gd name="connsiteX5" fmla="*/ 1516859 w 1518129"/>
              <a:gd name="connsiteY5" fmla="*/ 1069958 h 1898397"/>
              <a:gd name="connsiteX6" fmla="*/ 1464891 w 1518129"/>
              <a:gd name="connsiteY6" fmla="*/ 644162 h 1898397"/>
              <a:gd name="connsiteX7" fmla="*/ 1272486 w 1518129"/>
              <a:gd name="connsiteY7" fmla="*/ 612493 h 1898397"/>
              <a:gd name="connsiteX8" fmla="*/ 1264720 w 1518129"/>
              <a:gd name="connsiteY8" fmla="*/ 911472 h 1898397"/>
              <a:gd name="connsiteX9" fmla="*/ 1252622 w 1518129"/>
              <a:gd name="connsiteY9" fmla="*/ 600743 h 1898397"/>
              <a:gd name="connsiteX10" fmla="*/ 1022817 w 1518129"/>
              <a:gd name="connsiteY10" fmla="*/ 558366 h 1898397"/>
              <a:gd name="connsiteX11" fmla="*/ 1053082 w 1518129"/>
              <a:gd name="connsiteY11" fmla="*/ 887580 h 1898397"/>
              <a:gd name="connsiteX12" fmla="*/ 1001757 w 1518129"/>
              <a:gd name="connsiteY12" fmla="*/ 557324 h 1898397"/>
              <a:gd name="connsiteX13" fmla="*/ 806783 w 1518129"/>
              <a:gd name="connsiteY13" fmla="*/ 513030 h 1898397"/>
              <a:gd name="connsiteX14" fmla="*/ 810613 w 1518129"/>
              <a:gd name="connsiteY14" fmla="*/ 901237 h 1898397"/>
              <a:gd name="connsiteX15" fmla="*/ 778941 w 1518129"/>
              <a:gd name="connsiteY15" fmla="*/ 121917 h 1898397"/>
              <a:gd name="connsiteX16" fmla="*/ 582042 w 1518129"/>
              <a:gd name="connsiteY16" fmla="*/ 161731 h 1898397"/>
              <a:gd name="connsiteX17" fmla="*/ 554580 w 1518129"/>
              <a:gd name="connsiteY17" fmla="*/ 1197645 h 1898397"/>
              <a:gd name="connsiteX18" fmla="*/ 419736 w 1518129"/>
              <a:gd name="connsiteY18" fmla="*/ 1153389 h 1898397"/>
              <a:gd name="connsiteX19" fmla="*/ 0 w 1518129"/>
              <a:gd name="connsiteY19" fmla="*/ 891306 h 1898397"/>
              <a:gd name="connsiteX0" fmla="*/ 0 w 1518129"/>
              <a:gd name="connsiteY0" fmla="*/ 891306 h 2083506"/>
              <a:gd name="connsiteX1" fmla="*/ 227051 w 1518129"/>
              <a:gd name="connsiteY1" fmla="*/ 1320850 h 2083506"/>
              <a:gd name="connsiteX2" fmla="*/ 462841 w 1518129"/>
              <a:gd name="connsiteY2" fmla="*/ 1655174 h 2083506"/>
              <a:gd name="connsiteX3" fmla="*/ 685760 w 1518129"/>
              <a:gd name="connsiteY3" fmla="*/ 2083377 h 2083506"/>
              <a:gd name="connsiteX4" fmla="*/ 1366786 w 1518129"/>
              <a:gd name="connsiteY4" fmla="*/ 1893394 h 2083506"/>
              <a:gd name="connsiteX5" fmla="*/ 1516859 w 1518129"/>
              <a:gd name="connsiteY5" fmla="*/ 1069958 h 2083506"/>
              <a:gd name="connsiteX6" fmla="*/ 1464891 w 1518129"/>
              <a:gd name="connsiteY6" fmla="*/ 644162 h 2083506"/>
              <a:gd name="connsiteX7" fmla="*/ 1272486 w 1518129"/>
              <a:gd name="connsiteY7" fmla="*/ 612493 h 2083506"/>
              <a:gd name="connsiteX8" fmla="*/ 1264720 w 1518129"/>
              <a:gd name="connsiteY8" fmla="*/ 911472 h 2083506"/>
              <a:gd name="connsiteX9" fmla="*/ 1252622 w 1518129"/>
              <a:gd name="connsiteY9" fmla="*/ 600743 h 2083506"/>
              <a:gd name="connsiteX10" fmla="*/ 1022817 w 1518129"/>
              <a:gd name="connsiteY10" fmla="*/ 558366 h 2083506"/>
              <a:gd name="connsiteX11" fmla="*/ 1053082 w 1518129"/>
              <a:gd name="connsiteY11" fmla="*/ 887580 h 2083506"/>
              <a:gd name="connsiteX12" fmla="*/ 1001757 w 1518129"/>
              <a:gd name="connsiteY12" fmla="*/ 557324 h 2083506"/>
              <a:gd name="connsiteX13" fmla="*/ 806783 w 1518129"/>
              <a:gd name="connsiteY13" fmla="*/ 513030 h 2083506"/>
              <a:gd name="connsiteX14" fmla="*/ 810613 w 1518129"/>
              <a:gd name="connsiteY14" fmla="*/ 901237 h 2083506"/>
              <a:gd name="connsiteX15" fmla="*/ 778941 w 1518129"/>
              <a:gd name="connsiteY15" fmla="*/ 121917 h 2083506"/>
              <a:gd name="connsiteX16" fmla="*/ 582042 w 1518129"/>
              <a:gd name="connsiteY16" fmla="*/ 161731 h 2083506"/>
              <a:gd name="connsiteX17" fmla="*/ 554580 w 1518129"/>
              <a:gd name="connsiteY17" fmla="*/ 1197645 h 2083506"/>
              <a:gd name="connsiteX18" fmla="*/ 419736 w 1518129"/>
              <a:gd name="connsiteY18" fmla="*/ 1153389 h 2083506"/>
              <a:gd name="connsiteX19" fmla="*/ 0 w 1518129"/>
              <a:gd name="connsiteY19" fmla="*/ 891306 h 2083506"/>
              <a:gd name="connsiteX0" fmla="*/ 0 w 1518129"/>
              <a:gd name="connsiteY0" fmla="*/ 891306 h 2087673"/>
              <a:gd name="connsiteX1" fmla="*/ 227051 w 1518129"/>
              <a:gd name="connsiteY1" fmla="*/ 1320850 h 2087673"/>
              <a:gd name="connsiteX2" fmla="*/ 462841 w 1518129"/>
              <a:gd name="connsiteY2" fmla="*/ 1655174 h 2087673"/>
              <a:gd name="connsiteX3" fmla="*/ 685760 w 1518129"/>
              <a:gd name="connsiteY3" fmla="*/ 2083377 h 2087673"/>
              <a:gd name="connsiteX4" fmla="*/ 1304616 w 1518129"/>
              <a:gd name="connsiteY4" fmla="*/ 2087673 h 2087673"/>
              <a:gd name="connsiteX5" fmla="*/ 1516859 w 1518129"/>
              <a:gd name="connsiteY5" fmla="*/ 1069958 h 2087673"/>
              <a:gd name="connsiteX6" fmla="*/ 1464891 w 1518129"/>
              <a:gd name="connsiteY6" fmla="*/ 644162 h 2087673"/>
              <a:gd name="connsiteX7" fmla="*/ 1272486 w 1518129"/>
              <a:gd name="connsiteY7" fmla="*/ 612493 h 2087673"/>
              <a:gd name="connsiteX8" fmla="*/ 1264720 w 1518129"/>
              <a:gd name="connsiteY8" fmla="*/ 911472 h 2087673"/>
              <a:gd name="connsiteX9" fmla="*/ 1252622 w 1518129"/>
              <a:gd name="connsiteY9" fmla="*/ 600743 h 2087673"/>
              <a:gd name="connsiteX10" fmla="*/ 1022817 w 1518129"/>
              <a:gd name="connsiteY10" fmla="*/ 558366 h 2087673"/>
              <a:gd name="connsiteX11" fmla="*/ 1053082 w 1518129"/>
              <a:gd name="connsiteY11" fmla="*/ 887580 h 2087673"/>
              <a:gd name="connsiteX12" fmla="*/ 1001757 w 1518129"/>
              <a:gd name="connsiteY12" fmla="*/ 557324 h 2087673"/>
              <a:gd name="connsiteX13" fmla="*/ 806783 w 1518129"/>
              <a:gd name="connsiteY13" fmla="*/ 513030 h 2087673"/>
              <a:gd name="connsiteX14" fmla="*/ 810613 w 1518129"/>
              <a:gd name="connsiteY14" fmla="*/ 901237 h 2087673"/>
              <a:gd name="connsiteX15" fmla="*/ 778941 w 1518129"/>
              <a:gd name="connsiteY15" fmla="*/ 121917 h 2087673"/>
              <a:gd name="connsiteX16" fmla="*/ 582042 w 1518129"/>
              <a:gd name="connsiteY16" fmla="*/ 161731 h 2087673"/>
              <a:gd name="connsiteX17" fmla="*/ 554580 w 1518129"/>
              <a:gd name="connsiteY17" fmla="*/ 1197645 h 2087673"/>
              <a:gd name="connsiteX18" fmla="*/ 419736 w 1518129"/>
              <a:gd name="connsiteY18" fmla="*/ 1153389 h 2087673"/>
              <a:gd name="connsiteX19" fmla="*/ 0 w 1518129"/>
              <a:gd name="connsiteY19" fmla="*/ 891306 h 208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18129" h="2087673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06746"/>
                  <a:pt x="462841" y="1655174"/>
                </a:cubicBezTo>
                <a:cubicBezTo>
                  <a:pt x="565096" y="1757587"/>
                  <a:pt x="645749" y="2041189"/>
                  <a:pt x="685760" y="2083377"/>
                </a:cubicBezTo>
                <a:cubicBezTo>
                  <a:pt x="889200" y="2089319"/>
                  <a:pt x="1008846" y="2083505"/>
                  <a:pt x="1304616" y="2087673"/>
                </a:cubicBezTo>
                <a:cubicBezTo>
                  <a:pt x="1468370" y="1792044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Rounded Rectangle 12">
            <a:extLst>
              <a:ext uri="{FF2B5EF4-FFF2-40B4-BE49-F238E27FC236}">
                <a16:creationId xmlns="" xmlns:a16="http://schemas.microsoft.com/office/drawing/2014/main" id="{26183967-A3C6-4C04-86C3-73C79FDD4FC1}"/>
              </a:ext>
            </a:extLst>
          </p:cNvPr>
          <p:cNvSpPr>
            <a:spLocks noChangeAspect="1"/>
          </p:cNvSpPr>
          <p:nvPr/>
        </p:nvSpPr>
        <p:spPr>
          <a:xfrm>
            <a:off x="4248815" y="4253206"/>
            <a:ext cx="353173" cy="420869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Rounded Rectangle 8">
            <a:extLst>
              <a:ext uri="{FF2B5EF4-FFF2-40B4-BE49-F238E27FC236}">
                <a16:creationId xmlns="" xmlns:a16="http://schemas.microsoft.com/office/drawing/2014/main" id="{E0E2D9FC-F835-4775-9D3A-85C6FCBBBA56}"/>
              </a:ext>
            </a:extLst>
          </p:cNvPr>
          <p:cNvSpPr>
            <a:spLocks noChangeAspect="1"/>
          </p:cNvSpPr>
          <p:nvPr/>
        </p:nvSpPr>
        <p:spPr>
          <a:xfrm>
            <a:off x="5855861" y="2486882"/>
            <a:ext cx="520369" cy="335988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7" name="Rounded Rectangle 1">
            <a:extLst>
              <a:ext uri="{FF2B5EF4-FFF2-40B4-BE49-F238E27FC236}">
                <a16:creationId xmlns="" xmlns:a16="http://schemas.microsoft.com/office/drawing/2014/main" id="{784C231E-75A0-4D76-86FB-85A5129DE0CF}"/>
              </a:ext>
            </a:extLst>
          </p:cNvPr>
          <p:cNvSpPr>
            <a:spLocks/>
          </p:cNvSpPr>
          <p:nvPr/>
        </p:nvSpPr>
        <p:spPr>
          <a:xfrm>
            <a:off x="4727495" y="3089030"/>
            <a:ext cx="379220" cy="379220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Rectangle 1">
            <a:extLst>
              <a:ext uri="{FF2B5EF4-FFF2-40B4-BE49-F238E27FC236}">
                <a16:creationId xmlns="" xmlns:a16="http://schemas.microsoft.com/office/drawing/2014/main" id="{DF2A2EE4-8B36-4DF9-B827-194AF47DD473}"/>
              </a:ext>
            </a:extLst>
          </p:cNvPr>
          <p:cNvSpPr>
            <a:spLocks noChangeAspect="1"/>
          </p:cNvSpPr>
          <p:nvPr/>
        </p:nvSpPr>
        <p:spPr>
          <a:xfrm>
            <a:off x="7568503" y="4165266"/>
            <a:ext cx="504622" cy="494190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6845882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E36B6751-B674-4913-8D46-D2EFC2581E87}"/>
              </a:ext>
            </a:extLst>
          </p:cNvPr>
          <p:cNvSpPr txBox="1"/>
          <p:nvPr/>
        </p:nvSpPr>
        <p:spPr>
          <a:xfrm>
            <a:off x="903694" y="616857"/>
            <a:ext cx="3393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32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</a:p>
          <a:p>
            <a:r>
              <a:rPr lang="en-US" altLang="ko-KR" sz="3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 Designed</a:t>
            </a:r>
          </a:p>
        </p:txBody>
      </p:sp>
      <p:sp>
        <p:nvSpPr>
          <p:cNvPr id="6" name="Oval 6">
            <a:extLst>
              <a:ext uri="{FF2B5EF4-FFF2-40B4-BE49-F238E27FC236}">
                <a16:creationId xmlns="" xmlns:a16="http://schemas.microsoft.com/office/drawing/2014/main" id="{64444B7E-5290-4286-BF32-0956A988F049}"/>
              </a:ext>
            </a:extLst>
          </p:cNvPr>
          <p:cNvSpPr/>
          <p:nvPr/>
        </p:nvSpPr>
        <p:spPr>
          <a:xfrm>
            <a:off x="903694" y="3377291"/>
            <a:ext cx="576064" cy="576064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Oval 13">
            <a:extLst>
              <a:ext uri="{FF2B5EF4-FFF2-40B4-BE49-F238E27FC236}">
                <a16:creationId xmlns="" xmlns:a16="http://schemas.microsoft.com/office/drawing/2014/main" id="{0990F30B-A7B0-4977-9A07-8E7E2AF8EC05}"/>
              </a:ext>
            </a:extLst>
          </p:cNvPr>
          <p:cNvSpPr/>
          <p:nvPr/>
        </p:nvSpPr>
        <p:spPr>
          <a:xfrm>
            <a:off x="903694" y="4812397"/>
            <a:ext cx="576064" cy="5760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Group 15">
            <a:extLst>
              <a:ext uri="{FF2B5EF4-FFF2-40B4-BE49-F238E27FC236}">
                <a16:creationId xmlns="" xmlns:a16="http://schemas.microsoft.com/office/drawing/2014/main" id="{6094D4C1-0F69-4A5F-B715-1C67446663D0}"/>
              </a:ext>
            </a:extLst>
          </p:cNvPr>
          <p:cNvGrpSpPr/>
          <p:nvPr/>
        </p:nvGrpSpPr>
        <p:grpSpPr>
          <a:xfrm>
            <a:off x="903695" y="4025076"/>
            <a:ext cx="3853132" cy="699456"/>
            <a:chOff x="270024" y="1671303"/>
            <a:chExt cx="3812301" cy="706450"/>
          </a:xfrm>
        </p:grpSpPr>
        <p:sp>
          <p:nvSpPr>
            <p:cNvPr id="9" name="TextBox 8">
              <a:extLst>
                <a:ext uri="{FF2B5EF4-FFF2-40B4-BE49-F238E27FC236}">
                  <a16:creationId xmlns="" xmlns:a16="http://schemas.microsoft.com/office/drawing/2014/main" id="{C863F0B4-A5E4-4ADA-B7DC-1818B5E17070}"/>
                </a:ext>
              </a:extLst>
            </p:cNvPr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09AB77DB-3F7A-426E-9160-8E863E01B739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8">
            <a:extLst>
              <a:ext uri="{FF2B5EF4-FFF2-40B4-BE49-F238E27FC236}">
                <a16:creationId xmlns="" xmlns:a16="http://schemas.microsoft.com/office/drawing/2014/main" id="{FF203ADA-877D-429B-A4DF-42EC374472FE}"/>
              </a:ext>
            </a:extLst>
          </p:cNvPr>
          <p:cNvGrpSpPr/>
          <p:nvPr/>
        </p:nvGrpSpPr>
        <p:grpSpPr>
          <a:xfrm>
            <a:off x="903695" y="5480806"/>
            <a:ext cx="3853132" cy="699456"/>
            <a:chOff x="270024" y="1671303"/>
            <a:chExt cx="3812301" cy="706450"/>
          </a:xfrm>
        </p:grpSpPr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902FE5F2-97B9-4C32-8DCE-DBE11ACDC057}"/>
                </a:ext>
              </a:extLst>
            </p:cNvPr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B2F34283-2E7E-453D-A4DD-308456C46A62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Rounded Rectangle 6">
            <a:extLst>
              <a:ext uri="{FF2B5EF4-FFF2-40B4-BE49-F238E27FC236}">
                <a16:creationId xmlns="" xmlns:a16="http://schemas.microsoft.com/office/drawing/2014/main" id="{C621E88A-32FF-452C-9691-EBCD89882370}"/>
              </a:ext>
            </a:extLst>
          </p:cNvPr>
          <p:cNvSpPr/>
          <p:nvPr/>
        </p:nvSpPr>
        <p:spPr>
          <a:xfrm>
            <a:off x="1038183" y="4956489"/>
            <a:ext cx="307086" cy="312210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" name="Rectangle 9">
            <a:extLst>
              <a:ext uri="{FF2B5EF4-FFF2-40B4-BE49-F238E27FC236}">
                <a16:creationId xmlns="" xmlns:a16="http://schemas.microsoft.com/office/drawing/2014/main" id="{6A367D0D-7AEB-420D-AFD5-B0C34CF448F3}"/>
              </a:ext>
            </a:extLst>
          </p:cNvPr>
          <p:cNvSpPr/>
          <p:nvPr/>
        </p:nvSpPr>
        <p:spPr>
          <a:xfrm>
            <a:off x="1047222" y="3523315"/>
            <a:ext cx="289009" cy="27053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2131075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ardrop 4">
            <a:extLst>
              <a:ext uri="{FF2B5EF4-FFF2-40B4-BE49-F238E27FC236}">
                <a16:creationId xmlns="" xmlns:a16="http://schemas.microsoft.com/office/drawing/2014/main" id="{03B41526-D721-452D-B812-6F9A7A7E3371}"/>
              </a:ext>
            </a:extLst>
          </p:cNvPr>
          <p:cNvSpPr/>
          <p:nvPr/>
        </p:nvSpPr>
        <p:spPr>
          <a:xfrm rot="2700000">
            <a:off x="8775977" y="1812342"/>
            <a:ext cx="2043551" cy="2043551"/>
          </a:xfrm>
          <a:prstGeom prst="teardrop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Oval 5">
            <a:extLst>
              <a:ext uri="{FF2B5EF4-FFF2-40B4-BE49-F238E27FC236}">
                <a16:creationId xmlns="" xmlns:a16="http://schemas.microsoft.com/office/drawing/2014/main" id="{8BAC1654-58BE-4F76-A132-F20A5F24ACEF}"/>
              </a:ext>
            </a:extLst>
          </p:cNvPr>
          <p:cNvSpPr/>
          <p:nvPr/>
        </p:nvSpPr>
        <p:spPr>
          <a:xfrm>
            <a:off x="8878154" y="1914519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Teardrop 7">
            <a:extLst>
              <a:ext uri="{FF2B5EF4-FFF2-40B4-BE49-F238E27FC236}">
                <a16:creationId xmlns="" xmlns:a16="http://schemas.microsoft.com/office/drawing/2014/main" id="{52E1668E-E4A9-43C5-97EF-6F44EE705E68}"/>
              </a:ext>
            </a:extLst>
          </p:cNvPr>
          <p:cNvSpPr/>
          <p:nvPr/>
        </p:nvSpPr>
        <p:spPr>
          <a:xfrm rot="2700000">
            <a:off x="6820035" y="1812342"/>
            <a:ext cx="2043551" cy="2043551"/>
          </a:xfrm>
          <a:prstGeom prst="teardrop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Oval 8">
            <a:extLst>
              <a:ext uri="{FF2B5EF4-FFF2-40B4-BE49-F238E27FC236}">
                <a16:creationId xmlns="" xmlns:a16="http://schemas.microsoft.com/office/drawing/2014/main" id="{6CFBDDA2-5F52-4225-91F4-AFEDD4778726}"/>
              </a:ext>
            </a:extLst>
          </p:cNvPr>
          <p:cNvSpPr/>
          <p:nvPr/>
        </p:nvSpPr>
        <p:spPr>
          <a:xfrm>
            <a:off x="6922212" y="1914519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Teardrop 10">
            <a:extLst>
              <a:ext uri="{FF2B5EF4-FFF2-40B4-BE49-F238E27FC236}">
                <a16:creationId xmlns="" xmlns:a16="http://schemas.microsoft.com/office/drawing/2014/main" id="{F8200CAF-FE53-4816-B2AE-8CC9D9B32900}"/>
              </a:ext>
            </a:extLst>
          </p:cNvPr>
          <p:cNvSpPr/>
          <p:nvPr/>
        </p:nvSpPr>
        <p:spPr>
          <a:xfrm rot="2700000">
            <a:off x="4864092" y="1812342"/>
            <a:ext cx="2043551" cy="2043551"/>
          </a:xfrm>
          <a:prstGeom prst="teardrop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11">
            <a:extLst>
              <a:ext uri="{FF2B5EF4-FFF2-40B4-BE49-F238E27FC236}">
                <a16:creationId xmlns="" xmlns:a16="http://schemas.microsoft.com/office/drawing/2014/main" id="{8696272F-CEE0-4243-B200-C8C0DDD53FB7}"/>
              </a:ext>
            </a:extLst>
          </p:cNvPr>
          <p:cNvSpPr/>
          <p:nvPr/>
        </p:nvSpPr>
        <p:spPr>
          <a:xfrm>
            <a:off x="4966269" y="1914519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Teardrop 13">
            <a:extLst>
              <a:ext uri="{FF2B5EF4-FFF2-40B4-BE49-F238E27FC236}">
                <a16:creationId xmlns="" xmlns:a16="http://schemas.microsoft.com/office/drawing/2014/main" id="{CB9F5ACA-0FB1-45A7-8DE2-AC748EA8FFEA}"/>
              </a:ext>
            </a:extLst>
          </p:cNvPr>
          <p:cNvSpPr/>
          <p:nvPr/>
        </p:nvSpPr>
        <p:spPr>
          <a:xfrm rot="2700000">
            <a:off x="2908149" y="1812342"/>
            <a:ext cx="2043551" cy="2043551"/>
          </a:xfrm>
          <a:prstGeom prst="teardrop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Oval 14">
            <a:extLst>
              <a:ext uri="{FF2B5EF4-FFF2-40B4-BE49-F238E27FC236}">
                <a16:creationId xmlns="" xmlns:a16="http://schemas.microsoft.com/office/drawing/2014/main" id="{1B9C48ED-02C2-42C3-9ED1-CCDCFBCDF7AF}"/>
              </a:ext>
            </a:extLst>
          </p:cNvPr>
          <p:cNvSpPr/>
          <p:nvPr/>
        </p:nvSpPr>
        <p:spPr>
          <a:xfrm>
            <a:off x="3010326" y="1914519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CD41ABC8-EB31-4497-AE91-E1BF4C30B6F5}"/>
              </a:ext>
            </a:extLst>
          </p:cNvPr>
          <p:cNvSpPr txBox="1"/>
          <p:nvPr/>
        </p:nvSpPr>
        <p:spPr>
          <a:xfrm>
            <a:off x="3272326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FF249B85-A74A-493A-8FC1-36A72B8E439F}"/>
              </a:ext>
            </a:extLst>
          </p:cNvPr>
          <p:cNvSpPr txBox="1"/>
          <p:nvPr/>
        </p:nvSpPr>
        <p:spPr>
          <a:xfrm>
            <a:off x="5228269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D3F196B7-B0A8-4ABE-B75D-4E0B7A40DF40}"/>
              </a:ext>
            </a:extLst>
          </p:cNvPr>
          <p:cNvSpPr txBox="1"/>
          <p:nvPr/>
        </p:nvSpPr>
        <p:spPr>
          <a:xfrm>
            <a:off x="7184212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53A626EB-AB8A-4A97-B69A-9C88E1254E80}"/>
              </a:ext>
            </a:extLst>
          </p:cNvPr>
          <p:cNvSpPr txBox="1"/>
          <p:nvPr/>
        </p:nvSpPr>
        <p:spPr>
          <a:xfrm>
            <a:off x="9140154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15" name="Group 23">
            <a:extLst>
              <a:ext uri="{FF2B5EF4-FFF2-40B4-BE49-F238E27FC236}">
                <a16:creationId xmlns="" xmlns:a16="http://schemas.microsoft.com/office/drawing/2014/main" id="{06D60049-8183-4A2B-BDCC-6DC0CE43DF91}"/>
              </a:ext>
            </a:extLst>
          </p:cNvPr>
          <p:cNvGrpSpPr/>
          <p:nvPr/>
        </p:nvGrpSpPr>
        <p:grpSpPr>
          <a:xfrm>
            <a:off x="3096404" y="4044589"/>
            <a:ext cx="1728192" cy="1266617"/>
            <a:chOff x="1062658" y="3986014"/>
            <a:chExt cx="1728192" cy="1266617"/>
          </a:xfrm>
        </p:grpSpPr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7B50EE36-EFB6-484B-96DD-810CDD52AE94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8F281080-6F9E-428F-8395-753A40D9C2CC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18" name="Group 26">
            <a:extLst>
              <a:ext uri="{FF2B5EF4-FFF2-40B4-BE49-F238E27FC236}">
                <a16:creationId xmlns="" xmlns:a16="http://schemas.microsoft.com/office/drawing/2014/main" id="{7D61606A-EE2D-48D4-BBF5-A8A268B7D9EC}"/>
              </a:ext>
            </a:extLst>
          </p:cNvPr>
          <p:cNvGrpSpPr/>
          <p:nvPr/>
        </p:nvGrpSpPr>
        <p:grpSpPr>
          <a:xfrm>
            <a:off x="5138425" y="4044589"/>
            <a:ext cx="1728192" cy="1266617"/>
            <a:chOff x="1062658" y="3986014"/>
            <a:chExt cx="1728192" cy="1266617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C3BE612D-A7B5-45D6-90D8-1B55B427EB1F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60E8A49E-BD7F-4449-BEC2-B7B81C8CA2CD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1" name="Group 29">
            <a:extLst>
              <a:ext uri="{FF2B5EF4-FFF2-40B4-BE49-F238E27FC236}">
                <a16:creationId xmlns="" xmlns:a16="http://schemas.microsoft.com/office/drawing/2014/main" id="{EC05A074-D09F-48A0-B737-38FFE1004787}"/>
              </a:ext>
            </a:extLst>
          </p:cNvPr>
          <p:cNvGrpSpPr/>
          <p:nvPr/>
        </p:nvGrpSpPr>
        <p:grpSpPr>
          <a:xfrm>
            <a:off x="7180446" y="4044589"/>
            <a:ext cx="1728192" cy="1266617"/>
            <a:chOff x="1062658" y="3986014"/>
            <a:chExt cx="1728192" cy="1266617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C1ACE359-70F5-4D7D-87B6-12AE5C8AA1E8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819FA5DD-C2AD-45FC-A639-5C86C5C9910F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4" name="Group 32">
            <a:extLst>
              <a:ext uri="{FF2B5EF4-FFF2-40B4-BE49-F238E27FC236}">
                <a16:creationId xmlns="" xmlns:a16="http://schemas.microsoft.com/office/drawing/2014/main" id="{0FBC5769-FC25-4247-B1EC-52CF22A14494}"/>
              </a:ext>
            </a:extLst>
          </p:cNvPr>
          <p:cNvGrpSpPr/>
          <p:nvPr/>
        </p:nvGrpSpPr>
        <p:grpSpPr>
          <a:xfrm>
            <a:off x="9222468" y="4044589"/>
            <a:ext cx="1728192" cy="1266617"/>
            <a:chOff x="1062658" y="3986014"/>
            <a:chExt cx="1728192" cy="1266617"/>
          </a:xfrm>
        </p:grpSpPr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9E6553CB-B57D-4F67-897A-EF6C44221E1C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3A50E793-58AC-447D-85F8-89E78ACD4CED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156B0B0A-E60C-45B1-A1E3-649C7AE2947D}"/>
              </a:ext>
            </a:extLst>
          </p:cNvPr>
          <p:cNvSpPr txBox="1"/>
          <p:nvPr/>
        </p:nvSpPr>
        <p:spPr>
          <a:xfrm>
            <a:off x="1750979" y="5551404"/>
            <a:ext cx="85526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Text: Get a modern PowerPoint  Presentation that is beautifully designed. I hope and I believe that this Template will your Time, Money and Reputation. Get a modern PowerPoint  Presentation that is beautifully designed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ardrop 13">
            <a:extLst>
              <a:ext uri="{FF2B5EF4-FFF2-40B4-BE49-F238E27FC236}">
                <a16:creationId xmlns="" xmlns:a16="http://schemas.microsoft.com/office/drawing/2014/main" id="{5CAAB939-05B0-4D68-A55E-E2A89ED6AF50}"/>
              </a:ext>
            </a:extLst>
          </p:cNvPr>
          <p:cNvSpPr/>
          <p:nvPr/>
        </p:nvSpPr>
        <p:spPr>
          <a:xfrm rot="2700000">
            <a:off x="952206" y="1812341"/>
            <a:ext cx="2043551" cy="2043551"/>
          </a:xfrm>
          <a:prstGeom prst="teardrop">
            <a:avLst/>
          </a:prstGeom>
          <a:solidFill>
            <a:schemeClr val="accent6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9" name="Oval 14">
            <a:extLst>
              <a:ext uri="{FF2B5EF4-FFF2-40B4-BE49-F238E27FC236}">
                <a16:creationId xmlns="" xmlns:a16="http://schemas.microsoft.com/office/drawing/2014/main" id="{BDC76D2B-0EF1-46DA-A891-BF340B55D898}"/>
              </a:ext>
            </a:extLst>
          </p:cNvPr>
          <p:cNvSpPr/>
          <p:nvPr/>
        </p:nvSpPr>
        <p:spPr>
          <a:xfrm>
            <a:off x="1054383" y="1914518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9DF88DCA-BA3D-4496-9D89-F1A91B1EE35D}"/>
              </a:ext>
            </a:extLst>
          </p:cNvPr>
          <p:cNvSpPr txBox="1"/>
          <p:nvPr/>
        </p:nvSpPr>
        <p:spPr>
          <a:xfrm>
            <a:off x="1316383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23">
            <a:extLst>
              <a:ext uri="{FF2B5EF4-FFF2-40B4-BE49-F238E27FC236}">
                <a16:creationId xmlns="" xmlns:a16="http://schemas.microsoft.com/office/drawing/2014/main" id="{8A07F096-6A16-45B2-BBB2-2FBAB0686175}"/>
              </a:ext>
            </a:extLst>
          </p:cNvPr>
          <p:cNvGrpSpPr/>
          <p:nvPr/>
        </p:nvGrpSpPr>
        <p:grpSpPr>
          <a:xfrm>
            <a:off x="1054383" y="4044589"/>
            <a:ext cx="1728192" cy="1266617"/>
            <a:chOff x="1062658" y="3986014"/>
            <a:chExt cx="1728192" cy="1266617"/>
          </a:xfrm>
        </p:grpSpPr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1D0170BA-1ADD-4758-A17F-482F52A0853B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1121B936-AAB5-4BDC-B958-149AE969A161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sp>
        <p:nvSpPr>
          <p:cNvPr id="34" name="Isosceles Triangle 51">
            <a:extLst>
              <a:ext uri="{FF2B5EF4-FFF2-40B4-BE49-F238E27FC236}">
                <a16:creationId xmlns="" xmlns:a16="http://schemas.microsoft.com/office/drawing/2014/main" id="{FE516C1B-7438-404C-B589-C7009E00C9FE}"/>
              </a:ext>
            </a:extLst>
          </p:cNvPr>
          <p:cNvSpPr/>
          <p:nvPr/>
        </p:nvSpPr>
        <p:spPr>
          <a:xfrm>
            <a:off x="5719302" y="2541997"/>
            <a:ext cx="385233" cy="282493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27">
            <a:extLst>
              <a:ext uri="{FF2B5EF4-FFF2-40B4-BE49-F238E27FC236}">
                <a16:creationId xmlns="" xmlns:a16="http://schemas.microsoft.com/office/drawing/2014/main" id="{9C9E2016-DA33-4626-BBFD-DDCE42324074}"/>
              </a:ext>
            </a:extLst>
          </p:cNvPr>
          <p:cNvSpPr/>
          <p:nvPr/>
        </p:nvSpPr>
        <p:spPr>
          <a:xfrm>
            <a:off x="3770415" y="2529355"/>
            <a:ext cx="400681" cy="30777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ounded Rectangle 7">
            <a:extLst>
              <a:ext uri="{FF2B5EF4-FFF2-40B4-BE49-F238E27FC236}">
                <a16:creationId xmlns="" xmlns:a16="http://schemas.microsoft.com/office/drawing/2014/main" id="{49EF6B3E-2CF6-4677-B025-2A2A1A09D90F}"/>
              </a:ext>
            </a:extLst>
          </p:cNvPr>
          <p:cNvSpPr/>
          <p:nvPr/>
        </p:nvSpPr>
        <p:spPr>
          <a:xfrm>
            <a:off x="9614862" y="2507467"/>
            <a:ext cx="407368" cy="35155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 Same Side Corner Rectangle 36">
            <a:extLst>
              <a:ext uri="{FF2B5EF4-FFF2-40B4-BE49-F238E27FC236}">
                <a16:creationId xmlns="" xmlns:a16="http://schemas.microsoft.com/office/drawing/2014/main" id="{5D288569-2A07-42C8-BDAD-7862E73B7548}"/>
              </a:ext>
            </a:extLst>
          </p:cNvPr>
          <p:cNvSpPr/>
          <p:nvPr/>
        </p:nvSpPr>
        <p:spPr>
          <a:xfrm>
            <a:off x="7652741" y="2519619"/>
            <a:ext cx="413916" cy="32724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자유형 176">
            <a:extLst>
              <a:ext uri="{FF2B5EF4-FFF2-40B4-BE49-F238E27FC236}">
                <a16:creationId xmlns="" xmlns:a16="http://schemas.microsoft.com/office/drawing/2014/main" id="{C7174626-1FF5-4689-9B2A-31DB3DC93B69}"/>
              </a:ext>
            </a:extLst>
          </p:cNvPr>
          <p:cNvSpPr/>
          <p:nvPr/>
        </p:nvSpPr>
        <p:spPr>
          <a:xfrm>
            <a:off x="1752190" y="2436584"/>
            <a:ext cx="470019" cy="49331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3305311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43">
            <a:extLst>
              <a:ext uri="{FF2B5EF4-FFF2-40B4-BE49-F238E27FC236}">
                <a16:creationId xmlns="" xmlns:a16="http://schemas.microsoft.com/office/drawing/2014/main" id="{15988D56-CC02-4674-A6FF-BC7F2880FC14}"/>
              </a:ext>
            </a:extLst>
          </p:cNvPr>
          <p:cNvGrpSpPr/>
          <p:nvPr/>
        </p:nvGrpSpPr>
        <p:grpSpPr>
          <a:xfrm>
            <a:off x="1722562" y="1782342"/>
            <a:ext cx="8728082" cy="4310955"/>
            <a:chOff x="539552" y="1018272"/>
            <a:chExt cx="7920880" cy="3912264"/>
          </a:xfrm>
        </p:grpSpPr>
        <p:grpSp>
          <p:nvGrpSpPr>
            <p:cNvPr id="4" name="Group 44">
              <a:extLst>
                <a:ext uri="{FF2B5EF4-FFF2-40B4-BE49-F238E27FC236}">
                  <a16:creationId xmlns="" xmlns:a16="http://schemas.microsoft.com/office/drawing/2014/main" id="{7C4FA447-D817-4D87-805E-8DF2FB2970B6}"/>
                </a:ext>
              </a:extLst>
            </p:cNvPr>
            <p:cNvGrpSpPr/>
            <p:nvPr/>
          </p:nvGrpSpPr>
          <p:grpSpPr>
            <a:xfrm>
              <a:off x="539552" y="1018272"/>
              <a:ext cx="7920880" cy="3788252"/>
              <a:chOff x="539552" y="1018272"/>
              <a:chExt cx="7920880" cy="3788252"/>
            </a:xfrm>
          </p:grpSpPr>
          <p:sp>
            <p:nvSpPr>
              <p:cNvPr id="12" name="Oval 52">
                <a:extLst>
                  <a:ext uri="{FF2B5EF4-FFF2-40B4-BE49-F238E27FC236}">
                    <a16:creationId xmlns="" xmlns:a16="http://schemas.microsoft.com/office/drawing/2014/main" id="{DD23F496-8E26-4B17-92B9-BDFC3B1BEE1E}"/>
                  </a:ext>
                </a:extLst>
              </p:cNvPr>
              <p:cNvSpPr/>
              <p:nvPr/>
            </p:nvSpPr>
            <p:spPr>
              <a:xfrm>
                <a:off x="2290604" y="3821952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3" name="Rounded Rectangle 53">
                <a:extLst>
                  <a:ext uri="{FF2B5EF4-FFF2-40B4-BE49-F238E27FC236}">
                    <a16:creationId xmlns="" xmlns:a16="http://schemas.microsoft.com/office/drawing/2014/main" id="{722A9C2E-5E29-44DD-9855-2C2307695F6C}"/>
                  </a:ext>
                </a:extLst>
              </p:cNvPr>
              <p:cNvSpPr/>
              <p:nvPr/>
            </p:nvSpPr>
            <p:spPr>
              <a:xfrm rot="16200000">
                <a:off x="2811260" y="3887296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" name="Oval 54">
                <a:extLst>
                  <a:ext uri="{FF2B5EF4-FFF2-40B4-BE49-F238E27FC236}">
                    <a16:creationId xmlns="" xmlns:a16="http://schemas.microsoft.com/office/drawing/2014/main" id="{E31CFF16-B48E-4FFA-B604-522E4AAE8300}"/>
                  </a:ext>
                </a:extLst>
              </p:cNvPr>
              <p:cNvSpPr/>
              <p:nvPr/>
            </p:nvSpPr>
            <p:spPr>
              <a:xfrm>
                <a:off x="3203848" y="3173880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Rounded Rectangle 55">
                <a:extLst>
                  <a:ext uri="{FF2B5EF4-FFF2-40B4-BE49-F238E27FC236}">
                    <a16:creationId xmlns="" xmlns:a16="http://schemas.microsoft.com/office/drawing/2014/main" id="{041A89F6-B598-4185-B719-9C8CB75B0BB7}"/>
                  </a:ext>
                </a:extLst>
              </p:cNvPr>
              <p:cNvSpPr/>
              <p:nvPr/>
            </p:nvSpPr>
            <p:spPr>
              <a:xfrm rot="16200000">
                <a:off x="3750770" y="3263291"/>
                <a:ext cx="751424" cy="127415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Oval 56">
                <a:extLst>
                  <a:ext uri="{FF2B5EF4-FFF2-40B4-BE49-F238E27FC236}">
                    <a16:creationId xmlns="" xmlns:a16="http://schemas.microsoft.com/office/drawing/2014/main" id="{99899B6B-EB12-4F5A-A593-1850311B92BA}"/>
                  </a:ext>
                </a:extLst>
              </p:cNvPr>
              <p:cNvSpPr/>
              <p:nvPr/>
            </p:nvSpPr>
            <p:spPr>
              <a:xfrm>
                <a:off x="4113664" y="2488111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ounded Rectangle 72">
                <a:extLst>
                  <a:ext uri="{FF2B5EF4-FFF2-40B4-BE49-F238E27FC236}">
                    <a16:creationId xmlns="" xmlns:a16="http://schemas.microsoft.com/office/drawing/2014/main" id="{A8AA3AA1-3449-4716-8C0D-61B6F6BEBB74}"/>
                  </a:ext>
                </a:extLst>
              </p:cNvPr>
              <p:cNvSpPr/>
              <p:nvPr/>
            </p:nvSpPr>
            <p:spPr>
              <a:xfrm rot="16200000">
                <a:off x="4634320" y="2551540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" name="Oval 73">
                <a:extLst>
                  <a:ext uri="{FF2B5EF4-FFF2-40B4-BE49-F238E27FC236}">
                    <a16:creationId xmlns="" xmlns:a16="http://schemas.microsoft.com/office/drawing/2014/main" id="{4DBE65FC-F637-4349-A0E0-8CEEC4375159}"/>
                  </a:ext>
                </a:extLst>
              </p:cNvPr>
              <p:cNvSpPr/>
              <p:nvPr/>
            </p:nvSpPr>
            <p:spPr>
              <a:xfrm>
                <a:off x="5026908" y="1798108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ounded Rectangle 74">
                <a:extLst>
                  <a:ext uri="{FF2B5EF4-FFF2-40B4-BE49-F238E27FC236}">
                    <a16:creationId xmlns="" xmlns:a16="http://schemas.microsoft.com/office/drawing/2014/main" id="{1F6C4D16-183A-4658-B892-02CEBFEDB37D}"/>
                  </a:ext>
                </a:extLst>
              </p:cNvPr>
              <p:cNvSpPr/>
              <p:nvPr/>
            </p:nvSpPr>
            <p:spPr>
              <a:xfrm rot="16200000">
                <a:off x="5547564" y="1861537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" name="Oval 94">
                <a:extLst>
                  <a:ext uri="{FF2B5EF4-FFF2-40B4-BE49-F238E27FC236}">
                    <a16:creationId xmlns="" xmlns:a16="http://schemas.microsoft.com/office/drawing/2014/main" id="{E36D0E5E-B829-4DCF-B41E-2B5AF2BC8A25}"/>
                  </a:ext>
                </a:extLst>
              </p:cNvPr>
              <p:cNvSpPr/>
              <p:nvPr/>
            </p:nvSpPr>
            <p:spPr>
              <a:xfrm>
                <a:off x="5940152" y="1078028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" name="Rounded Rectangle 95">
                <a:extLst>
                  <a:ext uri="{FF2B5EF4-FFF2-40B4-BE49-F238E27FC236}">
                    <a16:creationId xmlns="" xmlns:a16="http://schemas.microsoft.com/office/drawing/2014/main" id="{D7AEA1DA-2B79-47CD-A0DF-E8E51AFF71F0}"/>
                  </a:ext>
                </a:extLst>
              </p:cNvPr>
              <p:cNvSpPr/>
              <p:nvPr/>
            </p:nvSpPr>
            <p:spPr>
              <a:xfrm>
                <a:off x="6396975" y="1018272"/>
                <a:ext cx="2063457" cy="13068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" name="Rounded Rectangle 96">
                <a:extLst>
                  <a:ext uri="{FF2B5EF4-FFF2-40B4-BE49-F238E27FC236}">
                    <a16:creationId xmlns="" xmlns:a16="http://schemas.microsoft.com/office/drawing/2014/main" id="{D14DF9DF-8B1A-4DEA-84E1-7A81CAE97A13}"/>
                  </a:ext>
                </a:extLst>
              </p:cNvPr>
              <p:cNvSpPr/>
              <p:nvPr/>
            </p:nvSpPr>
            <p:spPr>
              <a:xfrm>
                <a:off x="539552" y="4675842"/>
                <a:ext cx="2261465" cy="130682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" name="Arc 45">
              <a:extLst>
                <a:ext uri="{FF2B5EF4-FFF2-40B4-BE49-F238E27FC236}">
                  <a16:creationId xmlns="" xmlns:a16="http://schemas.microsoft.com/office/drawing/2014/main" id="{383DB05B-8003-4E53-9E1E-09402210C52E}"/>
                </a:ext>
              </a:extLst>
            </p:cNvPr>
            <p:cNvSpPr/>
            <p:nvPr/>
          </p:nvSpPr>
          <p:spPr>
            <a:xfrm rot="5169178">
              <a:off x="4922152" y="1659443"/>
              <a:ext cx="1385707" cy="1385707"/>
            </a:xfrm>
            <a:prstGeom prst="arc">
              <a:avLst>
                <a:gd name="adj1" fmla="val 16200000"/>
                <a:gd name="adj2" fmla="val 480917"/>
              </a:avLst>
            </a:prstGeom>
            <a:ln w="133350">
              <a:solidFill>
                <a:schemeClr val="bg1">
                  <a:lumMod val="85000"/>
                  <a:alpha val="80000"/>
                </a:schemeClr>
              </a:solidFill>
              <a:headEnd type="triangl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Arc 46">
              <a:extLst>
                <a:ext uri="{FF2B5EF4-FFF2-40B4-BE49-F238E27FC236}">
                  <a16:creationId xmlns="" xmlns:a16="http://schemas.microsoft.com/office/drawing/2014/main" id="{8F10CE65-9A14-4744-8E45-35374E135BF5}"/>
                </a:ext>
              </a:extLst>
            </p:cNvPr>
            <p:cNvSpPr/>
            <p:nvPr/>
          </p:nvSpPr>
          <p:spPr>
            <a:xfrm rot="16200000">
              <a:off x="1904667" y="3544829"/>
              <a:ext cx="1385707" cy="1385707"/>
            </a:xfrm>
            <a:prstGeom prst="arc">
              <a:avLst>
                <a:gd name="adj1" fmla="val 16200000"/>
                <a:gd name="adj2" fmla="val 480917"/>
              </a:avLst>
            </a:prstGeom>
            <a:ln w="133350">
              <a:solidFill>
                <a:schemeClr val="bg1">
                  <a:lumMod val="85000"/>
                  <a:alpha val="80000"/>
                </a:schemeClr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Right Triangle 47">
              <a:extLst>
                <a:ext uri="{FF2B5EF4-FFF2-40B4-BE49-F238E27FC236}">
                  <a16:creationId xmlns="" xmlns:a16="http://schemas.microsoft.com/office/drawing/2014/main" id="{DFA35C35-B0F1-411A-ABC4-1B8FD343D3F9}"/>
                </a:ext>
              </a:extLst>
            </p:cNvPr>
            <p:cNvSpPr/>
            <p:nvPr/>
          </p:nvSpPr>
          <p:spPr>
            <a:xfrm rot="2700000">
              <a:off x="5665280" y="1292254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Right Triangle 48">
              <a:extLst>
                <a:ext uri="{FF2B5EF4-FFF2-40B4-BE49-F238E27FC236}">
                  <a16:creationId xmlns="" xmlns:a16="http://schemas.microsoft.com/office/drawing/2014/main" id="{48A6742A-86B9-40C5-8447-057B142B692D}"/>
                </a:ext>
              </a:extLst>
            </p:cNvPr>
            <p:cNvSpPr/>
            <p:nvPr/>
          </p:nvSpPr>
          <p:spPr>
            <a:xfrm rot="2700000">
              <a:off x="4733212" y="2008541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Right Triangle 49">
              <a:extLst>
                <a:ext uri="{FF2B5EF4-FFF2-40B4-BE49-F238E27FC236}">
                  <a16:creationId xmlns="" xmlns:a16="http://schemas.microsoft.com/office/drawing/2014/main" id="{20AC739A-821A-46EE-9848-380D8EB03092}"/>
                </a:ext>
              </a:extLst>
            </p:cNvPr>
            <p:cNvSpPr/>
            <p:nvPr/>
          </p:nvSpPr>
          <p:spPr>
            <a:xfrm rot="2700000">
              <a:off x="3787349" y="2723594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Right Triangle 50">
              <a:extLst>
                <a:ext uri="{FF2B5EF4-FFF2-40B4-BE49-F238E27FC236}">
                  <a16:creationId xmlns="" xmlns:a16="http://schemas.microsoft.com/office/drawing/2014/main" id="{20C8D3FF-BF1E-4BC0-9DDA-1937AFF8FB1A}"/>
                </a:ext>
              </a:extLst>
            </p:cNvPr>
            <p:cNvSpPr/>
            <p:nvPr/>
          </p:nvSpPr>
          <p:spPr>
            <a:xfrm rot="13500000">
              <a:off x="4142133" y="3739840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Right Triangle 51">
              <a:extLst>
                <a:ext uri="{FF2B5EF4-FFF2-40B4-BE49-F238E27FC236}">
                  <a16:creationId xmlns="" xmlns:a16="http://schemas.microsoft.com/office/drawing/2014/main" id="{1984CAA6-AD5A-4635-A914-F14BED403356}"/>
                </a:ext>
              </a:extLst>
            </p:cNvPr>
            <p:cNvSpPr/>
            <p:nvPr/>
          </p:nvSpPr>
          <p:spPr>
            <a:xfrm rot="13500000">
              <a:off x="3234472" y="4412350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97">
            <a:extLst>
              <a:ext uri="{FF2B5EF4-FFF2-40B4-BE49-F238E27FC236}">
                <a16:creationId xmlns="" xmlns:a16="http://schemas.microsoft.com/office/drawing/2014/main" id="{363B33BC-C429-4345-B83D-EFADA3BBDCF1}"/>
              </a:ext>
            </a:extLst>
          </p:cNvPr>
          <p:cNvGrpSpPr/>
          <p:nvPr/>
        </p:nvGrpSpPr>
        <p:grpSpPr>
          <a:xfrm>
            <a:off x="2963196" y="1947523"/>
            <a:ext cx="3624892" cy="709281"/>
            <a:chOff x="1199735" y="1275606"/>
            <a:chExt cx="1962585" cy="709281"/>
          </a:xfrm>
        </p:grpSpPr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7CDA468F-F7FF-4539-BF5B-E8904B623984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788FCAB3-1945-4376-BFD4-31A04D7C5AD5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103">
            <a:extLst>
              <a:ext uri="{FF2B5EF4-FFF2-40B4-BE49-F238E27FC236}">
                <a16:creationId xmlns="" xmlns:a16="http://schemas.microsoft.com/office/drawing/2014/main" id="{C170F080-F87A-49F9-ACD9-19E373D3ECCA}"/>
              </a:ext>
            </a:extLst>
          </p:cNvPr>
          <p:cNvGrpSpPr/>
          <p:nvPr/>
        </p:nvGrpSpPr>
        <p:grpSpPr>
          <a:xfrm>
            <a:off x="6963101" y="4115085"/>
            <a:ext cx="3680309" cy="709281"/>
            <a:chOff x="1199735" y="1275606"/>
            <a:chExt cx="1962585" cy="709281"/>
          </a:xfrm>
        </p:grpSpPr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290AF90B-3D1E-44AD-9A7D-354EA1DFAA32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E910FA0F-85AB-47E7-9F52-601735B550F9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106">
            <a:extLst>
              <a:ext uri="{FF2B5EF4-FFF2-40B4-BE49-F238E27FC236}">
                <a16:creationId xmlns="" xmlns:a16="http://schemas.microsoft.com/office/drawing/2014/main" id="{0F174766-EDEB-4D4A-95FE-69B04BA5564F}"/>
              </a:ext>
            </a:extLst>
          </p:cNvPr>
          <p:cNvGrpSpPr/>
          <p:nvPr/>
        </p:nvGrpSpPr>
        <p:grpSpPr>
          <a:xfrm>
            <a:off x="914400" y="3555769"/>
            <a:ext cx="3623133" cy="709281"/>
            <a:chOff x="1488896" y="1275606"/>
            <a:chExt cx="1673424" cy="709281"/>
          </a:xfrm>
        </p:grpSpPr>
        <p:sp>
          <p:nvSpPr>
            <p:cNvPr id="30" name="TextBox 29">
              <a:extLst>
                <a:ext uri="{FF2B5EF4-FFF2-40B4-BE49-F238E27FC236}">
                  <a16:creationId xmlns="" xmlns:a16="http://schemas.microsoft.com/office/drawing/2014/main" id="{3C287144-458D-47A4-929E-C834887CA039}"/>
                </a:ext>
              </a:extLst>
            </p:cNvPr>
            <p:cNvSpPr txBox="1"/>
            <p:nvPr/>
          </p:nvSpPr>
          <p:spPr>
            <a:xfrm>
              <a:off x="1488896" y="1275606"/>
              <a:ext cx="16734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="" xmlns:a16="http://schemas.microsoft.com/office/drawing/2014/main" id="{0DB609A8-ACA5-449D-9050-E714CB33C032}"/>
                </a:ext>
              </a:extLst>
            </p:cNvPr>
            <p:cNvSpPr txBox="1"/>
            <p:nvPr/>
          </p:nvSpPr>
          <p:spPr>
            <a:xfrm>
              <a:off x="1497679" y="1523222"/>
              <a:ext cx="166464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109">
            <a:extLst>
              <a:ext uri="{FF2B5EF4-FFF2-40B4-BE49-F238E27FC236}">
                <a16:creationId xmlns="" xmlns:a16="http://schemas.microsoft.com/office/drawing/2014/main" id="{C0958A07-94B9-4B5B-8D7E-FBD78BD0F10A}"/>
              </a:ext>
            </a:extLst>
          </p:cNvPr>
          <p:cNvGrpSpPr/>
          <p:nvPr/>
        </p:nvGrpSpPr>
        <p:grpSpPr>
          <a:xfrm>
            <a:off x="8550281" y="2846488"/>
            <a:ext cx="2888511" cy="893947"/>
            <a:chOff x="1199735" y="1275606"/>
            <a:chExt cx="1962585" cy="893947"/>
          </a:xfrm>
        </p:grpSpPr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CAFB69E3-E549-43CB-B29B-DB3DD0DA290F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2291B69D-80AC-4496-B734-DC0EC266C505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112">
            <a:extLst>
              <a:ext uri="{FF2B5EF4-FFF2-40B4-BE49-F238E27FC236}">
                <a16:creationId xmlns="" xmlns:a16="http://schemas.microsoft.com/office/drawing/2014/main" id="{B6AF1FC4-5312-4028-9D21-DBC0579F061D}"/>
              </a:ext>
            </a:extLst>
          </p:cNvPr>
          <p:cNvGrpSpPr/>
          <p:nvPr/>
        </p:nvGrpSpPr>
        <p:grpSpPr>
          <a:xfrm>
            <a:off x="5375921" y="5383681"/>
            <a:ext cx="3680309" cy="709281"/>
            <a:chOff x="1199735" y="1275606"/>
            <a:chExt cx="1962585" cy="709281"/>
          </a:xfrm>
        </p:grpSpPr>
        <p:sp>
          <p:nvSpPr>
            <p:cNvPr id="36" name="TextBox 35">
              <a:extLst>
                <a:ext uri="{FF2B5EF4-FFF2-40B4-BE49-F238E27FC236}">
                  <a16:creationId xmlns="" xmlns:a16="http://schemas.microsoft.com/office/drawing/2014/main" id="{D0157DA0-2324-42B2-8B02-93726D5C3546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="" xmlns:a16="http://schemas.microsoft.com/office/drawing/2014/main" id="{723B68D3-2810-434B-B53F-00829AEC4E99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Parallelogram 30">
            <a:extLst>
              <a:ext uri="{FF2B5EF4-FFF2-40B4-BE49-F238E27FC236}">
                <a16:creationId xmlns="" xmlns:a16="http://schemas.microsoft.com/office/drawing/2014/main" id="{E02CDDB1-DD77-4607-A818-4AB3174CFCB5}"/>
              </a:ext>
            </a:extLst>
          </p:cNvPr>
          <p:cNvSpPr/>
          <p:nvPr/>
        </p:nvSpPr>
        <p:spPr>
          <a:xfrm flipH="1">
            <a:off x="3979594" y="5234865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Donut 8">
            <a:extLst>
              <a:ext uri="{FF2B5EF4-FFF2-40B4-BE49-F238E27FC236}">
                <a16:creationId xmlns="" xmlns:a16="http://schemas.microsoft.com/office/drawing/2014/main" id="{302AEA8F-DE26-4D9D-A79C-91B5A4EF8DB2}"/>
              </a:ext>
            </a:extLst>
          </p:cNvPr>
          <p:cNvSpPr/>
          <p:nvPr/>
        </p:nvSpPr>
        <p:spPr>
          <a:xfrm>
            <a:off x="5993575" y="3697805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Donut 24">
            <a:extLst>
              <a:ext uri="{FF2B5EF4-FFF2-40B4-BE49-F238E27FC236}">
                <a16:creationId xmlns="" xmlns:a16="http://schemas.microsoft.com/office/drawing/2014/main" id="{F1CD2732-2A87-499D-B481-396BC614851D}"/>
              </a:ext>
            </a:extLst>
          </p:cNvPr>
          <p:cNvSpPr/>
          <p:nvPr/>
        </p:nvSpPr>
        <p:spPr>
          <a:xfrm>
            <a:off x="7979295" y="2157979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Block Arc 25">
            <a:extLst>
              <a:ext uri="{FF2B5EF4-FFF2-40B4-BE49-F238E27FC236}">
                <a16:creationId xmlns="" xmlns:a16="http://schemas.microsoft.com/office/drawing/2014/main" id="{20A208FE-2F85-4861-8658-5242ABFD703D}"/>
              </a:ext>
            </a:extLst>
          </p:cNvPr>
          <p:cNvSpPr>
            <a:spLocks noChangeAspect="1"/>
          </p:cNvSpPr>
          <p:nvPr/>
        </p:nvSpPr>
        <p:spPr>
          <a:xfrm>
            <a:off x="7027631" y="2921576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자유형 151">
            <a:extLst>
              <a:ext uri="{FF2B5EF4-FFF2-40B4-BE49-F238E27FC236}">
                <a16:creationId xmlns="" xmlns:a16="http://schemas.microsoft.com/office/drawing/2014/main" id="{9835B3EC-6A0D-498E-A3A2-A304BA5C9ADB}"/>
              </a:ext>
            </a:extLst>
          </p:cNvPr>
          <p:cNvSpPr/>
          <p:nvPr/>
        </p:nvSpPr>
        <p:spPr>
          <a:xfrm>
            <a:off x="4976429" y="4467307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6659434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611965B3-623F-4C09-A37B-D89ABB591C6E}"/>
              </a:ext>
            </a:extLst>
          </p:cNvPr>
          <p:cNvGrpSpPr/>
          <p:nvPr/>
        </p:nvGrpSpPr>
        <p:grpSpPr>
          <a:xfrm rot="11857800">
            <a:off x="551552" y="4112028"/>
            <a:ext cx="4053575" cy="2134371"/>
            <a:chOff x="1659516" y="1401631"/>
            <a:chExt cx="4053575" cy="2134371"/>
          </a:xfrm>
        </p:grpSpPr>
        <p:pic>
          <p:nvPicPr>
            <p:cNvPr id="19" name="Picture 3">
              <a:extLst>
                <a:ext uri="{FF2B5EF4-FFF2-40B4-BE49-F238E27FC236}">
                  <a16:creationId xmlns="" xmlns:a16="http://schemas.microsoft.com/office/drawing/2014/main" id="{67F09787-B841-4810-9A34-1A41CC5F44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320593">
              <a:off x="4825966" y="2132005"/>
              <a:ext cx="569832" cy="1204418"/>
            </a:xfrm>
            <a:prstGeom prst="rect">
              <a:avLst/>
            </a:prstGeom>
          </p:spPr>
        </p:pic>
        <p:pic>
          <p:nvPicPr>
            <p:cNvPr id="20" name="Picture 6">
              <a:extLst>
                <a:ext uri="{FF2B5EF4-FFF2-40B4-BE49-F238E27FC236}">
                  <a16:creationId xmlns="" xmlns:a16="http://schemas.microsoft.com/office/drawing/2014/main" id="{86C7F121-4086-40A1-9512-1DB386BA0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69631">
              <a:off x="4186743" y="1806488"/>
              <a:ext cx="609525" cy="974652"/>
            </a:xfrm>
            <a:prstGeom prst="rect">
              <a:avLst/>
            </a:prstGeom>
          </p:spPr>
        </p:pic>
        <p:pic>
          <p:nvPicPr>
            <p:cNvPr id="21" name="Picture 7">
              <a:extLst>
                <a:ext uri="{FF2B5EF4-FFF2-40B4-BE49-F238E27FC236}">
                  <a16:creationId xmlns="" xmlns:a16="http://schemas.microsoft.com/office/drawing/2014/main" id="{B6560E38-AE8A-44AC-A97A-762B67610FC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424388">
              <a:off x="1403066" y="2562082"/>
              <a:ext cx="1230370" cy="717469"/>
            </a:xfrm>
            <a:prstGeom prst="rect">
              <a:avLst/>
            </a:prstGeom>
          </p:spPr>
        </p:pic>
        <p:pic>
          <p:nvPicPr>
            <p:cNvPr id="22" name="Picture 8">
              <a:extLst>
                <a:ext uri="{FF2B5EF4-FFF2-40B4-BE49-F238E27FC236}">
                  <a16:creationId xmlns="" xmlns:a16="http://schemas.microsoft.com/office/drawing/2014/main" id="{4A1E996C-1E24-4A12-9AA1-E082869724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50700">
              <a:off x="3810152" y="1432991"/>
              <a:ext cx="202902" cy="1086653"/>
            </a:xfrm>
            <a:prstGeom prst="rect">
              <a:avLst/>
            </a:prstGeom>
          </p:spPr>
        </p:pic>
        <p:pic>
          <p:nvPicPr>
            <p:cNvPr id="23" name="Picture 9">
              <a:extLst>
                <a:ext uri="{FF2B5EF4-FFF2-40B4-BE49-F238E27FC236}">
                  <a16:creationId xmlns="" xmlns:a16="http://schemas.microsoft.com/office/drawing/2014/main" id="{F44E8C44-9B62-4934-A42E-C795166EEB9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105704">
              <a:off x="2398221" y="1444856"/>
              <a:ext cx="415184" cy="1186661"/>
            </a:xfrm>
            <a:prstGeom prst="rect">
              <a:avLst/>
            </a:prstGeom>
          </p:spPr>
        </p:pic>
        <p:pic>
          <p:nvPicPr>
            <p:cNvPr id="24" name="Picture 14">
              <a:extLst>
                <a:ext uri="{FF2B5EF4-FFF2-40B4-BE49-F238E27FC236}">
                  <a16:creationId xmlns="" xmlns:a16="http://schemas.microsoft.com/office/drawing/2014/main" id="{CCF557EB-4431-4B63-A3F5-C9E70AEE3B2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86355" y="1401631"/>
              <a:ext cx="797173" cy="1077996"/>
            </a:xfrm>
            <a:prstGeom prst="rect">
              <a:avLst/>
            </a:prstGeom>
          </p:spPr>
        </p:pic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pic>
        <p:nvPicPr>
          <p:cNvPr id="6" name="Picture 21">
            <a:extLst>
              <a:ext uri="{FF2B5EF4-FFF2-40B4-BE49-F238E27FC236}">
                <a16:creationId xmlns="" xmlns:a16="http://schemas.microsoft.com/office/drawing/2014/main" id="{A813AF5C-3778-47C3-9314-81598CAD702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321" y="2308303"/>
            <a:ext cx="3029461" cy="3029461"/>
          </a:xfrm>
          <a:prstGeom prst="rect">
            <a:avLst/>
          </a:prstGeom>
        </p:spPr>
      </p:pic>
      <p:pic>
        <p:nvPicPr>
          <p:cNvPr id="7" name="Picture 3">
            <a:extLst>
              <a:ext uri="{FF2B5EF4-FFF2-40B4-BE49-F238E27FC236}">
                <a16:creationId xmlns="" xmlns:a16="http://schemas.microsoft.com/office/drawing/2014/main" id="{FD3CAAAC-F134-460E-9336-61DFFD19C86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320593">
            <a:off x="4673566" y="1979605"/>
            <a:ext cx="569832" cy="1204418"/>
          </a:xfrm>
          <a:prstGeom prst="rect">
            <a:avLst/>
          </a:prstGeom>
        </p:spPr>
      </p:pic>
      <p:pic>
        <p:nvPicPr>
          <p:cNvPr id="8" name="Picture 5">
            <a:extLst>
              <a:ext uri="{FF2B5EF4-FFF2-40B4-BE49-F238E27FC236}">
                <a16:creationId xmlns="" xmlns:a16="http://schemas.microsoft.com/office/drawing/2014/main" id="{CBC0421C-BA5B-4F13-9974-F4518458A69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511624">
            <a:off x="4547379" y="2951126"/>
            <a:ext cx="822207" cy="638380"/>
          </a:xfrm>
          <a:prstGeom prst="rect">
            <a:avLst/>
          </a:prstGeom>
        </p:spPr>
      </p:pic>
      <p:pic>
        <p:nvPicPr>
          <p:cNvPr id="9" name="Picture 6">
            <a:extLst>
              <a:ext uri="{FF2B5EF4-FFF2-40B4-BE49-F238E27FC236}">
                <a16:creationId xmlns="" xmlns:a16="http://schemas.microsoft.com/office/drawing/2014/main" id="{C3D5F248-2825-4237-AF9D-13616D69152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69631">
            <a:off x="4034343" y="1654088"/>
            <a:ext cx="609525" cy="974652"/>
          </a:xfrm>
          <a:prstGeom prst="rect">
            <a:avLst/>
          </a:prstGeom>
        </p:spPr>
      </p:pic>
      <p:pic>
        <p:nvPicPr>
          <p:cNvPr id="10" name="Picture 7">
            <a:extLst>
              <a:ext uri="{FF2B5EF4-FFF2-40B4-BE49-F238E27FC236}">
                <a16:creationId xmlns="" xmlns:a16="http://schemas.microsoft.com/office/drawing/2014/main" id="{0875D537-BCA7-4547-BD1F-48E7AA9902C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24388">
            <a:off x="1250666" y="2409682"/>
            <a:ext cx="1230370" cy="717469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="" xmlns:a16="http://schemas.microsoft.com/office/drawing/2014/main" id="{01D0D117-A821-4DCD-84A7-C5EF0ED6C06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50700">
            <a:off x="3657752" y="1280591"/>
            <a:ext cx="202902" cy="1086653"/>
          </a:xfrm>
          <a:prstGeom prst="rect">
            <a:avLst/>
          </a:prstGeom>
        </p:spPr>
      </p:pic>
      <p:pic>
        <p:nvPicPr>
          <p:cNvPr id="12" name="Picture 9">
            <a:extLst>
              <a:ext uri="{FF2B5EF4-FFF2-40B4-BE49-F238E27FC236}">
                <a16:creationId xmlns="" xmlns:a16="http://schemas.microsoft.com/office/drawing/2014/main" id="{F4EF2CA6-20BB-4277-97FB-6ED757F4598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105704">
            <a:off x="2245821" y="1292456"/>
            <a:ext cx="415184" cy="1186661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="" xmlns:a16="http://schemas.microsoft.com/office/drawing/2014/main" id="{DF31C193-9F89-440F-B079-86BF1C7D8781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252146">
            <a:off x="4830977" y="1924183"/>
            <a:ext cx="284694" cy="431949"/>
          </a:xfrm>
          <a:prstGeom prst="rect">
            <a:avLst/>
          </a:prstGeom>
        </p:spPr>
      </p:pic>
      <p:pic>
        <p:nvPicPr>
          <p:cNvPr id="15" name="Picture 12">
            <a:extLst>
              <a:ext uri="{FF2B5EF4-FFF2-40B4-BE49-F238E27FC236}">
                <a16:creationId xmlns="" xmlns:a16="http://schemas.microsoft.com/office/drawing/2014/main" id="{61F7F858-C1D4-4DDD-AE09-E59F96A289DC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445579">
            <a:off x="1240635" y="3503568"/>
            <a:ext cx="665119" cy="437842"/>
          </a:xfrm>
          <a:prstGeom prst="rect">
            <a:avLst/>
          </a:prstGeom>
        </p:spPr>
      </p:pic>
      <p:pic>
        <p:nvPicPr>
          <p:cNvPr id="17" name="Picture 14">
            <a:extLst>
              <a:ext uri="{FF2B5EF4-FFF2-40B4-BE49-F238E27FC236}">
                <a16:creationId xmlns="" xmlns:a16="http://schemas.microsoft.com/office/drawing/2014/main" id="{FB955913-CB0D-4B5A-A641-D9DB7665595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3955" y="1249231"/>
            <a:ext cx="797173" cy="1077996"/>
          </a:xfrm>
          <a:prstGeom prst="rect">
            <a:avLst/>
          </a:prstGeom>
        </p:spPr>
      </p:pic>
      <p:pic>
        <p:nvPicPr>
          <p:cNvPr id="18" name="Picture 10">
            <a:extLst>
              <a:ext uri="{FF2B5EF4-FFF2-40B4-BE49-F238E27FC236}">
                <a16:creationId xmlns="" xmlns:a16="http://schemas.microsoft.com/office/drawing/2014/main" id="{BC8D48E4-9B3F-4535-BB09-7FA9EC7B08C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825462">
            <a:off x="1122077" y="3159177"/>
            <a:ext cx="284694" cy="431949"/>
          </a:xfrm>
          <a:prstGeom prst="rect">
            <a:avLst/>
          </a:prstGeom>
        </p:spPr>
      </p:pic>
      <p:pic>
        <p:nvPicPr>
          <p:cNvPr id="25" name="Picture 8">
            <a:extLst>
              <a:ext uri="{FF2B5EF4-FFF2-40B4-BE49-F238E27FC236}">
                <a16:creationId xmlns="" xmlns:a16="http://schemas.microsoft.com/office/drawing/2014/main" id="{C76B40A9-B34C-444D-8E3A-B3DBFBCEB8B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809868">
            <a:off x="5016209" y="4090590"/>
            <a:ext cx="202902" cy="1086653"/>
          </a:xfrm>
          <a:prstGeom prst="rect">
            <a:avLst/>
          </a:prstGeom>
        </p:spPr>
      </p:pic>
      <p:pic>
        <p:nvPicPr>
          <p:cNvPr id="26" name="Picture 12">
            <a:extLst>
              <a:ext uri="{FF2B5EF4-FFF2-40B4-BE49-F238E27FC236}">
                <a16:creationId xmlns="" xmlns:a16="http://schemas.microsoft.com/office/drawing/2014/main" id="{DFC3A014-0D3A-40BB-82F4-35D784099A1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029904">
            <a:off x="4591810" y="3756366"/>
            <a:ext cx="665119" cy="437842"/>
          </a:xfrm>
          <a:prstGeom prst="rect">
            <a:avLst/>
          </a:prstGeom>
        </p:spPr>
      </p:pic>
      <p:pic>
        <p:nvPicPr>
          <p:cNvPr id="27" name="Picture 10">
            <a:extLst>
              <a:ext uri="{FF2B5EF4-FFF2-40B4-BE49-F238E27FC236}">
                <a16:creationId xmlns="" xmlns:a16="http://schemas.microsoft.com/office/drawing/2014/main" id="{73250FBE-D39D-4AFB-A6E7-65985979FE6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310969">
            <a:off x="3803673" y="5744739"/>
            <a:ext cx="284694" cy="431949"/>
          </a:xfrm>
          <a:prstGeom prst="rect">
            <a:avLst/>
          </a:prstGeom>
        </p:spPr>
      </p:pic>
      <p:pic>
        <p:nvPicPr>
          <p:cNvPr id="28" name="Picture 10">
            <a:extLst>
              <a:ext uri="{FF2B5EF4-FFF2-40B4-BE49-F238E27FC236}">
                <a16:creationId xmlns="" xmlns:a16="http://schemas.microsoft.com/office/drawing/2014/main" id="{FDC04E80-925A-478C-8FB0-725577C1DBDC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1379">
            <a:off x="5229786" y="4011432"/>
            <a:ext cx="284694" cy="431949"/>
          </a:xfrm>
          <a:prstGeom prst="rect">
            <a:avLst/>
          </a:prstGeom>
        </p:spPr>
      </p:pic>
      <p:sp>
        <p:nvSpPr>
          <p:cNvPr id="29" name="Oval 4">
            <a:extLst>
              <a:ext uri="{FF2B5EF4-FFF2-40B4-BE49-F238E27FC236}">
                <a16:creationId xmlns="" xmlns:a16="http://schemas.microsoft.com/office/drawing/2014/main" id="{BE592F33-0217-4927-8AB2-69993474269C}"/>
              </a:ext>
            </a:extLst>
          </p:cNvPr>
          <p:cNvSpPr/>
          <p:nvPr/>
        </p:nvSpPr>
        <p:spPr>
          <a:xfrm>
            <a:off x="1455802" y="2021638"/>
            <a:ext cx="3610971" cy="3610970"/>
          </a:xfrm>
          <a:prstGeom prst="ellipse">
            <a:avLst/>
          </a:prstGeom>
          <a:noFill/>
          <a:ln w="34925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" name="Freeform 5">
            <a:extLst>
              <a:ext uri="{FF2B5EF4-FFF2-40B4-BE49-F238E27FC236}">
                <a16:creationId xmlns="" xmlns:a16="http://schemas.microsoft.com/office/drawing/2014/main" id="{5DD59631-5D0E-40C5-9759-048F3D952BD0}"/>
              </a:ext>
            </a:extLst>
          </p:cNvPr>
          <p:cNvSpPr/>
          <p:nvPr/>
        </p:nvSpPr>
        <p:spPr>
          <a:xfrm>
            <a:off x="-5564" y="1882170"/>
            <a:ext cx="9580757" cy="4390550"/>
          </a:xfrm>
          <a:custGeom>
            <a:avLst/>
            <a:gdLst>
              <a:gd name="connsiteX0" fmla="*/ 0 w 6410325"/>
              <a:gd name="connsiteY0" fmla="*/ 2800350 h 2800350"/>
              <a:gd name="connsiteX1" fmla="*/ 2447925 w 6410325"/>
              <a:gd name="connsiteY1" fmla="*/ 2314575 h 2800350"/>
              <a:gd name="connsiteX2" fmla="*/ 5448300 w 6410325"/>
              <a:gd name="connsiteY2" fmla="*/ 5905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447925 w 6410325"/>
              <a:gd name="connsiteY1" fmla="*/ 2314575 h 2800350"/>
              <a:gd name="connsiteX2" fmla="*/ 5448300 w 6410325"/>
              <a:gd name="connsiteY2" fmla="*/ 5905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447925 w 6410325"/>
              <a:gd name="connsiteY1" fmla="*/ 2314575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876550 w 6410325"/>
              <a:gd name="connsiteY1" fmla="*/ 2076450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876550 w 6410325"/>
              <a:gd name="connsiteY1" fmla="*/ 2076450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876550 w 6410325"/>
              <a:gd name="connsiteY1" fmla="*/ 2076450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876550 w 6410325"/>
              <a:gd name="connsiteY1" fmla="*/ 2076450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4762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76250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76250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95600 w 6381750"/>
              <a:gd name="connsiteY1" fmla="*/ 20383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95600 w 6381750"/>
              <a:gd name="connsiteY1" fmla="*/ 20383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95600 w 6381750"/>
              <a:gd name="connsiteY1" fmla="*/ 20383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34125"/>
              <a:gd name="connsiteY0" fmla="*/ 3267075 h 3267075"/>
              <a:gd name="connsiteX1" fmla="*/ 2895600 w 6334125"/>
              <a:gd name="connsiteY1" fmla="*/ 2095500 h 3267075"/>
              <a:gd name="connsiteX2" fmla="*/ 4705350 w 6334125"/>
              <a:gd name="connsiteY2" fmla="*/ 895350 h 3267075"/>
              <a:gd name="connsiteX3" fmla="*/ 6334125 w 6334125"/>
              <a:gd name="connsiteY3" fmla="*/ 0 h 3267075"/>
              <a:gd name="connsiteX0" fmla="*/ 0 w 6334125"/>
              <a:gd name="connsiteY0" fmla="*/ 3481601 h 3481601"/>
              <a:gd name="connsiteX1" fmla="*/ 2895600 w 6334125"/>
              <a:gd name="connsiteY1" fmla="*/ 2310026 h 3481601"/>
              <a:gd name="connsiteX2" fmla="*/ 4705350 w 6334125"/>
              <a:gd name="connsiteY2" fmla="*/ 1109876 h 3481601"/>
              <a:gd name="connsiteX3" fmla="*/ 6334125 w 6334125"/>
              <a:gd name="connsiteY3" fmla="*/ 214526 h 3481601"/>
              <a:gd name="connsiteX0" fmla="*/ 0 w 6334125"/>
              <a:gd name="connsiteY0" fmla="*/ 3267075 h 3267075"/>
              <a:gd name="connsiteX1" fmla="*/ 2895600 w 6334125"/>
              <a:gd name="connsiteY1" fmla="*/ 2095500 h 3267075"/>
              <a:gd name="connsiteX2" fmla="*/ 4705350 w 6334125"/>
              <a:gd name="connsiteY2" fmla="*/ 895350 h 3267075"/>
              <a:gd name="connsiteX3" fmla="*/ 6334125 w 6334125"/>
              <a:gd name="connsiteY3" fmla="*/ 0 h 3267075"/>
              <a:gd name="connsiteX0" fmla="*/ 0 w 6334125"/>
              <a:gd name="connsiteY0" fmla="*/ 3267075 h 3267075"/>
              <a:gd name="connsiteX1" fmla="*/ 2895600 w 6334125"/>
              <a:gd name="connsiteY1" fmla="*/ 2095500 h 3267075"/>
              <a:gd name="connsiteX2" fmla="*/ 4705350 w 6334125"/>
              <a:gd name="connsiteY2" fmla="*/ 895350 h 3267075"/>
              <a:gd name="connsiteX3" fmla="*/ 5221610 w 6334125"/>
              <a:gd name="connsiteY3" fmla="*/ 181769 h 3267075"/>
              <a:gd name="connsiteX4" fmla="*/ 6334125 w 6334125"/>
              <a:gd name="connsiteY4" fmla="*/ 0 h 3267075"/>
              <a:gd name="connsiteX0" fmla="*/ 0 w 6334125"/>
              <a:gd name="connsiteY0" fmla="*/ 3848138 h 3848138"/>
              <a:gd name="connsiteX1" fmla="*/ 2895600 w 6334125"/>
              <a:gd name="connsiteY1" fmla="*/ 2676563 h 3848138"/>
              <a:gd name="connsiteX2" fmla="*/ 4705350 w 6334125"/>
              <a:gd name="connsiteY2" fmla="*/ 1476413 h 3848138"/>
              <a:gd name="connsiteX3" fmla="*/ 4526285 w 6334125"/>
              <a:gd name="connsiteY3" fmla="*/ 19882 h 3848138"/>
              <a:gd name="connsiteX4" fmla="*/ 6334125 w 6334125"/>
              <a:gd name="connsiteY4" fmla="*/ 581063 h 3848138"/>
              <a:gd name="connsiteX0" fmla="*/ 0 w 6334125"/>
              <a:gd name="connsiteY0" fmla="*/ 3868812 h 3868812"/>
              <a:gd name="connsiteX1" fmla="*/ 2895600 w 6334125"/>
              <a:gd name="connsiteY1" fmla="*/ 2697237 h 3868812"/>
              <a:gd name="connsiteX2" fmla="*/ 4705350 w 6334125"/>
              <a:gd name="connsiteY2" fmla="*/ 1497087 h 3868812"/>
              <a:gd name="connsiteX3" fmla="*/ 4526285 w 6334125"/>
              <a:gd name="connsiteY3" fmla="*/ 40556 h 3868812"/>
              <a:gd name="connsiteX4" fmla="*/ 6334125 w 6334125"/>
              <a:gd name="connsiteY4" fmla="*/ 601737 h 3868812"/>
              <a:gd name="connsiteX0" fmla="*/ 0 w 6334125"/>
              <a:gd name="connsiteY0" fmla="*/ 3868812 h 3868812"/>
              <a:gd name="connsiteX1" fmla="*/ 2895600 w 6334125"/>
              <a:gd name="connsiteY1" fmla="*/ 2697237 h 3868812"/>
              <a:gd name="connsiteX2" fmla="*/ 4705350 w 6334125"/>
              <a:gd name="connsiteY2" fmla="*/ 1497087 h 3868812"/>
              <a:gd name="connsiteX3" fmla="*/ 4526285 w 6334125"/>
              <a:gd name="connsiteY3" fmla="*/ 40556 h 3868812"/>
              <a:gd name="connsiteX4" fmla="*/ 6334125 w 6334125"/>
              <a:gd name="connsiteY4" fmla="*/ 601737 h 3868812"/>
              <a:gd name="connsiteX0" fmla="*/ 0 w 6334125"/>
              <a:gd name="connsiteY0" fmla="*/ 3868812 h 3868812"/>
              <a:gd name="connsiteX1" fmla="*/ 2895600 w 6334125"/>
              <a:gd name="connsiteY1" fmla="*/ 2697237 h 3868812"/>
              <a:gd name="connsiteX2" fmla="*/ 4705350 w 6334125"/>
              <a:gd name="connsiteY2" fmla="*/ 1497087 h 3868812"/>
              <a:gd name="connsiteX3" fmla="*/ 4526285 w 6334125"/>
              <a:gd name="connsiteY3" fmla="*/ 40556 h 3868812"/>
              <a:gd name="connsiteX4" fmla="*/ 4973960 w 6334125"/>
              <a:gd name="connsiteY4" fmla="*/ 545381 h 3868812"/>
              <a:gd name="connsiteX5" fmla="*/ 6334125 w 6334125"/>
              <a:gd name="connsiteY5" fmla="*/ 601737 h 3868812"/>
              <a:gd name="connsiteX0" fmla="*/ 0 w 6334125"/>
              <a:gd name="connsiteY0" fmla="*/ 3868812 h 3868812"/>
              <a:gd name="connsiteX1" fmla="*/ 2895600 w 6334125"/>
              <a:gd name="connsiteY1" fmla="*/ 2697237 h 3868812"/>
              <a:gd name="connsiteX2" fmla="*/ 4705350 w 6334125"/>
              <a:gd name="connsiteY2" fmla="*/ 1497087 h 3868812"/>
              <a:gd name="connsiteX3" fmla="*/ 4526285 w 6334125"/>
              <a:gd name="connsiteY3" fmla="*/ 40556 h 3868812"/>
              <a:gd name="connsiteX4" fmla="*/ 4183385 w 6334125"/>
              <a:gd name="connsiteY4" fmla="*/ 1012106 h 3868812"/>
              <a:gd name="connsiteX5" fmla="*/ 6334125 w 6334125"/>
              <a:gd name="connsiteY5" fmla="*/ 601737 h 3868812"/>
              <a:gd name="connsiteX0" fmla="*/ 0 w 6334125"/>
              <a:gd name="connsiteY0" fmla="*/ 3870938 h 3870938"/>
              <a:gd name="connsiteX1" fmla="*/ 2895600 w 6334125"/>
              <a:gd name="connsiteY1" fmla="*/ 2699363 h 3870938"/>
              <a:gd name="connsiteX2" fmla="*/ 4705350 w 6334125"/>
              <a:gd name="connsiteY2" fmla="*/ 1499213 h 3870938"/>
              <a:gd name="connsiteX3" fmla="*/ 4526285 w 6334125"/>
              <a:gd name="connsiteY3" fmla="*/ 42682 h 3870938"/>
              <a:gd name="connsiteX4" fmla="*/ 4183385 w 6334125"/>
              <a:gd name="connsiteY4" fmla="*/ 1014232 h 3870938"/>
              <a:gd name="connsiteX5" fmla="*/ 6334125 w 6334125"/>
              <a:gd name="connsiteY5" fmla="*/ 603863 h 3870938"/>
              <a:gd name="connsiteX0" fmla="*/ 0 w 6334125"/>
              <a:gd name="connsiteY0" fmla="*/ 3870938 h 3870938"/>
              <a:gd name="connsiteX1" fmla="*/ 2895600 w 6334125"/>
              <a:gd name="connsiteY1" fmla="*/ 2699363 h 3870938"/>
              <a:gd name="connsiteX2" fmla="*/ 4705350 w 6334125"/>
              <a:gd name="connsiteY2" fmla="*/ 1499213 h 3870938"/>
              <a:gd name="connsiteX3" fmla="*/ 4526285 w 6334125"/>
              <a:gd name="connsiteY3" fmla="*/ 42682 h 3870938"/>
              <a:gd name="connsiteX4" fmla="*/ 4183385 w 6334125"/>
              <a:gd name="connsiteY4" fmla="*/ 1014232 h 3870938"/>
              <a:gd name="connsiteX5" fmla="*/ 6334125 w 6334125"/>
              <a:gd name="connsiteY5" fmla="*/ 603863 h 3870938"/>
              <a:gd name="connsiteX0" fmla="*/ 0 w 6334125"/>
              <a:gd name="connsiteY0" fmla="*/ 3852187 h 3852187"/>
              <a:gd name="connsiteX1" fmla="*/ 2895600 w 6334125"/>
              <a:gd name="connsiteY1" fmla="*/ 2680612 h 3852187"/>
              <a:gd name="connsiteX2" fmla="*/ 4705350 w 6334125"/>
              <a:gd name="connsiteY2" fmla="*/ 1480462 h 3852187"/>
              <a:gd name="connsiteX3" fmla="*/ 4526285 w 6334125"/>
              <a:gd name="connsiteY3" fmla="*/ 23931 h 3852187"/>
              <a:gd name="connsiteX4" fmla="*/ 4183385 w 6334125"/>
              <a:gd name="connsiteY4" fmla="*/ 995481 h 3852187"/>
              <a:gd name="connsiteX5" fmla="*/ 6334125 w 6334125"/>
              <a:gd name="connsiteY5" fmla="*/ 585112 h 3852187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183385 w 6334125"/>
              <a:gd name="connsiteY4" fmla="*/ 991855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183385 w 6334125"/>
              <a:gd name="connsiteY4" fmla="*/ 991855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554860 w 6334125"/>
              <a:gd name="connsiteY4" fmla="*/ 1020430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554860 w 6334125"/>
              <a:gd name="connsiteY4" fmla="*/ 1020430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554860 w 6334125"/>
              <a:gd name="connsiteY4" fmla="*/ 1020430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554860 w 6334125"/>
              <a:gd name="connsiteY4" fmla="*/ 1020430 h 3848561"/>
              <a:gd name="connsiteX5" fmla="*/ 6334125 w 6334125"/>
              <a:gd name="connsiteY5" fmla="*/ 581486 h 3848561"/>
              <a:gd name="connsiteX0" fmla="*/ 0 w 6334125"/>
              <a:gd name="connsiteY0" fmla="*/ 3942513 h 3942513"/>
              <a:gd name="connsiteX1" fmla="*/ 2895600 w 6334125"/>
              <a:gd name="connsiteY1" fmla="*/ 2770938 h 3942513"/>
              <a:gd name="connsiteX2" fmla="*/ 4705350 w 6334125"/>
              <a:gd name="connsiteY2" fmla="*/ 1570788 h 3942513"/>
              <a:gd name="connsiteX3" fmla="*/ 4383410 w 6334125"/>
              <a:gd name="connsiteY3" fmla="*/ 19007 h 3942513"/>
              <a:gd name="connsiteX4" fmla="*/ 4554860 w 6334125"/>
              <a:gd name="connsiteY4" fmla="*/ 1114382 h 3942513"/>
              <a:gd name="connsiteX5" fmla="*/ 6334125 w 6334125"/>
              <a:gd name="connsiteY5" fmla="*/ 675438 h 3942513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4554860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4554860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250185 w 6334125"/>
              <a:gd name="connsiteY4" fmla="*/ 112100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82329 h 3982329"/>
              <a:gd name="connsiteX1" fmla="*/ 2895600 w 6334125"/>
              <a:gd name="connsiteY1" fmla="*/ 2810754 h 3982329"/>
              <a:gd name="connsiteX2" fmla="*/ 4705350 w 6334125"/>
              <a:gd name="connsiteY2" fmla="*/ 1610604 h 3982329"/>
              <a:gd name="connsiteX3" fmla="*/ 4383410 w 6334125"/>
              <a:gd name="connsiteY3" fmla="*/ 58823 h 3982329"/>
              <a:gd name="connsiteX4" fmla="*/ 5421635 w 6334125"/>
              <a:gd name="connsiteY4" fmla="*/ 1154198 h 3982329"/>
              <a:gd name="connsiteX5" fmla="*/ 6334125 w 6334125"/>
              <a:gd name="connsiteY5" fmla="*/ 715254 h 3982329"/>
              <a:gd name="connsiteX0" fmla="*/ 0 w 6334125"/>
              <a:gd name="connsiteY0" fmla="*/ 4028446 h 4028446"/>
              <a:gd name="connsiteX1" fmla="*/ 2895600 w 6334125"/>
              <a:gd name="connsiteY1" fmla="*/ 2856871 h 4028446"/>
              <a:gd name="connsiteX2" fmla="*/ 4705350 w 6334125"/>
              <a:gd name="connsiteY2" fmla="*/ 1656721 h 4028446"/>
              <a:gd name="connsiteX3" fmla="*/ 4326260 w 6334125"/>
              <a:gd name="connsiteY3" fmla="*/ 57315 h 4028446"/>
              <a:gd name="connsiteX4" fmla="*/ 5421635 w 6334125"/>
              <a:gd name="connsiteY4" fmla="*/ 1200315 h 4028446"/>
              <a:gd name="connsiteX5" fmla="*/ 6334125 w 6334125"/>
              <a:gd name="connsiteY5" fmla="*/ 761371 h 4028446"/>
              <a:gd name="connsiteX0" fmla="*/ 0 w 6334125"/>
              <a:gd name="connsiteY0" fmla="*/ 4028446 h 4028446"/>
              <a:gd name="connsiteX1" fmla="*/ 2895600 w 6334125"/>
              <a:gd name="connsiteY1" fmla="*/ 2856871 h 4028446"/>
              <a:gd name="connsiteX2" fmla="*/ 4705350 w 6334125"/>
              <a:gd name="connsiteY2" fmla="*/ 1656721 h 4028446"/>
              <a:gd name="connsiteX3" fmla="*/ 4326260 w 6334125"/>
              <a:gd name="connsiteY3" fmla="*/ 57315 h 4028446"/>
              <a:gd name="connsiteX4" fmla="*/ 5421635 w 6334125"/>
              <a:gd name="connsiteY4" fmla="*/ 1200315 h 4028446"/>
              <a:gd name="connsiteX5" fmla="*/ 6334125 w 6334125"/>
              <a:gd name="connsiteY5" fmla="*/ 761371 h 4028446"/>
              <a:gd name="connsiteX0" fmla="*/ 0 w 6334125"/>
              <a:gd name="connsiteY0" fmla="*/ 4026055 h 4026055"/>
              <a:gd name="connsiteX1" fmla="*/ 2895600 w 6334125"/>
              <a:gd name="connsiteY1" fmla="*/ 2854480 h 4026055"/>
              <a:gd name="connsiteX2" fmla="*/ 4705350 w 6334125"/>
              <a:gd name="connsiteY2" fmla="*/ 1654330 h 4026055"/>
              <a:gd name="connsiteX3" fmla="*/ 4326260 w 6334125"/>
              <a:gd name="connsiteY3" fmla="*/ 54924 h 4026055"/>
              <a:gd name="connsiteX4" fmla="*/ 5421635 w 6334125"/>
              <a:gd name="connsiteY4" fmla="*/ 1197924 h 4026055"/>
              <a:gd name="connsiteX5" fmla="*/ 6334125 w 6334125"/>
              <a:gd name="connsiteY5" fmla="*/ 758980 h 4026055"/>
              <a:gd name="connsiteX0" fmla="*/ 0 w 6334125"/>
              <a:gd name="connsiteY0" fmla="*/ 4020433 h 4020433"/>
              <a:gd name="connsiteX1" fmla="*/ 2895600 w 6334125"/>
              <a:gd name="connsiteY1" fmla="*/ 2848858 h 4020433"/>
              <a:gd name="connsiteX2" fmla="*/ 4362450 w 6334125"/>
              <a:gd name="connsiteY2" fmla="*/ 1858258 h 4020433"/>
              <a:gd name="connsiteX3" fmla="*/ 4326260 w 6334125"/>
              <a:gd name="connsiteY3" fmla="*/ 49302 h 4020433"/>
              <a:gd name="connsiteX4" fmla="*/ 5421635 w 6334125"/>
              <a:gd name="connsiteY4" fmla="*/ 1192302 h 4020433"/>
              <a:gd name="connsiteX5" fmla="*/ 6334125 w 6334125"/>
              <a:gd name="connsiteY5" fmla="*/ 753358 h 4020433"/>
              <a:gd name="connsiteX0" fmla="*/ 0 w 6334125"/>
              <a:gd name="connsiteY0" fmla="*/ 4018875 h 4018875"/>
              <a:gd name="connsiteX1" fmla="*/ 2895600 w 6334125"/>
              <a:gd name="connsiteY1" fmla="*/ 2847300 h 4018875"/>
              <a:gd name="connsiteX2" fmla="*/ 4248150 w 6334125"/>
              <a:gd name="connsiteY2" fmla="*/ 1923375 h 4018875"/>
              <a:gd name="connsiteX3" fmla="*/ 4326260 w 6334125"/>
              <a:gd name="connsiteY3" fmla="*/ 47744 h 4018875"/>
              <a:gd name="connsiteX4" fmla="*/ 5421635 w 6334125"/>
              <a:gd name="connsiteY4" fmla="*/ 1190744 h 4018875"/>
              <a:gd name="connsiteX5" fmla="*/ 6334125 w 6334125"/>
              <a:gd name="connsiteY5" fmla="*/ 751800 h 4018875"/>
              <a:gd name="connsiteX0" fmla="*/ 0 w 6334125"/>
              <a:gd name="connsiteY0" fmla="*/ 4008687 h 4008687"/>
              <a:gd name="connsiteX1" fmla="*/ 2895600 w 6334125"/>
              <a:gd name="connsiteY1" fmla="*/ 2837112 h 4008687"/>
              <a:gd name="connsiteX2" fmla="*/ 4248150 w 6334125"/>
              <a:gd name="connsiteY2" fmla="*/ 1913187 h 4008687"/>
              <a:gd name="connsiteX3" fmla="*/ 4326260 w 6334125"/>
              <a:gd name="connsiteY3" fmla="*/ 37556 h 4008687"/>
              <a:gd name="connsiteX4" fmla="*/ 5421635 w 6334125"/>
              <a:gd name="connsiteY4" fmla="*/ 1180556 h 4008687"/>
              <a:gd name="connsiteX5" fmla="*/ 6334125 w 6334125"/>
              <a:gd name="connsiteY5" fmla="*/ 741612 h 4008687"/>
              <a:gd name="connsiteX0" fmla="*/ 0 w 6334125"/>
              <a:gd name="connsiteY0" fmla="*/ 4008687 h 4008687"/>
              <a:gd name="connsiteX1" fmla="*/ 2895600 w 6334125"/>
              <a:gd name="connsiteY1" fmla="*/ 2837112 h 4008687"/>
              <a:gd name="connsiteX2" fmla="*/ 4248150 w 6334125"/>
              <a:gd name="connsiteY2" fmla="*/ 1913187 h 4008687"/>
              <a:gd name="connsiteX3" fmla="*/ 4326260 w 6334125"/>
              <a:gd name="connsiteY3" fmla="*/ 37556 h 4008687"/>
              <a:gd name="connsiteX4" fmla="*/ 5421635 w 6334125"/>
              <a:gd name="connsiteY4" fmla="*/ 1180556 h 4008687"/>
              <a:gd name="connsiteX5" fmla="*/ 6334125 w 6334125"/>
              <a:gd name="connsiteY5" fmla="*/ 741612 h 4008687"/>
              <a:gd name="connsiteX0" fmla="*/ 0 w 6334125"/>
              <a:gd name="connsiteY0" fmla="*/ 4027609 h 4027609"/>
              <a:gd name="connsiteX1" fmla="*/ 2895600 w 6334125"/>
              <a:gd name="connsiteY1" fmla="*/ 2856034 h 4027609"/>
              <a:gd name="connsiteX2" fmla="*/ 4248150 w 6334125"/>
              <a:gd name="connsiteY2" fmla="*/ 1932109 h 4027609"/>
              <a:gd name="connsiteX3" fmla="*/ 4326260 w 6334125"/>
              <a:gd name="connsiteY3" fmla="*/ 56478 h 4027609"/>
              <a:gd name="connsiteX4" fmla="*/ 5421635 w 6334125"/>
              <a:gd name="connsiteY4" fmla="*/ 1199478 h 4027609"/>
              <a:gd name="connsiteX5" fmla="*/ 6334125 w 6334125"/>
              <a:gd name="connsiteY5" fmla="*/ 760534 h 4027609"/>
              <a:gd name="connsiteX0" fmla="*/ 0 w 6334125"/>
              <a:gd name="connsiteY0" fmla="*/ 3994320 h 3994320"/>
              <a:gd name="connsiteX1" fmla="*/ 2895600 w 6334125"/>
              <a:gd name="connsiteY1" fmla="*/ 2822745 h 3994320"/>
              <a:gd name="connsiteX2" fmla="*/ 4248150 w 6334125"/>
              <a:gd name="connsiteY2" fmla="*/ 1898820 h 3994320"/>
              <a:gd name="connsiteX3" fmla="*/ 4326260 w 6334125"/>
              <a:gd name="connsiteY3" fmla="*/ 23189 h 3994320"/>
              <a:gd name="connsiteX4" fmla="*/ 5421635 w 6334125"/>
              <a:gd name="connsiteY4" fmla="*/ 1166189 h 3994320"/>
              <a:gd name="connsiteX5" fmla="*/ 6334125 w 6334125"/>
              <a:gd name="connsiteY5" fmla="*/ 727245 h 3994320"/>
              <a:gd name="connsiteX0" fmla="*/ 0 w 6334125"/>
              <a:gd name="connsiteY0" fmla="*/ 3995390 h 3995390"/>
              <a:gd name="connsiteX1" fmla="*/ 2895600 w 6334125"/>
              <a:gd name="connsiteY1" fmla="*/ 2823815 h 3995390"/>
              <a:gd name="connsiteX2" fmla="*/ 4248150 w 6334125"/>
              <a:gd name="connsiteY2" fmla="*/ 1899890 h 3995390"/>
              <a:gd name="connsiteX3" fmla="*/ 4326260 w 6334125"/>
              <a:gd name="connsiteY3" fmla="*/ 24259 h 3995390"/>
              <a:gd name="connsiteX4" fmla="*/ 5421635 w 6334125"/>
              <a:gd name="connsiteY4" fmla="*/ 1167259 h 3995390"/>
              <a:gd name="connsiteX5" fmla="*/ 6334125 w 6334125"/>
              <a:gd name="connsiteY5" fmla="*/ 728315 h 3995390"/>
              <a:gd name="connsiteX0" fmla="*/ 0 w 6334125"/>
              <a:gd name="connsiteY0" fmla="*/ 3996562 h 3996562"/>
              <a:gd name="connsiteX1" fmla="*/ 2895600 w 6334125"/>
              <a:gd name="connsiteY1" fmla="*/ 2824987 h 3996562"/>
              <a:gd name="connsiteX2" fmla="*/ 4248150 w 6334125"/>
              <a:gd name="connsiteY2" fmla="*/ 1901062 h 3996562"/>
              <a:gd name="connsiteX3" fmla="*/ 4326260 w 6334125"/>
              <a:gd name="connsiteY3" fmla="*/ 25431 h 3996562"/>
              <a:gd name="connsiteX4" fmla="*/ 5421635 w 6334125"/>
              <a:gd name="connsiteY4" fmla="*/ 1168431 h 3996562"/>
              <a:gd name="connsiteX5" fmla="*/ 6334125 w 6334125"/>
              <a:gd name="connsiteY5" fmla="*/ 729487 h 3996562"/>
              <a:gd name="connsiteX0" fmla="*/ 0 w 6334125"/>
              <a:gd name="connsiteY0" fmla="*/ 3998304 h 3998304"/>
              <a:gd name="connsiteX1" fmla="*/ 2895600 w 6334125"/>
              <a:gd name="connsiteY1" fmla="*/ 2826729 h 3998304"/>
              <a:gd name="connsiteX2" fmla="*/ 4248150 w 6334125"/>
              <a:gd name="connsiteY2" fmla="*/ 1902804 h 3998304"/>
              <a:gd name="connsiteX3" fmla="*/ 4326260 w 6334125"/>
              <a:gd name="connsiteY3" fmla="*/ 27173 h 3998304"/>
              <a:gd name="connsiteX4" fmla="*/ 5421635 w 6334125"/>
              <a:gd name="connsiteY4" fmla="*/ 1170173 h 3998304"/>
              <a:gd name="connsiteX5" fmla="*/ 6334125 w 6334125"/>
              <a:gd name="connsiteY5" fmla="*/ 731229 h 3998304"/>
              <a:gd name="connsiteX0" fmla="*/ 0 w 6310364"/>
              <a:gd name="connsiteY0" fmla="*/ 3562678 h 3562678"/>
              <a:gd name="connsiteX1" fmla="*/ 2871839 w 6310364"/>
              <a:gd name="connsiteY1" fmla="*/ 2826729 h 3562678"/>
              <a:gd name="connsiteX2" fmla="*/ 4224389 w 6310364"/>
              <a:gd name="connsiteY2" fmla="*/ 1902804 h 3562678"/>
              <a:gd name="connsiteX3" fmla="*/ 4302499 w 6310364"/>
              <a:gd name="connsiteY3" fmla="*/ 27173 h 3562678"/>
              <a:gd name="connsiteX4" fmla="*/ 5397874 w 6310364"/>
              <a:gd name="connsiteY4" fmla="*/ 1170173 h 3562678"/>
              <a:gd name="connsiteX5" fmla="*/ 6310364 w 6310364"/>
              <a:gd name="connsiteY5" fmla="*/ 731229 h 3562678"/>
              <a:gd name="connsiteX0" fmla="*/ 0 w 6310364"/>
              <a:gd name="connsiteY0" fmla="*/ 3562678 h 3562678"/>
              <a:gd name="connsiteX1" fmla="*/ 2871839 w 6310364"/>
              <a:gd name="connsiteY1" fmla="*/ 2826729 h 3562678"/>
              <a:gd name="connsiteX2" fmla="*/ 4224389 w 6310364"/>
              <a:gd name="connsiteY2" fmla="*/ 1902804 h 3562678"/>
              <a:gd name="connsiteX3" fmla="*/ 4302499 w 6310364"/>
              <a:gd name="connsiteY3" fmla="*/ 27173 h 3562678"/>
              <a:gd name="connsiteX4" fmla="*/ 5397874 w 6310364"/>
              <a:gd name="connsiteY4" fmla="*/ 1170173 h 3562678"/>
              <a:gd name="connsiteX5" fmla="*/ 6310364 w 6310364"/>
              <a:gd name="connsiteY5" fmla="*/ 731229 h 3562678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2590 h 3562590"/>
              <a:gd name="connsiteX1" fmla="*/ 2871839 w 6310364"/>
              <a:gd name="connsiteY1" fmla="*/ 2826641 h 3562590"/>
              <a:gd name="connsiteX2" fmla="*/ 4232309 w 6310364"/>
              <a:gd name="connsiteY2" fmla="*/ 1815591 h 3562590"/>
              <a:gd name="connsiteX3" fmla="*/ 4302499 w 6310364"/>
              <a:gd name="connsiteY3" fmla="*/ 27085 h 3562590"/>
              <a:gd name="connsiteX4" fmla="*/ 5397874 w 6310364"/>
              <a:gd name="connsiteY4" fmla="*/ 1170085 h 3562590"/>
              <a:gd name="connsiteX5" fmla="*/ 6310364 w 6310364"/>
              <a:gd name="connsiteY5" fmla="*/ 731141 h 3562590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97874 w 6310364"/>
              <a:gd name="connsiteY4" fmla="*/ 944821 h 3337326"/>
              <a:gd name="connsiteX5" fmla="*/ 6310364 w 6310364"/>
              <a:gd name="connsiteY5" fmla="*/ 505877 h 3337326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97874 w 6310364"/>
              <a:gd name="connsiteY4" fmla="*/ 944821 h 3337326"/>
              <a:gd name="connsiteX5" fmla="*/ 6310364 w 6310364"/>
              <a:gd name="connsiteY5" fmla="*/ 505877 h 3337326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97874 w 6310364"/>
              <a:gd name="connsiteY4" fmla="*/ 944821 h 3337326"/>
              <a:gd name="connsiteX5" fmla="*/ 6310364 w 6310364"/>
              <a:gd name="connsiteY5" fmla="*/ 505877 h 3337326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97874 w 6310364"/>
              <a:gd name="connsiteY4" fmla="*/ 944821 h 3337326"/>
              <a:gd name="connsiteX5" fmla="*/ 6310364 w 6310364"/>
              <a:gd name="connsiteY5" fmla="*/ 505877 h 3337326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50352 w 6310364"/>
              <a:gd name="connsiteY4" fmla="*/ 810173 h 3337326"/>
              <a:gd name="connsiteX5" fmla="*/ 6310364 w 6310364"/>
              <a:gd name="connsiteY5" fmla="*/ 505877 h 3337326"/>
              <a:gd name="connsiteX0" fmla="*/ 0 w 6009386"/>
              <a:gd name="connsiteY0" fmla="*/ 3337326 h 3337326"/>
              <a:gd name="connsiteX1" fmla="*/ 2871839 w 6009386"/>
              <a:gd name="connsiteY1" fmla="*/ 2601377 h 3337326"/>
              <a:gd name="connsiteX2" fmla="*/ 4232309 w 6009386"/>
              <a:gd name="connsiteY2" fmla="*/ 1590327 h 3337326"/>
              <a:gd name="connsiteX3" fmla="*/ 4357943 w 6009386"/>
              <a:gd name="connsiteY3" fmla="*/ 31515 h 3337326"/>
              <a:gd name="connsiteX4" fmla="*/ 5350352 w 6009386"/>
              <a:gd name="connsiteY4" fmla="*/ 810173 h 3337326"/>
              <a:gd name="connsiteX5" fmla="*/ 6009386 w 6009386"/>
              <a:gd name="connsiteY5" fmla="*/ 474195 h 3337326"/>
              <a:gd name="connsiteX0" fmla="*/ 0 w 6009386"/>
              <a:gd name="connsiteY0" fmla="*/ 3337326 h 3337326"/>
              <a:gd name="connsiteX1" fmla="*/ 2871839 w 6009386"/>
              <a:gd name="connsiteY1" fmla="*/ 2601377 h 3337326"/>
              <a:gd name="connsiteX2" fmla="*/ 4232309 w 6009386"/>
              <a:gd name="connsiteY2" fmla="*/ 1590327 h 3337326"/>
              <a:gd name="connsiteX3" fmla="*/ 4357943 w 6009386"/>
              <a:gd name="connsiteY3" fmla="*/ 31515 h 3337326"/>
              <a:gd name="connsiteX4" fmla="*/ 5350352 w 6009386"/>
              <a:gd name="connsiteY4" fmla="*/ 810173 h 3337326"/>
              <a:gd name="connsiteX5" fmla="*/ 6009386 w 6009386"/>
              <a:gd name="connsiteY5" fmla="*/ 474195 h 3337326"/>
              <a:gd name="connsiteX0" fmla="*/ 0 w 6009386"/>
              <a:gd name="connsiteY0" fmla="*/ 3337326 h 3337326"/>
              <a:gd name="connsiteX1" fmla="*/ 2871839 w 6009386"/>
              <a:gd name="connsiteY1" fmla="*/ 2601377 h 3337326"/>
              <a:gd name="connsiteX2" fmla="*/ 4232309 w 6009386"/>
              <a:gd name="connsiteY2" fmla="*/ 1590327 h 3337326"/>
              <a:gd name="connsiteX3" fmla="*/ 4357943 w 6009386"/>
              <a:gd name="connsiteY3" fmla="*/ 31515 h 3337326"/>
              <a:gd name="connsiteX4" fmla="*/ 5199864 w 6009386"/>
              <a:gd name="connsiteY4" fmla="*/ 810173 h 3337326"/>
              <a:gd name="connsiteX5" fmla="*/ 6009386 w 6009386"/>
              <a:gd name="connsiteY5" fmla="*/ 474195 h 3337326"/>
              <a:gd name="connsiteX0" fmla="*/ 0 w 6009386"/>
              <a:gd name="connsiteY0" fmla="*/ 3337326 h 3337326"/>
              <a:gd name="connsiteX1" fmla="*/ 2871839 w 6009386"/>
              <a:gd name="connsiteY1" fmla="*/ 2601377 h 3337326"/>
              <a:gd name="connsiteX2" fmla="*/ 4232309 w 6009386"/>
              <a:gd name="connsiteY2" fmla="*/ 1590327 h 3337326"/>
              <a:gd name="connsiteX3" fmla="*/ 4357943 w 6009386"/>
              <a:gd name="connsiteY3" fmla="*/ 31515 h 3337326"/>
              <a:gd name="connsiteX4" fmla="*/ 5104819 w 6009386"/>
              <a:gd name="connsiteY4" fmla="*/ 810173 h 3337326"/>
              <a:gd name="connsiteX5" fmla="*/ 6009386 w 6009386"/>
              <a:gd name="connsiteY5" fmla="*/ 474195 h 3337326"/>
              <a:gd name="connsiteX0" fmla="*/ 0 w 6009386"/>
              <a:gd name="connsiteY0" fmla="*/ 3399330 h 3399330"/>
              <a:gd name="connsiteX1" fmla="*/ 2871839 w 6009386"/>
              <a:gd name="connsiteY1" fmla="*/ 2663381 h 3399330"/>
              <a:gd name="connsiteX2" fmla="*/ 4232309 w 6009386"/>
              <a:gd name="connsiteY2" fmla="*/ 1652331 h 3399330"/>
              <a:gd name="connsiteX3" fmla="*/ 4302500 w 6009386"/>
              <a:gd name="connsiteY3" fmla="*/ 30155 h 3399330"/>
              <a:gd name="connsiteX4" fmla="*/ 5104819 w 6009386"/>
              <a:gd name="connsiteY4" fmla="*/ 872177 h 3399330"/>
              <a:gd name="connsiteX5" fmla="*/ 6009386 w 6009386"/>
              <a:gd name="connsiteY5" fmla="*/ 536199 h 3399330"/>
              <a:gd name="connsiteX0" fmla="*/ 0 w 6009386"/>
              <a:gd name="connsiteY0" fmla="*/ 3394402 h 3394402"/>
              <a:gd name="connsiteX1" fmla="*/ 2871839 w 6009386"/>
              <a:gd name="connsiteY1" fmla="*/ 2658453 h 3394402"/>
              <a:gd name="connsiteX2" fmla="*/ 4232309 w 6009386"/>
              <a:gd name="connsiteY2" fmla="*/ 1647403 h 3394402"/>
              <a:gd name="connsiteX3" fmla="*/ 4302500 w 6009386"/>
              <a:gd name="connsiteY3" fmla="*/ 25227 h 3394402"/>
              <a:gd name="connsiteX4" fmla="*/ 5104819 w 6009386"/>
              <a:gd name="connsiteY4" fmla="*/ 867249 h 3394402"/>
              <a:gd name="connsiteX5" fmla="*/ 6009386 w 6009386"/>
              <a:gd name="connsiteY5" fmla="*/ 531271 h 3394402"/>
              <a:gd name="connsiteX0" fmla="*/ 0 w 5914340"/>
              <a:gd name="connsiteY0" fmla="*/ 3394402 h 3394402"/>
              <a:gd name="connsiteX1" fmla="*/ 2871839 w 5914340"/>
              <a:gd name="connsiteY1" fmla="*/ 2658453 h 3394402"/>
              <a:gd name="connsiteX2" fmla="*/ 4232309 w 5914340"/>
              <a:gd name="connsiteY2" fmla="*/ 1647403 h 3394402"/>
              <a:gd name="connsiteX3" fmla="*/ 4302500 w 5914340"/>
              <a:gd name="connsiteY3" fmla="*/ 25227 h 3394402"/>
              <a:gd name="connsiteX4" fmla="*/ 5104819 w 5914340"/>
              <a:gd name="connsiteY4" fmla="*/ 867249 h 3394402"/>
              <a:gd name="connsiteX5" fmla="*/ 5914340 w 5914340"/>
              <a:gd name="connsiteY5" fmla="*/ 562953 h 3394402"/>
              <a:gd name="connsiteX0" fmla="*/ 0 w 5914340"/>
              <a:gd name="connsiteY0" fmla="*/ 3404270 h 3404270"/>
              <a:gd name="connsiteX1" fmla="*/ 2871839 w 5914340"/>
              <a:gd name="connsiteY1" fmla="*/ 2668321 h 3404270"/>
              <a:gd name="connsiteX2" fmla="*/ 4232309 w 5914340"/>
              <a:gd name="connsiteY2" fmla="*/ 1657271 h 3404270"/>
              <a:gd name="connsiteX3" fmla="*/ 4302500 w 5914340"/>
              <a:gd name="connsiteY3" fmla="*/ 35095 h 3404270"/>
              <a:gd name="connsiteX4" fmla="*/ 5104819 w 5914340"/>
              <a:gd name="connsiteY4" fmla="*/ 877117 h 3404270"/>
              <a:gd name="connsiteX5" fmla="*/ 5914340 w 5914340"/>
              <a:gd name="connsiteY5" fmla="*/ 572821 h 3404270"/>
              <a:gd name="connsiteX0" fmla="*/ 0 w 5914340"/>
              <a:gd name="connsiteY0" fmla="*/ 3404270 h 3404270"/>
              <a:gd name="connsiteX1" fmla="*/ 2871839 w 5914340"/>
              <a:gd name="connsiteY1" fmla="*/ 2668321 h 3404270"/>
              <a:gd name="connsiteX2" fmla="*/ 4232309 w 5914340"/>
              <a:gd name="connsiteY2" fmla="*/ 1657271 h 3404270"/>
              <a:gd name="connsiteX3" fmla="*/ 4302500 w 5914340"/>
              <a:gd name="connsiteY3" fmla="*/ 35095 h 3404270"/>
              <a:gd name="connsiteX4" fmla="*/ 5104819 w 5914340"/>
              <a:gd name="connsiteY4" fmla="*/ 877117 h 3404270"/>
              <a:gd name="connsiteX5" fmla="*/ 5914340 w 5914340"/>
              <a:gd name="connsiteY5" fmla="*/ 572821 h 3404270"/>
              <a:gd name="connsiteX0" fmla="*/ 0 w 5914340"/>
              <a:gd name="connsiteY0" fmla="*/ 3404270 h 3404270"/>
              <a:gd name="connsiteX1" fmla="*/ 2871839 w 5914340"/>
              <a:gd name="connsiteY1" fmla="*/ 2668321 h 3404270"/>
              <a:gd name="connsiteX2" fmla="*/ 4232309 w 5914340"/>
              <a:gd name="connsiteY2" fmla="*/ 1657271 h 3404270"/>
              <a:gd name="connsiteX3" fmla="*/ 4302500 w 5914340"/>
              <a:gd name="connsiteY3" fmla="*/ 35095 h 3404270"/>
              <a:gd name="connsiteX4" fmla="*/ 5104819 w 5914340"/>
              <a:gd name="connsiteY4" fmla="*/ 877117 h 3404270"/>
              <a:gd name="connsiteX5" fmla="*/ 5914340 w 5914340"/>
              <a:gd name="connsiteY5" fmla="*/ 572821 h 3404270"/>
              <a:gd name="connsiteX0" fmla="*/ 0 w 5914340"/>
              <a:gd name="connsiteY0" fmla="*/ 3403048 h 3403048"/>
              <a:gd name="connsiteX1" fmla="*/ 2871839 w 5914340"/>
              <a:gd name="connsiteY1" fmla="*/ 2667099 h 3403048"/>
              <a:gd name="connsiteX2" fmla="*/ 4232309 w 5914340"/>
              <a:gd name="connsiteY2" fmla="*/ 1656049 h 3403048"/>
              <a:gd name="connsiteX3" fmla="*/ 4302500 w 5914340"/>
              <a:gd name="connsiteY3" fmla="*/ 33873 h 3403048"/>
              <a:gd name="connsiteX4" fmla="*/ 5104819 w 5914340"/>
              <a:gd name="connsiteY4" fmla="*/ 875895 h 3403048"/>
              <a:gd name="connsiteX5" fmla="*/ 5914340 w 5914340"/>
              <a:gd name="connsiteY5" fmla="*/ 571599 h 3403048"/>
              <a:gd name="connsiteX0" fmla="*/ 0 w 5914340"/>
              <a:gd name="connsiteY0" fmla="*/ 3402580 h 3402580"/>
              <a:gd name="connsiteX1" fmla="*/ 2871839 w 5914340"/>
              <a:gd name="connsiteY1" fmla="*/ 2666631 h 3402580"/>
              <a:gd name="connsiteX2" fmla="*/ 4232309 w 5914340"/>
              <a:gd name="connsiteY2" fmla="*/ 1655581 h 3402580"/>
              <a:gd name="connsiteX3" fmla="*/ 4302500 w 5914340"/>
              <a:gd name="connsiteY3" fmla="*/ 33405 h 3402580"/>
              <a:gd name="connsiteX4" fmla="*/ 5104819 w 5914340"/>
              <a:gd name="connsiteY4" fmla="*/ 875427 h 3402580"/>
              <a:gd name="connsiteX5" fmla="*/ 5914340 w 5914340"/>
              <a:gd name="connsiteY5" fmla="*/ 571131 h 3402580"/>
              <a:gd name="connsiteX0" fmla="*/ 0 w 5914340"/>
              <a:gd name="connsiteY0" fmla="*/ 3453106 h 3453106"/>
              <a:gd name="connsiteX1" fmla="*/ 2871839 w 5914340"/>
              <a:gd name="connsiteY1" fmla="*/ 2717157 h 3453106"/>
              <a:gd name="connsiteX2" fmla="*/ 4232309 w 5914340"/>
              <a:gd name="connsiteY2" fmla="*/ 1706107 h 3453106"/>
              <a:gd name="connsiteX3" fmla="*/ 4302500 w 5914340"/>
              <a:gd name="connsiteY3" fmla="*/ 83931 h 3453106"/>
              <a:gd name="connsiteX4" fmla="*/ 5104819 w 5914340"/>
              <a:gd name="connsiteY4" fmla="*/ 925953 h 3453106"/>
              <a:gd name="connsiteX5" fmla="*/ 5914340 w 5914340"/>
              <a:gd name="connsiteY5" fmla="*/ 621657 h 3453106"/>
              <a:gd name="connsiteX0" fmla="*/ 0 w 5914340"/>
              <a:gd name="connsiteY0" fmla="*/ 3453106 h 3453106"/>
              <a:gd name="connsiteX1" fmla="*/ 2871839 w 5914340"/>
              <a:gd name="connsiteY1" fmla="*/ 2717157 h 3453106"/>
              <a:gd name="connsiteX2" fmla="*/ 4232309 w 5914340"/>
              <a:gd name="connsiteY2" fmla="*/ 1706107 h 3453106"/>
              <a:gd name="connsiteX3" fmla="*/ 4302500 w 5914340"/>
              <a:gd name="connsiteY3" fmla="*/ 83931 h 3453106"/>
              <a:gd name="connsiteX4" fmla="*/ 5104819 w 5914340"/>
              <a:gd name="connsiteY4" fmla="*/ 925953 h 3453106"/>
              <a:gd name="connsiteX5" fmla="*/ 5914340 w 5914340"/>
              <a:gd name="connsiteY5" fmla="*/ 621657 h 3453106"/>
              <a:gd name="connsiteX0" fmla="*/ 0 w 6496747"/>
              <a:gd name="connsiteY0" fmla="*/ 3469284 h 3469284"/>
              <a:gd name="connsiteX1" fmla="*/ 3454246 w 6496747"/>
              <a:gd name="connsiteY1" fmla="*/ 2717157 h 3469284"/>
              <a:gd name="connsiteX2" fmla="*/ 4814716 w 6496747"/>
              <a:gd name="connsiteY2" fmla="*/ 1706107 h 3469284"/>
              <a:gd name="connsiteX3" fmla="*/ 4884907 w 6496747"/>
              <a:gd name="connsiteY3" fmla="*/ 83931 h 3469284"/>
              <a:gd name="connsiteX4" fmla="*/ 5687226 w 6496747"/>
              <a:gd name="connsiteY4" fmla="*/ 925953 h 3469284"/>
              <a:gd name="connsiteX5" fmla="*/ 6496747 w 6496747"/>
              <a:gd name="connsiteY5" fmla="*/ 621657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687226 w 7734362"/>
              <a:gd name="connsiteY4" fmla="*/ 925953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687226 w 7734362"/>
              <a:gd name="connsiteY4" fmla="*/ 925953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687226 w 7734362"/>
              <a:gd name="connsiteY4" fmla="*/ 925953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711493 w 7734362"/>
              <a:gd name="connsiteY4" fmla="*/ 998754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711493 w 7734362"/>
              <a:gd name="connsiteY4" fmla="*/ 998754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897540 w 7734362"/>
              <a:gd name="connsiteY4" fmla="*/ 1014932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897540 w 7734362"/>
              <a:gd name="connsiteY4" fmla="*/ 1014932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6164476 w 7734362"/>
              <a:gd name="connsiteY4" fmla="*/ 1023021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6164476 w 7734362"/>
              <a:gd name="connsiteY4" fmla="*/ 1023021 h 3469284"/>
              <a:gd name="connsiteX5" fmla="*/ 7734362 w 7734362"/>
              <a:gd name="connsiteY5" fmla="*/ 613568 h 3469284"/>
              <a:gd name="connsiteX0" fmla="*/ 0 w 7734362"/>
              <a:gd name="connsiteY0" fmla="*/ 3476437 h 3476437"/>
              <a:gd name="connsiteX1" fmla="*/ 3454246 w 7734362"/>
              <a:gd name="connsiteY1" fmla="*/ 2724310 h 3476437"/>
              <a:gd name="connsiteX2" fmla="*/ 5025030 w 7734362"/>
              <a:gd name="connsiteY2" fmla="*/ 1600014 h 3476437"/>
              <a:gd name="connsiteX3" fmla="*/ 4884907 w 7734362"/>
              <a:gd name="connsiteY3" fmla="*/ 91084 h 3476437"/>
              <a:gd name="connsiteX4" fmla="*/ 6164476 w 7734362"/>
              <a:gd name="connsiteY4" fmla="*/ 1030174 h 3476437"/>
              <a:gd name="connsiteX5" fmla="*/ 7734362 w 7734362"/>
              <a:gd name="connsiteY5" fmla="*/ 620721 h 3476437"/>
              <a:gd name="connsiteX0" fmla="*/ 0 w 7734362"/>
              <a:gd name="connsiteY0" fmla="*/ 3491750 h 3491750"/>
              <a:gd name="connsiteX1" fmla="*/ 3454246 w 7734362"/>
              <a:gd name="connsiteY1" fmla="*/ 2739623 h 3491750"/>
              <a:gd name="connsiteX2" fmla="*/ 5162543 w 7734362"/>
              <a:gd name="connsiteY2" fmla="*/ 1421191 h 3491750"/>
              <a:gd name="connsiteX3" fmla="*/ 4884907 w 7734362"/>
              <a:gd name="connsiteY3" fmla="*/ 106397 h 3491750"/>
              <a:gd name="connsiteX4" fmla="*/ 6164476 w 7734362"/>
              <a:gd name="connsiteY4" fmla="*/ 1045487 h 3491750"/>
              <a:gd name="connsiteX5" fmla="*/ 7734362 w 7734362"/>
              <a:gd name="connsiteY5" fmla="*/ 636034 h 3491750"/>
              <a:gd name="connsiteX0" fmla="*/ 0 w 7734362"/>
              <a:gd name="connsiteY0" fmla="*/ 3481682 h 3481682"/>
              <a:gd name="connsiteX1" fmla="*/ 3454246 w 7734362"/>
              <a:gd name="connsiteY1" fmla="*/ 2729555 h 3481682"/>
              <a:gd name="connsiteX2" fmla="*/ 5162543 w 7734362"/>
              <a:gd name="connsiteY2" fmla="*/ 1411123 h 3481682"/>
              <a:gd name="connsiteX3" fmla="*/ 4884907 w 7734362"/>
              <a:gd name="connsiteY3" fmla="*/ 96329 h 3481682"/>
              <a:gd name="connsiteX4" fmla="*/ 6164476 w 7734362"/>
              <a:gd name="connsiteY4" fmla="*/ 1035419 h 3481682"/>
              <a:gd name="connsiteX5" fmla="*/ 7734362 w 7734362"/>
              <a:gd name="connsiteY5" fmla="*/ 625966 h 3481682"/>
              <a:gd name="connsiteX0" fmla="*/ 0 w 7734362"/>
              <a:gd name="connsiteY0" fmla="*/ 3617264 h 3617264"/>
              <a:gd name="connsiteX1" fmla="*/ 3454246 w 7734362"/>
              <a:gd name="connsiteY1" fmla="*/ 2865137 h 3617264"/>
              <a:gd name="connsiteX2" fmla="*/ 5162543 w 7734362"/>
              <a:gd name="connsiteY2" fmla="*/ 1546705 h 3617264"/>
              <a:gd name="connsiteX3" fmla="*/ 5022420 w 7734362"/>
              <a:gd name="connsiteY3" fmla="*/ 86309 h 3617264"/>
              <a:gd name="connsiteX4" fmla="*/ 6164476 w 7734362"/>
              <a:gd name="connsiteY4" fmla="*/ 1171001 h 3617264"/>
              <a:gd name="connsiteX5" fmla="*/ 7734362 w 7734362"/>
              <a:gd name="connsiteY5" fmla="*/ 761548 h 3617264"/>
              <a:gd name="connsiteX0" fmla="*/ 0 w 7734362"/>
              <a:gd name="connsiteY0" fmla="*/ 3617264 h 3617264"/>
              <a:gd name="connsiteX1" fmla="*/ 3454246 w 7734362"/>
              <a:gd name="connsiteY1" fmla="*/ 2865137 h 3617264"/>
              <a:gd name="connsiteX2" fmla="*/ 5162543 w 7734362"/>
              <a:gd name="connsiteY2" fmla="*/ 1546705 h 3617264"/>
              <a:gd name="connsiteX3" fmla="*/ 5022420 w 7734362"/>
              <a:gd name="connsiteY3" fmla="*/ 86309 h 3617264"/>
              <a:gd name="connsiteX4" fmla="*/ 6164476 w 7734362"/>
              <a:gd name="connsiteY4" fmla="*/ 1171001 h 3617264"/>
              <a:gd name="connsiteX5" fmla="*/ 7734362 w 7734362"/>
              <a:gd name="connsiteY5" fmla="*/ 761548 h 3617264"/>
              <a:gd name="connsiteX0" fmla="*/ 0 w 7734362"/>
              <a:gd name="connsiteY0" fmla="*/ 3601719 h 3601719"/>
              <a:gd name="connsiteX1" fmla="*/ 3454246 w 7734362"/>
              <a:gd name="connsiteY1" fmla="*/ 2849592 h 3601719"/>
              <a:gd name="connsiteX2" fmla="*/ 5162543 w 7734362"/>
              <a:gd name="connsiteY2" fmla="*/ 1531160 h 3601719"/>
              <a:gd name="connsiteX3" fmla="*/ 5022420 w 7734362"/>
              <a:gd name="connsiteY3" fmla="*/ 70764 h 3601719"/>
              <a:gd name="connsiteX4" fmla="*/ 6164476 w 7734362"/>
              <a:gd name="connsiteY4" fmla="*/ 1155456 h 3601719"/>
              <a:gd name="connsiteX5" fmla="*/ 7734362 w 7734362"/>
              <a:gd name="connsiteY5" fmla="*/ 746003 h 3601719"/>
              <a:gd name="connsiteX0" fmla="*/ 0 w 7734362"/>
              <a:gd name="connsiteY0" fmla="*/ 3663073 h 3663073"/>
              <a:gd name="connsiteX1" fmla="*/ 3454246 w 7734362"/>
              <a:gd name="connsiteY1" fmla="*/ 2910946 h 3663073"/>
              <a:gd name="connsiteX2" fmla="*/ 5162543 w 7734362"/>
              <a:gd name="connsiteY2" fmla="*/ 1592514 h 3663073"/>
              <a:gd name="connsiteX3" fmla="*/ 4941530 w 7734362"/>
              <a:gd name="connsiteY3" fmla="*/ 67405 h 3663073"/>
              <a:gd name="connsiteX4" fmla="*/ 6164476 w 7734362"/>
              <a:gd name="connsiteY4" fmla="*/ 1216810 h 3663073"/>
              <a:gd name="connsiteX5" fmla="*/ 7734362 w 7734362"/>
              <a:gd name="connsiteY5" fmla="*/ 807357 h 3663073"/>
              <a:gd name="connsiteX0" fmla="*/ 0 w 7734362"/>
              <a:gd name="connsiteY0" fmla="*/ 3660638 h 3660638"/>
              <a:gd name="connsiteX1" fmla="*/ 3454246 w 7734362"/>
              <a:gd name="connsiteY1" fmla="*/ 2908511 h 3660638"/>
              <a:gd name="connsiteX2" fmla="*/ 5162543 w 7734362"/>
              <a:gd name="connsiteY2" fmla="*/ 1590079 h 3660638"/>
              <a:gd name="connsiteX3" fmla="*/ 4941530 w 7734362"/>
              <a:gd name="connsiteY3" fmla="*/ 64970 h 3660638"/>
              <a:gd name="connsiteX4" fmla="*/ 6164476 w 7734362"/>
              <a:gd name="connsiteY4" fmla="*/ 1214375 h 3660638"/>
              <a:gd name="connsiteX5" fmla="*/ 7734362 w 7734362"/>
              <a:gd name="connsiteY5" fmla="*/ 804922 h 3660638"/>
              <a:gd name="connsiteX0" fmla="*/ 0 w 7734362"/>
              <a:gd name="connsiteY0" fmla="*/ 3688791 h 3688791"/>
              <a:gd name="connsiteX1" fmla="*/ 3454246 w 7734362"/>
              <a:gd name="connsiteY1" fmla="*/ 2936664 h 3688791"/>
              <a:gd name="connsiteX2" fmla="*/ 5162543 w 7734362"/>
              <a:gd name="connsiteY2" fmla="*/ 1618232 h 3688791"/>
              <a:gd name="connsiteX3" fmla="*/ 4941530 w 7734362"/>
              <a:gd name="connsiteY3" fmla="*/ 93123 h 3688791"/>
              <a:gd name="connsiteX4" fmla="*/ 6164476 w 7734362"/>
              <a:gd name="connsiteY4" fmla="*/ 1242528 h 3688791"/>
              <a:gd name="connsiteX5" fmla="*/ 7734362 w 7734362"/>
              <a:gd name="connsiteY5" fmla="*/ 833075 h 3688791"/>
              <a:gd name="connsiteX0" fmla="*/ 0 w 7734362"/>
              <a:gd name="connsiteY0" fmla="*/ 3673620 h 3673620"/>
              <a:gd name="connsiteX1" fmla="*/ 3454246 w 7734362"/>
              <a:gd name="connsiteY1" fmla="*/ 2921493 h 3673620"/>
              <a:gd name="connsiteX2" fmla="*/ 5162543 w 7734362"/>
              <a:gd name="connsiteY2" fmla="*/ 1603061 h 3673620"/>
              <a:gd name="connsiteX3" fmla="*/ 4957709 w 7734362"/>
              <a:gd name="connsiteY3" fmla="*/ 94131 h 3673620"/>
              <a:gd name="connsiteX4" fmla="*/ 6164476 w 7734362"/>
              <a:gd name="connsiteY4" fmla="*/ 1227357 h 3673620"/>
              <a:gd name="connsiteX5" fmla="*/ 7734362 w 7734362"/>
              <a:gd name="connsiteY5" fmla="*/ 817904 h 3673620"/>
              <a:gd name="connsiteX0" fmla="*/ 0 w 7734362"/>
              <a:gd name="connsiteY0" fmla="*/ 3640616 h 3640616"/>
              <a:gd name="connsiteX1" fmla="*/ 3454246 w 7734362"/>
              <a:gd name="connsiteY1" fmla="*/ 2888489 h 3640616"/>
              <a:gd name="connsiteX2" fmla="*/ 5162543 w 7734362"/>
              <a:gd name="connsiteY2" fmla="*/ 1570057 h 3640616"/>
              <a:gd name="connsiteX3" fmla="*/ 4957709 w 7734362"/>
              <a:gd name="connsiteY3" fmla="*/ 61127 h 3640616"/>
              <a:gd name="connsiteX4" fmla="*/ 6164476 w 7734362"/>
              <a:gd name="connsiteY4" fmla="*/ 1194353 h 3640616"/>
              <a:gd name="connsiteX5" fmla="*/ 7734362 w 7734362"/>
              <a:gd name="connsiteY5" fmla="*/ 784900 h 3640616"/>
              <a:gd name="connsiteX0" fmla="*/ 0 w 7734362"/>
              <a:gd name="connsiteY0" fmla="*/ 3647921 h 3647921"/>
              <a:gd name="connsiteX1" fmla="*/ 3454246 w 7734362"/>
              <a:gd name="connsiteY1" fmla="*/ 2895794 h 3647921"/>
              <a:gd name="connsiteX2" fmla="*/ 5162543 w 7734362"/>
              <a:gd name="connsiteY2" fmla="*/ 1577362 h 3647921"/>
              <a:gd name="connsiteX3" fmla="*/ 4957709 w 7734362"/>
              <a:gd name="connsiteY3" fmla="*/ 68432 h 3647921"/>
              <a:gd name="connsiteX4" fmla="*/ 6164476 w 7734362"/>
              <a:gd name="connsiteY4" fmla="*/ 1201658 h 3647921"/>
              <a:gd name="connsiteX5" fmla="*/ 7734362 w 7734362"/>
              <a:gd name="connsiteY5" fmla="*/ 792205 h 3647921"/>
              <a:gd name="connsiteX0" fmla="*/ 0 w 7734362"/>
              <a:gd name="connsiteY0" fmla="*/ 3659436 h 3659436"/>
              <a:gd name="connsiteX1" fmla="*/ 3454246 w 7734362"/>
              <a:gd name="connsiteY1" fmla="*/ 2907309 h 3659436"/>
              <a:gd name="connsiteX2" fmla="*/ 5162543 w 7734362"/>
              <a:gd name="connsiteY2" fmla="*/ 1588877 h 3659436"/>
              <a:gd name="connsiteX3" fmla="*/ 4957709 w 7734362"/>
              <a:gd name="connsiteY3" fmla="*/ 79947 h 3659436"/>
              <a:gd name="connsiteX4" fmla="*/ 6164476 w 7734362"/>
              <a:gd name="connsiteY4" fmla="*/ 1213173 h 3659436"/>
              <a:gd name="connsiteX5" fmla="*/ 7734362 w 7734362"/>
              <a:gd name="connsiteY5" fmla="*/ 803720 h 3659436"/>
              <a:gd name="connsiteX0" fmla="*/ 0 w 7734362"/>
              <a:gd name="connsiteY0" fmla="*/ 3659436 h 3659436"/>
              <a:gd name="connsiteX1" fmla="*/ 3454246 w 7734362"/>
              <a:gd name="connsiteY1" fmla="*/ 2907309 h 3659436"/>
              <a:gd name="connsiteX2" fmla="*/ 5162543 w 7734362"/>
              <a:gd name="connsiteY2" fmla="*/ 1588877 h 3659436"/>
              <a:gd name="connsiteX3" fmla="*/ 4957709 w 7734362"/>
              <a:gd name="connsiteY3" fmla="*/ 79947 h 3659436"/>
              <a:gd name="connsiteX4" fmla="*/ 6164476 w 7734362"/>
              <a:gd name="connsiteY4" fmla="*/ 1213173 h 3659436"/>
              <a:gd name="connsiteX5" fmla="*/ 7734362 w 7734362"/>
              <a:gd name="connsiteY5" fmla="*/ 803720 h 3659436"/>
              <a:gd name="connsiteX0" fmla="*/ 0 w 7734362"/>
              <a:gd name="connsiteY0" fmla="*/ 3582010 h 3582010"/>
              <a:gd name="connsiteX1" fmla="*/ 3454246 w 7734362"/>
              <a:gd name="connsiteY1" fmla="*/ 2829883 h 3582010"/>
              <a:gd name="connsiteX2" fmla="*/ 5162543 w 7734362"/>
              <a:gd name="connsiteY2" fmla="*/ 1511451 h 3582010"/>
              <a:gd name="connsiteX3" fmla="*/ 4957709 w 7734362"/>
              <a:gd name="connsiteY3" fmla="*/ 2521 h 3582010"/>
              <a:gd name="connsiteX4" fmla="*/ 6407145 w 7734362"/>
              <a:gd name="connsiteY4" fmla="*/ 1103391 h 3582010"/>
              <a:gd name="connsiteX5" fmla="*/ 7734362 w 7734362"/>
              <a:gd name="connsiteY5" fmla="*/ 726294 h 3582010"/>
              <a:gd name="connsiteX0" fmla="*/ 0 w 7734362"/>
              <a:gd name="connsiteY0" fmla="*/ 3586304 h 3586304"/>
              <a:gd name="connsiteX1" fmla="*/ 3454246 w 7734362"/>
              <a:gd name="connsiteY1" fmla="*/ 2834177 h 3586304"/>
              <a:gd name="connsiteX2" fmla="*/ 5162543 w 7734362"/>
              <a:gd name="connsiteY2" fmla="*/ 1515745 h 3586304"/>
              <a:gd name="connsiteX3" fmla="*/ 4957709 w 7734362"/>
              <a:gd name="connsiteY3" fmla="*/ 6815 h 3586304"/>
              <a:gd name="connsiteX4" fmla="*/ 6407145 w 7734362"/>
              <a:gd name="connsiteY4" fmla="*/ 1107685 h 3586304"/>
              <a:gd name="connsiteX5" fmla="*/ 7734362 w 7734362"/>
              <a:gd name="connsiteY5" fmla="*/ 730588 h 3586304"/>
              <a:gd name="connsiteX0" fmla="*/ 0 w 7734362"/>
              <a:gd name="connsiteY0" fmla="*/ 3687876 h 3687876"/>
              <a:gd name="connsiteX1" fmla="*/ 3454246 w 7734362"/>
              <a:gd name="connsiteY1" fmla="*/ 2935749 h 3687876"/>
              <a:gd name="connsiteX2" fmla="*/ 5162543 w 7734362"/>
              <a:gd name="connsiteY2" fmla="*/ 1617317 h 3687876"/>
              <a:gd name="connsiteX3" fmla="*/ 4957709 w 7734362"/>
              <a:gd name="connsiteY3" fmla="*/ 108387 h 3687876"/>
              <a:gd name="connsiteX4" fmla="*/ 6407145 w 7734362"/>
              <a:gd name="connsiteY4" fmla="*/ 1209257 h 3687876"/>
              <a:gd name="connsiteX5" fmla="*/ 7734362 w 7734362"/>
              <a:gd name="connsiteY5" fmla="*/ 832160 h 3687876"/>
              <a:gd name="connsiteX0" fmla="*/ 0 w 7734362"/>
              <a:gd name="connsiteY0" fmla="*/ 3707261 h 3707261"/>
              <a:gd name="connsiteX1" fmla="*/ 3454246 w 7734362"/>
              <a:gd name="connsiteY1" fmla="*/ 2955134 h 3707261"/>
              <a:gd name="connsiteX2" fmla="*/ 5162543 w 7734362"/>
              <a:gd name="connsiteY2" fmla="*/ 1636702 h 3707261"/>
              <a:gd name="connsiteX3" fmla="*/ 4957709 w 7734362"/>
              <a:gd name="connsiteY3" fmla="*/ 127772 h 3707261"/>
              <a:gd name="connsiteX4" fmla="*/ 6407145 w 7734362"/>
              <a:gd name="connsiteY4" fmla="*/ 1228642 h 3707261"/>
              <a:gd name="connsiteX5" fmla="*/ 7734362 w 7734362"/>
              <a:gd name="connsiteY5" fmla="*/ 851545 h 3707261"/>
              <a:gd name="connsiteX0" fmla="*/ 0 w 7734362"/>
              <a:gd name="connsiteY0" fmla="*/ 3661117 h 3661117"/>
              <a:gd name="connsiteX1" fmla="*/ 3454246 w 7734362"/>
              <a:gd name="connsiteY1" fmla="*/ 2908990 h 3661117"/>
              <a:gd name="connsiteX2" fmla="*/ 5162543 w 7734362"/>
              <a:gd name="connsiteY2" fmla="*/ 1590558 h 3661117"/>
              <a:gd name="connsiteX3" fmla="*/ 4957709 w 7734362"/>
              <a:gd name="connsiteY3" fmla="*/ 81628 h 3661117"/>
              <a:gd name="connsiteX4" fmla="*/ 6407145 w 7734362"/>
              <a:gd name="connsiteY4" fmla="*/ 1182498 h 3661117"/>
              <a:gd name="connsiteX5" fmla="*/ 7734362 w 7734362"/>
              <a:gd name="connsiteY5" fmla="*/ 805401 h 3661117"/>
              <a:gd name="connsiteX0" fmla="*/ 0 w 7734362"/>
              <a:gd name="connsiteY0" fmla="*/ 3653475 h 3653475"/>
              <a:gd name="connsiteX1" fmla="*/ 3454246 w 7734362"/>
              <a:gd name="connsiteY1" fmla="*/ 2901348 h 3653475"/>
              <a:gd name="connsiteX2" fmla="*/ 5162543 w 7734362"/>
              <a:gd name="connsiteY2" fmla="*/ 1582916 h 3653475"/>
              <a:gd name="connsiteX3" fmla="*/ 4957709 w 7734362"/>
              <a:gd name="connsiteY3" fmla="*/ 73986 h 3653475"/>
              <a:gd name="connsiteX4" fmla="*/ 6407145 w 7734362"/>
              <a:gd name="connsiteY4" fmla="*/ 1174856 h 3653475"/>
              <a:gd name="connsiteX5" fmla="*/ 7734362 w 7734362"/>
              <a:gd name="connsiteY5" fmla="*/ 797759 h 3653475"/>
              <a:gd name="connsiteX0" fmla="*/ 0 w 7734362"/>
              <a:gd name="connsiteY0" fmla="*/ 3682289 h 3682289"/>
              <a:gd name="connsiteX1" fmla="*/ 3454246 w 7734362"/>
              <a:gd name="connsiteY1" fmla="*/ 2930162 h 3682289"/>
              <a:gd name="connsiteX2" fmla="*/ 5162543 w 7734362"/>
              <a:gd name="connsiteY2" fmla="*/ 1611730 h 3682289"/>
              <a:gd name="connsiteX3" fmla="*/ 4957709 w 7734362"/>
              <a:gd name="connsiteY3" fmla="*/ 102800 h 3682289"/>
              <a:gd name="connsiteX4" fmla="*/ 6407145 w 7734362"/>
              <a:gd name="connsiteY4" fmla="*/ 1203670 h 3682289"/>
              <a:gd name="connsiteX5" fmla="*/ 7734362 w 7734362"/>
              <a:gd name="connsiteY5" fmla="*/ 826573 h 3682289"/>
              <a:gd name="connsiteX0" fmla="*/ 0 w 7734362"/>
              <a:gd name="connsiteY0" fmla="*/ 3583278 h 3583278"/>
              <a:gd name="connsiteX1" fmla="*/ 3454246 w 7734362"/>
              <a:gd name="connsiteY1" fmla="*/ 2831151 h 3583278"/>
              <a:gd name="connsiteX2" fmla="*/ 5162544 w 7734362"/>
              <a:gd name="connsiteY2" fmla="*/ 1609787 h 3583278"/>
              <a:gd name="connsiteX3" fmla="*/ 4957709 w 7734362"/>
              <a:gd name="connsiteY3" fmla="*/ 3789 h 3583278"/>
              <a:gd name="connsiteX4" fmla="*/ 6407145 w 7734362"/>
              <a:gd name="connsiteY4" fmla="*/ 1104659 h 3583278"/>
              <a:gd name="connsiteX5" fmla="*/ 7734362 w 7734362"/>
              <a:gd name="connsiteY5" fmla="*/ 727562 h 3583278"/>
              <a:gd name="connsiteX0" fmla="*/ 0 w 7734362"/>
              <a:gd name="connsiteY0" fmla="*/ 3581730 h 3581730"/>
              <a:gd name="connsiteX1" fmla="*/ 3454246 w 7734362"/>
              <a:gd name="connsiteY1" fmla="*/ 2829603 h 3581730"/>
              <a:gd name="connsiteX2" fmla="*/ 5211078 w 7734362"/>
              <a:gd name="connsiteY2" fmla="*/ 1486904 h 3581730"/>
              <a:gd name="connsiteX3" fmla="*/ 4957709 w 7734362"/>
              <a:gd name="connsiteY3" fmla="*/ 2241 h 3581730"/>
              <a:gd name="connsiteX4" fmla="*/ 6407145 w 7734362"/>
              <a:gd name="connsiteY4" fmla="*/ 1103111 h 3581730"/>
              <a:gd name="connsiteX5" fmla="*/ 7734362 w 7734362"/>
              <a:gd name="connsiteY5" fmla="*/ 726014 h 3581730"/>
              <a:gd name="connsiteX0" fmla="*/ 0 w 7734362"/>
              <a:gd name="connsiteY0" fmla="*/ 3581730 h 3581730"/>
              <a:gd name="connsiteX1" fmla="*/ 3454246 w 7734362"/>
              <a:gd name="connsiteY1" fmla="*/ 2829603 h 3581730"/>
              <a:gd name="connsiteX2" fmla="*/ 5211078 w 7734362"/>
              <a:gd name="connsiteY2" fmla="*/ 1486904 h 3581730"/>
              <a:gd name="connsiteX3" fmla="*/ 4957709 w 7734362"/>
              <a:gd name="connsiteY3" fmla="*/ 2241 h 3581730"/>
              <a:gd name="connsiteX4" fmla="*/ 6407145 w 7734362"/>
              <a:gd name="connsiteY4" fmla="*/ 1103111 h 3581730"/>
              <a:gd name="connsiteX5" fmla="*/ 7734362 w 7734362"/>
              <a:gd name="connsiteY5" fmla="*/ 726014 h 3581730"/>
              <a:gd name="connsiteX0" fmla="*/ 0 w 7734362"/>
              <a:gd name="connsiteY0" fmla="*/ 3591513 h 3591513"/>
              <a:gd name="connsiteX1" fmla="*/ 3454246 w 7734362"/>
              <a:gd name="connsiteY1" fmla="*/ 2839386 h 3591513"/>
              <a:gd name="connsiteX2" fmla="*/ 5211078 w 7734362"/>
              <a:gd name="connsiteY2" fmla="*/ 1496687 h 3591513"/>
              <a:gd name="connsiteX3" fmla="*/ 4957709 w 7734362"/>
              <a:gd name="connsiteY3" fmla="*/ 12024 h 3591513"/>
              <a:gd name="connsiteX4" fmla="*/ 6407145 w 7734362"/>
              <a:gd name="connsiteY4" fmla="*/ 1112894 h 3591513"/>
              <a:gd name="connsiteX5" fmla="*/ 7734362 w 7734362"/>
              <a:gd name="connsiteY5" fmla="*/ 735797 h 3591513"/>
              <a:gd name="connsiteX0" fmla="*/ 0 w 7734362"/>
              <a:gd name="connsiteY0" fmla="*/ 3613435 h 3613435"/>
              <a:gd name="connsiteX1" fmla="*/ 3454246 w 7734362"/>
              <a:gd name="connsiteY1" fmla="*/ 2861308 h 3613435"/>
              <a:gd name="connsiteX2" fmla="*/ 5211078 w 7734362"/>
              <a:gd name="connsiteY2" fmla="*/ 1518609 h 3613435"/>
              <a:gd name="connsiteX3" fmla="*/ 4957709 w 7734362"/>
              <a:gd name="connsiteY3" fmla="*/ 33946 h 3613435"/>
              <a:gd name="connsiteX4" fmla="*/ 6407145 w 7734362"/>
              <a:gd name="connsiteY4" fmla="*/ 1134816 h 3613435"/>
              <a:gd name="connsiteX5" fmla="*/ 7734362 w 7734362"/>
              <a:gd name="connsiteY5" fmla="*/ 757719 h 3613435"/>
              <a:gd name="connsiteX0" fmla="*/ 0 w 7734362"/>
              <a:gd name="connsiteY0" fmla="*/ 3583340 h 3583340"/>
              <a:gd name="connsiteX1" fmla="*/ 3454246 w 7734362"/>
              <a:gd name="connsiteY1" fmla="*/ 2831213 h 3583340"/>
              <a:gd name="connsiteX2" fmla="*/ 5211078 w 7734362"/>
              <a:gd name="connsiteY2" fmla="*/ 1488514 h 3583340"/>
              <a:gd name="connsiteX3" fmla="*/ 4957709 w 7734362"/>
              <a:gd name="connsiteY3" fmla="*/ 3851 h 3583340"/>
              <a:gd name="connsiteX4" fmla="*/ 6326255 w 7734362"/>
              <a:gd name="connsiteY4" fmla="*/ 999564 h 3583340"/>
              <a:gd name="connsiteX5" fmla="*/ 7734362 w 7734362"/>
              <a:gd name="connsiteY5" fmla="*/ 727624 h 3583340"/>
              <a:gd name="connsiteX0" fmla="*/ 0 w 7734362"/>
              <a:gd name="connsiteY0" fmla="*/ 3583340 h 3583340"/>
              <a:gd name="connsiteX1" fmla="*/ 3454246 w 7734362"/>
              <a:gd name="connsiteY1" fmla="*/ 2831213 h 3583340"/>
              <a:gd name="connsiteX2" fmla="*/ 5211078 w 7734362"/>
              <a:gd name="connsiteY2" fmla="*/ 1488514 h 3583340"/>
              <a:gd name="connsiteX3" fmla="*/ 4957709 w 7734362"/>
              <a:gd name="connsiteY3" fmla="*/ 3851 h 3583340"/>
              <a:gd name="connsiteX4" fmla="*/ 6326255 w 7734362"/>
              <a:gd name="connsiteY4" fmla="*/ 999564 h 3583340"/>
              <a:gd name="connsiteX5" fmla="*/ 7734362 w 7734362"/>
              <a:gd name="connsiteY5" fmla="*/ 727624 h 3583340"/>
              <a:gd name="connsiteX0" fmla="*/ 0 w 7734362"/>
              <a:gd name="connsiteY0" fmla="*/ 3583340 h 3583340"/>
              <a:gd name="connsiteX1" fmla="*/ 3454246 w 7734362"/>
              <a:gd name="connsiteY1" fmla="*/ 2831213 h 3583340"/>
              <a:gd name="connsiteX2" fmla="*/ 5211078 w 7734362"/>
              <a:gd name="connsiteY2" fmla="*/ 1488514 h 3583340"/>
              <a:gd name="connsiteX3" fmla="*/ 4957709 w 7734362"/>
              <a:gd name="connsiteY3" fmla="*/ 3851 h 3583340"/>
              <a:gd name="connsiteX4" fmla="*/ 6326255 w 7734362"/>
              <a:gd name="connsiteY4" fmla="*/ 999564 h 3583340"/>
              <a:gd name="connsiteX5" fmla="*/ 7734362 w 7734362"/>
              <a:gd name="connsiteY5" fmla="*/ 727624 h 3583340"/>
              <a:gd name="connsiteX0" fmla="*/ 0 w 7734362"/>
              <a:gd name="connsiteY0" fmla="*/ 3586818 h 3586818"/>
              <a:gd name="connsiteX1" fmla="*/ 3454246 w 7734362"/>
              <a:gd name="connsiteY1" fmla="*/ 2834691 h 3586818"/>
              <a:gd name="connsiteX2" fmla="*/ 5211078 w 7734362"/>
              <a:gd name="connsiteY2" fmla="*/ 1491992 h 3586818"/>
              <a:gd name="connsiteX3" fmla="*/ 4957709 w 7734362"/>
              <a:gd name="connsiteY3" fmla="*/ 7329 h 3586818"/>
              <a:gd name="connsiteX4" fmla="*/ 6326255 w 7734362"/>
              <a:gd name="connsiteY4" fmla="*/ 1003042 h 3586818"/>
              <a:gd name="connsiteX5" fmla="*/ 7734362 w 7734362"/>
              <a:gd name="connsiteY5" fmla="*/ 731102 h 3586818"/>
              <a:gd name="connsiteX0" fmla="*/ 0 w 7734362"/>
              <a:gd name="connsiteY0" fmla="*/ 3582159 h 3582159"/>
              <a:gd name="connsiteX1" fmla="*/ 3454246 w 7734362"/>
              <a:gd name="connsiteY1" fmla="*/ 2830032 h 3582159"/>
              <a:gd name="connsiteX2" fmla="*/ 5211078 w 7734362"/>
              <a:gd name="connsiteY2" fmla="*/ 1487333 h 3582159"/>
              <a:gd name="connsiteX3" fmla="*/ 4957709 w 7734362"/>
              <a:gd name="connsiteY3" fmla="*/ 2670 h 3582159"/>
              <a:gd name="connsiteX4" fmla="*/ 6326255 w 7734362"/>
              <a:gd name="connsiteY4" fmla="*/ 998383 h 3582159"/>
              <a:gd name="connsiteX5" fmla="*/ 7734362 w 7734362"/>
              <a:gd name="connsiteY5" fmla="*/ 726443 h 3582159"/>
              <a:gd name="connsiteX0" fmla="*/ 0 w 7734362"/>
              <a:gd name="connsiteY0" fmla="*/ 3626225 h 3626225"/>
              <a:gd name="connsiteX1" fmla="*/ 3454246 w 7734362"/>
              <a:gd name="connsiteY1" fmla="*/ 2874098 h 3626225"/>
              <a:gd name="connsiteX2" fmla="*/ 5211078 w 7734362"/>
              <a:gd name="connsiteY2" fmla="*/ 1531399 h 3626225"/>
              <a:gd name="connsiteX3" fmla="*/ 4957709 w 7734362"/>
              <a:gd name="connsiteY3" fmla="*/ 46736 h 3626225"/>
              <a:gd name="connsiteX4" fmla="*/ 6326255 w 7734362"/>
              <a:gd name="connsiteY4" fmla="*/ 1042449 h 3626225"/>
              <a:gd name="connsiteX5" fmla="*/ 7734362 w 7734362"/>
              <a:gd name="connsiteY5" fmla="*/ 770509 h 3626225"/>
              <a:gd name="connsiteX0" fmla="*/ 0 w 7734362"/>
              <a:gd name="connsiteY0" fmla="*/ 3597711 h 3597711"/>
              <a:gd name="connsiteX1" fmla="*/ 3454246 w 7734362"/>
              <a:gd name="connsiteY1" fmla="*/ 2845584 h 3597711"/>
              <a:gd name="connsiteX2" fmla="*/ 5211078 w 7734362"/>
              <a:gd name="connsiteY2" fmla="*/ 1502885 h 3597711"/>
              <a:gd name="connsiteX3" fmla="*/ 4957709 w 7734362"/>
              <a:gd name="connsiteY3" fmla="*/ 18222 h 3597711"/>
              <a:gd name="connsiteX4" fmla="*/ 6326255 w 7734362"/>
              <a:gd name="connsiteY4" fmla="*/ 1013935 h 3597711"/>
              <a:gd name="connsiteX5" fmla="*/ 7734362 w 7734362"/>
              <a:gd name="connsiteY5" fmla="*/ 741995 h 3597711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211078 w 7734362"/>
              <a:gd name="connsiteY2" fmla="*/ 1518830 h 3613656"/>
              <a:gd name="connsiteX3" fmla="*/ 4957709 w 7734362"/>
              <a:gd name="connsiteY3" fmla="*/ 34167 h 3613656"/>
              <a:gd name="connsiteX4" fmla="*/ 6326255 w 7734362"/>
              <a:gd name="connsiteY4" fmla="*/ 1029880 h 3613656"/>
              <a:gd name="connsiteX5" fmla="*/ 7734362 w 7734362"/>
              <a:gd name="connsiteY5" fmla="*/ 757940 h 3613656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211078 w 7734362"/>
              <a:gd name="connsiteY2" fmla="*/ 1518830 h 3613656"/>
              <a:gd name="connsiteX3" fmla="*/ 4957709 w 7734362"/>
              <a:gd name="connsiteY3" fmla="*/ 34167 h 3613656"/>
              <a:gd name="connsiteX4" fmla="*/ 6326255 w 7734362"/>
              <a:gd name="connsiteY4" fmla="*/ 1029880 h 3613656"/>
              <a:gd name="connsiteX5" fmla="*/ 7734362 w 7734362"/>
              <a:gd name="connsiteY5" fmla="*/ 757940 h 3613656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211078 w 7734362"/>
              <a:gd name="connsiteY2" fmla="*/ 1518830 h 3613656"/>
              <a:gd name="connsiteX3" fmla="*/ 4957709 w 7734362"/>
              <a:gd name="connsiteY3" fmla="*/ 34167 h 3613656"/>
              <a:gd name="connsiteX4" fmla="*/ 6326255 w 7734362"/>
              <a:gd name="connsiteY4" fmla="*/ 1029880 h 3613656"/>
              <a:gd name="connsiteX5" fmla="*/ 7734362 w 7734362"/>
              <a:gd name="connsiteY5" fmla="*/ 757940 h 3613656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211078 w 7734362"/>
              <a:gd name="connsiteY2" fmla="*/ 1518830 h 3613656"/>
              <a:gd name="connsiteX3" fmla="*/ 4957709 w 7734362"/>
              <a:gd name="connsiteY3" fmla="*/ 34167 h 3613656"/>
              <a:gd name="connsiteX4" fmla="*/ 6245366 w 7734362"/>
              <a:gd name="connsiteY4" fmla="*/ 1062236 h 3613656"/>
              <a:gd name="connsiteX5" fmla="*/ 7734362 w 7734362"/>
              <a:gd name="connsiteY5" fmla="*/ 757940 h 3613656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186811 w 7734362"/>
              <a:gd name="connsiteY2" fmla="*/ 1518830 h 3613656"/>
              <a:gd name="connsiteX3" fmla="*/ 4957709 w 7734362"/>
              <a:gd name="connsiteY3" fmla="*/ 34167 h 3613656"/>
              <a:gd name="connsiteX4" fmla="*/ 6245366 w 7734362"/>
              <a:gd name="connsiteY4" fmla="*/ 1062236 h 3613656"/>
              <a:gd name="connsiteX5" fmla="*/ 7734362 w 7734362"/>
              <a:gd name="connsiteY5" fmla="*/ 757940 h 3613656"/>
              <a:gd name="connsiteX0" fmla="*/ 0 w 7734362"/>
              <a:gd name="connsiteY0" fmla="*/ 3613440 h 3613440"/>
              <a:gd name="connsiteX1" fmla="*/ 3454246 w 7734362"/>
              <a:gd name="connsiteY1" fmla="*/ 2861313 h 3613440"/>
              <a:gd name="connsiteX2" fmla="*/ 5186811 w 7734362"/>
              <a:gd name="connsiteY2" fmla="*/ 1518614 h 3613440"/>
              <a:gd name="connsiteX3" fmla="*/ 4957709 w 7734362"/>
              <a:gd name="connsiteY3" fmla="*/ 33951 h 3613440"/>
              <a:gd name="connsiteX4" fmla="*/ 6245366 w 7734362"/>
              <a:gd name="connsiteY4" fmla="*/ 1062020 h 3613440"/>
              <a:gd name="connsiteX5" fmla="*/ 7734362 w 7734362"/>
              <a:gd name="connsiteY5" fmla="*/ 757724 h 3613440"/>
              <a:gd name="connsiteX0" fmla="*/ 0 w 7734362"/>
              <a:gd name="connsiteY0" fmla="*/ 3616227 h 3616227"/>
              <a:gd name="connsiteX1" fmla="*/ 3454246 w 7734362"/>
              <a:gd name="connsiteY1" fmla="*/ 2864100 h 3616227"/>
              <a:gd name="connsiteX2" fmla="*/ 5186811 w 7734362"/>
              <a:gd name="connsiteY2" fmla="*/ 1521401 h 3616227"/>
              <a:gd name="connsiteX3" fmla="*/ 4957709 w 7734362"/>
              <a:gd name="connsiteY3" fmla="*/ 36738 h 3616227"/>
              <a:gd name="connsiteX4" fmla="*/ 6245366 w 7734362"/>
              <a:gd name="connsiteY4" fmla="*/ 1064807 h 3616227"/>
              <a:gd name="connsiteX5" fmla="*/ 7734362 w 7734362"/>
              <a:gd name="connsiteY5" fmla="*/ 760511 h 3616227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2880 h 3632880"/>
              <a:gd name="connsiteX1" fmla="*/ 3454246 w 7734362"/>
              <a:gd name="connsiteY1" fmla="*/ 2880753 h 3632880"/>
              <a:gd name="connsiteX2" fmla="*/ 5186811 w 7734362"/>
              <a:gd name="connsiteY2" fmla="*/ 1538054 h 3632880"/>
              <a:gd name="connsiteX3" fmla="*/ 4957709 w 7734362"/>
              <a:gd name="connsiteY3" fmla="*/ 53391 h 3632880"/>
              <a:gd name="connsiteX4" fmla="*/ 6245366 w 7734362"/>
              <a:gd name="connsiteY4" fmla="*/ 1081460 h 3632880"/>
              <a:gd name="connsiteX5" fmla="*/ 7734362 w 7734362"/>
              <a:gd name="connsiteY5" fmla="*/ 777164 h 3632880"/>
              <a:gd name="connsiteX0" fmla="*/ 0 w 7734362"/>
              <a:gd name="connsiteY0" fmla="*/ 3633908 h 3633908"/>
              <a:gd name="connsiteX1" fmla="*/ 3454246 w 7734362"/>
              <a:gd name="connsiteY1" fmla="*/ 2881781 h 3633908"/>
              <a:gd name="connsiteX2" fmla="*/ 5186811 w 7734362"/>
              <a:gd name="connsiteY2" fmla="*/ 1539082 h 3633908"/>
              <a:gd name="connsiteX3" fmla="*/ 4957709 w 7734362"/>
              <a:gd name="connsiteY3" fmla="*/ 54419 h 3633908"/>
              <a:gd name="connsiteX4" fmla="*/ 6245366 w 7734362"/>
              <a:gd name="connsiteY4" fmla="*/ 1082488 h 3633908"/>
              <a:gd name="connsiteX5" fmla="*/ 7734362 w 7734362"/>
              <a:gd name="connsiteY5" fmla="*/ 778192 h 3633908"/>
              <a:gd name="connsiteX0" fmla="*/ 0 w 7734362"/>
              <a:gd name="connsiteY0" fmla="*/ 3633908 h 3633908"/>
              <a:gd name="connsiteX1" fmla="*/ 3454246 w 7734362"/>
              <a:gd name="connsiteY1" fmla="*/ 2881781 h 3633908"/>
              <a:gd name="connsiteX2" fmla="*/ 5186811 w 7734362"/>
              <a:gd name="connsiteY2" fmla="*/ 1539082 h 3633908"/>
              <a:gd name="connsiteX3" fmla="*/ 4957709 w 7734362"/>
              <a:gd name="connsiteY3" fmla="*/ 54419 h 3633908"/>
              <a:gd name="connsiteX4" fmla="*/ 6245366 w 7734362"/>
              <a:gd name="connsiteY4" fmla="*/ 1082488 h 3633908"/>
              <a:gd name="connsiteX5" fmla="*/ 7734362 w 7734362"/>
              <a:gd name="connsiteY5" fmla="*/ 778192 h 3633908"/>
              <a:gd name="connsiteX0" fmla="*/ 0 w 7734362"/>
              <a:gd name="connsiteY0" fmla="*/ 3636289 h 3636289"/>
              <a:gd name="connsiteX1" fmla="*/ 3454246 w 7734362"/>
              <a:gd name="connsiteY1" fmla="*/ 2884162 h 3636289"/>
              <a:gd name="connsiteX2" fmla="*/ 5186811 w 7734362"/>
              <a:gd name="connsiteY2" fmla="*/ 1541463 h 3636289"/>
              <a:gd name="connsiteX3" fmla="*/ 4957709 w 7734362"/>
              <a:gd name="connsiteY3" fmla="*/ 56800 h 3636289"/>
              <a:gd name="connsiteX4" fmla="*/ 6245366 w 7734362"/>
              <a:gd name="connsiteY4" fmla="*/ 1084869 h 3636289"/>
              <a:gd name="connsiteX5" fmla="*/ 7734362 w 7734362"/>
              <a:gd name="connsiteY5" fmla="*/ 780573 h 3636289"/>
              <a:gd name="connsiteX0" fmla="*/ 0 w 7734362"/>
              <a:gd name="connsiteY0" fmla="*/ 3641128 h 3641128"/>
              <a:gd name="connsiteX1" fmla="*/ 3454246 w 7734362"/>
              <a:gd name="connsiteY1" fmla="*/ 2889001 h 3641128"/>
              <a:gd name="connsiteX2" fmla="*/ 5186811 w 7734362"/>
              <a:gd name="connsiteY2" fmla="*/ 1546302 h 3641128"/>
              <a:gd name="connsiteX3" fmla="*/ 4957709 w 7734362"/>
              <a:gd name="connsiteY3" fmla="*/ 61639 h 3641128"/>
              <a:gd name="connsiteX4" fmla="*/ 6245366 w 7734362"/>
              <a:gd name="connsiteY4" fmla="*/ 1089708 h 3641128"/>
              <a:gd name="connsiteX5" fmla="*/ 7734362 w 7734362"/>
              <a:gd name="connsiteY5" fmla="*/ 785412 h 3641128"/>
              <a:gd name="connsiteX0" fmla="*/ 0 w 7734362"/>
              <a:gd name="connsiteY0" fmla="*/ 3641128 h 3641128"/>
              <a:gd name="connsiteX1" fmla="*/ 3454246 w 7734362"/>
              <a:gd name="connsiteY1" fmla="*/ 2889001 h 3641128"/>
              <a:gd name="connsiteX2" fmla="*/ 5186811 w 7734362"/>
              <a:gd name="connsiteY2" fmla="*/ 1546302 h 3641128"/>
              <a:gd name="connsiteX3" fmla="*/ 4957709 w 7734362"/>
              <a:gd name="connsiteY3" fmla="*/ 61639 h 3641128"/>
              <a:gd name="connsiteX4" fmla="*/ 6245366 w 7734362"/>
              <a:gd name="connsiteY4" fmla="*/ 1089708 h 3641128"/>
              <a:gd name="connsiteX5" fmla="*/ 7734362 w 7734362"/>
              <a:gd name="connsiteY5" fmla="*/ 785412 h 3641128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45366 w 7734362"/>
              <a:gd name="connsiteY4" fmla="*/ 1091260 h 3642680"/>
              <a:gd name="connsiteX5" fmla="*/ 7734362 w 7734362"/>
              <a:gd name="connsiteY5" fmla="*/ 786964 h 3642680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45366 w 7734362"/>
              <a:gd name="connsiteY4" fmla="*/ 1091260 h 3642680"/>
              <a:gd name="connsiteX5" fmla="*/ 7734362 w 7734362"/>
              <a:gd name="connsiteY5" fmla="*/ 786964 h 3642680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45366 w 7734362"/>
              <a:gd name="connsiteY4" fmla="*/ 1091260 h 3642680"/>
              <a:gd name="connsiteX5" fmla="*/ 7734362 w 7734362"/>
              <a:gd name="connsiteY5" fmla="*/ 738430 h 3642680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29187 w 7734362"/>
              <a:gd name="connsiteY4" fmla="*/ 1139794 h 3642680"/>
              <a:gd name="connsiteX5" fmla="*/ 7734362 w 7734362"/>
              <a:gd name="connsiteY5" fmla="*/ 738430 h 3642680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29187 w 7734362"/>
              <a:gd name="connsiteY4" fmla="*/ 1139794 h 3642680"/>
              <a:gd name="connsiteX5" fmla="*/ 7734362 w 7734362"/>
              <a:gd name="connsiteY5" fmla="*/ 738430 h 3642680"/>
              <a:gd name="connsiteX0" fmla="*/ 0 w 8066010"/>
              <a:gd name="connsiteY0" fmla="*/ 3642680 h 3642680"/>
              <a:gd name="connsiteX1" fmla="*/ 3454246 w 8066010"/>
              <a:gd name="connsiteY1" fmla="*/ 2890553 h 3642680"/>
              <a:gd name="connsiteX2" fmla="*/ 5186811 w 8066010"/>
              <a:gd name="connsiteY2" fmla="*/ 1547854 h 3642680"/>
              <a:gd name="connsiteX3" fmla="*/ 4957709 w 8066010"/>
              <a:gd name="connsiteY3" fmla="*/ 63191 h 3642680"/>
              <a:gd name="connsiteX4" fmla="*/ 6229187 w 8066010"/>
              <a:gd name="connsiteY4" fmla="*/ 1139794 h 3642680"/>
              <a:gd name="connsiteX5" fmla="*/ 8066010 w 8066010"/>
              <a:gd name="connsiteY5" fmla="*/ 609006 h 3642680"/>
              <a:gd name="connsiteX0" fmla="*/ 0 w 8066010"/>
              <a:gd name="connsiteY0" fmla="*/ 3642680 h 3642680"/>
              <a:gd name="connsiteX1" fmla="*/ 3454246 w 8066010"/>
              <a:gd name="connsiteY1" fmla="*/ 2890553 h 3642680"/>
              <a:gd name="connsiteX2" fmla="*/ 5186811 w 8066010"/>
              <a:gd name="connsiteY2" fmla="*/ 1547854 h 3642680"/>
              <a:gd name="connsiteX3" fmla="*/ 4957709 w 8066010"/>
              <a:gd name="connsiteY3" fmla="*/ 63191 h 3642680"/>
              <a:gd name="connsiteX4" fmla="*/ 6229187 w 8066010"/>
              <a:gd name="connsiteY4" fmla="*/ 1139794 h 3642680"/>
              <a:gd name="connsiteX5" fmla="*/ 8066010 w 8066010"/>
              <a:gd name="connsiteY5" fmla="*/ 609006 h 3642680"/>
              <a:gd name="connsiteX0" fmla="*/ 0 w 8140393"/>
              <a:gd name="connsiteY0" fmla="*/ 3650945 h 3650945"/>
              <a:gd name="connsiteX1" fmla="*/ 3528629 w 8140393"/>
              <a:gd name="connsiteY1" fmla="*/ 2890553 h 3650945"/>
              <a:gd name="connsiteX2" fmla="*/ 5261194 w 8140393"/>
              <a:gd name="connsiteY2" fmla="*/ 1547854 h 3650945"/>
              <a:gd name="connsiteX3" fmla="*/ 5032092 w 8140393"/>
              <a:gd name="connsiteY3" fmla="*/ 63191 h 3650945"/>
              <a:gd name="connsiteX4" fmla="*/ 6303570 w 8140393"/>
              <a:gd name="connsiteY4" fmla="*/ 1139794 h 3650945"/>
              <a:gd name="connsiteX5" fmla="*/ 8140393 w 8140393"/>
              <a:gd name="connsiteY5" fmla="*/ 609006 h 3650945"/>
              <a:gd name="connsiteX0" fmla="*/ 0 w 7966831"/>
              <a:gd name="connsiteY0" fmla="*/ 3650945 h 3650945"/>
              <a:gd name="connsiteX1" fmla="*/ 3528629 w 7966831"/>
              <a:gd name="connsiteY1" fmla="*/ 2890553 h 3650945"/>
              <a:gd name="connsiteX2" fmla="*/ 5261194 w 7966831"/>
              <a:gd name="connsiteY2" fmla="*/ 1547854 h 3650945"/>
              <a:gd name="connsiteX3" fmla="*/ 5032092 w 7966831"/>
              <a:gd name="connsiteY3" fmla="*/ 63191 h 3650945"/>
              <a:gd name="connsiteX4" fmla="*/ 6303570 w 7966831"/>
              <a:gd name="connsiteY4" fmla="*/ 1139794 h 3650945"/>
              <a:gd name="connsiteX5" fmla="*/ 7966831 w 7966831"/>
              <a:gd name="connsiteY5" fmla="*/ 509828 h 3650945"/>
              <a:gd name="connsiteX0" fmla="*/ 0 w 7966831"/>
              <a:gd name="connsiteY0" fmla="*/ 3650945 h 3650945"/>
              <a:gd name="connsiteX1" fmla="*/ 3528629 w 7966831"/>
              <a:gd name="connsiteY1" fmla="*/ 2890553 h 3650945"/>
              <a:gd name="connsiteX2" fmla="*/ 5261194 w 7966831"/>
              <a:gd name="connsiteY2" fmla="*/ 1547854 h 3650945"/>
              <a:gd name="connsiteX3" fmla="*/ 5032092 w 7966831"/>
              <a:gd name="connsiteY3" fmla="*/ 63191 h 3650945"/>
              <a:gd name="connsiteX4" fmla="*/ 6303570 w 7966831"/>
              <a:gd name="connsiteY4" fmla="*/ 1139794 h 3650945"/>
              <a:gd name="connsiteX5" fmla="*/ 7966831 w 7966831"/>
              <a:gd name="connsiteY5" fmla="*/ 509828 h 3650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6831" h="3650945">
                <a:moveTo>
                  <a:pt x="0" y="3650945"/>
                </a:moveTo>
                <a:cubicBezTo>
                  <a:pt x="1046691" y="3604652"/>
                  <a:pt x="2436429" y="3608103"/>
                  <a:pt x="3528629" y="2890553"/>
                </a:cubicBezTo>
                <a:cubicBezTo>
                  <a:pt x="4214429" y="2411128"/>
                  <a:pt x="4880268" y="1893245"/>
                  <a:pt x="5261194" y="1547854"/>
                </a:cubicBezTo>
                <a:cubicBezTo>
                  <a:pt x="6438285" y="660932"/>
                  <a:pt x="5766016" y="-250607"/>
                  <a:pt x="5032092" y="63191"/>
                </a:cubicBezTo>
                <a:cubicBezTo>
                  <a:pt x="4396180" y="361226"/>
                  <a:pt x="4541740" y="1610823"/>
                  <a:pt x="6303570" y="1139794"/>
                </a:cubicBezTo>
                <a:cubicBezTo>
                  <a:pt x="7220313" y="909094"/>
                  <a:pt x="7544103" y="729920"/>
                  <a:pt x="7966831" y="509828"/>
                </a:cubicBezTo>
              </a:path>
            </a:pathLst>
          </a:custGeom>
          <a:ln w="34925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" name="Freeform 53">
            <a:extLst>
              <a:ext uri="{FF2B5EF4-FFF2-40B4-BE49-F238E27FC236}">
                <a16:creationId xmlns="" xmlns:a16="http://schemas.microsoft.com/office/drawing/2014/main" id="{4EC761FC-2F60-488B-A49B-05ED893E5C9C}"/>
              </a:ext>
            </a:extLst>
          </p:cNvPr>
          <p:cNvSpPr/>
          <p:nvPr/>
        </p:nvSpPr>
        <p:spPr>
          <a:xfrm rot="6131070">
            <a:off x="9371177" y="1544246"/>
            <a:ext cx="1335294" cy="1369087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2201F760-4BEC-4305-B94D-CC429630A6CF}"/>
              </a:ext>
            </a:extLst>
          </p:cNvPr>
          <p:cNvSpPr txBox="1"/>
          <p:nvPr/>
        </p:nvSpPr>
        <p:spPr>
          <a:xfrm>
            <a:off x="7014481" y="3961821"/>
            <a:ext cx="119568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bg1"/>
                </a:solidFill>
              </a:rPr>
              <a:t>75</a:t>
            </a:r>
            <a:r>
              <a:rPr lang="en-US" altLang="ko-KR" sz="2800" b="1" dirty="0">
                <a:solidFill>
                  <a:schemeClr val="bg1"/>
                </a:solidFill>
              </a:rPr>
              <a:t>%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grpSp>
        <p:nvGrpSpPr>
          <p:cNvPr id="33" name="Group 77">
            <a:extLst>
              <a:ext uri="{FF2B5EF4-FFF2-40B4-BE49-F238E27FC236}">
                <a16:creationId xmlns="" xmlns:a16="http://schemas.microsoft.com/office/drawing/2014/main" id="{F935C78E-6DC4-4A75-8ACE-8AF2D5A03AA0}"/>
              </a:ext>
            </a:extLst>
          </p:cNvPr>
          <p:cNvGrpSpPr/>
          <p:nvPr/>
        </p:nvGrpSpPr>
        <p:grpSpPr>
          <a:xfrm>
            <a:off x="6927002" y="4731261"/>
            <a:ext cx="4354103" cy="1292662"/>
            <a:chOff x="5889059" y="3872747"/>
            <a:chExt cx="2527680" cy="1292662"/>
          </a:xfrm>
        </p:grpSpPr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D329A72A-29B6-4489-9AD4-AD261036CA1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Easy to change colors, photos and Text. I hope and I believe that this Template will your Time, Money and Reputation.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2A7817FA-D1C1-4B01-88E6-E6EF7A5C004F}"/>
                </a:ext>
              </a:extLst>
            </p:cNvPr>
            <p:cNvSpPr txBox="1"/>
            <p:nvPr/>
          </p:nvSpPr>
          <p:spPr>
            <a:xfrm>
              <a:off x="5889059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542729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Chart 1">
            <a:extLst>
              <a:ext uri="{FF2B5EF4-FFF2-40B4-BE49-F238E27FC236}">
                <a16:creationId xmlns="" xmlns:a16="http://schemas.microsoft.com/office/drawing/2014/main" id="{E17D371A-AA6A-4AAB-BF2A-1E7358E0A8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6754234"/>
              </p:ext>
            </p:extLst>
          </p:nvPr>
        </p:nvGraphicFramePr>
        <p:xfrm>
          <a:off x="854354" y="2226042"/>
          <a:ext cx="6682153" cy="3289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6" name="Group 37">
            <a:extLst>
              <a:ext uri="{FF2B5EF4-FFF2-40B4-BE49-F238E27FC236}">
                <a16:creationId xmlns="" xmlns:a16="http://schemas.microsoft.com/office/drawing/2014/main" id="{96FA1430-D756-4C21-9F27-41F27FAE5D4E}"/>
              </a:ext>
            </a:extLst>
          </p:cNvPr>
          <p:cNvGrpSpPr/>
          <p:nvPr/>
        </p:nvGrpSpPr>
        <p:grpSpPr>
          <a:xfrm rot="4158308">
            <a:off x="1351753" y="2013903"/>
            <a:ext cx="1161019" cy="925676"/>
            <a:chOff x="4147752" y="529568"/>
            <a:chExt cx="1397738" cy="1114412"/>
          </a:xfrm>
          <a:solidFill>
            <a:schemeClr val="accent4"/>
          </a:solidFill>
        </p:grpSpPr>
        <p:sp>
          <p:nvSpPr>
            <p:cNvPr id="7" name="Flowchart: Extract 10">
              <a:extLst>
                <a:ext uri="{FF2B5EF4-FFF2-40B4-BE49-F238E27FC236}">
                  <a16:creationId xmlns="" xmlns:a16="http://schemas.microsoft.com/office/drawing/2014/main" id="{1A791216-8A10-4613-A5B8-65A565C5F016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17B7CB7B-C712-4653-86D6-08EF3122C8D2}"/>
                </a:ext>
              </a:extLst>
            </p:cNvPr>
            <p:cNvSpPr txBox="1"/>
            <p:nvPr/>
          </p:nvSpPr>
          <p:spPr>
            <a:xfrm rot="17441692">
              <a:off x="4198226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9" name="Group 40">
            <a:extLst>
              <a:ext uri="{FF2B5EF4-FFF2-40B4-BE49-F238E27FC236}">
                <a16:creationId xmlns="" xmlns:a16="http://schemas.microsoft.com/office/drawing/2014/main" id="{D0AE0D52-CCAB-4DB1-9DB4-3892FC937FA9}"/>
              </a:ext>
            </a:extLst>
          </p:cNvPr>
          <p:cNvGrpSpPr/>
          <p:nvPr/>
        </p:nvGrpSpPr>
        <p:grpSpPr>
          <a:xfrm rot="4158308">
            <a:off x="6035261" y="1681817"/>
            <a:ext cx="1161019" cy="925676"/>
            <a:chOff x="4147752" y="529568"/>
            <a:chExt cx="1397738" cy="1114412"/>
          </a:xfrm>
          <a:solidFill>
            <a:schemeClr val="accent2"/>
          </a:solidFill>
        </p:grpSpPr>
        <p:sp>
          <p:nvSpPr>
            <p:cNvPr id="10" name="Flowchart: Extract 10">
              <a:extLst>
                <a:ext uri="{FF2B5EF4-FFF2-40B4-BE49-F238E27FC236}">
                  <a16:creationId xmlns="" xmlns:a16="http://schemas.microsoft.com/office/drawing/2014/main" id="{6529EA88-9D5B-46B5-8A33-CE8228D5151E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DE3C70A3-AEDF-427A-B25E-2B4B6E2A840E}"/>
                </a:ext>
              </a:extLst>
            </p:cNvPr>
            <p:cNvSpPr txBox="1"/>
            <p:nvPr/>
          </p:nvSpPr>
          <p:spPr>
            <a:xfrm rot="17441692">
              <a:off x="4198226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12" name="Group 49">
            <a:extLst>
              <a:ext uri="{FF2B5EF4-FFF2-40B4-BE49-F238E27FC236}">
                <a16:creationId xmlns="" xmlns:a16="http://schemas.microsoft.com/office/drawing/2014/main" id="{EA8950E9-8CB4-4E72-B85B-066767D6E3C7}"/>
              </a:ext>
            </a:extLst>
          </p:cNvPr>
          <p:cNvGrpSpPr/>
          <p:nvPr/>
        </p:nvGrpSpPr>
        <p:grpSpPr>
          <a:xfrm rot="4158308">
            <a:off x="2918077" y="1966017"/>
            <a:ext cx="1161019" cy="925676"/>
            <a:chOff x="4147752" y="529568"/>
            <a:chExt cx="1397738" cy="1114412"/>
          </a:xfrm>
          <a:solidFill>
            <a:schemeClr val="accent1"/>
          </a:solidFill>
        </p:grpSpPr>
        <p:sp>
          <p:nvSpPr>
            <p:cNvPr id="13" name="Flowchart: Extract 10">
              <a:extLst>
                <a:ext uri="{FF2B5EF4-FFF2-40B4-BE49-F238E27FC236}">
                  <a16:creationId xmlns="" xmlns:a16="http://schemas.microsoft.com/office/drawing/2014/main" id="{CE9319DA-42F0-4E36-B2D9-2FDAC7E9B856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189A6C7A-76A9-424A-8BF7-12AFB6A9E36B}"/>
                </a:ext>
              </a:extLst>
            </p:cNvPr>
            <p:cNvSpPr txBox="1"/>
            <p:nvPr/>
          </p:nvSpPr>
          <p:spPr>
            <a:xfrm rot="17441692">
              <a:off x="4198226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15" name="Group 52">
            <a:extLst>
              <a:ext uri="{FF2B5EF4-FFF2-40B4-BE49-F238E27FC236}">
                <a16:creationId xmlns="" xmlns:a16="http://schemas.microsoft.com/office/drawing/2014/main" id="{FAE5DA91-D255-4494-817D-73E1718F4102}"/>
              </a:ext>
            </a:extLst>
          </p:cNvPr>
          <p:cNvGrpSpPr/>
          <p:nvPr/>
        </p:nvGrpSpPr>
        <p:grpSpPr>
          <a:xfrm>
            <a:off x="1693001" y="5668462"/>
            <a:ext cx="1296144" cy="192651"/>
            <a:chOff x="7452320" y="1292132"/>
            <a:chExt cx="1296144" cy="192651"/>
          </a:xfrm>
        </p:grpSpPr>
        <p:sp>
          <p:nvSpPr>
            <p:cNvPr id="16" name="Rectangle 53">
              <a:extLst>
                <a:ext uri="{FF2B5EF4-FFF2-40B4-BE49-F238E27FC236}">
                  <a16:creationId xmlns="" xmlns:a16="http://schemas.microsoft.com/office/drawing/2014/main" id="{242C2645-E597-40C3-B85E-D9F77829B706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62456B22-35C7-4587-95A7-80B5665B1B5D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18" name="Group 55">
            <a:extLst>
              <a:ext uri="{FF2B5EF4-FFF2-40B4-BE49-F238E27FC236}">
                <a16:creationId xmlns="" xmlns:a16="http://schemas.microsoft.com/office/drawing/2014/main" id="{8B66AD5E-F374-443A-982F-FDEAA7ABA508}"/>
              </a:ext>
            </a:extLst>
          </p:cNvPr>
          <p:cNvGrpSpPr/>
          <p:nvPr/>
        </p:nvGrpSpPr>
        <p:grpSpPr>
          <a:xfrm>
            <a:off x="3620077" y="5668462"/>
            <a:ext cx="1296144" cy="192651"/>
            <a:chOff x="7452320" y="1292132"/>
            <a:chExt cx="1296144" cy="192651"/>
          </a:xfrm>
        </p:grpSpPr>
        <p:sp>
          <p:nvSpPr>
            <p:cNvPr id="19" name="Rectangle 56">
              <a:extLst>
                <a:ext uri="{FF2B5EF4-FFF2-40B4-BE49-F238E27FC236}">
                  <a16:creationId xmlns="" xmlns:a16="http://schemas.microsoft.com/office/drawing/2014/main" id="{C3F68127-643D-401F-A618-3497A5333C2A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FDB46F75-0BB3-4018-A1DD-CB913A8B41DA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21" name="Group 58">
            <a:extLst>
              <a:ext uri="{FF2B5EF4-FFF2-40B4-BE49-F238E27FC236}">
                <a16:creationId xmlns="" xmlns:a16="http://schemas.microsoft.com/office/drawing/2014/main" id="{B20FA4C1-04AF-4606-AF42-3802C46C75B5}"/>
              </a:ext>
            </a:extLst>
          </p:cNvPr>
          <p:cNvGrpSpPr/>
          <p:nvPr/>
        </p:nvGrpSpPr>
        <p:grpSpPr>
          <a:xfrm>
            <a:off x="5547154" y="5668462"/>
            <a:ext cx="1296144" cy="192651"/>
            <a:chOff x="7452320" y="1292132"/>
            <a:chExt cx="1296144" cy="192651"/>
          </a:xfrm>
        </p:grpSpPr>
        <p:sp>
          <p:nvSpPr>
            <p:cNvPr id="22" name="Rectangle 59">
              <a:extLst>
                <a:ext uri="{FF2B5EF4-FFF2-40B4-BE49-F238E27FC236}">
                  <a16:creationId xmlns="" xmlns:a16="http://schemas.microsoft.com/office/drawing/2014/main" id="{3A86BA7F-ABE5-45A9-ACC6-D727AEEC1F74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42F63489-C22E-4216-957A-57FAEF79DEB5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F4261F0B-F457-451F-8211-639E446B86A9}"/>
              </a:ext>
            </a:extLst>
          </p:cNvPr>
          <p:cNvSpPr txBox="1"/>
          <p:nvPr/>
        </p:nvSpPr>
        <p:spPr>
          <a:xfrm>
            <a:off x="8305790" y="1847988"/>
            <a:ext cx="3042670" cy="1107996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400" dirty="0">
                <a:solidFill>
                  <a:schemeClr val="accent3"/>
                </a:solidFill>
              </a:rPr>
              <a:t>We Create</a:t>
            </a:r>
          </a:p>
          <a:p>
            <a:r>
              <a:rPr lang="en-US" altLang="ko-KR" sz="2400" dirty="0">
                <a:solidFill>
                  <a:schemeClr val="accent3"/>
                </a:solidFill>
              </a:rPr>
              <a:t>Quality Professional </a:t>
            </a:r>
          </a:p>
          <a:p>
            <a:r>
              <a:rPr lang="en-US" altLang="ko-KR" sz="2400" dirty="0">
                <a:solidFill>
                  <a:schemeClr val="accent3"/>
                </a:solidFill>
              </a:rPr>
              <a:t>PPT Presentation</a:t>
            </a:r>
            <a:endParaRPr lang="ko-KR" altLang="en-US" sz="2400" dirty="0">
              <a:solidFill>
                <a:schemeClr val="accent3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F594906E-84ED-4332-B09B-4D3AF55ECEC7}"/>
              </a:ext>
            </a:extLst>
          </p:cNvPr>
          <p:cNvSpPr txBox="1"/>
          <p:nvPr/>
        </p:nvSpPr>
        <p:spPr>
          <a:xfrm>
            <a:off x="8305789" y="3116531"/>
            <a:ext cx="3042669" cy="12926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64886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/>
          <p:cNvSpPr/>
          <p:nvPr/>
        </p:nvSpPr>
        <p:spPr>
          <a:xfrm>
            <a:off x="2643261" y="0"/>
            <a:ext cx="9548739" cy="6858000"/>
          </a:xfrm>
          <a:custGeom>
            <a:avLst/>
            <a:gdLst>
              <a:gd name="connsiteX0" fmla="*/ 1873864 w 9548739"/>
              <a:gd name="connsiteY0" fmla="*/ 0 h 6858000"/>
              <a:gd name="connsiteX1" fmla="*/ 1971920 w 9548739"/>
              <a:gd name="connsiteY1" fmla="*/ 0 h 6858000"/>
              <a:gd name="connsiteX2" fmla="*/ 2174399 w 9548739"/>
              <a:gd name="connsiteY2" fmla="*/ 0 h 6858000"/>
              <a:gd name="connsiteX3" fmla="*/ 5968479 w 9548739"/>
              <a:gd name="connsiteY3" fmla="*/ 0 h 6858000"/>
              <a:gd name="connsiteX4" fmla="*/ 9548739 w 9548739"/>
              <a:gd name="connsiteY4" fmla="*/ 0 h 6858000"/>
              <a:gd name="connsiteX5" fmla="*/ 9548739 w 9548739"/>
              <a:gd name="connsiteY5" fmla="*/ 6858000 h 6858000"/>
              <a:gd name="connsiteX6" fmla="*/ 5968479 w 9548739"/>
              <a:gd name="connsiteY6" fmla="*/ 6858000 h 6858000"/>
              <a:gd name="connsiteX7" fmla="*/ 2174399 w 9548739"/>
              <a:gd name="connsiteY7" fmla="*/ 6858000 h 6858000"/>
              <a:gd name="connsiteX8" fmla="*/ 1951844 w 9548739"/>
              <a:gd name="connsiteY8" fmla="*/ 6858000 h 6858000"/>
              <a:gd name="connsiteX9" fmla="*/ 1835258 w 9548739"/>
              <a:gd name="connsiteY9" fmla="*/ 6858000 h 6858000"/>
              <a:gd name="connsiteX10" fmla="*/ 1784827 w 9548739"/>
              <a:gd name="connsiteY10" fmla="*/ 6687406 h 6858000"/>
              <a:gd name="connsiteX11" fmla="*/ 0 w 9548739"/>
              <a:gd name="connsiteY11" fmla="*/ 3390900 h 6858000"/>
              <a:gd name="connsiteX12" fmla="*/ 1796041 w 9548739"/>
              <a:gd name="connsiteY12" fmla="*/ 25457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548739" h="6858000">
                <a:moveTo>
                  <a:pt x="1873864" y="0"/>
                </a:moveTo>
                <a:lnTo>
                  <a:pt x="1971920" y="0"/>
                </a:lnTo>
                <a:lnTo>
                  <a:pt x="2174399" y="0"/>
                </a:lnTo>
                <a:lnTo>
                  <a:pt x="5968479" y="0"/>
                </a:lnTo>
                <a:lnTo>
                  <a:pt x="9548739" y="0"/>
                </a:lnTo>
                <a:lnTo>
                  <a:pt x="9548739" y="6858000"/>
                </a:lnTo>
                <a:lnTo>
                  <a:pt x="5968479" y="6858000"/>
                </a:lnTo>
                <a:lnTo>
                  <a:pt x="2174399" y="6858000"/>
                </a:lnTo>
                <a:lnTo>
                  <a:pt x="1951844" y="6858000"/>
                </a:lnTo>
                <a:lnTo>
                  <a:pt x="1835258" y="6858000"/>
                </a:lnTo>
                <a:lnTo>
                  <a:pt x="1784827" y="6687406"/>
                </a:lnTo>
                <a:cubicBezTo>
                  <a:pt x="1375512" y="5409903"/>
                  <a:pt x="806558" y="4349353"/>
                  <a:pt x="0" y="3390900"/>
                </a:cubicBezTo>
                <a:cubicBezTo>
                  <a:pt x="774231" y="2640807"/>
                  <a:pt x="1361774" y="1569839"/>
                  <a:pt x="1796041" y="2545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5080185" y="710213"/>
            <a:ext cx="6274753" cy="800219"/>
            <a:chOff x="4745820" y="1482096"/>
            <a:chExt cx="6274753" cy="800219"/>
          </a:xfrm>
        </p:grpSpPr>
        <p:grpSp>
          <p:nvGrpSpPr>
            <p:cNvPr id="4" name="Group 3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6" name="Oval 5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01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108769" y="2657241"/>
            <a:ext cx="1405705" cy="147599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341194" y="204557"/>
            <a:ext cx="349382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5080185" y="1863166"/>
            <a:ext cx="6274753" cy="800219"/>
            <a:chOff x="4745820" y="1482096"/>
            <a:chExt cx="6274753" cy="800219"/>
          </a:xfrm>
        </p:grpSpPr>
        <p:grpSp>
          <p:nvGrpSpPr>
            <p:cNvPr id="56" name="Group 55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58" name="Oval 57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02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>
            <a:off x="5080185" y="3016119"/>
            <a:ext cx="6274753" cy="800219"/>
            <a:chOff x="4745820" y="1482096"/>
            <a:chExt cx="6274753" cy="800219"/>
          </a:xfrm>
        </p:grpSpPr>
        <p:grpSp>
          <p:nvGrpSpPr>
            <p:cNvPr id="63" name="Group 62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67" name="TextBox 66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65" name="Oval 64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03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5080185" y="4169072"/>
            <a:ext cx="6274753" cy="800219"/>
            <a:chOff x="4745820" y="1482096"/>
            <a:chExt cx="6274753" cy="800219"/>
          </a:xfrm>
        </p:grpSpPr>
        <p:grpSp>
          <p:nvGrpSpPr>
            <p:cNvPr id="70" name="Group 69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74" name="TextBox 73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71" name="Group 70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04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76" name="Group 75"/>
          <p:cNvGrpSpPr/>
          <p:nvPr/>
        </p:nvGrpSpPr>
        <p:grpSpPr>
          <a:xfrm>
            <a:off x="5080185" y="5322025"/>
            <a:ext cx="6274753" cy="800219"/>
            <a:chOff x="4745820" y="1482096"/>
            <a:chExt cx="6274753" cy="800219"/>
          </a:xfrm>
        </p:grpSpPr>
        <p:grpSp>
          <p:nvGrpSpPr>
            <p:cNvPr id="77" name="Group 76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81" name="TextBox 80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TextBox 79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05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="" xmlns:a16="http://schemas.microsoft.com/office/drawing/2014/main" id="{9C580DE0-BF87-44A6-A9CA-213CEECD0D4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Oval 6"/>
          <p:cNvSpPr/>
          <p:nvPr/>
        </p:nvSpPr>
        <p:spPr>
          <a:xfrm>
            <a:off x="710937" y="4549474"/>
            <a:ext cx="576064" cy="576064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Oval 13"/>
          <p:cNvSpPr/>
          <p:nvPr/>
        </p:nvSpPr>
        <p:spPr>
          <a:xfrm>
            <a:off x="710937" y="5341562"/>
            <a:ext cx="576064" cy="5760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Group 15"/>
          <p:cNvGrpSpPr/>
          <p:nvPr/>
        </p:nvGrpSpPr>
        <p:grpSpPr>
          <a:xfrm>
            <a:off x="1431018" y="4477466"/>
            <a:ext cx="4017607" cy="699456"/>
            <a:chOff x="270024" y="1671303"/>
            <a:chExt cx="3812301" cy="706450"/>
          </a:xfrm>
        </p:grpSpPr>
        <p:sp>
          <p:nvSpPr>
            <p:cNvPr id="17" name="TextBox 16"/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1431018" y="5290178"/>
            <a:ext cx="4017607" cy="699456"/>
            <a:chOff x="270024" y="1671303"/>
            <a:chExt cx="3812301" cy="706450"/>
          </a:xfrm>
        </p:grpSpPr>
        <p:sp>
          <p:nvSpPr>
            <p:cNvPr id="20" name="TextBox 19"/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Oval 24"/>
          <p:cNvSpPr/>
          <p:nvPr/>
        </p:nvSpPr>
        <p:spPr>
          <a:xfrm>
            <a:off x="6739316" y="4549474"/>
            <a:ext cx="576064" cy="576064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Oval 25"/>
          <p:cNvSpPr/>
          <p:nvPr/>
        </p:nvSpPr>
        <p:spPr>
          <a:xfrm>
            <a:off x="6739316" y="5341562"/>
            <a:ext cx="576064" cy="5760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" name="Group 27"/>
          <p:cNvGrpSpPr/>
          <p:nvPr/>
        </p:nvGrpSpPr>
        <p:grpSpPr>
          <a:xfrm>
            <a:off x="7459397" y="4477466"/>
            <a:ext cx="4017607" cy="699456"/>
            <a:chOff x="270024" y="1671303"/>
            <a:chExt cx="3812301" cy="706450"/>
          </a:xfrm>
        </p:grpSpPr>
        <p:sp>
          <p:nvSpPr>
            <p:cNvPr id="29" name="TextBox 28"/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459397" y="5290178"/>
            <a:ext cx="4017607" cy="699456"/>
            <a:chOff x="270024" y="1671303"/>
            <a:chExt cx="3812301" cy="706450"/>
          </a:xfrm>
        </p:grpSpPr>
        <p:sp>
          <p:nvSpPr>
            <p:cNvPr id="32" name="TextBox 31"/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Rounded Rectangle 6">
            <a:extLst>
              <a:ext uri="{FF2B5EF4-FFF2-40B4-BE49-F238E27FC236}">
                <a16:creationId xmlns="" xmlns:a16="http://schemas.microsoft.com/office/drawing/2014/main" id="{83DA188B-5E7A-4943-B865-DA39B00BEE6D}"/>
              </a:ext>
            </a:extLst>
          </p:cNvPr>
          <p:cNvSpPr/>
          <p:nvPr/>
        </p:nvSpPr>
        <p:spPr>
          <a:xfrm>
            <a:off x="848638" y="5485654"/>
            <a:ext cx="307086" cy="312210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5" name="Rectangle 16">
            <a:extLst>
              <a:ext uri="{FF2B5EF4-FFF2-40B4-BE49-F238E27FC236}">
                <a16:creationId xmlns="" xmlns:a16="http://schemas.microsoft.com/office/drawing/2014/main" id="{82BF6278-344D-46D2-8D2B-1B58A9A88AE5}"/>
              </a:ext>
            </a:extLst>
          </p:cNvPr>
          <p:cNvSpPr/>
          <p:nvPr/>
        </p:nvSpPr>
        <p:spPr>
          <a:xfrm rot="2700000">
            <a:off x="6924859" y="5426135"/>
            <a:ext cx="226972" cy="40691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Rectangle 9">
            <a:extLst>
              <a:ext uri="{FF2B5EF4-FFF2-40B4-BE49-F238E27FC236}">
                <a16:creationId xmlns="" xmlns:a16="http://schemas.microsoft.com/office/drawing/2014/main" id="{A003D573-5E55-4BA1-BB55-AC4231CDC873}"/>
              </a:ext>
            </a:extLst>
          </p:cNvPr>
          <p:cNvSpPr/>
          <p:nvPr/>
        </p:nvSpPr>
        <p:spPr>
          <a:xfrm>
            <a:off x="875507" y="4695498"/>
            <a:ext cx="289009" cy="27053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ardrop 1">
            <a:extLst>
              <a:ext uri="{FF2B5EF4-FFF2-40B4-BE49-F238E27FC236}">
                <a16:creationId xmlns="" xmlns:a16="http://schemas.microsoft.com/office/drawing/2014/main" id="{80C5EDAE-4EDE-4820-AE0B-47BE99153B7D}"/>
              </a:ext>
            </a:extLst>
          </p:cNvPr>
          <p:cNvSpPr/>
          <p:nvPr/>
        </p:nvSpPr>
        <p:spPr>
          <a:xfrm rot="18805991">
            <a:off x="6860083" y="4650163"/>
            <a:ext cx="356527" cy="35280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25087608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Freeform 7">
            <a:extLst>
              <a:ext uri="{FF2B5EF4-FFF2-40B4-BE49-F238E27FC236}">
                <a16:creationId xmlns="" xmlns:a16="http://schemas.microsoft.com/office/drawing/2014/main" id="{11685CAB-1254-4F21-9581-2EF9C222169D}"/>
              </a:ext>
            </a:extLst>
          </p:cNvPr>
          <p:cNvSpPr/>
          <p:nvPr/>
        </p:nvSpPr>
        <p:spPr>
          <a:xfrm>
            <a:off x="3617091" y="3134280"/>
            <a:ext cx="5035251" cy="1813099"/>
          </a:xfrm>
          <a:custGeom>
            <a:avLst/>
            <a:gdLst>
              <a:gd name="connsiteX0" fmla="*/ 5481115 w 5481115"/>
              <a:gd name="connsiteY0" fmla="*/ 0 h 1897513"/>
              <a:gd name="connsiteX1" fmla="*/ 1009540 w 5481115"/>
              <a:gd name="connsiteY1" fmla="*/ 623695 h 1897513"/>
              <a:gd name="connsiteX2" fmla="*/ 0 w 5481115"/>
              <a:gd name="connsiteY2" fmla="*/ 1812944 h 1897513"/>
              <a:gd name="connsiteX3" fmla="*/ 581411 w 5481115"/>
              <a:gd name="connsiteY3" fmla="*/ 1897513 h 1897513"/>
              <a:gd name="connsiteX4" fmla="*/ 1205106 w 5481115"/>
              <a:gd name="connsiteY4" fmla="*/ 813975 h 1897513"/>
              <a:gd name="connsiteX5" fmla="*/ 5433545 w 5481115"/>
              <a:gd name="connsiteY5" fmla="*/ 253707 h 1897513"/>
              <a:gd name="connsiteX6" fmla="*/ 5481115 w 5481115"/>
              <a:gd name="connsiteY6" fmla="*/ 0 h 1897513"/>
              <a:gd name="connsiteX0" fmla="*/ 5481115 w 5481115"/>
              <a:gd name="connsiteY0" fmla="*/ 1951 h 1899464"/>
              <a:gd name="connsiteX1" fmla="*/ 1009540 w 5481115"/>
              <a:gd name="connsiteY1" fmla="*/ 625646 h 1899464"/>
              <a:gd name="connsiteX2" fmla="*/ 0 w 5481115"/>
              <a:gd name="connsiteY2" fmla="*/ 1814895 h 1899464"/>
              <a:gd name="connsiteX3" fmla="*/ 581411 w 5481115"/>
              <a:gd name="connsiteY3" fmla="*/ 1899464 h 1899464"/>
              <a:gd name="connsiteX4" fmla="*/ 1205106 w 5481115"/>
              <a:gd name="connsiteY4" fmla="*/ 815926 h 1899464"/>
              <a:gd name="connsiteX5" fmla="*/ 5433545 w 5481115"/>
              <a:gd name="connsiteY5" fmla="*/ 255658 h 1899464"/>
              <a:gd name="connsiteX6" fmla="*/ 5481115 w 5481115"/>
              <a:gd name="connsiteY6" fmla="*/ 1951 h 1899464"/>
              <a:gd name="connsiteX0" fmla="*/ 5481115 w 5481115"/>
              <a:gd name="connsiteY0" fmla="*/ 1726 h 1899239"/>
              <a:gd name="connsiteX1" fmla="*/ 1009540 w 5481115"/>
              <a:gd name="connsiteY1" fmla="*/ 625421 h 1899239"/>
              <a:gd name="connsiteX2" fmla="*/ 0 w 5481115"/>
              <a:gd name="connsiteY2" fmla="*/ 1814670 h 1899239"/>
              <a:gd name="connsiteX3" fmla="*/ 581411 w 5481115"/>
              <a:gd name="connsiteY3" fmla="*/ 1899239 h 1899239"/>
              <a:gd name="connsiteX4" fmla="*/ 1205106 w 5481115"/>
              <a:gd name="connsiteY4" fmla="*/ 815701 h 1899239"/>
              <a:gd name="connsiteX5" fmla="*/ 5433545 w 5481115"/>
              <a:gd name="connsiteY5" fmla="*/ 255433 h 1899239"/>
              <a:gd name="connsiteX6" fmla="*/ 5481115 w 5481115"/>
              <a:gd name="connsiteY6" fmla="*/ 1726 h 1899239"/>
              <a:gd name="connsiteX0" fmla="*/ 5496972 w 5496972"/>
              <a:gd name="connsiteY0" fmla="*/ 1726 h 1899239"/>
              <a:gd name="connsiteX1" fmla="*/ 1025397 w 5496972"/>
              <a:gd name="connsiteY1" fmla="*/ 625421 h 1899239"/>
              <a:gd name="connsiteX2" fmla="*/ 0 w 5496972"/>
              <a:gd name="connsiteY2" fmla="*/ 1798814 h 1899239"/>
              <a:gd name="connsiteX3" fmla="*/ 597268 w 5496972"/>
              <a:gd name="connsiteY3" fmla="*/ 1899239 h 1899239"/>
              <a:gd name="connsiteX4" fmla="*/ 1220963 w 5496972"/>
              <a:gd name="connsiteY4" fmla="*/ 815701 h 1899239"/>
              <a:gd name="connsiteX5" fmla="*/ 5449402 w 5496972"/>
              <a:gd name="connsiteY5" fmla="*/ 255433 h 1899239"/>
              <a:gd name="connsiteX6" fmla="*/ 5496972 w 5496972"/>
              <a:gd name="connsiteY6" fmla="*/ 1726 h 1899239"/>
              <a:gd name="connsiteX0" fmla="*/ 5499844 w 5499844"/>
              <a:gd name="connsiteY0" fmla="*/ 1726 h 1899239"/>
              <a:gd name="connsiteX1" fmla="*/ 1028269 w 5499844"/>
              <a:gd name="connsiteY1" fmla="*/ 625421 h 1899239"/>
              <a:gd name="connsiteX2" fmla="*/ 2872 w 5499844"/>
              <a:gd name="connsiteY2" fmla="*/ 1798814 h 1899239"/>
              <a:gd name="connsiteX3" fmla="*/ 600140 w 5499844"/>
              <a:gd name="connsiteY3" fmla="*/ 1899239 h 1899239"/>
              <a:gd name="connsiteX4" fmla="*/ 1223835 w 5499844"/>
              <a:gd name="connsiteY4" fmla="*/ 815701 h 1899239"/>
              <a:gd name="connsiteX5" fmla="*/ 5452274 w 5499844"/>
              <a:gd name="connsiteY5" fmla="*/ 255433 h 1899239"/>
              <a:gd name="connsiteX6" fmla="*/ 5499844 w 5499844"/>
              <a:gd name="connsiteY6" fmla="*/ 1726 h 1899239"/>
              <a:gd name="connsiteX0" fmla="*/ 5499844 w 5499844"/>
              <a:gd name="connsiteY0" fmla="*/ 1726 h 1932850"/>
              <a:gd name="connsiteX1" fmla="*/ 1028269 w 5499844"/>
              <a:gd name="connsiteY1" fmla="*/ 625421 h 1932850"/>
              <a:gd name="connsiteX2" fmla="*/ 2872 w 5499844"/>
              <a:gd name="connsiteY2" fmla="*/ 1798814 h 1932850"/>
              <a:gd name="connsiteX3" fmla="*/ 600140 w 5499844"/>
              <a:gd name="connsiteY3" fmla="*/ 1899239 h 1932850"/>
              <a:gd name="connsiteX4" fmla="*/ 1223835 w 5499844"/>
              <a:gd name="connsiteY4" fmla="*/ 815701 h 1932850"/>
              <a:gd name="connsiteX5" fmla="*/ 5452274 w 5499844"/>
              <a:gd name="connsiteY5" fmla="*/ 255433 h 1932850"/>
              <a:gd name="connsiteX6" fmla="*/ 5499844 w 5499844"/>
              <a:gd name="connsiteY6" fmla="*/ 1726 h 1932850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23835 w 5499844"/>
              <a:gd name="connsiteY4" fmla="*/ 815701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80390"/>
              <a:gd name="connsiteX1" fmla="*/ 1028269 w 5499844"/>
              <a:gd name="connsiteY1" fmla="*/ 625421 h 1980390"/>
              <a:gd name="connsiteX2" fmla="*/ 2872 w 5499844"/>
              <a:gd name="connsiteY2" fmla="*/ 1798814 h 1980390"/>
              <a:gd name="connsiteX3" fmla="*/ 600140 w 5499844"/>
              <a:gd name="connsiteY3" fmla="*/ 1899239 h 1980390"/>
              <a:gd name="connsiteX4" fmla="*/ 1244977 w 5499844"/>
              <a:gd name="connsiteY4" fmla="*/ 836843 h 1980390"/>
              <a:gd name="connsiteX5" fmla="*/ 5452274 w 5499844"/>
              <a:gd name="connsiteY5" fmla="*/ 255433 h 1980390"/>
              <a:gd name="connsiteX6" fmla="*/ 5499844 w 5499844"/>
              <a:gd name="connsiteY6" fmla="*/ 1726 h 198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99844" h="1980390">
                <a:moveTo>
                  <a:pt x="5499844" y="1726"/>
                </a:moveTo>
                <a:cubicBezTo>
                  <a:pt x="3824325" y="-33511"/>
                  <a:pt x="1155122" y="480949"/>
                  <a:pt x="1028269" y="625421"/>
                </a:cubicBezTo>
                <a:cubicBezTo>
                  <a:pt x="686470" y="1016552"/>
                  <a:pt x="-51745" y="1677245"/>
                  <a:pt x="2872" y="1798814"/>
                </a:cubicBezTo>
                <a:cubicBezTo>
                  <a:pt x="154391" y="2096567"/>
                  <a:pt x="549046" y="1950333"/>
                  <a:pt x="600140" y="1899239"/>
                </a:cubicBezTo>
                <a:cubicBezTo>
                  <a:pt x="815086" y="1545107"/>
                  <a:pt x="1146313" y="879127"/>
                  <a:pt x="1244977" y="836843"/>
                </a:cubicBezTo>
                <a:cubicBezTo>
                  <a:pt x="2287991" y="399905"/>
                  <a:pt x="4007558" y="126817"/>
                  <a:pt x="5452274" y="255433"/>
                </a:cubicBezTo>
                <a:lnTo>
                  <a:pt x="5499844" y="172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="" xmlns:a16="http://schemas.microsoft.com/office/drawing/2014/main" id="{5E4EE051-C356-4CF6-8C86-C5B6A475E7B4}"/>
              </a:ext>
            </a:extLst>
          </p:cNvPr>
          <p:cNvSpPr/>
          <p:nvPr/>
        </p:nvSpPr>
        <p:spPr>
          <a:xfrm flipH="1">
            <a:off x="3617091" y="3134280"/>
            <a:ext cx="5035251" cy="1813099"/>
          </a:xfrm>
          <a:custGeom>
            <a:avLst/>
            <a:gdLst>
              <a:gd name="connsiteX0" fmla="*/ 5481115 w 5481115"/>
              <a:gd name="connsiteY0" fmla="*/ 0 h 1897513"/>
              <a:gd name="connsiteX1" fmla="*/ 1009540 w 5481115"/>
              <a:gd name="connsiteY1" fmla="*/ 623695 h 1897513"/>
              <a:gd name="connsiteX2" fmla="*/ 0 w 5481115"/>
              <a:gd name="connsiteY2" fmla="*/ 1812944 h 1897513"/>
              <a:gd name="connsiteX3" fmla="*/ 581411 w 5481115"/>
              <a:gd name="connsiteY3" fmla="*/ 1897513 h 1897513"/>
              <a:gd name="connsiteX4" fmla="*/ 1205106 w 5481115"/>
              <a:gd name="connsiteY4" fmla="*/ 813975 h 1897513"/>
              <a:gd name="connsiteX5" fmla="*/ 5433545 w 5481115"/>
              <a:gd name="connsiteY5" fmla="*/ 253707 h 1897513"/>
              <a:gd name="connsiteX6" fmla="*/ 5481115 w 5481115"/>
              <a:gd name="connsiteY6" fmla="*/ 0 h 1897513"/>
              <a:gd name="connsiteX0" fmla="*/ 5481115 w 5481115"/>
              <a:gd name="connsiteY0" fmla="*/ 1951 h 1899464"/>
              <a:gd name="connsiteX1" fmla="*/ 1009540 w 5481115"/>
              <a:gd name="connsiteY1" fmla="*/ 625646 h 1899464"/>
              <a:gd name="connsiteX2" fmla="*/ 0 w 5481115"/>
              <a:gd name="connsiteY2" fmla="*/ 1814895 h 1899464"/>
              <a:gd name="connsiteX3" fmla="*/ 581411 w 5481115"/>
              <a:gd name="connsiteY3" fmla="*/ 1899464 h 1899464"/>
              <a:gd name="connsiteX4" fmla="*/ 1205106 w 5481115"/>
              <a:gd name="connsiteY4" fmla="*/ 815926 h 1899464"/>
              <a:gd name="connsiteX5" fmla="*/ 5433545 w 5481115"/>
              <a:gd name="connsiteY5" fmla="*/ 255658 h 1899464"/>
              <a:gd name="connsiteX6" fmla="*/ 5481115 w 5481115"/>
              <a:gd name="connsiteY6" fmla="*/ 1951 h 1899464"/>
              <a:gd name="connsiteX0" fmla="*/ 5481115 w 5481115"/>
              <a:gd name="connsiteY0" fmla="*/ 1726 h 1899239"/>
              <a:gd name="connsiteX1" fmla="*/ 1009540 w 5481115"/>
              <a:gd name="connsiteY1" fmla="*/ 625421 h 1899239"/>
              <a:gd name="connsiteX2" fmla="*/ 0 w 5481115"/>
              <a:gd name="connsiteY2" fmla="*/ 1814670 h 1899239"/>
              <a:gd name="connsiteX3" fmla="*/ 581411 w 5481115"/>
              <a:gd name="connsiteY3" fmla="*/ 1899239 h 1899239"/>
              <a:gd name="connsiteX4" fmla="*/ 1205106 w 5481115"/>
              <a:gd name="connsiteY4" fmla="*/ 815701 h 1899239"/>
              <a:gd name="connsiteX5" fmla="*/ 5433545 w 5481115"/>
              <a:gd name="connsiteY5" fmla="*/ 255433 h 1899239"/>
              <a:gd name="connsiteX6" fmla="*/ 5481115 w 5481115"/>
              <a:gd name="connsiteY6" fmla="*/ 1726 h 1899239"/>
              <a:gd name="connsiteX0" fmla="*/ 5496972 w 5496972"/>
              <a:gd name="connsiteY0" fmla="*/ 1726 h 1899239"/>
              <a:gd name="connsiteX1" fmla="*/ 1025397 w 5496972"/>
              <a:gd name="connsiteY1" fmla="*/ 625421 h 1899239"/>
              <a:gd name="connsiteX2" fmla="*/ 0 w 5496972"/>
              <a:gd name="connsiteY2" fmla="*/ 1798814 h 1899239"/>
              <a:gd name="connsiteX3" fmla="*/ 597268 w 5496972"/>
              <a:gd name="connsiteY3" fmla="*/ 1899239 h 1899239"/>
              <a:gd name="connsiteX4" fmla="*/ 1220963 w 5496972"/>
              <a:gd name="connsiteY4" fmla="*/ 815701 h 1899239"/>
              <a:gd name="connsiteX5" fmla="*/ 5449402 w 5496972"/>
              <a:gd name="connsiteY5" fmla="*/ 255433 h 1899239"/>
              <a:gd name="connsiteX6" fmla="*/ 5496972 w 5496972"/>
              <a:gd name="connsiteY6" fmla="*/ 1726 h 1899239"/>
              <a:gd name="connsiteX0" fmla="*/ 5499844 w 5499844"/>
              <a:gd name="connsiteY0" fmla="*/ 1726 h 1899239"/>
              <a:gd name="connsiteX1" fmla="*/ 1028269 w 5499844"/>
              <a:gd name="connsiteY1" fmla="*/ 625421 h 1899239"/>
              <a:gd name="connsiteX2" fmla="*/ 2872 w 5499844"/>
              <a:gd name="connsiteY2" fmla="*/ 1798814 h 1899239"/>
              <a:gd name="connsiteX3" fmla="*/ 600140 w 5499844"/>
              <a:gd name="connsiteY3" fmla="*/ 1899239 h 1899239"/>
              <a:gd name="connsiteX4" fmla="*/ 1223835 w 5499844"/>
              <a:gd name="connsiteY4" fmla="*/ 815701 h 1899239"/>
              <a:gd name="connsiteX5" fmla="*/ 5452274 w 5499844"/>
              <a:gd name="connsiteY5" fmla="*/ 255433 h 1899239"/>
              <a:gd name="connsiteX6" fmla="*/ 5499844 w 5499844"/>
              <a:gd name="connsiteY6" fmla="*/ 1726 h 1899239"/>
              <a:gd name="connsiteX0" fmla="*/ 5499844 w 5499844"/>
              <a:gd name="connsiteY0" fmla="*/ 1726 h 1932850"/>
              <a:gd name="connsiteX1" fmla="*/ 1028269 w 5499844"/>
              <a:gd name="connsiteY1" fmla="*/ 625421 h 1932850"/>
              <a:gd name="connsiteX2" fmla="*/ 2872 w 5499844"/>
              <a:gd name="connsiteY2" fmla="*/ 1798814 h 1932850"/>
              <a:gd name="connsiteX3" fmla="*/ 600140 w 5499844"/>
              <a:gd name="connsiteY3" fmla="*/ 1899239 h 1932850"/>
              <a:gd name="connsiteX4" fmla="*/ 1223835 w 5499844"/>
              <a:gd name="connsiteY4" fmla="*/ 815701 h 1932850"/>
              <a:gd name="connsiteX5" fmla="*/ 5452274 w 5499844"/>
              <a:gd name="connsiteY5" fmla="*/ 255433 h 1932850"/>
              <a:gd name="connsiteX6" fmla="*/ 5499844 w 5499844"/>
              <a:gd name="connsiteY6" fmla="*/ 1726 h 1932850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23835 w 5499844"/>
              <a:gd name="connsiteY4" fmla="*/ 815701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80390"/>
              <a:gd name="connsiteX1" fmla="*/ 1028269 w 5499844"/>
              <a:gd name="connsiteY1" fmla="*/ 625421 h 1980390"/>
              <a:gd name="connsiteX2" fmla="*/ 2872 w 5499844"/>
              <a:gd name="connsiteY2" fmla="*/ 1798814 h 1980390"/>
              <a:gd name="connsiteX3" fmla="*/ 600140 w 5499844"/>
              <a:gd name="connsiteY3" fmla="*/ 1899239 h 1980390"/>
              <a:gd name="connsiteX4" fmla="*/ 1244977 w 5499844"/>
              <a:gd name="connsiteY4" fmla="*/ 836843 h 1980390"/>
              <a:gd name="connsiteX5" fmla="*/ 5452274 w 5499844"/>
              <a:gd name="connsiteY5" fmla="*/ 255433 h 1980390"/>
              <a:gd name="connsiteX6" fmla="*/ 5499844 w 5499844"/>
              <a:gd name="connsiteY6" fmla="*/ 1726 h 198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99844" h="1980390">
                <a:moveTo>
                  <a:pt x="5499844" y="1726"/>
                </a:moveTo>
                <a:cubicBezTo>
                  <a:pt x="3824325" y="-33511"/>
                  <a:pt x="1155122" y="480949"/>
                  <a:pt x="1028269" y="625421"/>
                </a:cubicBezTo>
                <a:cubicBezTo>
                  <a:pt x="686470" y="1016552"/>
                  <a:pt x="-51745" y="1677245"/>
                  <a:pt x="2872" y="1798814"/>
                </a:cubicBezTo>
                <a:cubicBezTo>
                  <a:pt x="154391" y="2096567"/>
                  <a:pt x="549046" y="1950333"/>
                  <a:pt x="600140" y="1899239"/>
                </a:cubicBezTo>
                <a:cubicBezTo>
                  <a:pt x="815086" y="1545107"/>
                  <a:pt x="1146313" y="879127"/>
                  <a:pt x="1244977" y="836843"/>
                </a:cubicBezTo>
                <a:cubicBezTo>
                  <a:pt x="2287991" y="399905"/>
                  <a:pt x="4007558" y="126817"/>
                  <a:pt x="5452274" y="255433"/>
                </a:cubicBezTo>
                <a:lnTo>
                  <a:pt x="5499844" y="172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Freeform 3">
            <a:extLst>
              <a:ext uri="{FF2B5EF4-FFF2-40B4-BE49-F238E27FC236}">
                <a16:creationId xmlns="" xmlns:a16="http://schemas.microsoft.com/office/drawing/2014/main" id="{E71951B0-8F25-40B2-B70E-7F3A4FB33240}"/>
              </a:ext>
            </a:extLst>
          </p:cNvPr>
          <p:cNvSpPr/>
          <p:nvPr/>
        </p:nvSpPr>
        <p:spPr>
          <a:xfrm>
            <a:off x="3868665" y="3066966"/>
            <a:ext cx="1924836" cy="1459561"/>
          </a:xfrm>
          <a:custGeom>
            <a:avLst/>
            <a:gdLst>
              <a:gd name="connsiteX0" fmla="*/ 0 w 1818229"/>
              <a:gd name="connsiteY0" fmla="*/ 21143 h 924972"/>
              <a:gd name="connsiteX1" fmla="*/ 0 w 1818229"/>
              <a:gd name="connsiteY1" fmla="*/ 21143 h 924972"/>
              <a:gd name="connsiteX2" fmla="*/ 89855 w 1818229"/>
              <a:gd name="connsiteY2" fmla="*/ 21143 h 924972"/>
              <a:gd name="connsiteX3" fmla="*/ 1818229 w 1818229"/>
              <a:gd name="connsiteY3" fmla="*/ 0 h 924972"/>
              <a:gd name="connsiteX4" fmla="*/ 1580380 w 1818229"/>
              <a:gd name="connsiteY4" fmla="*/ 924972 h 924972"/>
              <a:gd name="connsiteX5" fmla="*/ 147996 w 1818229"/>
              <a:gd name="connsiteY5" fmla="*/ 872116 h 924972"/>
              <a:gd name="connsiteX6" fmla="*/ 0 w 1818229"/>
              <a:gd name="connsiteY6" fmla="*/ 21143 h 924972"/>
              <a:gd name="connsiteX0" fmla="*/ 0 w 1818229"/>
              <a:gd name="connsiteY0" fmla="*/ 21143 h 924972"/>
              <a:gd name="connsiteX1" fmla="*/ 0 w 1818229"/>
              <a:gd name="connsiteY1" fmla="*/ 21143 h 924972"/>
              <a:gd name="connsiteX2" fmla="*/ 1818229 w 1818229"/>
              <a:gd name="connsiteY2" fmla="*/ 0 h 924972"/>
              <a:gd name="connsiteX3" fmla="*/ 1580380 w 1818229"/>
              <a:gd name="connsiteY3" fmla="*/ 924972 h 924972"/>
              <a:gd name="connsiteX4" fmla="*/ 147996 w 1818229"/>
              <a:gd name="connsiteY4" fmla="*/ 872116 h 924972"/>
              <a:gd name="connsiteX5" fmla="*/ 0 w 1818229"/>
              <a:gd name="connsiteY5" fmla="*/ 21143 h 924972"/>
              <a:gd name="connsiteX0" fmla="*/ 162452 w 1943682"/>
              <a:gd name="connsiteY0" fmla="*/ 68713 h 924972"/>
              <a:gd name="connsiteX1" fmla="*/ 125453 w 1943682"/>
              <a:gd name="connsiteY1" fmla="*/ 21143 h 924972"/>
              <a:gd name="connsiteX2" fmla="*/ 1943682 w 1943682"/>
              <a:gd name="connsiteY2" fmla="*/ 0 h 924972"/>
              <a:gd name="connsiteX3" fmla="*/ 1705833 w 1943682"/>
              <a:gd name="connsiteY3" fmla="*/ 924972 h 924972"/>
              <a:gd name="connsiteX4" fmla="*/ 273449 w 1943682"/>
              <a:gd name="connsiteY4" fmla="*/ 872116 h 924972"/>
              <a:gd name="connsiteX5" fmla="*/ 162452 w 1943682"/>
              <a:gd name="connsiteY5" fmla="*/ 68713 h 924972"/>
              <a:gd name="connsiteX0" fmla="*/ 0 w 1781230"/>
              <a:gd name="connsiteY0" fmla="*/ 148099 h 1004358"/>
              <a:gd name="connsiteX1" fmla="*/ 1781230 w 1781230"/>
              <a:gd name="connsiteY1" fmla="*/ 79386 h 1004358"/>
              <a:gd name="connsiteX2" fmla="*/ 1543381 w 1781230"/>
              <a:gd name="connsiteY2" fmla="*/ 1004358 h 1004358"/>
              <a:gd name="connsiteX3" fmla="*/ 110997 w 1781230"/>
              <a:gd name="connsiteY3" fmla="*/ 951502 h 1004358"/>
              <a:gd name="connsiteX4" fmla="*/ 0 w 1781230"/>
              <a:gd name="connsiteY4" fmla="*/ 148099 h 1004358"/>
              <a:gd name="connsiteX0" fmla="*/ 0 w 1844656"/>
              <a:gd name="connsiteY0" fmla="*/ 174041 h 993302"/>
              <a:gd name="connsiteX1" fmla="*/ 1844656 w 1844656"/>
              <a:gd name="connsiteY1" fmla="*/ 68330 h 993302"/>
              <a:gd name="connsiteX2" fmla="*/ 1606807 w 1844656"/>
              <a:gd name="connsiteY2" fmla="*/ 993302 h 993302"/>
              <a:gd name="connsiteX3" fmla="*/ 174423 w 1844656"/>
              <a:gd name="connsiteY3" fmla="*/ 940446 h 993302"/>
              <a:gd name="connsiteX4" fmla="*/ 0 w 1844656"/>
              <a:gd name="connsiteY4" fmla="*/ 174041 h 993302"/>
              <a:gd name="connsiteX0" fmla="*/ 0 w 1844656"/>
              <a:gd name="connsiteY0" fmla="*/ 224630 h 1043891"/>
              <a:gd name="connsiteX1" fmla="*/ 1844656 w 1844656"/>
              <a:gd name="connsiteY1" fmla="*/ 118919 h 1043891"/>
              <a:gd name="connsiteX2" fmla="*/ 1606807 w 1844656"/>
              <a:gd name="connsiteY2" fmla="*/ 1043891 h 1043891"/>
              <a:gd name="connsiteX3" fmla="*/ 174423 w 1844656"/>
              <a:gd name="connsiteY3" fmla="*/ 991035 h 1043891"/>
              <a:gd name="connsiteX4" fmla="*/ 0 w 1844656"/>
              <a:gd name="connsiteY4" fmla="*/ 224630 h 1043891"/>
              <a:gd name="connsiteX0" fmla="*/ 0 w 2188217"/>
              <a:gd name="connsiteY0" fmla="*/ 167717 h 986978"/>
              <a:gd name="connsiteX1" fmla="*/ 2188217 w 2188217"/>
              <a:gd name="connsiteY1" fmla="*/ 194145 h 986978"/>
              <a:gd name="connsiteX2" fmla="*/ 1606807 w 2188217"/>
              <a:gd name="connsiteY2" fmla="*/ 986978 h 986978"/>
              <a:gd name="connsiteX3" fmla="*/ 174423 w 2188217"/>
              <a:gd name="connsiteY3" fmla="*/ 934122 h 986978"/>
              <a:gd name="connsiteX4" fmla="*/ 0 w 2188217"/>
              <a:gd name="connsiteY4" fmla="*/ 167717 h 986978"/>
              <a:gd name="connsiteX0" fmla="*/ 0 w 2188217"/>
              <a:gd name="connsiteY0" fmla="*/ 167717 h 1462677"/>
              <a:gd name="connsiteX1" fmla="*/ 2188217 w 2188217"/>
              <a:gd name="connsiteY1" fmla="*/ 194145 h 1462677"/>
              <a:gd name="connsiteX2" fmla="*/ 1849942 w 2188217"/>
              <a:gd name="connsiteY2" fmla="*/ 1462677 h 1462677"/>
              <a:gd name="connsiteX3" fmla="*/ 174423 w 2188217"/>
              <a:gd name="connsiteY3" fmla="*/ 934122 h 1462677"/>
              <a:gd name="connsiteX4" fmla="*/ 0 w 2188217"/>
              <a:gd name="connsiteY4" fmla="*/ 167717 h 1462677"/>
              <a:gd name="connsiteX0" fmla="*/ 0 w 2188217"/>
              <a:gd name="connsiteY0" fmla="*/ 167717 h 1520818"/>
              <a:gd name="connsiteX1" fmla="*/ 2188217 w 2188217"/>
              <a:gd name="connsiteY1" fmla="*/ 194145 h 1520818"/>
              <a:gd name="connsiteX2" fmla="*/ 1849942 w 2188217"/>
              <a:gd name="connsiteY2" fmla="*/ 1462677 h 1520818"/>
              <a:gd name="connsiteX3" fmla="*/ 243135 w 2188217"/>
              <a:gd name="connsiteY3" fmla="*/ 1520818 h 1520818"/>
              <a:gd name="connsiteX4" fmla="*/ 0 w 2188217"/>
              <a:gd name="connsiteY4" fmla="*/ 167717 h 1520818"/>
              <a:gd name="connsiteX0" fmla="*/ 0 w 2188217"/>
              <a:gd name="connsiteY0" fmla="*/ 167717 h 1520818"/>
              <a:gd name="connsiteX1" fmla="*/ 2188217 w 2188217"/>
              <a:gd name="connsiteY1" fmla="*/ 194145 h 1520818"/>
              <a:gd name="connsiteX2" fmla="*/ 1849942 w 2188217"/>
              <a:gd name="connsiteY2" fmla="*/ 1462677 h 1520818"/>
              <a:gd name="connsiteX3" fmla="*/ 243135 w 2188217"/>
              <a:gd name="connsiteY3" fmla="*/ 1520818 h 1520818"/>
              <a:gd name="connsiteX4" fmla="*/ 0 w 2188217"/>
              <a:gd name="connsiteY4" fmla="*/ 167717 h 1520818"/>
              <a:gd name="connsiteX0" fmla="*/ 0 w 2188217"/>
              <a:gd name="connsiteY0" fmla="*/ 167717 h 1580494"/>
              <a:gd name="connsiteX1" fmla="*/ 2188217 w 2188217"/>
              <a:gd name="connsiteY1" fmla="*/ 194145 h 1580494"/>
              <a:gd name="connsiteX2" fmla="*/ 1849942 w 2188217"/>
              <a:gd name="connsiteY2" fmla="*/ 1462677 h 1580494"/>
              <a:gd name="connsiteX3" fmla="*/ 243135 w 2188217"/>
              <a:gd name="connsiteY3" fmla="*/ 1520818 h 1580494"/>
              <a:gd name="connsiteX4" fmla="*/ 0 w 2188217"/>
              <a:gd name="connsiteY4" fmla="*/ 167717 h 1580494"/>
              <a:gd name="connsiteX0" fmla="*/ 0 w 2188217"/>
              <a:gd name="connsiteY0" fmla="*/ 167717 h 1614140"/>
              <a:gd name="connsiteX1" fmla="*/ 2188217 w 2188217"/>
              <a:gd name="connsiteY1" fmla="*/ 194145 h 1614140"/>
              <a:gd name="connsiteX2" fmla="*/ 1849942 w 2188217"/>
              <a:gd name="connsiteY2" fmla="*/ 1462677 h 1614140"/>
              <a:gd name="connsiteX3" fmla="*/ 243135 w 2188217"/>
              <a:gd name="connsiteY3" fmla="*/ 1520818 h 1614140"/>
              <a:gd name="connsiteX4" fmla="*/ 0 w 2188217"/>
              <a:gd name="connsiteY4" fmla="*/ 167717 h 1614140"/>
              <a:gd name="connsiteX0" fmla="*/ 0 w 2188217"/>
              <a:gd name="connsiteY0" fmla="*/ 167717 h 1571746"/>
              <a:gd name="connsiteX1" fmla="*/ 2188217 w 2188217"/>
              <a:gd name="connsiteY1" fmla="*/ 194145 h 1571746"/>
              <a:gd name="connsiteX2" fmla="*/ 1849942 w 2188217"/>
              <a:gd name="connsiteY2" fmla="*/ 1462677 h 1571746"/>
              <a:gd name="connsiteX3" fmla="*/ 237850 w 2188217"/>
              <a:gd name="connsiteY3" fmla="*/ 1441535 h 1571746"/>
              <a:gd name="connsiteX4" fmla="*/ 0 w 2188217"/>
              <a:gd name="connsiteY4" fmla="*/ 167717 h 1571746"/>
              <a:gd name="connsiteX0" fmla="*/ 18665 w 2206882"/>
              <a:gd name="connsiteY0" fmla="*/ 167717 h 1571746"/>
              <a:gd name="connsiteX1" fmla="*/ 2206882 w 2206882"/>
              <a:gd name="connsiteY1" fmla="*/ 194145 h 1571746"/>
              <a:gd name="connsiteX2" fmla="*/ 1868607 w 2206882"/>
              <a:gd name="connsiteY2" fmla="*/ 1462677 h 1571746"/>
              <a:gd name="connsiteX3" fmla="*/ 256515 w 2206882"/>
              <a:gd name="connsiteY3" fmla="*/ 1441535 h 1571746"/>
              <a:gd name="connsiteX4" fmla="*/ 18665 w 2206882"/>
              <a:gd name="connsiteY4" fmla="*/ 167717 h 1571746"/>
              <a:gd name="connsiteX0" fmla="*/ 18665 w 2206882"/>
              <a:gd name="connsiteY0" fmla="*/ 161918 h 1565947"/>
              <a:gd name="connsiteX1" fmla="*/ 2206882 w 2206882"/>
              <a:gd name="connsiteY1" fmla="*/ 188346 h 1565947"/>
              <a:gd name="connsiteX2" fmla="*/ 1868607 w 2206882"/>
              <a:gd name="connsiteY2" fmla="*/ 1456878 h 1565947"/>
              <a:gd name="connsiteX3" fmla="*/ 256515 w 2206882"/>
              <a:gd name="connsiteY3" fmla="*/ 1435736 h 1565947"/>
              <a:gd name="connsiteX4" fmla="*/ 18665 w 2206882"/>
              <a:gd name="connsiteY4" fmla="*/ 161918 h 1565947"/>
              <a:gd name="connsiteX0" fmla="*/ 18665 w 2218042"/>
              <a:gd name="connsiteY0" fmla="*/ 161918 h 1565947"/>
              <a:gd name="connsiteX1" fmla="*/ 2206882 w 2218042"/>
              <a:gd name="connsiteY1" fmla="*/ 188346 h 1565947"/>
              <a:gd name="connsiteX2" fmla="*/ 1868607 w 2218042"/>
              <a:gd name="connsiteY2" fmla="*/ 1456878 h 1565947"/>
              <a:gd name="connsiteX3" fmla="*/ 256515 w 2218042"/>
              <a:gd name="connsiteY3" fmla="*/ 1435736 h 1565947"/>
              <a:gd name="connsiteX4" fmla="*/ 18665 w 2218042"/>
              <a:gd name="connsiteY4" fmla="*/ 161918 h 1565947"/>
              <a:gd name="connsiteX0" fmla="*/ 18665 w 2107110"/>
              <a:gd name="connsiteY0" fmla="*/ 158561 h 1562590"/>
              <a:gd name="connsiteX1" fmla="*/ 2090599 w 2107110"/>
              <a:gd name="connsiteY1" fmla="*/ 195561 h 1562590"/>
              <a:gd name="connsiteX2" fmla="*/ 1868607 w 2107110"/>
              <a:gd name="connsiteY2" fmla="*/ 1453521 h 1562590"/>
              <a:gd name="connsiteX3" fmla="*/ 256515 w 2107110"/>
              <a:gd name="connsiteY3" fmla="*/ 1432379 h 1562590"/>
              <a:gd name="connsiteX4" fmla="*/ 18665 w 2107110"/>
              <a:gd name="connsiteY4" fmla="*/ 158561 h 1562590"/>
              <a:gd name="connsiteX0" fmla="*/ 18665 w 2107110"/>
              <a:gd name="connsiteY0" fmla="*/ 230473 h 1634502"/>
              <a:gd name="connsiteX1" fmla="*/ 2090599 w 2107110"/>
              <a:gd name="connsiteY1" fmla="*/ 267473 h 1634502"/>
              <a:gd name="connsiteX2" fmla="*/ 1868607 w 2107110"/>
              <a:gd name="connsiteY2" fmla="*/ 1525433 h 1634502"/>
              <a:gd name="connsiteX3" fmla="*/ 256515 w 2107110"/>
              <a:gd name="connsiteY3" fmla="*/ 1504291 h 1634502"/>
              <a:gd name="connsiteX4" fmla="*/ 18665 w 2107110"/>
              <a:gd name="connsiteY4" fmla="*/ 230473 h 1634502"/>
              <a:gd name="connsiteX0" fmla="*/ 18665 w 2107450"/>
              <a:gd name="connsiteY0" fmla="*/ 230473 h 1634502"/>
              <a:gd name="connsiteX1" fmla="*/ 2090599 w 2107450"/>
              <a:gd name="connsiteY1" fmla="*/ 267473 h 1634502"/>
              <a:gd name="connsiteX2" fmla="*/ 1868607 w 2107450"/>
              <a:gd name="connsiteY2" fmla="*/ 1525433 h 1634502"/>
              <a:gd name="connsiteX3" fmla="*/ 256515 w 2107450"/>
              <a:gd name="connsiteY3" fmla="*/ 1504291 h 1634502"/>
              <a:gd name="connsiteX4" fmla="*/ 18665 w 2107450"/>
              <a:gd name="connsiteY4" fmla="*/ 230473 h 1634502"/>
              <a:gd name="connsiteX0" fmla="*/ 18665 w 2107450"/>
              <a:gd name="connsiteY0" fmla="*/ 230473 h 1602563"/>
              <a:gd name="connsiteX1" fmla="*/ 2090599 w 2107450"/>
              <a:gd name="connsiteY1" fmla="*/ 267473 h 1602563"/>
              <a:gd name="connsiteX2" fmla="*/ 1868607 w 2107450"/>
              <a:gd name="connsiteY2" fmla="*/ 1525433 h 1602563"/>
              <a:gd name="connsiteX3" fmla="*/ 256515 w 2107450"/>
              <a:gd name="connsiteY3" fmla="*/ 1504291 h 1602563"/>
              <a:gd name="connsiteX4" fmla="*/ 18665 w 2107450"/>
              <a:gd name="connsiteY4" fmla="*/ 230473 h 1602563"/>
              <a:gd name="connsiteX0" fmla="*/ 13652 w 2102437"/>
              <a:gd name="connsiteY0" fmla="*/ 230473 h 1602563"/>
              <a:gd name="connsiteX1" fmla="*/ 2085586 w 2102437"/>
              <a:gd name="connsiteY1" fmla="*/ 267473 h 1602563"/>
              <a:gd name="connsiteX2" fmla="*/ 1863594 w 2102437"/>
              <a:gd name="connsiteY2" fmla="*/ 1525433 h 1602563"/>
              <a:gd name="connsiteX3" fmla="*/ 251502 w 2102437"/>
              <a:gd name="connsiteY3" fmla="*/ 1504291 h 1602563"/>
              <a:gd name="connsiteX4" fmla="*/ 13652 w 2102437"/>
              <a:gd name="connsiteY4" fmla="*/ 230473 h 1602563"/>
              <a:gd name="connsiteX0" fmla="*/ 13652 w 2102437"/>
              <a:gd name="connsiteY0" fmla="*/ 230473 h 1594232"/>
              <a:gd name="connsiteX1" fmla="*/ 2085586 w 2102437"/>
              <a:gd name="connsiteY1" fmla="*/ 267473 h 1594232"/>
              <a:gd name="connsiteX2" fmla="*/ 1863594 w 2102437"/>
              <a:gd name="connsiteY2" fmla="*/ 1525433 h 1594232"/>
              <a:gd name="connsiteX3" fmla="*/ 251502 w 2102437"/>
              <a:gd name="connsiteY3" fmla="*/ 1504291 h 1594232"/>
              <a:gd name="connsiteX4" fmla="*/ 13652 w 2102437"/>
              <a:gd name="connsiteY4" fmla="*/ 230473 h 1594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437" h="1594232">
                <a:moveTo>
                  <a:pt x="13652" y="230473"/>
                </a:moveTo>
                <a:cubicBezTo>
                  <a:pt x="434734" y="-84017"/>
                  <a:pt x="1807214" y="-81374"/>
                  <a:pt x="2085586" y="267473"/>
                </a:cubicBezTo>
                <a:cubicBezTo>
                  <a:pt x="2157823" y="463038"/>
                  <a:pt x="1981638" y="1430293"/>
                  <a:pt x="1863594" y="1525433"/>
                </a:cubicBezTo>
                <a:cubicBezTo>
                  <a:pt x="1655697" y="1602953"/>
                  <a:pt x="501683" y="1638192"/>
                  <a:pt x="251502" y="1504291"/>
                </a:cubicBezTo>
                <a:cubicBezTo>
                  <a:pt x="175742" y="1428531"/>
                  <a:pt x="-58584" y="359088"/>
                  <a:pt x="13652" y="230473"/>
                </a:cubicBezTo>
                <a:close/>
              </a:path>
            </a:pathLst>
          </a:cu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0" name="Freeform 11">
            <a:extLst>
              <a:ext uri="{FF2B5EF4-FFF2-40B4-BE49-F238E27FC236}">
                <a16:creationId xmlns="" xmlns:a16="http://schemas.microsoft.com/office/drawing/2014/main" id="{E0358AA8-61E0-4CFE-B083-46E6ED0E7D46}"/>
              </a:ext>
            </a:extLst>
          </p:cNvPr>
          <p:cNvSpPr/>
          <p:nvPr/>
        </p:nvSpPr>
        <p:spPr>
          <a:xfrm>
            <a:off x="6366236" y="3066966"/>
            <a:ext cx="1924836" cy="1459561"/>
          </a:xfrm>
          <a:custGeom>
            <a:avLst/>
            <a:gdLst>
              <a:gd name="connsiteX0" fmla="*/ 0 w 1818229"/>
              <a:gd name="connsiteY0" fmla="*/ 21143 h 924972"/>
              <a:gd name="connsiteX1" fmla="*/ 0 w 1818229"/>
              <a:gd name="connsiteY1" fmla="*/ 21143 h 924972"/>
              <a:gd name="connsiteX2" fmla="*/ 89855 w 1818229"/>
              <a:gd name="connsiteY2" fmla="*/ 21143 h 924972"/>
              <a:gd name="connsiteX3" fmla="*/ 1818229 w 1818229"/>
              <a:gd name="connsiteY3" fmla="*/ 0 h 924972"/>
              <a:gd name="connsiteX4" fmla="*/ 1580380 w 1818229"/>
              <a:gd name="connsiteY4" fmla="*/ 924972 h 924972"/>
              <a:gd name="connsiteX5" fmla="*/ 147996 w 1818229"/>
              <a:gd name="connsiteY5" fmla="*/ 872116 h 924972"/>
              <a:gd name="connsiteX6" fmla="*/ 0 w 1818229"/>
              <a:gd name="connsiteY6" fmla="*/ 21143 h 924972"/>
              <a:gd name="connsiteX0" fmla="*/ 0 w 1818229"/>
              <a:gd name="connsiteY0" fmla="*/ 21143 h 924972"/>
              <a:gd name="connsiteX1" fmla="*/ 0 w 1818229"/>
              <a:gd name="connsiteY1" fmla="*/ 21143 h 924972"/>
              <a:gd name="connsiteX2" fmla="*/ 1818229 w 1818229"/>
              <a:gd name="connsiteY2" fmla="*/ 0 h 924972"/>
              <a:gd name="connsiteX3" fmla="*/ 1580380 w 1818229"/>
              <a:gd name="connsiteY3" fmla="*/ 924972 h 924972"/>
              <a:gd name="connsiteX4" fmla="*/ 147996 w 1818229"/>
              <a:gd name="connsiteY4" fmla="*/ 872116 h 924972"/>
              <a:gd name="connsiteX5" fmla="*/ 0 w 1818229"/>
              <a:gd name="connsiteY5" fmla="*/ 21143 h 924972"/>
              <a:gd name="connsiteX0" fmla="*/ 162452 w 1943682"/>
              <a:gd name="connsiteY0" fmla="*/ 68713 h 924972"/>
              <a:gd name="connsiteX1" fmla="*/ 125453 w 1943682"/>
              <a:gd name="connsiteY1" fmla="*/ 21143 h 924972"/>
              <a:gd name="connsiteX2" fmla="*/ 1943682 w 1943682"/>
              <a:gd name="connsiteY2" fmla="*/ 0 h 924972"/>
              <a:gd name="connsiteX3" fmla="*/ 1705833 w 1943682"/>
              <a:gd name="connsiteY3" fmla="*/ 924972 h 924972"/>
              <a:gd name="connsiteX4" fmla="*/ 273449 w 1943682"/>
              <a:gd name="connsiteY4" fmla="*/ 872116 h 924972"/>
              <a:gd name="connsiteX5" fmla="*/ 162452 w 1943682"/>
              <a:gd name="connsiteY5" fmla="*/ 68713 h 924972"/>
              <a:gd name="connsiteX0" fmla="*/ 0 w 1781230"/>
              <a:gd name="connsiteY0" fmla="*/ 148099 h 1004358"/>
              <a:gd name="connsiteX1" fmla="*/ 1781230 w 1781230"/>
              <a:gd name="connsiteY1" fmla="*/ 79386 h 1004358"/>
              <a:gd name="connsiteX2" fmla="*/ 1543381 w 1781230"/>
              <a:gd name="connsiteY2" fmla="*/ 1004358 h 1004358"/>
              <a:gd name="connsiteX3" fmla="*/ 110997 w 1781230"/>
              <a:gd name="connsiteY3" fmla="*/ 951502 h 1004358"/>
              <a:gd name="connsiteX4" fmla="*/ 0 w 1781230"/>
              <a:gd name="connsiteY4" fmla="*/ 148099 h 1004358"/>
              <a:gd name="connsiteX0" fmla="*/ 0 w 1844656"/>
              <a:gd name="connsiteY0" fmla="*/ 174041 h 993302"/>
              <a:gd name="connsiteX1" fmla="*/ 1844656 w 1844656"/>
              <a:gd name="connsiteY1" fmla="*/ 68330 h 993302"/>
              <a:gd name="connsiteX2" fmla="*/ 1606807 w 1844656"/>
              <a:gd name="connsiteY2" fmla="*/ 993302 h 993302"/>
              <a:gd name="connsiteX3" fmla="*/ 174423 w 1844656"/>
              <a:gd name="connsiteY3" fmla="*/ 940446 h 993302"/>
              <a:gd name="connsiteX4" fmla="*/ 0 w 1844656"/>
              <a:gd name="connsiteY4" fmla="*/ 174041 h 993302"/>
              <a:gd name="connsiteX0" fmla="*/ 0 w 1844656"/>
              <a:gd name="connsiteY0" fmla="*/ 224630 h 1043891"/>
              <a:gd name="connsiteX1" fmla="*/ 1844656 w 1844656"/>
              <a:gd name="connsiteY1" fmla="*/ 118919 h 1043891"/>
              <a:gd name="connsiteX2" fmla="*/ 1606807 w 1844656"/>
              <a:gd name="connsiteY2" fmla="*/ 1043891 h 1043891"/>
              <a:gd name="connsiteX3" fmla="*/ 174423 w 1844656"/>
              <a:gd name="connsiteY3" fmla="*/ 991035 h 1043891"/>
              <a:gd name="connsiteX4" fmla="*/ 0 w 1844656"/>
              <a:gd name="connsiteY4" fmla="*/ 224630 h 1043891"/>
              <a:gd name="connsiteX0" fmla="*/ 0 w 2188217"/>
              <a:gd name="connsiteY0" fmla="*/ 167717 h 986978"/>
              <a:gd name="connsiteX1" fmla="*/ 2188217 w 2188217"/>
              <a:gd name="connsiteY1" fmla="*/ 194145 h 986978"/>
              <a:gd name="connsiteX2" fmla="*/ 1606807 w 2188217"/>
              <a:gd name="connsiteY2" fmla="*/ 986978 h 986978"/>
              <a:gd name="connsiteX3" fmla="*/ 174423 w 2188217"/>
              <a:gd name="connsiteY3" fmla="*/ 934122 h 986978"/>
              <a:gd name="connsiteX4" fmla="*/ 0 w 2188217"/>
              <a:gd name="connsiteY4" fmla="*/ 167717 h 986978"/>
              <a:gd name="connsiteX0" fmla="*/ 0 w 2188217"/>
              <a:gd name="connsiteY0" fmla="*/ 167717 h 1462677"/>
              <a:gd name="connsiteX1" fmla="*/ 2188217 w 2188217"/>
              <a:gd name="connsiteY1" fmla="*/ 194145 h 1462677"/>
              <a:gd name="connsiteX2" fmla="*/ 1849942 w 2188217"/>
              <a:gd name="connsiteY2" fmla="*/ 1462677 h 1462677"/>
              <a:gd name="connsiteX3" fmla="*/ 174423 w 2188217"/>
              <a:gd name="connsiteY3" fmla="*/ 934122 h 1462677"/>
              <a:gd name="connsiteX4" fmla="*/ 0 w 2188217"/>
              <a:gd name="connsiteY4" fmla="*/ 167717 h 1462677"/>
              <a:gd name="connsiteX0" fmla="*/ 0 w 2188217"/>
              <a:gd name="connsiteY0" fmla="*/ 167717 h 1520818"/>
              <a:gd name="connsiteX1" fmla="*/ 2188217 w 2188217"/>
              <a:gd name="connsiteY1" fmla="*/ 194145 h 1520818"/>
              <a:gd name="connsiteX2" fmla="*/ 1849942 w 2188217"/>
              <a:gd name="connsiteY2" fmla="*/ 1462677 h 1520818"/>
              <a:gd name="connsiteX3" fmla="*/ 243135 w 2188217"/>
              <a:gd name="connsiteY3" fmla="*/ 1520818 h 1520818"/>
              <a:gd name="connsiteX4" fmla="*/ 0 w 2188217"/>
              <a:gd name="connsiteY4" fmla="*/ 167717 h 1520818"/>
              <a:gd name="connsiteX0" fmla="*/ 0 w 2188217"/>
              <a:gd name="connsiteY0" fmla="*/ 167717 h 1520818"/>
              <a:gd name="connsiteX1" fmla="*/ 2188217 w 2188217"/>
              <a:gd name="connsiteY1" fmla="*/ 194145 h 1520818"/>
              <a:gd name="connsiteX2" fmla="*/ 1849942 w 2188217"/>
              <a:gd name="connsiteY2" fmla="*/ 1462677 h 1520818"/>
              <a:gd name="connsiteX3" fmla="*/ 243135 w 2188217"/>
              <a:gd name="connsiteY3" fmla="*/ 1520818 h 1520818"/>
              <a:gd name="connsiteX4" fmla="*/ 0 w 2188217"/>
              <a:gd name="connsiteY4" fmla="*/ 167717 h 1520818"/>
              <a:gd name="connsiteX0" fmla="*/ 0 w 2188217"/>
              <a:gd name="connsiteY0" fmla="*/ 167717 h 1580494"/>
              <a:gd name="connsiteX1" fmla="*/ 2188217 w 2188217"/>
              <a:gd name="connsiteY1" fmla="*/ 194145 h 1580494"/>
              <a:gd name="connsiteX2" fmla="*/ 1849942 w 2188217"/>
              <a:gd name="connsiteY2" fmla="*/ 1462677 h 1580494"/>
              <a:gd name="connsiteX3" fmla="*/ 243135 w 2188217"/>
              <a:gd name="connsiteY3" fmla="*/ 1520818 h 1580494"/>
              <a:gd name="connsiteX4" fmla="*/ 0 w 2188217"/>
              <a:gd name="connsiteY4" fmla="*/ 167717 h 1580494"/>
              <a:gd name="connsiteX0" fmla="*/ 0 w 2188217"/>
              <a:gd name="connsiteY0" fmla="*/ 167717 h 1614140"/>
              <a:gd name="connsiteX1" fmla="*/ 2188217 w 2188217"/>
              <a:gd name="connsiteY1" fmla="*/ 194145 h 1614140"/>
              <a:gd name="connsiteX2" fmla="*/ 1849942 w 2188217"/>
              <a:gd name="connsiteY2" fmla="*/ 1462677 h 1614140"/>
              <a:gd name="connsiteX3" fmla="*/ 243135 w 2188217"/>
              <a:gd name="connsiteY3" fmla="*/ 1520818 h 1614140"/>
              <a:gd name="connsiteX4" fmla="*/ 0 w 2188217"/>
              <a:gd name="connsiteY4" fmla="*/ 167717 h 1614140"/>
              <a:gd name="connsiteX0" fmla="*/ 0 w 2188217"/>
              <a:gd name="connsiteY0" fmla="*/ 167717 h 1571746"/>
              <a:gd name="connsiteX1" fmla="*/ 2188217 w 2188217"/>
              <a:gd name="connsiteY1" fmla="*/ 194145 h 1571746"/>
              <a:gd name="connsiteX2" fmla="*/ 1849942 w 2188217"/>
              <a:gd name="connsiteY2" fmla="*/ 1462677 h 1571746"/>
              <a:gd name="connsiteX3" fmla="*/ 237850 w 2188217"/>
              <a:gd name="connsiteY3" fmla="*/ 1441535 h 1571746"/>
              <a:gd name="connsiteX4" fmla="*/ 0 w 2188217"/>
              <a:gd name="connsiteY4" fmla="*/ 167717 h 1571746"/>
              <a:gd name="connsiteX0" fmla="*/ 18665 w 2206882"/>
              <a:gd name="connsiteY0" fmla="*/ 167717 h 1571746"/>
              <a:gd name="connsiteX1" fmla="*/ 2206882 w 2206882"/>
              <a:gd name="connsiteY1" fmla="*/ 194145 h 1571746"/>
              <a:gd name="connsiteX2" fmla="*/ 1868607 w 2206882"/>
              <a:gd name="connsiteY2" fmla="*/ 1462677 h 1571746"/>
              <a:gd name="connsiteX3" fmla="*/ 256515 w 2206882"/>
              <a:gd name="connsiteY3" fmla="*/ 1441535 h 1571746"/>
              <a:gd name="connsiteX4" fmla="*/ 18665 w 2206882"/>
              <a:gd name="connsiteY4" fmla="*/ 167717 h 1571746"/>
              <a:gd name="connsiteX0" fmla="*/ 18665 w 2206882"/>
              <a:gd name="connsiteY0" fmla="*/ 161918 h 1565947"/>
              <a:gd name="connsiteX1" fmla="*/ 2206882 w 2206882"/>
              <a:gd name="connsiteY1" fmla="*/ 188346 h 1565947"/>
              <a:gd name="connsiteX2" fmla="*/ 1868607 w 2206882"/>
              <a:gd name="connsiteY2" fmla="*/ 1456878 h 1565947"/>
              <a:gd name="connsiteX3" fmla="*/ 256515 w 2206882"/>
              <a:gd name="connsiteY3" fmla="*/ 1435736 h 1565947"/>
              <a:gd name="connsiteX4" fmla="*/ 18665 w 2206882"/>
              <a:gd name="connsiteY4" fmla="*/ 161918 h 1565947"/>
              <a:gd name="connsiteX0" fmla="*/ 18665 w 2218042"/>
              <a:gd name="connsiteY0" fmla="*/ 161918 h 1565947"/>
              <a:gd name="connsiteX1" fmla="*/ 2206882 w 2218042"/>
              <a:gd name="connsiteY1" fmla="*/ 188346 h 1565947"/>
              <a:gd name="connsiteX2" fmla="*/ 1868607 w 2218042"/>
              <a:gd name="connsiteY2" fmla="*/ 1456878 h 1565947"/>
              <a:gd name="connsiteX3" fmla="*/ 256515 w 2218042"/>
              <a:gd name="connsiteY3" fmla="*/ 1435736 h 1565947"/>
              <a:gd name="connsiteX4" fmla="*/ 18665 w 2218042"/>
              <a:gd name="connsiteY4" fmla="*/ 161918 h 1565947"/>
              <a:gd name="connsiteX0" fmla="*/ 18665 w 2107110"/>
              <a:gd name="connsiteY0" fmla="*/ 158561 h 1562590"/>
              <a:gd name="connsiteX1" fmla="*/ 2090599 w 2107110"/>
              <a:gd name="connsiteY1" fmla="*/ 195561 h 1562590"/>
              <a:gd name="connsiteX2" fmla="*/ 1868607 w 2107110"/>
              <a:gd name="connsiteY2" fmla="*/ 1453521 h 1562590"/>
              <a:gd name="connsiteX3" fmla="*/ 256515 w 2107110"/>
              <a:gd name="connsiteY3" fmla="*/ 1432379 h 1562590"/>
              <a:gd name="connsiteX4" fmla="*/ 18665 w 2107110"/>
              <a:gd name="connsiteY4" fmla="*/ 158561 h 1562590"/>
              <a:gd name="connsiteX0" fmla="*/ 18665 w 2107110"/>
              <a:gd name="connsiteY0" fmla="*/ 230473 h 1634502"/>
              <a:gd name="connsiteX1" fmla="*/ 2090599 w 2107110"/>
              <a:gd name="connsiteY1" fmla="*/ 267473 h 1634502"/>
              <a:gd name="connsiteX2" fmla="*/ 1868607 w 2107110"/>
              <a:gd name="connsiteY2" fmla="*/ 1525433 h 1634502"/>
              <a:gd name="connsiteX3" fmla="*/ 256515 w 2107110"/>
              <a:gd name="connsiteY3" fmla="*/ 1504291 h 1634502"/>
              <a:gd name="connsiteX4" fmla="*/ 18665 w 2107110"/>
              <a:gd name="connsiteY4" fmla="*/ 230473 h 1634502"/>
              <a:gd name="connsiteX0" fmla="*/ 18665 w 2107450"/>
              <a:gd name="connsiteY0" fmla="*/ 230473 h 1634502"/>
              <a:gd name="connsiteX1" fmla="*/ 2090599 w 2107450"/>
              <a:gd name="connsiteY1" fmla="*/ 267473 h 1634502"/>
              <a:gd name="connsiteX2" fmla="*/ 1868607 w 2107450"/>
              <a:gd name="connsiteY2" fmla="*/ 1525433 h 1634502"/>
              <a:gd name="connsiteX3" fmla="*/ 256515 w 2107450"/>
              <a:gd name="connsiteY3" fmla="*/ 1504291 h 1634502"/>
              <a:gd name="connsiteX4" fmla="*/ 18665 w 2107450"/>
              <a:gd name="connsiteY4" fmla="*/ 230473 h 1634502"/>
              <a:gd name="connsiteX0" fmla="*/ 18665 w 2107450"/>
              <a:gd name="connsiteY0" fmla="*/ 230473 h 1602563"/>
              <a:gd name="connsiteX1" fmla="*/ 2090599 w 2107450"/>
              <a:gd name="connsiteY1" fmla="*/ 267473 h 1602563"/>
              <a:gd name="connsiteX2" fmla="*/ 1868607 w 2107450"/>
              <a:gd name="connsiteY2" fmla="*/ 1525433 h 1602563"/>
              <a:gd name="connsiteX3" fmla="*/ 256515 w 2107450"/>
              <a:gd name="connsiteY3" fmla="*/ 1504291 h 1602563"/>
              <a:gd name="connsiteX4" fmla="*/ 18665 w 2107450"/>
              <a:gd name="connsiteY4" fmla="*/ 230473 h 1602563"/>
              <a:gd name="connsiteX0" fmla="*/ 13652 w 2102437"/>
              <a:gd name="connsiteY0" fmla="*/ 230473 h 1602563"/>
              <a:gd name="connsiteX1" fmla="*/ 2085586 w 2102437"/>
              <a:gd name="connsiteY1" fmla="*/ 267473 h 1602563"/>
              <a:gd name="connsiteX2" fmla="*/ 1863594 w 2102437"/>
              <a:gd name="connsiteY2" fmla="*/ 1525433 h 1602563"/>
              <a:gd name="connsiteX3" fmla="*/ 251502 w 2102437"/>
              <a:gd name="connsiteY3" fmla="*/ 1504291 h 1602563"/>
              <a:gd name="connsiteX4" fmla="*/ 13652 w 2102437"/>
              <a:gd name="connsiteY4" fmla="*/ 230473 h 1602563"/>
              <a:gd name="connsiteX0" fmla="*/ 13652 w 2102437"/>
              <a:gd name="connsiteY0" fmla="*/ 230473 h 1594232"/>
              <a:gd name="connsiteX1" fmla="*/ 2085586 w 2102437"/>
              <a:gd name="connsiteY1" fmla="*/ 267473 h 1594232"/>
              <a:gd name="connsiteX2" fmla="*/ 1863594 w 2102437"/>
              <a:gd name="connsiteY2" fmla="*/ 1525433 h 1594232"/>
              <a:gd name="connsiteX3" fmla="*/ 251502 w 2102437"/>
              <a:gd name="connsiteY3" fmla="*/ 1504291 h 1594232"/>
              <a:gd name="connsiteX4" fmla="*/ 13652 w 2102437"/>
              <a:gd name="connsiteY4" fmla="*/ 230473 h 1594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437" h="1594232">
                <a:moveTo>
                  <a:pt x="13652" y="230473"/>
                </a:moveTo>
                <a:cubicBezTo>
                  <a:pt x="434734" y="-84017"/>
                  <a:pt x="1807214" y="-81374"/>
                  <a:pt x="2085586" y="267473"/>
                </a:cubicBezTo>
                <a:cubicBezTo>
                  <a:pt x="2157823" y="463038"/>
                  <a:pt x="1981638" y="1430293"/>
                  <a:pt x="1863594" y="1525433"/>
                </a:cubicBezTo>
                <a:cubicBezTo>
                  <a:pt x="1655697" y="1602953"/>
                  <a:pt x="501683" y="1638192"/>
                  <a:pt x="251502" y="1504291"/>
                </a:cubicBezTo>
                <a:cubicBezTo>
                  <a:pt x="175742" y="1428531"/>
                  <a:pt x="-58584" y="359088"/>
                  <a:pt x="13652" y="230473"/>
                </a:cubicBezTo>
                <a:close/>
              </a:path>
            </a:pathLst>
          </a:cu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1DFA9A34-CA1E-4E33-A6BB-B7569C118C31}"/>
              </a:ext>
            </a:extLst>
          </p:cNvPr>
          <p:cNvGrpSpPr/>
          <p:nvPr/>
        </p:nvGrpSpPr>
        <p:grpSpPr>
          <a:xfrm>
            <a:off x="802682" y="4247850"/>
            <a:ext cx="2062728" cy="1659528"/>
            <a:chOff x="803640" y="3362835"/>
            <a:chExt cx="2059657" cy="1659528"/>
          </a:xfrm>
        </p:grpSpPr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BF107341-116F-41E8-97A1-C2B2E632581E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04CD468A-E457-42BC-AD96-61F7E8A4F1C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="" xmlns:a16="http://schemas.microsoft.com/office/drawing/2014/main" id="{14C9AB8B-015B-40C2-805B-A8B8F6A0262E}"/>
              </a:ext>
            </a:extLst>
          </p:cNvPr>
          <p:cNvGrpSpPr/>
          <p:nvPr/>
        </p:nvGrpSpPr>
        <p:grpSpPr>
          <a:xfrm>
            <a:off x="9334116" y="4247850"/>
            <a:ext cx="2062728" cy="1659528"/>
            <a:chOff x="803640" y="3362835"/>
            <a:chExt cx="2059657" cy="1659528"/>
          </a:xfrm>
        </p:grpSpPr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C2DFD277-9F5D-4C8C-8279-E0D2FDE30052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B6E7C89D-B3DE-4685-8A73-0AA22F5B091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22" name="Oval 21">
            <a:extLst>
              <a:ext uri="{FF2B5EF4-FFF2-40B4-BE49-F238E27FC236}">
                <a16:creationId xmlns="" xmlns:a16="http://schemas.microsoft.com/office/drawing/2014/main" id="{8C240A6A-24E0-4AB2-9F1B-28CA758A7B67}"/>
              </a:ext>
            </a:extLst>
          </p:cNvPr>
          <p:cNvSpPr/>
          <p:nvPr/>
        </p:nvSpPr>
        <p:spPr>
          <a:xfrm>
            <a:off x="10082384" y="3418880"/>
            <a:ext cx="566192" cy="5661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Oval 23">
            <a:extLst>
              <a:ext uri="{FF2B5EF4-FFF2-40B4-BE49-F238E27FC236}">
                <a16:creationId xmlns="" xmlns:a16="http://schemas.microsoft.com/office/drawing/2014/main" id="{8D7E4733-EAEF-4877-ABAA-956F18FA5619}"/>
              </a:ext>
            </a:extLst>
          </p:cNvPr>
          <p:cNvSpPr/>
          <p:nvPr/>
        </p:nvSpPr>
        <p:spPr>
          <a:xfrm>
            <a:off x="1550949" y="3447520"/>
            <a:ext cx="566192" cy="56619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Down Arrow 1">
            <a:extLst>
              <a:ext uri="{FF2B5EF4-FFF2-40B4-BE49-F238E27FC236}">
                <a16:creationId xmlns="" xmlns:a16="http://schemas.microsoft.com/office/drawing/2014/main" id="{AEA04414-41AA-4FDB-8068-5B3ACB56BBB3}"/>
              </a:ext>
            </a:extLst>
          </p:cNvPr>
          <p:cNvSpPr/>
          <p:nvPr/>
        </p:nvSpPr>
        <p:spPr>
          <a:xfrm rot="10800000" flipH="1">
            <a:off x="1695989" y="3575580"/>
            <a:ext cx="276113" cy="310074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5" name="Freeform 5123">
            <a:extLst>
              <a:ext uri="{FF2B5EF4-FFF2-40B4-BE49-F238E27FC236}">
                <a16:creationId xmlns="" xmlns:a16="http://schemas.microsoft.com/office/drawing/2014/main" id="{E2CCBDB0-A9DC-4E20-9725-D27193B3E09D}"/>
              </a:ext>
            </a:extLst>
          </p:cNvPr>
          <p:cNvSpPr/>
          <p:nvPr/>
        </p:nvSpPr>
        <p:spPr>
          <a:xfrm>
            <a:off x="1839013" y="2353006"/>
            <a:ext cx="2952000" cy="818707"/>
          </a:xfrm>
          <a:custGeom>
            <a:avLst/>
            <a:gdLst>
              <a:gd name="connsiteX0" fmla="*/ 0 w 2711302"/>
              <a:gd name="connsiteY0" fmla="*/ 988828 h 999461"/>
              <a:gd name="connsiteX1" fmla="*/ 21265 w 2711302"/>
              <a:gd name="connsiteY1" fmla="*/ 31898 h 999461"/>
              <a:gd name="connsiteX2" fmla="*/ 2711302 w 2711302"/>
              <a:gd name="connsiteY2" fmla="*/ 0 h 999461"/>
              <a:gd name="connsiteX3" fmla="*/ 2711302 w 2711302"/>
              <a:gd name="connsiteY3" fmla="*/ 999461 h 999461"/>
              <a:gd name="connsiteX0" fmla="*/ 0 w 2711302"/>
              <a:gd name="connsiteY0" fmla="*/ 999460 h 1010093"/>
              <a:gd name="connsiteX1" fmla="*/ 10632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0 w 2711302"/>
              <a:gd name="connsiteY0" fmla="*/ 999460 h 1010093"/>
              <a:gd name="connsiteX1" fmla="*/ 435935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10633 w 2275367"/>
              <a:gd name="connsiteY0" fmla="*/ 1244009 h 1244009"/>
              <a:gd name="connsiteX1" fmla="*/ 0 w 2275367"/>
              <a:gd name="connsiteY1" fmla="*/ 0 h 1244009"/>
              <a:gd name="connsiteX2" fmla="*/ 2275367 w 2275367"/>
              <a:gd name="connsiteY2" fmla="*/ 10632 h 1244009"/>
              <a:gd name="connsiteX3" fmla="*/ 2275367 w 2275367"/>
              <a:gd name="connsiteY3" fmla="*/ 1010093 h 1244009"/>
              <a:gd name="connsiteX0" fmla="*/ 10633 w 2286000"/>
              <a:gd name="connsiteY0" fmla="*/ 1244009 h 1244009"/>
              <a:gd name="connsiteX1" fmla="*/ 0 w 2286000"/>
              <a:gd name="connsiteY1" fmla="*/ 0 h 1244009"/>
              <a:gd name="connsiteX2" fmla="*/ 2275367 w 2286000"/>
              <a:gd name="connsiteY2" fmla="*/ 10632 h 1244009"/>
              <a:gd name="connsiteX3" fmla="*/ 2286000 w 2286000"/>
              <a:gd name="connsiteY3" fmla="*/ 584790 h 1244009"/>
              <a:gd name="connsiteX0" fmla="*/ 1023 w 2287022"/>
              <a:gd name="connsiteY0" fmla="*/ 818707 h 818707"/>
              <a:gd name="connsiteX1" fmla="*/ 1022 w 2287022"/>
              <a:gd name="connsiteY1" fmla="*/ 0 h 818707"/>
              <a:gd name="connsiteX2" fmla="*/ 2276389 w 2287022"/>
              <a:gd name="connsiteY2" fmla="*/ 10632 h 818707"/>
              <a:gd name="connsiteX3" fmla="*/ 2287022 w 2287022"/>
              <a:gd name="connsiteY3" fmla="*/ 584790 h 8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7022" h="818707">
                <a:moveTo>
                  <a:pt x="1023" y="818707"/>
                </a:moveTo>
                <a:cubicBezTo>
                  <a:pt x="-2521" y="404037"/>
                  <a:pt x="4566" y="414670"/>
                  <a:pt x="1022" y="0"/>
                </a:cubicBezTo>
                <a:lnTo>
                  <a:pt x="2276389" y="10632"/>
                </a:lnTo>
                <a:lnTo>
                  <a:pt x="2287022" y="584790"/>
                </a:lnTo>
              </a:path>
            </a:pathLst>
          </a:custGeom>
          <a:ln w="38100">
            <a:solidFill>
              <a:schemeClr val="accent4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4"/>
              </a:solidFill>
            </a:endParaRPr>
          </a:p>
        </p:txBody>
      </p:sp>
      <p:sp>
        <p:nvSpPr>
          <p:cNvPr id="26" name="Freeform 36">
            <a:extLst>
              <a:ext uri="{FF2B5EF4-FFF2-40B4-BE49-F238E27FC236}">
                <a16:creationId xmlns="" xmlns:a16="http://schemas.microsoft.com/office/drawing/2014/main" id="{95727487-DFB8-4473-97EC-C338D672BD07}"/>
              </a:ext>
            </a:extLst>
          </p:cNvPr>
          <p:cNvSpPr/>
          <p:nvPr/>
        </p:nvSpPr>
        <p:spPr>
          <a:xfrm flipH="1">
            <a:off x="7400987" y="2353006"/>
            <a:ext cx="2952000" cy="818707"/>
          </a:xfrm>
          <a:custGeom>
            <a:avLst/>
            <a:gdLst>
              <a:gd name="connsiteX0" fmla="*/ 0 w 2711302"/>
              <a:gd name="connsiteY0" fmla="*/ 988828 h 999461"/>
              <a:gd name="connsiteX1" fmla="*/ 21265 w 2711302"/>
              <a:gd name="connsiteY1" fmla="*/ 31898 h 999461"/>
              <a:gd name="connsiteX2" fmla="*/ 2711302 w 2711302"/>
              <a:gd name="connsiteY2" fmla="*/ 0 h 999461"/>
              <a:gd name="connsiteX3" fmla="*/ 2711302 w 2711302"/>
              <a:gd name="connsiteY3" fmla="*/ 999461 h 999461"/>
              <a:gd name="connsiteX0" fmla="*/ 0 w 2711302"/>
              <a:gd name="connsiteY0" fmla="*/ 999460 h 1010093"/>
              <a:gd name="connsiteX1" fmla="*/ 10632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0 w 2711302"/>
              <a:gd name="connsiteY0" fmla="*/ 999460 h 1010093"/>
              <a:gd name="connsiteX1" fmla="*/ 435935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10633 w 2275367"/>
              <a:gd name="connsiteY0" fmla="*/ 1244009 h 1244009"/>
              <a:gd name="connsiteX1" fmla="*/ 0 w 2275367"/>
              <a:gd name="connsiteY1" fmla="*/ 0 h 1244009"/>
              <a:gd name="connsiteX2" fmla="*/ 2275367 w 2275367"/>
              <a:gd name="connsiteY2" fmla="*/ 10632 h 1244009"/>
              <a:gd name="connsiteX3" fmla="*/ 2275367 w 2275367"/>
              <a:gd name="connsiteY3" fmla="*/ 1010093 h 1244009"/>
              <a:gd name="connsiteX0" fmla="*/ 10633 w 2286000"/>
              <a:gd name="connsiteY0" fmla="*/ 1244009 h 1244009"/>
              <a:gd name="connsiteX1" fmla="*/ 0 w 2286000"/>
              <a:gd name="connsiteY1" fmla="*/ 0 h 1244009"/>
              <a:gd name="connsiteX2" fmla="*/ 2275367 w 2286000"/>
              <a:gd name="connsiteY2" fmla="*/ 10632 h 1244009"/>
              <a:gd name="connsiteX3" fmla="*/ 2286000 w 2286000"/>
              <a:gd name="connsiteY3" fmla="*/ 584790 h 1244009"/>
              <a:gd name="connsiteX0" fmla="*/ 1023 w 2287022"/>
              <a:gd name="connsiteY0" fmla="*/ 818707 h 818707"/>
              <a:gd name="connsiteX1" fmla="*/ 1022 w 2287022"/>
              <a:gd name="connsiteY1" fmla="*/ 0 h 818707"/>
              <a:gd name="connsiteX2" fmla="*/ 2276389 w 2287022"/>
              <a:gd name="connsiteY2" fmla="*/ 10632 h 818707"/>
              <a:gd name="connsiteX3" fmla="*/ 2287022 w 2287022"/>
              <a:gd name="connsiteY3" fmla="*/ 584790 h 8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7022" h="818707">
                <a:moveTo>
                  <a:pt x="1023" y="818707"/>
                </a:moveTo>
                <a:cubicBezTo>
                  <a:pt x="-2521" y="404037"/>
                  <a:pt x="4566" y="414670"/>
                  <a:pt x="1022" y="0"/>
                </a:cubicBezTo>
                <a:lnTo>
                  <a:pt x="2276389" y="10632"/>
                </a:lnTo>
                <a:lnTo>
                  <a:pt x="2287022" y="584790"/>
                </a:lnTo>
              </a:path>
            </a:pathLst>
          </a:custGeom>
          <a:ln w="38100">
            <a:solidFill>
              <a:schemeClr val="accent3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5EE19C75-26F3-4EB2-9FA8-D166000CF1B1}"/>
              </a:ext>
            </a:extLst>
          </p:cNvPr>
          <p:cNvSpPr txBox="1"/>
          <p:nvPr/>
        </p:nvSpPr>
        <p:spPr>
          <a:xfrm>
            <a:off x="2209817" y="1534229"/>
            <a:ext cx="77917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Get a modern PowerPoint  Presentation that is beautifully designed.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Pie 2">
            <a:extLst>
              <a:ext uri="{FF2B5EF4-FFF2-40B4-BE49-F238E27FC236}">
                <a16:creationId xmlns="" xmlns:a16="http://schemas.microsoft.com/office/drawing/2014/main" id="{EC069F13-77ED-4BF2-89F6-67CE45AE4777}"/>
              </a:ext>
            </a:extLst>
          </p:cNvPr>
          <p:cNvSpPr/>
          <p:nvPr/>
        </p:nvSpPr>
        <p:spPr>
          <a:xfrm>
            <a:off x="10241908" y="3584655"/>
            <a:ext cx="254103" cy="249848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09" name="Rectangle 14">
            <a:extLst>
              <a:ext uri="{FF2B5EF4-FFF2-40B4-BE49-F238E27FC236}">
                <a16:creationId xmlns="" xmlns:a16="http://schemas.microsoft.com/office/drawing/2014/main" id="{33EA7187-9EAC-41A9-9EFA-B8F6D2F7DD09}"/>
              </a:ext>
            </a:extLst>
          </p:cNvPr>
          <p:cNvSpPr/>
          <p:nvPr/>
        </p:nvSpPr>
        <p:spPr>
          <a:xfrm>
            <a:off x="6668307" y="3379612"/>
            <a:ext cx="638884" cy="1078689"/>
          </a:xfrm>
          <a:custGeom>
            <a:avLst/>
            <a:gdLst/>
            <a:ahLst/>
            <a:cxnLst/>
            <a:rect l="l" t="t" r="r" b="b"/>
            <a:pathLst>
              <a:path w="3942192" h="3931865">
                <a:moveTo>
                  <a:pt x="2826148" y="3448804"/>
                </a:moveTo>
                <a:lnTo>
                  <a:pt x="2826148" y="3556804"/>
                </a:lnTo>
                <a:lnTo>
                  <a:pt x="3042148" y="3556804"/>
                </a:lnTo>
                <a:lnTo>
                  <a:pt x="3042148" y="3448804"/>
                </a:lnTo>
                <a:close/>
                <a:moveTo>
                  <a:pt x="890988" y="3448804"/>
                </a:moveTo>
                <a:lnTo>
                  <a:pt x="890988" y="3556804"/>
                </a:lnTo>
                <a:lnTo>
                  <a:pt x="1106988" y="3556804"/>
                </a:lnTo>
                <a:lnTo>
                  <a:pt x="1106988" y="3448804"/>
                </a:lnTo>
                <a:close/>
                <a:moveTo>
                  <a:pt x="3528192" y="3439467"/>
                </a:moveTo>
                <a:lnTo>
                  <a:pt x="3528192" y="3547467"/>
                </a:lnTo>
                <a:lnTo>
                  <a:pt x="3744192" y="3547467"/>
                </a:lnTo>
                <a:lnTo>
                  <a:pt x="3744192" y="3439467"/>
                </a:lnTo>
                <a:close/>
                <a:moveTo>
                  <a:pt x="198000" y="3439467"/>
                </a:moveTo>
                <a:lnTo>
                  <a:pt x="198000" y="3547467"/>
                </a:lnTo>
                <a:lnTo>
                  <a:pt x="414000" y="3547467"/>
                </a:lnTo>
                <a:lnTo>
                  <a:pt x="414000" y="3439467"/>
                </a:lnTo>
                <a:close/>
                <a:moveTo>
                  <a:pt x="2826148" y="3206154"/>
                </a:moveTo>
                <a:lnTo>
                  <a:pt x="2826148" y="3314154"/>
                </a:lnTo>
                <a:lnTo>
                  <a:pt x="3042148" y="3314154"/>
                </a:lnTo>
                <a:lnTo>
                  <a:pt x="3042148" y="3206154"/>
                </a:lnTo>
                <a:close/>
                <a:moveTo>
                  <a:pt x="890988" y="3206154"/>
                </a:moveTo>
                <a:lnTo>
                  <a:pt x="890988" y="3314154"/>
                </a:lnTo>
                <a:lnTo>
                  <a:pt x="1106988" y="3314154"/>
                </a:lnTo>
                <a:lnTo>
                  <a:pt x="1106988" y="3206154"/>
                </a:lnTo>
                <a:close/>
                <a:moveTo>
                  <a:pt x="3528192" y="3196817"/>
                </a:moveTo>
                <a:lnTo>
                  <a:pt x="3528192" y="3304817"/>
                </a:lnTo>
                <a:lnTo>
                  <a:pt x="3744192" y="3304817"/>
                </a:lnTo>
                <a:lnTo>
                  <a:pt x="3744192" y="3196817"/>
                </a:lnTo>
                <a:close/>
                <a:moveTo>
                  <a:pt x="198000" y="3196817"/>
                </a:moveTo>
                <a:lnTo>
                  <a:pt x="198000" y="3304817"/>
                </a:lnTo>
                <a:lnTo>
                  <a:pt x="414000" y="3304817"/>
                </a:lnTo>
                <a:lnTo>
                  <a:pt x="414000" y="3196817"/>
                </a:lnTo>
                <a:close/>
                <a:moveTo>
                  <a:pt x="2070064" y="3046635"/>
                </a:moveTo>
                <a:lnTo>
                  <a:pt x="2070064" y="3154635"/>
                </a:lnTo>
                <a:lnTo>
                  <a:pt x="2286064" y="3154635"/>
                </a:lnTo>
                <a:lnTo>
                  <a:pt x="2286064" y="3046635"/>
                </a:lnTo>
                <a:close/>
                <a:moveTo>
                  <a:pt x="1638016" y="3037298"/>
                </a:moveTo>
                <a:lnTo>
                  <a:pt x="1638016" y="3145298"/>
                </a:lnTo>
                <a:lnTo>
                  <a:pt x="1854016" y="3145298"/>
                </a:lnTo>
                <a:lnTo>
                  <a:pt x="1854016" y="3037298"/>
                </a:lnTo>
                <a:close/>
                <a:moveTo>
                  <a:pt x="2826148" y="2963504"/>
                </a:moveTo>
                <a:lnTo>
                  <a:pt x="2826148" y="3071504"/>
                </a:lnTo>
                <a:lnTo>
                  <a:pt x="3042148" y="3071504"/>
                </a:lnTo>
                <a:lnTo>
                  <a:pt x="3042148" y="2963504"/>
                </a:lnTo>
                <a:close/>
                <a:moveTo>
                  <a:pt x="890988" y="2963504"/>
                </a:moveTo>
                <a:lnTo>
                  <a:pt x="890988" y="3071504"/>
                </a:lnTo>
                <a:lnTo>
                  <a:pt x="1106988" y="3071504"/>
                </a:lnTo>
                <a:lnTo>
                  <a:pt x="1106988" y="2963504"/>
                </a:lnTo>
                <a:close/>
                <a:moveTo>
                  <a:pt x="3528192" y="2954167"/>
                </a:moveTo>
                <a:lnTo>
                  <a:pt x="3528192" y="3062167"/>
                </a:lnTo>
                <a:lnTo>
                  <a:pt x="3744192" y="3062167"/>
                </a:lnTo>
                <a:lnTo>
                  <a:pt x="3744192" y="2954167"/>
                </a:lnTo>
                <a:close/>
                <a:moveTo>
                  <a:pt x="198000" y="2954167"/>
                </a:moveTo>
                <a:lnTo>
                  <a:pt x="198000" y="3062167"/>
                </a:lnTo>
                <a:lnTo>
                  <a:pt x="414000" y="3062167"/>
                </a:lnTo>
                <a:lnTo>
                  <a:pt x="414000" y="2954167"/>
                </a:lnTo>
                <a:close/>
                <a:moveTo>
                  <a:pt x="2070064" y="2803981"/>
                </a:moveTo>
                <a:lnTo>
                  <a:pt x="2070064" y="2911981"/>
                </a:lnTo>
                <a:lnTo>
                  <a:pt x="2286064" y="2911981"/>
                </a:lnTo>
                <a:lnTo>
                  <a:pt x="2286064" y="2803981"/>
                </a:lnTo>
                <a:close/>
                <a:moveTo>
                  <a:pt x="1638016" y="2794644"/>
                </a:moveTo>
                <a:lnTo>
                  <a:pt x="1638016" y="2902644"/>
                </a:lnTo>
                <a:lnTo>
                  <a:pt x="1854016" y="2902644"/>
                </a:lnTo>
                <a:lnTo>
                  <a:pt x="1854016" y="2794644"/>
                </a:lnTo>
                <a:close/>
                <a:moveTo>
                  <a:pt x="2826148" y="2720854"/>
                </a:moveTo>
                <a:lnTo>
                  <a:pt x="2826148" y="2828854"/>
                </a:lnTo>
                <a:lnTo>
                  <a:pt x="3042148" y="2828854"/>
                </a:lnTo>
                <a:lnTo>
                  <a:pt x="3042148" y="2720854"/>
                </a:lnTo>
                <a:close/>
                <a:moveTo>
                  <a:pt x="890988" y="2720854"/>
                </a:moveTo>
                <a:lnTo>
                  <a:pt x="890988" y="2828854"/>
                </a:lnTo>
                <a:lnTo>
                  <a:pt x="1106988" y="2828854"/>
                </a:lnTo>
                <a:lnTo>
                  <a:pt x="1106988" y="2720854"/>
                </a:lnTo>
                <a:close/>
                <a:moveTo>
                  <a:pt x="3528192" y="2711517"/>
                </a:moveTo>
                <a:lnTo>
                  <a:pt x="3528192" y="2819517"/>
                </a:lnTo>
                <a:lnTo>
                  <a:pt x="3744192" y="2819517"/>
                </a:lnTo>
                <a:lnTo>
                  <a:pt x="3744192" y="2711517"/>
                </a:lnTo>
                <a:close/>
                <a:moveTo>
                  <a:pt x="198000" y="2711517"/>
                </a:moveTo>
                <a:lnTo>
                  <a:pt x="198000" y="2819517"/>
                </a:lnTo>
                <a:lnTo>
                  <a:pt x="414000" y="2819517"/>
                </a:lnTo>
                <a:lnTo>
                  <a:pt x="414000" y="2711517"/>
                </a:lnTo>
                <a:close/>
                <a:moveTo>
                  <a:pt x="2070064" y="2561331"/>
                </a:moveTo>
                <a:lnTo>
                  <a:pt x="2070064" y="2669331"/>
                </a:lnTo>
                <a:lnTo>
                  <a:pt x="2286064" y="2669331"/>
                </a:lnTo>
                <a:lnTo>
                  <a:pt x="2286064" y="2561331"/>
                </a:lnTo>
                <a:close/>
                <a:moveTo>
                  <a:pt x="1638016" y="2551994"/>
                </a:moveTo>
                <a:lnTo>
                  <a:pt x="1638016" y="2659994"/>
                </a:lnTo>
                <a:lnTo>
                  <a:pt x="1854016" y="2659994"/>
                </a:lnTo>
                <a:lnTo>
                  <a:pt x="1854016" y="2551994"/>
                </a:lnTo>
                <a:close/>
                <a:moveTo>
                  <a:pt x="2826148" y="2478204"/>
                </a:moveTo>
                <a:lnTo>
                  <a:pt x="2826148" y="2586204"/>
                </a:lnTo>
                <a:lnTo>
                  <a:pt x="3042148" y="2586204"/>
                </a:lnTo>
                <a:lnTo>
                  <a:pt x="3042148" y="2478204"/>
                </a:lnTo>
                <a:close/>
                <a:moveTo>
                  <a:pt x="890988" y="2478204"/>
                </a:moveTo>
                <a:lnTo>
                  <a:pt x="890988" y="2586204"/>
                </a:lnTo>
                <a:lnTo>
                  <a:pt x="1106988" y="2586204"/>
                </a:lnTo>
                <a:lnTo>
                  <a:pt x="1106988" y="2478204"/>
                </a:lnTo>
                <a:close/>
                <a:moveTo>
                  <a:pt x="3528192" y="2468867"/>
                </a:moveTo>
                <a:lnTo>
                  <a:pt x="3528192" y="2576867"/>
                </a:lnTo>
                <a:lnTo>
                  <a:pt x="3744192" y="2576867"/>
                </a:lnTo>
                <a:lnTo>
                  <a:pt x="3744192" y="2468867"/>
                </a:lnTo>
                <a:close/>
                <a:moveTo>
                  <a:pt x="198000" y="2468867"/>
                </a:moveTo>
                <a:lnTo>
                  <a:pt x="198000" y="2576867"/>
                </a:lnTo>
                <a:lnTo>
                  <a:pt x="414000" y="2576867"/>
                </a:lnTo>
                <a:lnTo>
                  <a:pt x="414000" y="2468867"/>
                </a:lnTo>
                <a:close/>
                <a:moveTo>
                  <a:pt x="2070064" y="2318681"/>
                </a:moveTo>
                <a:lnTo>
                  <a:pt x="2070064" y="2426681"/>
                </a:lnTo>
                <a:lnTo>
                  <a:pt x="2286064" y="2426681"/>
                </a:lnTo>
                <a:lnTo>
                  <a:pt x="2286064" y="2318681"/>
                </a:lnTo>
                <a:close/>
                <a:moveTo>
                  <a:pt x="1638016" y="2309344"/>
                </a:moveTo>
                <a:lnTo>
                  <a:pt x="1638016" y="2417344"/>
                </a:lnTo>
                <a:lnTo>
                  <a:pt x="1854016" y="2417344"/>
                </a:lnTo>
                <a:lnTo>
                  <a:pt x="1854016" y="2309344"/>
                </a:lnTo>
                <a:close/>
                <a:moveTo>
                  <a:pt x="2826148" y="2235554"/>
                </a:moveTo>
                <a:lnTo>
                  <a:pt x="2826148" y="2343554"/>
                </a:lnTo>
                <a:lnTo>
                  <a:pt x="3042148" y="2343554"/>
                </a:lnTo>
                <a:lnTo>
                  <a:pt x="3042148" y="2235554"/>
                </a:lnTo>
                <a:close/>
                <a:moveTo>
                  <a:pt x="890988" y="2235554"/>
                </a:moveTo>
                <a:lnTo>
                  <a:pt x="890988" y="2343554"/>
                </a:lnTo>
                <a:lnTo>
                  <a:pt x="1106988" y="2343554"/>
                </a:lnTo>
                <a:lnTo>
                  <a:pt x="1106988" y="2235554"/>
                </a:lnTo>
                <a:close/>
                <a:moveTo>
                  <a:pt x="3528192" y="2226217"/>
                </a:moveTo>
                <a:lnTo>
                  <a:pt x="3528192" y="2334217"/>
                </a:lnTo>
                <a:lnTo>
                  <a:pt x="3744192" y="2334217"/>
                </a:lnTo>
                <a:lnTo>
                  <a:pt x="3744192" y="2226217"/>
                </a:lnTo>
                <a:close/>
                <a:moveTo>
                  <a:pt x="198000" y="2226217"/>
                </a:moveTo>
                <a:lnTo>
                  <a:pt x="198000" y="2334217"/>
                </a:lnTo>
                <a:lnTo>
                  <a:pt x="414000" y="2334217"/>
                </a:lnTo>
                <a:lnTo>
                  <a:pt x="414000" y="2226217"/>
                </a:lnTo>
                <a:close/>
                <a:moveTo>
                  <a:pt x="2070064" y="2076031"/>
                </a:moveTo>
                <a:lnTo>
                  <a:pt x="2070064" y="2184031"/>
                </a:lnTo>
                <a:lnTo>
                  <a:pt x="2286064" y="2184031"/>
                </a:lnTo>
                <a:lnTo>
                  <a:pt x="2286064" y="2076031"/>
                </a:lnTo>
                <a:close/>
                <a:moveTo>
                  <a:pt x="1638016" y="2066694"/>
                </a:moveTo>
                <a:lnTo>
                  <a:pt x="1638016" y="2174694"/>
                </a:lnTo>
                <a:lnTo>
                  <a:pt x="1854016" y="2174694"/>
                </a:lnTo>
                <a:lnTo>
                  <a:pt x="1854016" y="2066694"/>
                </a:lnTo>
                <a:close/>
                <a:moveTo>
                  <a:pt x="2826148" y="1992904"/>
                </a:moveTo>
                <a:lnTo>
                  <a:pt x="2826148" y="2100904"/>
                </a:lnTo>
                <a:lnTo>
                  <a:pt x="3042148" y="2100904"/>
                </a:lnTo>
                <a:lnTo>
                  <a:pt x="3042148" y="1992904"/>
                </a:lnTo>
                <a:close/>
                <a:moveTo>
                  <a:pt x="890988" y="1992904"/>
                </a:moveTo>
                <a:lnTo>
                  <a:pt x="890988" y="2100904"/>
                </a:lnTo>
                <a:lnTo>
                  <a:pt x="1106988" y="2100904"/>
                </a:lnTo>
                <a:lnTo>
                  <a:pt x="1106988" y="1992904"/>
                </a:lnTo>
                <a:close/>
                <a:moveTo>
                  <a:pt x="3528192" y="1983567"/>
                </a:moveTo>
                <a:lnTo>
                  <a:pt x="3528192" y="2091567"/>
                </a:lnTo>
                <a:lnTo>
                  <a:pt x="3744192" y="2091567"/>
                </a:lnTo>
                <a:lnTo>
                  <a:pt x="3744192" y="1983567"/>
                </a:lnTo>
                <a:close/>
                <a:moveTo>
                  <a:pt x="198000" y="1983567"/>
                </a:moveTo>
                <a:lnTo>
                  <a:pt x="198000" y="2091567"/>
                </a:lnTo>
                <a:lnTo>
                  <a:pt x="414000" y="2091567"/>
                </a:lnTo>
                <a:lnTo>
                  <a:pt x="414000" y="1983567"/>
                </a:lnTo>
                <a:close/>
                <a:moveTo>
                  <a:pt x="2070064" y="1833381"/>
                </a:moveTo>
                <a:lnTo>
                  <a:pt x="2070064" y="1941381"/>
                </a:lnTo>
                <a:lnTo>
                  <a:pt x="2286064" y="1941381"/>
                </a:lnTo>
                <a:lnTo>
                  <a:pt x="2286064" y="1833381"/>
                </a:lnTo>
                <a:close/>
                <a:moveTo>
                  <a:pt x="1638016" y="1824044"/>
                </a:moveTo>
                <a:lnTo>
                  <a:pt x="1638016" y="1932044"/>
                </a:lnTo>
                <a:lnTo>
                  <a:pt x="1854016" y="1932044"/>
                </a:lnTo>
                <a:lnTo>
                  <a:pt x="1854016" y="1824044"/>
                </a:lnTo>
                <a:close/>
                <a:moveTo>
                  <a:pt x="2826148" y="1750254"/>
                </a:moveTo>
                <a:lnTo>
                  <a:pt x="2826148" y="1858254"/>
                </a:lnTo>
                <a:lnTo>
                  <a:pt x="3042148" y="1858254"/>
                </a:lnTo>
                <a:lnTo>
                  <a:pt x="3042148" y="1750254"/>
                </a:lnTo>
                <a:close/>
                <a:moveTo>
                  <a:pt x="890988" y="1750254"/>
                </a:moveTo>
                <a:lnTo>
                  <a:pt x="890988" y="1858254"/>
                </a:lnTo>
                <a:lnTo>
                  <a:pt x="1106988" y="1858254"/>
                </a:lnTo>
                <a:lnTo>
                  <a:pt x="1106988" y="1750254"/>
                </a:lnTo>
                <a:close/>
                <a:moveTo>
                  <a:pt x="3528192" y="1740917"/>
                </a:moveTo>
                <a:lnTo>
                  <a:pt x="3528192" y="1848917"/>
                </a:lnTo>
                <a:lnTo>
                  <a:pt x="3744192" y="1848917"/>
                </a:lnTo>
                <a:lnTo>
                  <a:pt x="3744192" y="1740917"/>
                </a:lnTo>
                <a:close/>
                <a:moveTo>
                  <a:pt x="198000" y="1740917"/>
                </a:moveTo>
                <a:lnTo>
                  <a:pt x="198000" y="1848917"/>
                </a:lnTo>
                <a:lnTo>
                  <a:pt x="414000" y="1848917"/>
                </a:lnTo>
                <a:lnTo>
                  <a:pt x="414000" y="1740917"/>
                </a:lnTo>
                <a:close/>
                <a:moveTo>
                  <a:pt x="2070064" y="1590731"/>
                </a:moveTo>
                <a:lnTo>
                  <a:pt x="2070064" y="1698731"/>
                </a:lnTo>
                <a:lnTo>
                  <a:pt x="2286064" y="1698731"/>
                </a:lnTo>
                <a:lnTo>
                  <a:pt x="2286064" y="1590731"/>
                </a:lnTo>
                <a:close/>
                <a:moveTo>
                  <a:pt x="1638016" y="1581394"/>
                </a:moveTo>
                <a:lnTo>
                  <a:pt x="1638016" y="1689394"/>
                </a:lnTo>
                <a:lnTo>
                  <a:pt x="1854016" y="1689394"/>
                </a:lnTo>
                <a:lnTo>
                  <a:pt x="1854016" y="1581394"/>
                </a:lnTo>
                <a:close/>
                <a:moveTo>
                  <a:pt x="3330192" y="1507604"/>
                </a:moveTo>
                <a:lnTo>
                  <a:pt x="3942192" y="1507604"/>
                </a:lnTo>
                <a:lnTo>
                  <a:pt x="3942192" y="3931865"/>
                </a:lnTo>
                <a:lnTo>
                  <a:pt x="3330192" y="3931865"/>
                </a:lnTo>
                <a:close/>
                <a:moveTo>
                  <a:pt x="2826148" y="1507604"/>
                </a:moveTo>
                <a:lnTo>
                  <a:pt x="2826148" y="1615604"/>
                </a:lnTo>
                <a:lnTo>
                  <a:pt x="3042148" y="1615604"/>
                </a:lnTo>
                <a:lnTo>
                  <a:pt x="3042148" y="1507604"/>
                </a:lnTo>
                <a:close/>
                <a:moveTo>
                  <a:pt x="890988" y="1507604"/>
                </a:moveTo>
                <a:lnTo>
                  <a:pt x="890988" y="1615604"/>
                </a:lnTo>
                <a:lnTo>
                  <a:pt x="1106988" y="1615604"/>
                </a:lnTo>
                <a:lnTo>
                  <a:pt x="1106988" y="1507604"/>
                </a:lnTo>
                <a:close/>
                <a:moveTo>
                  <a:pt x="0" y="1507604"/>
                </a:moveTo>
                <a:lnTo>
                  <a:pt x="612000" y="1507604"/>
                </a:lnTo>
                <a:lnTo>
                  <a:pt x="612000" y="3931865"/>
                </a:lnTo>
                <a:lnTo>
                  <a:pt x="0" y="3931865"/>
                </a:lnTo>
                <a:close/>
                <a:moveTo>
                  <a:pt x="2070064" y="1348081"/>
                </a:moveTo>
                <a:lnTo>
                  <a:pt x="2070064" y="1456081"/>
                </a:lnTo>
                <a:lnTo>
                  <a:pt x="2286064" y="1456081"/>
                </a:lnTo>
                <a:lnTo>
                  <a:pt x="2286064" y="1348081"/>
                </a:lnTo>
                <a:close/>
                <a:moveTo>
                  <a:pt x="1638016" y="1338744"/>
                </a:moveTo>
                <a:lnTo>
                  <a:pt x="1638016" y="1446744"/>
                </a:lnTo>
                <a:lnTo>
                  <a:pt x="1854016" y="1446744"/>
                </a:lnTo>
                <a:lnTo>
                  <a:pt x="1854016" y="1338744"/>
                </a:lnTo>
                <a:close/>
                <a:moveTo>
                  <a:pt x="2628148" y="1267865"/>
                </a:moveTo>
                <a:lnTo>
                  <a:pt x="3240148" y="1267865"/>
                </a:lnTo>
                <a:lnTo>
                  <a:pt x="3240148" y="3931865"/>
                </a:lnTo>
                <a:lnTo>
                  <a:pt x="2628148" y="3931865"/>
                </a:lnTo>
                <a:close/>
                <a:moveTo>
                  <a:pt x="692988" y="1267865"/>
                </a:moveTo>
                <a:lnTo>
                  <a:pt x="1304988" y="1267865"/>
                </a:lnTo>
                <a:lnTo>
                  <a:pt x="1304988" y="3931865"/>
                </a:lnTo>
                <a:lnTo>
                  <a:pt x="692988" y="3931865"/>
                </a:lnTo>
                <a:close/>
                <a:moveTo>
                  <a:pt x="2070064" y="1105431"/>
                </a:moveTo>
                <a:lnTo>
                  <a:pt x="2070064" y="1213431"/>
                </a:lnTo>
                <a:lnTo>
                  <a:pt x="2286064" y="1213431"/>
                </a:lnTo>
                <a:lnTo>
                  <a:pt x="2286064" y="1105431"/>
                </a:lnTo>
                <a:close/>
                <a:moveTo>
                  <a:pt x="1638016" y="1096094"/>
                </a:moveTo>
                <a:lnTo>
                  <a:pt x="1638016" y="1204094"/>
                </a:lnTo>
                <a:lnTo>
                  <a:pt x="1854016" y="1204094"/>
                </a:lnTo>
                <a:lnTo>
                  <a:pt x="1854016" y="1096094"/>
                </a:lnTo>
                <a:close/>
                <a:moveTo>
                  <a:pt x="2070064" y="862781"/>
                </a:moveTo>
                <a:lnTo>
                  <a:pt x="2070064" y="970781"/>
                </a:lnTo>
                <a:lnTo>
                  <a:pt x="2286064" y="970781"/>
                </a:lnTo>
                <a:lnTo>
                  <a:pt x="2286064" y="862781"/>
                </a:lnTo>
                <a:close/>
                <a:moveTo>
                  <a:pt x="1638016" y="853444"/>
                </a:moveTo>
                <a:lnTo>
                  <a:pt x="1638016" y="961444"/>
                </a:lnTo>
                <a:lnTo>
                  <a:pt x="1854016" y="961444"/>
                </a:lnTo>
                <a:lnTo>
                  <a:pt x="1854016" y="853444"/>
                </a:lnTo>
                <a:close/>
                <a:moveTo>
                  <a:pt x="1883174" y="0"/>
                </a:moveTo>
                <a:lnTo>
                  <a:pt x="2040907" y="0"/>
                </a:lnTo>
                <a:lnTo>
                  <a:pt x="2040907" y="355600"/>
                </a:lnTo>
                <a:lnTo>
                  <a:pt x="2178064" y="355600"/>
                </a:lnTo>
                <a:lnTo>
                  <a:pt x="2178064" y="596007"/>
                </a:lnTo>
                <a:lnTo>
                  <a:pt x="2538104" y="596007"/>
                </a:lnTo>
                <a:lnTo>
                  <a:pt x="2538104" y="3931865"/>
                </a:lnTo>
                <a:lnTo>
                  <a:pt x="2142040" y="3931865"/>
                </a:lnTo>
                <a:lnTo>
                  <a:pt x="2142040" y="3291036"/>
                </a:lnTo>
                <a:lnTo>
                  <a:pt x="1782040" y="3291036"/>
                </a:lnTo>
                <a:lnTo>
                  <a:pt x="1782040" y="3931865"/>
                </a:lnTo>
                <a:lnTo>
                  <a:pt x="1385976" y="3931865"/>
                </a:lnTo>
                <a:lnTo>
                  <a:pt x="1385976" y="596007"/>
                </a:lnTo>
                <a:lnTo>
                  <a:pt x="1746016" y="596007"/>
                </a:lnTo>
                <a:lnTo>
                  <a:pt x="1746016" y="355600"/>
                </a:lnTo>
                <a:lnTo>
                  <a:pt x="1883174" y="3556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0" name="Rectangle 14">
            <a:extLst>
              <a:ext uri="{FF2B5EF4-FFF2-40B4-BE49-F238E27FC236}">
                <a16:creationId xmlns="" xmlns:a16="http://schemas.microsoft.com/office/drawing/2014/main" id="{D9C6A60F-8794-4637-AD36-6ED8D1050450}"/>
              </a:ext>
            </a:extLst>
          </p:cNvPr>
          <p:cNvSpPr/>
          <p:nvPr/>
        </p:nvSpPr>
        <p:spPr>
          <a:xfrm>
            <a:off x="7320863" y="3601413"/>
            <a:ext cx="493770" cy="858475"/>
          </a:xfrm>
          <a:custGeom>
            <a:avLst/>
            <a:gdLst/>
            <a:ahLst/>
            <a:cxnLst/>
            <a:rect l="l" t="t" r="r" b="b"/>
            <a:pathLst>
              <a:path w="3942192" h="3931865">
                <a:moveTo>
                  <a:pt x="2826148" y="3448804"/>
                </a:moveTo>
                <a:lnTo>
                  <a:pt x="2826148" y="3556804"/>
                </a:lnTo>
                <a:lnTo>
                  <a:pt x="3042148" y="3556804"/>
                </a:lnTo>
                <a:lnTo>
                  <a:pt x="3042148" y="3448804"/>
                </a:lnTo>
                <a:close/>
                <a:moveTo>
                  <a:pt x="890988" y="3448804"/>
                </a:moveTo>
                <a:lnTo>
                  <a:pt x="890988" y="3556804"/>
                </a:lnTo>
                <a:lnTo>
                  <a:pt x="1106988" y="3556804"/>
                </a:lnTo>
                <a:lnTo>
                  <a:pt x="1106988" y="3448804"/>
                </a:lnTo>
                <a:close/>
                <a:moveTo>
                  <a:pt x="3528192" y="3439467"/>
                </a:moveTo>
                <a:lnTo>
                  <a:pt x="3528192" y="3547467"/>
                </a:lnTo>
                <a:lnTo>
                  <a:pt x="3744192" y="3547467"/>
                </a:lnTo>
                <a:lnTo>
                  <a:pt x="3744192" y="3439467"/>
                </a:lnTo>
                <a:close/>
                <a:moveTo>
                  <a:pt x="198000" y="3439467"/>
                </a:moveTo>
                <a:lnTo>
                  <a:pt x="198000" y="3547467"/>
                </a:lnTo>
                <a:lnTo>
                  <a:pt x="414000" y="3547467"/>
                </a:lnTo>
                <a:lnTo>
                  <a:pt x="414000" y="3439467"/>
                </a:lnTo>
                <a:close/>
                <a:moveTo>
                  <a:pt x="2826148" y="3206154"/>
                </a:moveTo>
                <a:lnTo>
                  <a:pt x="2826148" y="3314154"/>
                </a:lnTo>
                <a:lnTo>
                  <a:pt x="3042148" y="3314154"/>
                </a:lnTo>
                <a:lnTo>
                  <a:pt x="3042148" y="3206154"/>
                </a:lnTo>
                <a:close/>
                <a:moveTo>
                  <a:pt x="890988" y="3206154"/>
                </a:moveTo>
                <a:lnTo>
                  <a:pt x="890988" y="3314154"/>
                </a:lnTo>
                <a:lnTo>
                  <a:pt x="1106988" y="3314154"/>
                </a:lnTo>
                <a:lnTo>
                  <a:pt x="1106988" y="3206154"/>
                </a:lnTo>
                <a:close/>
                <a:moveTo>
                  <a:pt x="3528192" y="3196817"/>
                </a:moveTo>
                <a:lnTo>
                  <a:pt x="3528192" y="3304817"/>
                </a:lnTo>
                <a:lnTo>
                  <a:pt x="3744192" y="3304817"/>
                </a:lnTo>
                <a:lnTo>
                  <a:pt x="3744192" y="3196817"/>
                </a:lnTo>
                <a:close/>
                <a:moveTo>
                  <a:pt x="198000" y="3196817"/>
                </a:moveTo>
                <a:lnTo>
                  <a:pt x="198000" y="3304817"/>
                </a:lnTo>
                <a:lnTo>
                  <a:pt x="414000" y="3304817"/>
                </a:lnTo>
                <a:lnTo>
                  <a:pt x="414000" y="3196817"/>
                </a:lnTo>
                <a:close/>
                <a:moveTo>
                  <a:pt x="2070064" y="3046635"/>
                </a:moveTo>
                <a:lnTo>
                  <a:pt x="2070064" y="3154635"/>
                </a:lnTo>
                <a:lnTo>
                  <a:pt x="2286064" y="3154635"/>
                </a:lnTo>
                <a:lnTo>
                  <a:pt x="2286064" y="3046635"/>
                </a:lnTo>
                <a:close/>
                <a:moveTo>
                  <a:pt x="1638016" y="3037298"/>
                </a:moveTo>
                <a:lnTo>
                  <a:pt x="1638016" y="3145298"/>
                </a:lnTo>
                <a:lnTo>
                  <a:pt x="1854016" y="3145298"/>
                </a:lnTo>
                <a:lnTo>
                  <a:pt x="1854016" y="3037298"/>
                </a:lnTo>
                <a:close/>
                <a:moveTo>
                  <a:pt x="2826148" y="2963504"/>
                </a:moveTo>
                <a:lnTo>
                  <a:pt x="2826148" y="3071504"/>
                </a:lnTo>
                <a:lnTo>
                  <a:pt x="3042148" y="3071504"/>
                </a:lnTo>
                <a:lnTo>
                  <a:pt x="3042148" y="2963504"/>
                </a:lnTo>
                <a:close/>
                <a:moveTo>
                  <a:pt x="890988" y="2963504"/>
                </a:moveTo>
                <a:lnTo>
                  <a:pt x="890988" y="3071504"/>
                </a:lnTo>
                <a:lnTo>
                  <a:pt x="1106988" y="3071504"/>
                </a:lnTo>
                <a:lnTo>
                  <a:pt x="1106988" y="2963504"/>
                </a:lnTo>
                <a:close/>
                <a:moveTo>
                  <a:pt x="3528192" y="2954167"/>
                </a:moveTo>
                <a:lnTo>
                  <a:pt x="3528192" y="3062167"/>
                </a:lnTo>
                <a:lnTo>
                  <a:pt x="3744192" y="3062167"/>
                </a:lnTo>
                <a:lnTo>
                  <a:pt x="3744192" y="2954167"/>
                </a:lnTo>
                <a:close/>
                <a:moveTo>
                  <a:pt x="198000" y="2954167"/>
                </a:moveTo>
                <a:lnTo>
                  <a:pt x="198000" y="3062167"/>
                </a:lnTo>
                <a:lnTo>
                  <a:pt x="414000" y="3062167"/>
                </a:lnTo>
                <a:lnTo>
                  <a:pt x="414000" y="2954167"/>
                </a:lnTo>
                <a:close/>
                <a:moveTo>
                  <a:pt x="2070064" y="2803981"/>
                </a:moveTo>
                <a:lnTo>
                  <a:pt x="2070064" y="2911981"/>
                </a:lnTo>
                <a:lnTo>
                  <a:pt x="2286064" y="2911981"/>
                </a:lnTo>
                <a:lnTo>
                  <a:pt x="2286064" y="2803981"/>
                </a:lnTo>
                <a:close/>
                <a:moveTo>
                  <a:pt x="1638016" y="2794644"/>
                </a:moveTo>
                <a:lnTo>
                  <a:pt x="1638016" y="2902644"/>
                </a:lnTo>
                <a:lnTo>
                  <a:pt x="1854016" y="2902644"/>
                </a:lnTo>
                <a:lnTo>
                  <a:pt x="1854016" y="2794644"/>
                </a:lnTo>
                <a:close/>
                <a:moveTo>
                  <a:pt x="2826148" y="2720854"/>
                </a:moveTo>
                <a:lnTo>
                  <a:pt x="2826148" y="2828854"/>
                </a:lnTo>
                <a:lnTo>
                  <a:pt x="3042148" y="2828854"/>
                </a:lnTo>
                <a:lnTo>
                  <a:pt x="3042148" y="2720854"/>
                </a:lnTo>
                <a:close/>
                <a:moveTo>
                  <a:pt x="890988" y="2720854"/>
                </a:moveTo>
                <a:lnTo>
                  <a:pt x="890988" y="2828854"/>
                </a:lnTo>
                <a:lnTo>
                  <a:pt x="1106988" y="2828854"/>
                </a:lnTo>
                <a:lnTo>
                  <a:pt x="1106988" y="2720854"/>
                </a:lnTo>
                <a:close/>
                <a:moveTo>
                  <a:pt x="3528192" y="2711517"/>
                </a:moveTo>
                <a:lnTo>
                  <a:pt x="3528192" y="2819517"/>
                </a:lnTo>
                <a:lnTo>
                  <a:pt x="3744192" y="2819517"/>
                </a:lnTo>
                <a:lnTo>
                  <a:pt x="3744192" y="2711517"/>
                </a:lnTo>
                <a:close/>
                <a:moveTo>
                  <a:pt x="198000" y="2711517"/>
                </a:moveTo>
                <a:lnTo>
                  <a:pt x="198000" y="2819517"/>
                </a:lnTo>
                <a:lnTo>
                  <a:pt x="414000" y="2819517"/>
                </a:lnTo>
                <a:lnTo>
                  <a:pt x="414000" y="2711517"/>
                </a:lnTo>
                <a:close/>
                <a:moveTo>
                  <a:pt x="2070064" y="2561331"/>
                </a:moveTo>
                <a:lnTo>
                  <a:pt x="2070064" y="2669331"/>
                </a:lnTo>
                <a:lnTo>
                  <a:pt x="2286064" y="2669331"/>
                </a:lnTo>
                <a:lnTo>
                  <a:pt x="2286064" y="2561331"/>
                </a:lnTo>
                <a:close/>
                <a:moveTo>
                  <a:pt x="1638016" y="2551994"/>
                </a:moveTo>
                <a:lnTo>
                  <a:pt x="1638016" y="2659994"/>
                </a:lnTo>
                <a:lnTo>
                  <a:pt x="1854016" y="2659994"/>
                </a:lnTo>
                <a:lnTo>
                  <a:pt x="1854016" y="2551994"/>
                </a:lnTo>
                <a:close/>
                <a:moveTo>
                  <a:pt x="2826148" y="2478204"/>
                </a:moveTo>
                <a:lnTo>
                  <a:pt x="2826148" y="2586204"/>
                </a:lnTo>
                <a:lnTo>
                  <a:pt x="3042148" y="2586204"/>
                </a:lnTo>
                <a:lnTo>
                  <a:pt x="3042148" y="2478204"/>
                </a:lnTo>
                <a:close/>
                <a:moveTo>
                  <a:pt x="890988" y="2478204"/>
                </a:moveTo>
                <a:lnTo>
                  <a:pt x="890988" y="2586204"/>
                </a:lnTo>
                <a:lnTo>
                  <a:pt x="1106988" y="2586204"/>
                </a:lnTo>
                <a:lnTo>
                  <a:pt x="1106988" y="2478204"/>
                </a:lnTo>
                <a:close/>
                <a:moveTo>
                  <a:pt x="3528192" y="2468867"/>
                </a:moveTo>
                <a:lnTo>
                  <a:pt x="3528192" y="2576867"/>
                </a:lnTo>
                <a:lnTo>
                  <a:pt x="3744192" y="2576867"/>
                </a:lnTo>
                <a:lnTo>
                  <a:pt x="3744192" y="2468867"/>
                </a:lnTo>
                <a:close/>
                <a:moveTo>
                  <a:pt x="198000" y="2468867"/>
                </a:moveTo>
                <a:lnTo>
                  <a:pt x="198000" y="2576867"/>
                </a:lnTo>
                <a:lnTo>
                  <a:pt x="414000" y="2576867"/>
                </a:lnTo>
                <a:lnTo>
                  <a:pt x="414000" y="2468867"/>
                </a:lnTo>
                <a:close/>
                <a:moveTo>
                  <a:pt x="2070064" y="2318681"/>
                </a:moveTo>
                <a:lnTo>
                  <a:pt x="2070064" y="2426681"/>
                </a:lnTo>
                <a:lnTo>
                  <a:pt x="2286064" y="2426681"/>
                </a:lnTo>
                <a:lnTo>
                  <a:pt x="2286064" y="2318681"/>
                </a:lnTo>
                <a:close/>
                <a:moveTo>
                  <a:pt x="1638016" y="2309344"/>
                </a:moveTo>
                <a:lnTo>
                  <a:pt x="1638016" y="2417344"/>
                </a:lnTo>
                <a:lnTo>
                  <a:pt x="1854016" y="2417344"/>
                </a:lnTo>
                <a:lnTo>
                  <a:pt x="1854016" y="2309344"/>
                </a:lnTo>
                <a:close/>
                <a:moveTo>
                  <a:pt x="2826148" y="2235554"/>
                </a:moveTo>
                <a:lnTo>
                  <a:pt x="2826148" y="2343554"/>
                </a:lnTo>
                <a:lnTo>
                  <a:pt x="3042148" y="2343554"/>
                </a:lnTo>
                <a:lnTo>
                  <a:pt x="3042148" y="2235554"/>
                </a:lnTo>
                <a:close/>
                <a:moveTo>
                  <a:pt x="890988" y="2235554"/>
                </a:moveTo>
                <a:lnTo>
                  <a:pt x="890988" y="2343554"/>
                </a:lnTo>
                <a:lnTo>
                  <a:pt x="1106988" y="2343554"/>
                </a:lnTo>
                <a:lnTo>
                  <a:pt x="1106988" y="2235554"/>
                </a:lnTo>
                <a:close/>
                <a:moveTo>
                  <a:pt x="3528192" y="2226217"/>
                </a:moveTo>
                <a:lnTo>
                  <a:pt x="3528192" y="2334217"/>
                </a:lnTo>
                <a:lnTo>
                  <a:pt x="3744192" y="2334217"/>
                </a:lnTo>
                <a:lnTo>
                  <a:pt x="3744192" y="2226217"/>
                </a:lnTo>
                <a:close/>
                <a:moveTo>
                  <a:pt x="198000" y="2226217"/>
                </a:moveTo>
                <a:lnTo>
                  <a:pt x="198000" y="2334217"/>
                </a:lnTo>
                <a:lnTo>
                  <a:pt x="414000" y="2334217"/>
                </a:lnTo>
                <a:lnTo>
                  <a:pt x="414000" y="2226217"/>
                </a:lnTo>
                <a:close/>
                <a:moveTo>
                  <a:pt x="2070064" y="2076031"/>
                </a:moveTo>
                <a:lnTo>
                  <a:pt x="2070064" y="2184031"/>
                </a:lnTo>
                <a:lnTo>
                  <a:pt x="2286064" y="2184031"/>
                </a:lnTo>
                <a:lnTo>
                  <a:pt x="2286064" y="2076031"/>
                </a:lnTo>
                <a:close/>
                <a:moveTo>
                  <a:pt x="1638016" y="2066694"/>
                </a:moveTo>
                <a:lnTo>
                  <a:pt x="1638016" y="2174694"/>
                </a:lnTo>
                <a:lnTo>
                  <a:pt x="1854016" y="2174694"/>
                </a:lnTo>
                <a:lnTo>
                  <a:pt x="1854016" y="2066694"/>
                </a:lnTo>
                <a:close/>
                <a:moveTo>
                  <a:pt x="2826148" y="1992904"/>
                </a:moveTo>
                <a:lnTo>
                  <a:pt x="2826148" y="2100904"/>
                </a:lnTo>
                <a:lnTo>
                  <a:pt x="3042148" y="2100904"/>
                </a:lnTo>
                <a:lnTo>
                  <a:pt x="3042148" y="1992904"/>
                </a:lnTo>
                <a:close/>
                <a:moveTo>
                  <a:pt x="890988" y="1992904"/>
                </a:moveTo>
                <a:lnTo>
                  <a:pt x="890988" y="2100904"/>
                </a:lnTo>
                <a:lnTo>
                  <a:pt x="1106988" y="2100904"/>
                </a:lnTo>
                <a:lnTo>
                  <a:pt x="1106988" y="1992904"/>
                </a:lnTo>
                <a:close/>
                <a:moveTo>
                  <a:pt x="3528192" y="1983567"/>
                </a:moveTo>
                <a:lnTo>
                  <a:pt x="3528192" y="2091567"/>
                </a:lnTo>
                <a:lnTo>
                  <a:pt x="3744192" y="2091567"/>
                </a:lnTo>
                <a:lnTo>
                  <a:pt x="3744192" y="1983567"/>
                </a:lnTo>
                <a:close/>
                <a:moveTo>
                  <a:pt x="198000" y="1983567"/>
                </a:moveTo>
                <a:lnTo>
                  <a:pt x="198000" y="2091567"/>
                </a:lnTo>
                <a:lnTo>
                  <a:pt x="414000" y="2091567"/>
                </a:lnTo>
                <a:lnTo>
                  <a:pt x="414000" y="1983567"/>
                </a:lnTo>
                <a:close/>
                <a:moveTo>
                  <a:pt x="2070064" y="1833381"/>
                </a:moveTo>
                <a:lnTo>
                  <a:pt x="2070064" y="1941381"/>
                </a:lnTo>
                <a:lnTo>
                  <a:pt x="2286064" y="1941381"/>
                </a:lnTo>
                <a:lnTo>
                  <a:pt x="2286064" y="1833381"/>
                </a:lnTo>
                <a:close/>
                <a:moveTo>
                  <a:pt x="1638016" y="1824044"/>
                </a:moveTo>
                <a:lnTo>
                  <a:pt x="1638016" y="1932044"/>
                </a:lnTo>
                <a:lnTo>
                  <a:pt x="1854016" y="1932044"/>
                </a:lnTo>
                <a:lnTo>
                  <a:pt x="1854016" y="1824044"/>
                </a:lnTo>
                <a:close/>
                <a:moveTo>
                  <a:pt x="2826148" y="1750254"/>
                </a:moveTo>
                <a:lnTo>
                  <a:pt x="2826148" y="1858254"/>
                </a:lnTo>
                <a:lnTo>
                  <a:pt x="3042148" y="1858254"/>
                </a:lnTo>
                <a:lnTo>
                  <a:pt x="3042148" y="1750254"/>
                </a:lnTo>
                <a:close/>
                <a:moveTo>
                  <a:pt x="890988" y="1750254"/>
                </a:moveTo>
                <a:lnTo>
                  <a:pt x="890988" y="1858254"/>
                </a:lnTo>
                <a:lnTo>
                  <a:pt x="1106988" y="1858254"/>
                </a:lnTo>
                <a:lnTo>
                  <a:pt x="1106988" y="1750254"/>
                </a:lnTo>
                <a:close/>
                <a:moveTo>
                  <a:pt x="3528192" y="1740917"/>
                </a:moveTo>
                <a:lnTo>
                  <a:pt x="3528192" y="1848917"/>
                </a:lnTo>
                <a:lnTo>
                  <a:pt x="3744192" y="1848917"/>
                </a:lnTo>
                <a:lnTo>
                  <a:pt x="3744192" y="1740917"/>
                </a:lnTo>
                <a:close/>
                <a:moveTo>
                  <a:pt x="198000" y="1740917"/>
                </a:moveTo>
                <a:lnTo>
                  <a:pt x="198000" y="1848917"/>
                </a:lnTo>
                <a:lnTo>
                  <a:pt x="414000" y="1848917"/>
                </a:lnTo>
                <a:lnTo>
                  <a:pt x="414000" y="1740917"/>
                </a:lnTo>
                <a:close/>
                <a:moveTo>
                  <a:pt x="2070064" y="1590731"/>
                </a:moveTo>
                <a:lnTo>
                  <a:pt x="2070064" y="1698731"/>
                </a:lnTo>
                <a:lnTo>
                  <a:pt x="2286064" y="1698731"/>
                </a:lnTo>
                <a:lnTo>
                  <a:pt x="2286064" y="1590731"/>
                </a:lnTo>
                <a:close/>
                <a:moveTo>
                  <a:pt x="1638016" y="1581394"/>
                </a:moveTo>
                <a:lnTo>
                  <a:pt x="1638016" y="1689394"/>
                </a:lnTo>
                <a:lnTo>
                  <a:pt x="1854016" y="1689394"/>
                </a:lnTo>
                <a:lnTo>
                  <a:pt x="1854016" y="1581394"/>
                </a:lnTo>
                <a:close/>
                <a:moveTo>
                  <a:pt x="3330192" y="1507604"/>
                </a:moveTo>
                <a:lnTo>
                  <a:pt x="3942192" y="1507604"/>
                </a:lnTo>
                <a:lnTo>
                  <a:pt x="3942192" y="3931865"/>
                </a:lnTo>
                <a:lnTo>
                  <a:pt x="3330192" y="3931865"/>
                </a:lnTo>
                <a:close/>
                <a:moveTo>
                  <a:pt x="2826148" y="1507604"/>
                </a:moveTo>
                <a:lnTo>
                  <a:pt x="2826148" y="1615604"/>
                </a:lnTo>
                <a:lnTo>
                  <a:pt x="3042148" y="1615604"/>
                </a:lnTo>
                <a:lnTo>
                  <a:pt x="3042148" y="1507604"/>
                </a:lnTo>
                <a:close/>
                <a:moveTo>
                  <a:pt x="890988" y="1507604"/>
                </a:moveTo>
                <a:lnTo>
                  <a:pt x="890988" y="1615604"/>
                </a:lnTo>
                <a:lnTo>
                  <a:pt x="1106988" y="1615604"/>
                </a:lnTo>
                <a:lnTo>
                  <a:pt x="1106988" y="1507604"/>
                </a:lnTo>
                <a:close/>
                <a:moveTo>
                  <a:pt x="0" y="1507604"/>
                </a:moveTo>
                <a:lnTo>
                  <a:pt x="612000" y="1507604"/>
                </a:lnTo>
                <a:lnTo>
                  <a:pt x="612000" y="3931865"/>
                </a:lnTo>
                <a:lnTo>
                  <a:pt x="0" y="3931865"/>
                </a:lnTo>
                <a:close/>
                <a:moveTo>
                  <a:pt x="2070064" y="1348081"/>
                </a:moveTo>
                <a:lnTo>
                  <a:pt x="2070064" y="1456081"/>
                </a:lnTo>
                <a:lnTo>
                  <a:pt x="2286064" y="1456081"/>
                </a:lnTo>
                <a:lnTo>
                  <a:pt x="2286064" y="1348081"/>
                </a:lnTo>
                <a:close/>
                <a:moveTo>
                  <a:pt x="1638016" y="1338744"/>
                </a:moveTo>
                <a:lnTo>
                  <a:pt x="1638016" y="1446744"/>
                </a:lnTo>
                <a:lnTo>
                  <a:pt x="1854016" y="1446744"/>
                </a:lnTo>
                <a:lnTo>
                  <a:pt x="1854016" y="1338744"/>
                </a:lnTo>
                <a:close/>
                <a:moveTo>
                  <a:pt x="2628148" y="1267865"/>
                </a:moveTo>
                <a:lnTo>
                  <a:pt x="3240148" y="1267865"/>
                </a:lnTo>
                <a:lnTo>
                  <a:pt x="3240148" y="3931865"/>
                </a:lnTo>
                <a:lnTo>
                  <a:pt x="2628148" y="3931865"/>
                </a:lnTo>
                <a:close/>
                <a:moveTo>
                  <a:pt x="692988" y="1267865"/>
                </a:moveTo>
                <a:lnTo>
                  <a:pt x="1304988" y="1267865"/>
                </a:lnTo>
                <a:lnTo>
                  <a:pt x="1304988" y="3931865"/>
                </a:lnTo>
                <a:lnTo>
                  <a:pt x="692988" y="3931865"/>
                </a:lnTo>
                <a:close/>
                <a:moveTo>
                  <a:pt x="2070064" y="1105431"/>
                </a:moveTo>
                <a:lnTo>
                  <a:pt x="2070064" y="1213431"/>
                </a:lnTo>
                <a:lnTo>
                  <a:pt x="2286064" y="1213431"/>
                </a:lnTo>
                <a:lnTo>
                  <a:pt x="2286064" y="1105431"/>
                </a:lnTo>
                <a:close/>
                <a:moveTo>
                  <a:pt x="1638016" y="1096094"/>
                </a:moveTo>
                <a:lnTo>
                  <a:pt x="1638016" y="1204094"/>
                </a:lnTo>
                <a:lnTo>
                  <a:pt x="1854016" y="1204094"/>
                </a:lnTo>
                <a:lnTo>
                  <a:pt x="1854016" y="1096094"/>
                </a:lnTo>
                <a:close/>
                <a:moveTo>
                  <a:pt x="2070064" y="862781"/>
                </a:moveTo>
                <a:lnTo>
                  <a:pt x="2070064" y="970781"/>
                </a:lnTo>
                <a:lnTo>
                  <a:pt x="2286064" y="970781"/>
                </a:lnTo>
                <a:lnTo>
                  <a:pt x="2286064" y="862781"/>
                </a:lnTo>
                <a:close/>
                <a:moveTo>
                  <a:pt x="1638016" y="853444"/>
                </a:moveTo>
                <a:lnTo>
                  <a:pt x="1638016" y="961444"/>
                </a:lnTo>
                <a:lnTo>
                  <a:pt x="1854016" y="961444"/>
                </a:lnTo>
                <a:lnTo>
                  <a:pt x="1854016" y="853444"/>
                </a:lnTo>
                <a:close/>
                <a:moveTo>
                  <a:pt x="1883174" y="0"/>
                </a:moveTo>
                <a:lnTo>
                  <a:pt x="2040907" y="0"/>
                </a:lnTo>
                <a:lnTo>
                  <a:pt x="2040907" y="355600"/>
                </a:lnTo>
                <a:lnTo>
                  <a:pt x="2178064" y="355600"/>
                </a:lnTo>
                <a:lnTo>
                  <a:pt x="2178064" y="596007"/>
                </a:lnTo>
                <a:lnTo>
                  <a:pt x="2538104" y="596007"/>
                </a:lnTo>
                <a:lnTo>
                  <a:pt x="2538104" y="3931865"/>
                </a:lnTo>
                <a:lnTo>
                  <a:pt x="2142040" y="3931865"/>
                </a:lnTo>
                <a:lnTo>
                  <a:pt x="2142040" y="3291036"/>
                </a:lnTo>
                <a:lnTo>
                  <a:pt x="1782040" y="3291036"/>
                </a:lnTo>
                <a:lnTo>
                  <a:pt x="1782040" y="3931865"/>
                </a:lnTo>
                <a:lnTo>
                  <a:pt x="1385976" y="3931865"/>
                </a:lnTo>
                <a:lnTo>
                  <a:pt x="1385976" y="596007"/>
                </a:lnTo>
                <a:lnTo>
                  <a:pt x="1746016" y="596007"/>
                </a:lnTo>
                <a:lnTo>
                  <a:pt x="1746016" y="355600"/>
                </a:lnTo>
                <a:lnTo>
                  <a:pt x="1883174" y="3556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4" name="자유형: 도형 113">
            <a:extLst>
              <a:ext uri="{FF2B5EF4-FFF2-40B4-BE49-F238E27FC236}">
                <a16:creationId xmlns="" xmlns:a16="http://schemas.microsoft.com/office/drawing/2014/main" id="{09290A33-39FF-4CED-83CF-95743137FA45}"/>
              </a:ext>
            </a:extLst>
          </p:cNvPr>
          <p:cNvSpPr/>
          <p:nvPr/>
        </p:nvSpPr>
        <p:spPr>
          <a:xfrm>
            <a:off x="7850018" y="3756781"/>
            <a:ext cx="201932" cy="718580"/>
          </a:xfrm>
          <a:custGeom>
            <a:avLst/>
            <a:gdLst>
              <a:gd name="connsiteX0" fmla="*/ 508569 w 744877"/>
              <a:gd name="connsiteY0" fmla="*/ 2170018 h 2650660"/>
              <a:gd name="connsiteX1" fmla="*/ 508569 w 744877"/>
              <a:gd name="connsiteY1" fmla="*/ 2277477 h 2650660"/>
              <a:gd name="connsiteX2" fmla="*/ 631860 w 744877"/>
              <a:gd name="connsiteY2" fmla="*/ 2277477 h 2650660"/>
              <a:gd name="connsiteX3" fmla="*/ 631860 w 744877"/>
              <a:gd name="connsiteY3" fmla="*/ 2170018 h 2650660"/>
              <a:gd name="connsiteX4" fmla="*/ 113017 w 744877"/>
              <a:gd name="connsiteY4" fmla="*/ 2160728 h 2650660"/>
              <a:gd name="connsiteX5" fmla="*/ 113017 w 744877"/>
              <a:gd name="connsiteY5" fmla="*/ 2268187 h 2650660"/>
              <a:gd name="connsiteX6" fmla="*/ 236308 w 744877"/>
              <a:gd name="connsiteY6" fmla="*/ 2268187 h 2650660"/>
              <a:gd name="connsiteX7" fmla="*/ 236308 w 744877"/>
              <a:gd name="connsiteY7" fmla="*/ 2160728 h 2650660"/>
              <a:gd name="connsiteX8" fmla="*/ 508569 w 744877"/>
              <a:gd name="connsiteY8" fmla="*/ 1928583 h 2650660"/>
              <a:gd name="connsiteX9" fmla="*/ 508569 w 744877"/>
              <a:gd name="connsiteY9" fmla="*/ 2036042 h 2650660"/>
              <a:gd name="connsiteX10" fmla="*/ 631860 w 744877"/>
              <a:gd name="connsiteY10" fmla="*/ 2036042 h 2650660"/>
              <a:gd name="connsiteX11" fmla="*/ 631860 w 744877"/>
              <a:gd name="connsiteY11" fmla="*/ 1928583 h 2650660"/>
              <a:gd name="connsiteX12" fmla="*/ 113017 w 744877"/>
              <a:gd name="connsiteY12" fmla="*/ 1919293 h 2650660"/>
              <a:gd name="connsiteX13" fmla="*/ 113017 w 744877"/>
              <a:gd name="connsiteY13" fmla="*/ 2026752 h 2650660"/>
              <a:gd name="connsiteX14" fmla="*/ 236308 w 744877"/>
              <a:gd name="connsiteY14" fmla="*/ 2026752 h 2650660"/>
              <a:gd name="connsiteX15" fmla="*/ 236308 w 744877"/>
              <a:gd name="connsiteY15" fmla="*/ 1919293 h 2650660"/>
              <a:gd name="connsiteX16" fmla="*/ 508569 w 744877"/>
              <a:gd name="connsiteY16" fmla="*/ 1687148 h 2650660"/>
              <a:gd name="connsiteX17" fmla="*/ 508569 w 744877"/>
              <a:gd name="connsiteY17" fmla="*/ 1794607 h 2650660"/>
              <a:gd name="connsiteX18" fmla="*/ 631860 w 744877"/>
              <a:gd name="connsiteY18" fmla="*/ 1794607 h 2650660"/>
              <a:gd name="connsiteX19" fmla="*/ 631860 w 744877"/>
              <a:gd name="connsiteY19" fmla="*/ 1687148 h 2650660"/>
              <a:gd name="connsiteX20" fmla="*/ 113017 w 744877"/>
              <a:gd name="connsiteY20" fmla="*/ 1677858 h 2650660"/>
              <a:gd name="connsiteX21" fmla="*/ 113017 w 744877"/>
              <a:gd name="connsiteY21" fmla="*/ 1785317 h 2650660"/>
              <a:gd name="connsiteX22" fmla="*/ 236308 w 744877"/>
              <a:gd name="connsiteY22" fmla="*/ 1785317 h 2650660"/>
              <a:gd name="connsiteX23" fmla="*/ 236308 w 744877"/>
              <a:gd name="connsiteY23" fmla="*/ 1677858 h 2650660"/>
              <a:gd name="connsiteX24" fmla="*/ 508569 w 744877"/>
              <a:gd name="connsiteY24" fmla="*/ 1445713 h 2650660"/>
              <a:gd name="connsiteX25" fmla="*/ 508569 w 744877"/>
              <a:gd name="connsiteY25" fmla="*/ 1553173 h 2650660"/>
              <a:gd name="connsiteX26" fmla="*/ 631860 w 744877"/>
              <a:gd name="connsiteY26" fmla="*/ 1553173 h 2650660"/>
              <a:gd name="connsiteX27" fmla="*/ 631860 w 744877"/>
              <a:gd name="connsiteY27" fmla="*/ 1445713 h 2650660"/>
              <a:gd name="connsiteX28" fmla="*/ 113017 w 744877"/>
              <a:gd name="connsiteY28" fmla="*/ 1436423 h 2650660"/>
              <a:gd name="connsiteX29" fmla="*/ 113017 w 744877"/>
              <a:gd name="connsiteY29" fmla="*/ 1543882 h 2650660"/>
              <a:gd name="connsiteX30" fmla="*/ 236308 w 744877"/>
              <a:gd name="connsiteY30" fmla="*/ 1543882 h 2650660"/>
              <a:gd name="connsiteX31" fmla="*/ 236308 w 744877"/>
              <a:gd name="connsiteY31" fmla="*/ 1436423 h 2650660"/>
              <a:gd name="connsiteX32" fmla="*/ 508569 w 744877"/>
              <a:gd name="connsiteY32" fmla="*/ 1204278 h 2650660"/>
              <a:gd name="connsiteX33" fmla="*/ 508569 w 744877"/>
              <a:gd name="connsiteY33" fmla="*/ 1311738 h 2650660"/>
              <a:gd name="connsiteX34" fmla="*/ 631860 w 744877"/>
              <a:gd name="connsiteY34" fmla="*/ 1311738 h 2650660"/>
              <a:gd name="connsiteX35" fmla="*/ 631860 w 744877"/>
              <a:gd name="connsiteY35" fmla="*/ 1204278 h 2650660"/>
              <a:gd name="connsiteX36" fmla="*/ 113017 w 744877"/>
              <a:gd name="connsiteY36" fmla="*/ 1194988 h 2650660"/>
              <a:gd name="connsiteX37" fmla="*/ 113017 w 744877"/>
              <a:gd name="connsiteY37" fmla="*/ 1302447 h 2650660"/>
              <a:gd name="connsiteX38" fmla="*/ 236308 w 744877"/>
              <a:gd name="connsiteY38" fmla="*/ 1302447 h 2650660"/>
              <a:gd name="connsiteX39" fmla="*/ 236308 w 744877"/>
              <a:gd name="connsiteY39" fmla="*/ 1194988 h 2650660"/>
              <a:gd name="connsiteX40" fmla="*/ 508569 w 744877"/>
              <a:gd name="connsiteY40" fmla="*/ 962843 h 2650660"/>
              <a:gd name="connsiteX41" fmla="*/ 508569 w 744877"/>
              <a:gd name="connsiteY41" fmla="*/ 1070303 h 2650660"/>
              <a:gd name="connsiteX42" fmla="*/ 631860 w 744877"/>
              <a:gd name="connsiteY42" fmla="*/ 1070303 h 2650660"/>
              <a:gd name="connsiteX43" fmla="*/ 631860 w 744877"/>
              <a:gd name="connsiteY43" fmla="*/ 962843 h 2650660"/>
              <a:gd name="connsiteX44" fmla="*/ 113017 w 744877"/>
              <a:gd name="connsiteY44" fmla="*/ 953553 h 2650660"/>
              <a:gd name="connsiteX45" fmla="*/ 113017 w 744877"/>
              <a:gd name="connsiteY45" fmla="*/ 1061012 h 2650660"/>
              <a:gd name="connsiteX46" fmla="*/ 236308 w 744877"/>
              <a:gd name="connsiteY46" fmla="*/ 1061012 h 2650660"/>
              <a:gd name="connsiteX47" fmla="*/ 236308 w 744877"/>
              <a:gd name="connsiteY47" fmla="*/ 953553 h 2650660"/>
              <a:gd name="connsiteX48" fmla="*/ 508569 w 744877"/>
              <a:gd name="connsiteY48" fmla="*/ 721409 h 2650660"/>
              <a:gd name="connsiteX49" fmla="*/ 508569 w 744877"/>
              <a:gd name="connsiteY49" fmla="*/ 828868 h 2650660"/>
              <a:gd name="connsiteX50" fmla="*/ 631860 w 744877"/>
              <a:gd name="connsiteY50" fmla="*/ 828868 h 2650660"/>
              <a:gd name="connsiteX51" fmla="*/ 631860 w 744877"/>
              <a:gd name="connsiteY51" fmla="*/ 721409 h 2650660"/>
              <a:gd name="connsiteX52" fmla="*/ 113017 w 744877"/>
              <a:gd name="connsiteY52" fmla="*/ 712118 h 2650660"/>
              <a:gd name="connsiteX53" fmla="*/ 113017 w 744877"/>
              <a:gd name="connsiteY53" fmla="*/ 819578 h 2650660"/>
              <a:gd name="connsiteX54" fmla="*/ 236308 w 744877"/>
              <a:gd name="connsiteY54" fmla="*/ 819578 h 2650660"/>
              <a:gd name="connsiteX55" fmla="*/ 236308 w 744877"/>
              <a:gd name="connsiteY55" fmla="*/ 712118 h 2650660"/>
              <a:gd name="connsiteX56" fmla="*/ 508569 w 744877"/>
              <a:gd name="connsiteY56" fmla="*/ 479974 h 2650660"/>
              <a:gd name="connsiteX57" fmla="*/ 508569 w 744877"/>
              <a:gd name="connsiteY57" fmla="*/ 587433 h 2650660"/>
              <a:gd name="connsiteX58" fmla="*/ 631860 w 744877"/>
              <a:gd name="connsiteY58" fmla="*/ 587433 h 2650660"/>
              <a:gd name="connsiteX59" fmla="*/ 631860 w 744877"/>
              <a:gd name="connsiteY59" fmla="*/ 479974 h 2650660"/>
              <a:gd name="connsiteX60" fmla="*/ 113017 w 744877"/>
              <a:gd name="connsiteY60" fmla="*/ 470683 h 2650660"/>
              <a:gd name="connsiteX61" fmla="*/ 113017 w 744877"/>
              <a:gd name="connsiteY61" fmla="*/ 578143 h 2650660"/>
              <a:gd name="connsiteX62" fmla="*/ 236308 w 744877"/>
              <a:gd name="connsiteY62" fmla="*/ 578143 h 2650660"/>
              <a:gd name="connsiteX63" fmla="*/ 236308 w 744877"/>
              <a:gd name="connsiteY63" fmla="*/ 470683 h 2650660"/>
              <a:gd name="connsiteX64" fmla="*/ 508569 w 744877"/>
              <a:gd name="connsiteY64" fmla="*/ 238539 h 2650660"/>
              <a:gd name="connsiteX65" fmla="*/ 508569 w 744877"/>
              <a:gd name="connsiteY65" fmla="*/ 345998 h 2650660"/>
              <a:gd name="connsiteX66" fmla="*/ 631860 w 744877"/>
              <a:gd name="connsiteY66" fmla="*/ 345998 h 2650660"/>
              <a:gd name="connsiteX67" fmla="*/ 631860 w 744877"/>
              <a:gd name="connsiteY67" fmla="*/ 238539 h 2650660"/>
              <a:gd name="connsiteX68" fmla="*/ 0 w 744877"/>
              <a:gd name="connsiteY68" fmla="*/ 238539 h 2650660"/>
              <a:gd name="connsiteX69" fmla="*/ 349325 w 744877"/>
              <a:gd name="connsiteY69" fmla="*/ 238539 h 2650660"/>
              <a:gd name="connsiteX70" fmla="*/ 349325 w 744877"/>
              <a:gd name="connsiteY70" fmla="*/ 2650660 h 2650660"/>
              <a:gd name="connsiteX71" fmla="*/ 0 w 744877"/>
              <a:gd name="connsiteY71" fmla="*/ 2650660 h 2650660"/>
              <a:gd name="connsiteX72" fmla="*/ 395552 w 744877"/>
              <a:gd name="connsiteY72" fmla="*/ 0 h 2650660"/>
              <a:gd name="connsiteX73" fmla="*/ 744877 w 744877"/>
              <a:gd name="connsiteY73" fmla="*/ 0 h 2650660"/>
              <a:gd name="connsiteX74" fmla="*/ 744877 w 744877"/>
              <a:gd name="connsiteY74" fmla="*/ 2650660 h 2650660"/>
              <a:gd name="connsiteX75" fmla="*/ 395552 w 744877"/>
              <a:gd name="connsiteY75" fmla="*/ 2650660 h 265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44877" h="2650660">
                <a:moveTo>
                  <a:pt x="508569" y="2170018"/>
                </a:moveTo>
                <a:lnTo>
                  <a:pt x="508569" y="2277477"/>
                </a:lnTo>
                <a:lnTo>
                  <a:pt x="631860" y="2277477"/>
                </a:lnTo>
                <a:lnTo>
                  <a:pt x="631860" y="2170018"/>
                </a:lnTo>
                <a:close/>
                <a:moveTo>
                  <a:pt x="113017" y="2160728"/>
                </a:moveTo>
                <a:lnTo>
                  <a:pt x="113017" y="2268187"/>
                </a:lnTo>
                <a:lnTo>
                  <a:pt x="236308" y="2268187"/>
                </a:lnTo>
                <a:lnTo>
                  <a:pt x="236308" y="2160728"/>
                </a:lnTo>
                <a:close/>
                <a:moveTo>
                  <a:pt x="508569" y="1928583"/>
                </a:moveTo>
                <a:lnTo>
                  <a:pt x="508569" y="2036042"/>
                </a:lnTo>
                <a:lnTo>
                  <a:pt x="631860" y="2036042"/>
                </a:lnTo>
                <a:lnTo>
                  <a:pt x="631860" y="1928583"/>
                </a:lnTo>
                <a:close/>
                <a:moveTo>
                  <a:pt x="113017" y="1919293"/>
                </a:moveTo>
                <a:lnTo>
                  <a:pt x="113017" y="2026752"/>
                </a:lnTo>
                <a:lnTo>
                  <a:pt x="236308" y="2026752"/>
                </a:lnTo>
                <a:lnTo>
                  <a:pt x="236308" y="1919293"/>
                </a:lnTo>
                <a:close/>
                <a:moveTo>
                  <a:pt x="508569" y="1687148"/>
                </a:moveTo>
                <a:lnTo>
                  <a:pt x="508569" y="1794607"/>
                </a:lnTo>
                <a:lnTo>
                  <a:pt x="631860" y="1794607"/>
                </a:lnTo>
                <a:lnTo>
                  <a:pt x="631860" y="1687148"/>
                </a:lnTo>
                <a:close/>
                <a:moveTo>
                  <a:pt x="113017" y="1677858"/>
                </a:moveTo>
                <a:lnTo>
                  <a:pt x="113017" y="1785317"/>
                </a:lnTo>
                <a:lnTo>
                  <a:pt x="236308" y="1785317"/>
                </a:lnTo>
                <a:lnTo>
                  <a:pt x="236308" y="1677858"/>
                </a:lnTo>
                <a:close/>
                <a:moveTo>
                  <a:pt x="508569" y="1445713"/>
                </a:moveTo>
                <a:lnTo>
                  <a:pt x="508569" y="1553173"/>
                </a:lnTo>
                <a:lnTo>
                  <a:pt x="631860" y="1553173"/>
                </a:lnTo>
                <a:lnTo>
                  <a:pt x="631860" y="1445713"/>
                </a:lnTo>
                <a:close/>
                <a:moveTo>
                  <a:pt x="113017" y="1436423"/>
                </a:moveTo>
                <a:lnTo>
                  <a:pt x="113017" y="1543882"/>
                </a:lnTo>
                <a:lnTo>
                  <a:pt x="236308" y="1543882"/>
                </a:lnTo>
                <a:lnTo>
                  <a:pt x="236308" y="1436423"/>
                </a:lnTo>
                <a:close/>
                <a:moveTo>
                  <a:pt x="508569" y="1204278"/>
                </a:moveTo>
                <a:lnTo>
                  <a:pt x="508569" y="1311738"/>
                </a:lnTo>
                <a:lnTo>
                  <a:pt x="631860" y="1311738"/>
                </a:lnTo>
                <a:lnTo>
                  <a:pt x="631860" y="1204278"/>
                </a:lnTo>
                <a:close/>
                <a:moveTo>
                  <a:pt x="113017" y="1194988"/>
                </a:moveTo>
                <a:lnTo>
                  <a:pt x="113017" y="1302447"/>
                </a:lnTo>
                <a:lnTo>
                  <a:pt x="236308" y="1302447"/>
                </a:lnTo>
                <a:lnTo>
                  <a:pt x="236308" y="1194988"/>
                </a:lnTo>
                <a:close/>
                <a:moveTo>
                  <a:pt x="508569" y="962843"/>
                </a:moveTo>
                <a:lnTo>
                  <a:pt x="508569" y="1070303"/>
                </a:lnTo>
                <a:lnTo>
                  <a:pt x="631860" y="1070303"/>
                </a:lnTo>
                <a:lnTo>
                  <a:pt x="631860" y="962843"/>
                </a:lnTo>
                <a:close/>
                <a:moveTo>
                  <a:pt x="113017" y="953553"/>
                </a:moveTo>
                <a:lnTo>
                  <a:pt x="113017" y="1061012"/>
                </a:lnTo>
                <a:lnTo>
                  <a:pt x="236308" y="1061012"/>
                </a:lnTo>
                <a:lnTo>
                  <a:pt x="236308" y="953553"/>
                </a:lnTo>
                <a:close/>
                <a:moveTo>
                  <a:pt x="508569" y="721409"/>
                </a:moveTo>
                <a:lnTo>
                  <a:pt x="508569" y="828868"/>
                </a:lnTo>
                <a:lnTo>
                  <a:pt x="631860" y="828868"/>
                </a:lnTo>
                <a:lnTo>
                  <a:pt x="631860" y="721409"/>
                </a:lnTo>
                <a:close/>
                <a:moveTo>
                  <a:pt x="113017" y="712118"/>
                </a:moveTo>
                <a:lnTo>
                  <a:pt x="113017" y="819578"/>
                </a:lnTo>
                <a:lnTo>
                  <a:pt x="236308" y="819578"/>
                </a:lnTo>
                <a:lnTo>
                  <a:pt x="236308" y="712118"/>
                </a:lnTo>
                <a:close/>
                <a:moveTo>
                  <a:pt x="508569" y="479974"/>
                </a:moveTo>
                <a:lnTo>
                  <a:pt x="508569" y="587433"/>
                </a:lnTo>
                <a:lnTo>
                  <a:pt x="631860" y="587433"/>
                </a:lnTo>
                <a:lnTo>
                  <a:pt x="631860" y="479974"/>
                </a:lnTo>
                <a:close/>
                <a:moveTo>
                  <a:pt x="113017" y="470683"/>
                </a:moveTo>
                <a:lnTo>
                  <a:pt x="113017" y="578143"/>
                </a:lnTo>
                <a:lnTo>
                  <a:pt x="236308" y="578143"/>
                </a:lnTo>
                <a:lnTo>
                  <a:pt x="236308" y="470683"/>
                </a:lnTo>
                <a:close/>
                <a:moveTo>
                  <a:pt x="508569" y="238539"/>
                </a:moveTo>
                <a:lnTo>
                  <a:pt x="508569" y="345998"/>
                </a:lnTo>
                <a:lnTo>
                  <a:pt x="631860" y="345998"/>
                </a:lnTo>
                <a:lnTo>
                  <a:pt x="631860" y="238539"/>
                </a:lnTo>
                <a:close/>
                <a:moveTo>
                  <a:pt x="0" y="238539"/>
                </a:moveTo>
                <a:lnTo>
                  <a:pt x="349325" y="238539"/>
                </a:lnTo>
                <a:lnTo>
                  <a:pt x="349325" y="2650660"/>
                </a:lnTo>
                <a:lnTo>
                  <a:pt x="0" y="2650660"/>
                </a:lnTo>
                <a:close/>
                <a:moveTo>
                  <a:pt x="395552" y="0"/>
                </a:moveTo>
                <a:lnTo>
                  <a:pt x="744877" y="0"/>
                </a:lnTo>
                <a:lnTo>
                  <a:pt x="744877" y="2650660"/>
                </a:lnTo>
                <a:lnTo>
                  <a:pt x="395552" y="26506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5" name="자유형: 도형 114">
            <a:extLst>
              <a:ext uri="{FF2B5EF4-FFF2-40B4-BE49-F238E27FC236}">
                <a16:creationId xmlns="" xmlns:a16="http://schemas.microsoft.com/office/drawing/2014/main" id="{99B8366D-7F2B-42DC-8878-163829C34D77}"/>
              </a:ext>
            </a:extLst>
          </p:cNvPr>
          <p:cNvSpPr/>
          <p:nvPr/>
        </p:nvSpPr>
        <p:spPr>
          <a:xfrm flipH="1">
            <a:off x="8065793" y="3660982"/>
            <a:ext cx="201932" cy="718580"/>
          </a:xfrm>
          <a:custGeom>
            <a:avLst/>
            <a:gdLst>
              <a:gd name="connsiteX0" fmla="*/ 508569 w 744877"/>
              <a:gd name="connsiteY0" fmla="*/ 2170018 h 2650660"/>
              <a:gd name="connsiteX1" fmla="*/ 508569 w 744877"/>
              <a:gd name="connsiteY1" fmla="*/ 2277477 h 2650660"/>
              <a:gd name="connsiteX2" fmla="*/ 631860 w 744877"/>
              <a:gd name="connsiteY2" fmla="*/ 2277477 h 2650660"/>
              <a:gd name="connsiteX3" fmla="*/ 631860 w 744877"/>
              <a:gd name="connsiteY3" fmla="*/ 2170018 h 2650660"/>
              <a:gd name="connsiteX4" fmla="*/ 113017 w 744877"/>
              <a:gd name="connsiteY4" fmla="*/ 2160728 h 2650660"/>
              <a:gd name="connsiteX5" fmla="*/ 113017 w 744877"/>
              <a:gd name="connsiteY5" fmla="*/ 2268187 h 2650660"/>
              <a:gd name="connsiteX6" fmla="*/ 236308 w 744877"/>
              <a:gd name="connsiteY6" fmla="*/ 2268187 h 2650660"/>
              <a:gd name="connsiteX7" fmla="*/ 236308 w 744877"/>
              <a:gd name="connsiteY7" fmla="*/ 2160728 h 2650660"/>
              <a:gd name="connsiteX8" fmla="*/ 508569 w 744877"/>
              <a:gd name="connsiteY8" fmla="*/ 1928583 h 2650660"/>
              <a:gd name="connsiteX9" fmla="*/ 508569 w 744877"/>
              <a:gd name="connsiteY9" fmla="*/ 2036042 h 2650660"/>
              <a:gd name="connsiteX10" fmla="*/ 631860 w 744877"/>
              <a:gd name="connsiteY10" fmla="*/ 2036042 h 2650660"/>
              <a:gd name="connsiteX11" fmla="*/ 631860 w 744877"/>
              <a:gd name="connsiteY11" fmla="*/ 1928583 h 2650660"/>
              <a:gd name="connsiteX12" fmla="*/ 113017 w 744877"/>
              <a:gd name="connsiteY12" fmla="*/ 1919293 h 2650660"/>
              <a:gd name="connsiteX13" fmla="*/ 113017 w 744877"/>
              <a:gd name="connsiteY13" fmla="*/ 2026752 h 2650660"/>
              <a:gd name="connsiteX14" fmla="*/ 236308 w 744877"/>
              <a:gd name="connsiteY14" fmla="*/ 2026752 h 2650660"/>
              <a:gd name="connsiteX15" fmla="*/ 236308 w 744877"/>
              <a:gd name="connsiteY15" fmla="*/ 1919293 h 2650660"/>
              <a:gd name="connsiteX16" fmla="*/ 508569 w 744877"/>
              <a:gd name="connsiteY16" fmla="*/ 1687148 h 2650660"/>
              <a:gd name="connsiteX17" fmla="*/ 508569 w 744877"/>
              <a:gd name="connsiteY17" fmla="*/ 1794607 h 2650660"/>
              <a:gd name="connsiteX18" fmla="*/ 631860 w 744877"/>
              <a:gd name="connsiteY18" fmla="*/ 1794607 h 2650660"/>
              <a:gd name="connsiteX19" fmla="*/ 631860 w 744877"/>
              <a:gd name="connsiteY19" fmla="*/ 1687148 h 2650660"/>
              <a:gd name="connsiteX20" fmla="*/ 113017 w 744877"/>
              <a:gd name="connsiteY20" fmla="*/ 1677858 h 2650660"/>
              <a:gd name="connsiteX21" fmla="*/ 113017 w 744877"/>
              <a:gd name="connsiteY21" fmla="*/ 1785317 h 2650660"/>
              <a:gd name="connsiteX22" fmla="*/ 236308 w 744877"/>
              <a:gd name="connsiteY22" fmla="*/ 1785317 h 2650660"/>
              <a:gd name="connsiteX23" fmla="*/ 236308 w 744877"/>
              <a:gd name="connsiteY23" fmla="*/ 1677858 h 2650660"/>
              <a:gd name="connsiteX24" fmla="*/ 508569 w 744877"/>
              <a:gd name="connsiteY24" fmla="*/ 1445713 h 2650660"/>
              <a:gd name="connsiteX25" fmla="*/ 508569 w 744877"/>
              <a:gd name="connsiteY25" fmla="*/ 1553173 h 2650660"/>
              <a:gd name="connsiteX26" fmla="*/ 631860 w 744877"/>
              <a:gd name="connsiteY26" fmla="*/ 1553173 h 2650660"/>
              <a:gd name="connsiteX27" fmla="*/ 631860 w 744877"/>
              <a:gd name="connsiteY27" fmla="*/ 1445713 h 2650660"/>
              <a:gd name="connsiteX28" fmla="*/ 113017 w 744877"/>
              <a:gd name="connsiteY28" fmla="*/ 1436423 h 2650660"/>
              <a:gd name="connsiteX29" fmla="*/ 113017 w 744877"/>
              <a:gd name="connsiteY29" fmla="*/ 1543882 h 2650660"/>
              <a:gd name="connsiteX30" fmla="*/ 236308 w 744877"/>
              <a:gd name="connsiteY30" fmla="*/ 1543882 h 2650660"/>
              <a:gd name="connsiteX31" fmla="*/ 236308 w 744877"/>
              <a:gd name="connsiteY31" fmla="*/ 1436423 h 2650660"/>
              <a:gd name="connsiteX32" fmla="*/ 508569 w 744877"/>
              <a:gd name="connsiteY32" fmla="*/ 1204278 h 2650660"/>
              <a:gd name="connsiteX33" fmla="*/ 508569 w 744877"/>
              <a:gd name="connsiteY33" fmla="*/ 1311738 h 2650660"/>
              <a:gd name="connsiteX34" fmla="*/ 631860 w 744877"/>
              <a:gd name="connsiteY34" fmla="*/ 1311738 h 2650660"/>
              <a:gd name="connsiteX35" fmla="*/ 631860 w 744877"/>
              <a:gd name="connsiteY35" fmla="*/ 1204278 h 2650660"/>
              <a:gd name="connsiteX36" fmla="*/ 113017 w 744877"/>
              <a:gd name="connsiteY36" fmla="*/ 1194988 h 2650660"/>
              <a:gd name="connsiteX37" fmla="*/ 113017 w 744877"/>
              <a:gd name="connsiteY37" fmla="*/ 1302447 h 2650660"/>
              <a:gd name="connsiteX38" fmla="*/ 236308 w 744877"/>
              <a:gd name="connsiteY38" fmla="*/ 1302447 h 2650660"/>
              <a:gd name="connsiteX39" fmla="*/ 236308 w 744877"/>
              <a:gd name="connsiteY39" fmla="*/ 1194988 h 2650660"/>
              <a:gd name="connsiteX40" fmla="*/ 508569 w 744877"/>
              <a:gd name="connsiteY40" fmla="*/ 962843 h 2650660"/>
              <a:gd name="connsiteX41" fmla="*/ 508569 w 744877"/>
              <a:gd name="connsiteY41" fmla="*/ 1070303 h 2650660"/>
              <a:gd name="connsiteX42" fmla="*/ 631860 w 744877"/>
              <a:gd name="connsiteY42" fmla="*/ 1070303 h 2650660"/>
              <a:gd name="connsiteX43" fmla="*/ 631860 w 744877"/>
              <a:gd name="connsiteY43" fmla="*/ 962843 h 2650660"/>
              <a:gd name="connsiteX44" fmla="*/ 113017 w 744877"/>
              <a:gd name="connsiteY44" fmla="*/ 953553 h 2650660"/>
              <a:gd name="connsiteX45" fmla="*/ 113017 w 744877"/>
              <a:gd name="connsiteY45" fmla="*/ 1061012 h 2650660"/>
              <a:gd name="connsiteX46" fmla="*/ 236308 w 744877"/>
              <a:gd name="connsiteY46" fmla="*/ 1061012 h 2650660"/>
              <a:gd name="connsiteX47" fmla="*/ 236308 w 744877"/>
              <a:gd name="connsiteY47" fmla="*/ 953553 h 2650660"/>
              <a:gd name="connsiteX48" fmla="*/ 508569 w 744877"/>
              <a:gd name="connsiteY48" fmla="*/ 721409 h 2650660"/>
              <a:gd name="connsiteX49" fmla="*/ 508569 w 744877"/>
              <a:gd name="connsiteY49" fmla="*/ 828868 h 2650660"/>
              <a:gd name="connsiteX50" fmla="*/ 631860 w 744877"/>
              <a:gd name="connsiteY50" fmla="*/ 828868 h 2650660"/>
              <a:gd name="connsiteX51" fmla="*/ 631860 w 744877"/>
              <a:gd name="connsiteY51" fmla="*/ 721409 h 2650660"/>
              <a:gd name="connsiteX52" fmla="*/ 113017 w 744877"/>
              <a:gd name="connsiteY52" fmla="*/ 712118 h 2650660"/>
              <a:gd name="connsiteX53" fmla="*/ 113017 w 744877"/>
              <a:gd name="connsiteY53" fmla="*/ 819578 h 2650660"/>
              <a:gd name="connsiteX54" fmla="*/ 236308 w 744877"/>
              <a:gd name="connsiteY54" fmla="*/ 819578 h 2650660"/>
              <a:gd name="connsiteX55" fmla="*/ 236308 w 744877"/>
              <a:gd name="connsiteY55" fmla="*/ 712118 h 2650660"/>
              <a:gd name="connsiteX56" fmla="*/ 508569 w 744877"/>
              <a:gd name="connsiteY56" fmla="*/ 479974 h 2650660"/>
              <a:gd name="connsiteX57" fmla="*/ 508569 w 744877"/>
              <a:gd name="connsiteY57" fmla="*/ 587433 h 2650660"/>
              <a:gd name="connsiteX58" fmla="*/ 631860 w 744877"/>
              <a:gd name="connsiteY58" fmla="*/ 587433 h 2650660"/>
              <a:gd name="connsiteX59" fmla="*/ 631860 w 744877"/>
              <a:gd name="connsiteY59" fmla="*/ 479974 h 2650660"/>
              <a:gd name="connsiteX60" fmla="*/ 113017 w 744877"/>
              <a:gd name="connsiteY60" fmla="*/ 470683 h 2650660"/>
              <a:gd name="connsiteX61" fmla="*/ 113017 w 744877"/>
              <a:gd name="connsiteY61" fmla="*/ 578143 h 2650660"/>
              <a:gd name="connsiteX62" fmla="*/ 236308 w 744877"/>
              <a:gd name="connsiteY62" fmla="*/ 578143 h 2650660"/>
              <a:gd name="connsiteX63" fmla="*/ 236308 w 744877"/>
              <a:gd name="connsiteY63" fmla="*/ 470683 h 2650660"/>
              <a:gd name="connsiteX64" fmla="*/ 508569 w 744877"/>
              <a:gd name="connsiteY64" fmla="*/ 238539 h 2650660"/>
              <a:gd name="connsiteX65" fmla="*/ 508569 w 744877"/>
              <a:gd name="connsiteY65" fmla="*/ 345998 h 2650660"/>
              <a:gd name="connsiteX66" fmla="*/ 631860 w 744877"/>
              <a:gd name="connsiteY66" fmla="*/ 345998 h 2650660"/>
              <a:gd name="connsiteX67" fmla="*/ 631860 w 744877"/>
              <a:gd name="connsiteY67" fmla="*/ 238539 h 2650660"/>
              <a:gd name="connsiteX68" fmla="*/ 0 w 744877"/>
              <a:gd name="connsiteY68" fmla="*/ 238539 h 2650660"/>
              <a:gd name="connsiteX69" fmla="*/ 349325 w 744877"/>
              <a:gd name="connsiteY69" fmla="*/ 238539 h 2650660"/>
              <a:gd name="connsiteX70" fmla="*/ 349325 w 744877"/>
              <a:gd name="connsiteY70" fmla="*/ 2650660 h 2650660"/>
              <a:gd name="connsiteX71" fmla="*/ 0 w 744877"/>
              <a:gd name="connsiteY71" fmla="*/ 2650660 h 2650660"/>
              <a:gd name="connsiteX72" fmla="*/ 395552 w 744877"/>
              <a:gd name="connsiteY72" fmla="*/ 0 h 2650660"/>
              <a:gd name="connsiteX73" fmla="*/ 744877 w 744877"/>
              <a:gd name="connsiteY73" fmla="*/ 0 h 2650660"/>
              <a:gd name="connsiteX74" fmla="*/ 744877 w 744877"/>
              <a:gd name="connsiteY74" fmla="*/ 2650660 h 2650660"/>
              <a:gd name="connsiteX75" fmla="*/ 395552 w 744877"/>
              <a:gd name="connsiteY75" fmla="*/ 2650660 h 265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44877" h="2650660">
                <a:moveTo>
                  <a:pt x="508569" y="2170018"/>
                </a:moveTo>
                <a:lnTo>
                  <a:pt x="508569" y="2277477"/>
                </a:lnTo>
                <a:lnTo>
                  <a:pt x="631860" y="2277477"/>
                </a:lnTo>
                <a:lnTo>
                  <a:pt x="631860" y="2170018"/>
                </a:lnTo>
                <a:close/>
                <a:moveTo>
                  <a:pt x="113017" y="2160728"/>
                </a:moveTo>
                <a:lnTo>
                  <a:pt x="113017" y="2268187"/>
                </a:lnTo>
                <a:lnTo>
                  <a:pt x="236308" y="2268187"/>
                </a:lnTo>
                <a:lnTo>
                  <a:pt x="236308" y="2160728"/>
                </a:lnTo>
                <a:close/>
                <a:moveTo>
                  <a:pt x="508569" y="1928583"/>
                </a:moveTo>
                <a:lnTo>
                  <a:pt x="508569" y="2036042"/>
                </a:lnTo>
                <a:lnTo>
                  <a:pt x="631860" y="2036042"/>
                </a:lnTo>
                <a:lnTo>
                  <a:pt x="631860" y="1928583"/>
                </a:lnTo>
                <a:close/>
                <a:moveTo>
                  <a:pt x="113017" y="1919293"/>
                </a:moveTo>
                <a:lnTo>
                  <a:pt x="113017" y="2026752"/>
                </a:lnTo>
                <a:lnTo>
                  <a:pt x="236308" y="2026752"/>
                </a:lnTo>
                <a:lnTo>
                  <a:pt x="236308" y="1919293"/>
                </a:lnTo>
                <a:close/>
                <a:moveTo>
                  <a:pt x="508569" y="1687148"/>
                </a:moveTo>
                <a:lnTo>
                  <a:pt x="508569" y="1794607"/>
                </a:lnTo>
                <a:lnTo>
                  <a:pt x="631860" y="1794607"/>
                </a:lnTo>
                <a:lnTo>
                  <a:pt x="631860" y="1687148"/>
                </a:lnTo>
                <a:close/>
                <a:moveTo>
                  <a:pt x="113017" y="1677858"/>
                </a:moveTo>
                <a:lnTo>
                  <a:pt x="113017" y="1785317"/>
                </a:lnTo>
                <a:lnTo>
                  <a:pt x="236308" y="1785317"/>
                </a:lnTo>
                <a:lnTo>
                  <a:pt x="236308" y="1677858"/>
                </a:lnTo>
                <a:close/>
                <a:moveTo>
                  <a:pt x="508569" y="1445713"/>
                </a:moveTo>
                <a:lnTo>
                  <a:pt x="508569" y="1553173"/>
                </a:lnTo>
                <a:lnTo>
                  <a:pt x="631860" y="1553173"/>
                </a:lnTo>
                <a:lnTo>
                  <a:pt x="631860" y="1445713"/>
                </a:lnTo>
                <a:close/>
                <a:moveTo>
                  <a:pt x="113017" y="1436423"/>
                </a:moveTo>
                <a:lnTo>
                  <a:pt x="113017" y="1543882"/>
                </a:lnTo>
                <a:lnTo>
                  <a:pt x="236308" y="1543882"/>
                </a:lnTo>
                <a:lnTo>
                  <a:pt x="236308" y="1436423"/>
                </a:lnTo>
                <a:close/>
                <a:moveTo>
                  <a:pt x="508569" y="1204278"/>
                </a:moveTo>
                <a:lnTo>
                  <a:pt x="508569" y="1311738"/>
                </a:lnTo>
                <a:lnTo>
                  <a:pt x="631860" y="1311738"/>
                </a:lnTo>
                <a:lnTo>
                  <a:pt x="631860" y="1204278"/>
                </a:lnTo>
                <a:close/>
                <a:moveTo>
                  <a:pt x="113017" y="1194988"/>
                </a:moveTo>
                <a:lnTo>
                  <a:pt x="113017" y="1302447"/>
                </a:lnTo>
                <a:lnTo>
                  <a:pt x="236308" y="1302447"/>
                </a:lnTo>
                <a:lnTo>
                  <a:pt x="236308" y="1194988"/>
                </a:lnTo>
                <a:close/>
                <a:moveTo>
                  <a:pt x="508569" y="962843"/>
                </a:moveTo>
                <a:lnTo>
                  <a:pt x="508569" y="1070303"/>
                </a:lnTo>
                <a:lnTo>
                  <a:pt x="631860" y="1070303"/>
                </a:lnTo>
                <a:lnTo>
                  <a:pt x="631860" y="962843"/>
                </a:lnTo>
                <a:close/>
                <a:moveTo>
                  <a:pt x="113017" y="953553"/>
                </a:moveTo>
                <a:lnTo>
                  <a:pt x="113017" y="1061012"/>
                </a:lnTo>
                <a:lnTo>
                  <a:pt x="236308" y="1061012"/>
                </a:lnTo>
                <a:lnTo>
                  <a:pt x="236308" y="953553"/>
                </a:lnTo>
                <a:close/>
                <a:moveTo>
                  <a:pt x="508569" y="721409"/>
                </a:moveTo>
                <a:lnTo>
                  <a:pt x="508569" y="828868"/>
                </a:lnTo>
                <a:lnTo>
                  <a:pt x="631860" y="828868"/>
                </a:lnTo>
                <a:lnTo>
                  <a:pt x="631860" y="721409"/>
                </a:lnTo>
                <a:close/>
                <a:moveTo>
                  <a:pt x="113017" y="712118"/>
                </a:moveTo>
                <a:lnTo>
                  <a:pt x="113017" y="819578"/>
                </a:lnTo>
                <a:lnTo>
                  <a:pt x="236308" y="819578"/>
                </a:lnTo>
                <a:lnTo>
                  <a:pt x="236308" y="712118"/>
                </a:lnTo>
                <a:close/>
                <a:moveTo>
                  <a:pt x="508569" y="479974"/>
                </a:moveTo>
                <a:lnTo>
                  <a:pt x="508569" y="587433"/>
                </a:lnTo>
                <a:lnTo>
                  <a:pt x="631860" y="587433"/>
                </a:lnTo>
                <a:lnTo>
                  <a:pt x="631860" y="479974"/>
                </a:lnTo>
                <a:close/>
                <a:moveTo>
                  <a:pt x="113017" y="470683"/>
                </a:moveTo>
                <a:lnTo>
                  <a:pt x="113017" y="578143"/>
                </a:lnTo>
                <a:lnTo>
                  <a:pt x="236308" y="578143"/>
                </a:lnTo>
                <a:lnTo>
                  <a:pt x="236308" y="470683"/>
                </a:lnTo>
                <a:close/>
                <a:moveTo>
                  <a:pt x="508569" y="238539"/>
                </a:moveTo>
                <a:lnTo>
                  <a:pt x="508569" y="345998"/>
                </a:lnTo>
                <a:lnTo>
                  <a:pt x="631860" y="345998"/>
                </a:lnTo>
                <a:lnTo>
                  <a:pt x="631860" y="238539"/>
                </a:lnTo>
                <a:close/>
                <a:moveTo>
                  <a:pt x="0" y="238539"/>
                </a:moveTo>
                <a:lnTo>
                  <a:pt x="349325" y="238539"/>
                </a:lnTo>
                <a:lnTo>
                  <a:pt x="349325" y="2650660"/>
                </a:lnTo>
                <a:lnTo>
                  <a:pt x="0" y="2650660"/>
                </a:lnTo>
                <a:close/>
                <a:moveTo>
                  <a:pt x="395552" y="0"/>
                </a:moveTo>
                <a:lnTo>
                  <a:pt x="744877" y="0"/>
                </a:lnTo>
                <a:lnTo>
                  <a:pt x="744877" y="2650660"/>
                </a:lnTo>
                <a:lnTo>
                  <a:pt x="395552" y="26506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17" name="자유형: 도형 116">
            <a:extLst>
              <a:ext uri="{FF2B5EF4-FFF2-40B4-BE49-F238E27FC236}">
                <a16:creationId xmlns="" xmlns:a16="http://schemas.microsoft.com/office/drawing/2014/main" id="{C6251565-539A-4C00-85DA-A15CBFD804DC}"/>
              </a:ext>
            </a:extLst>
          </p:cNvPr>
          <p:cNvSpPr/>
          <p:nvPr/>
        </p:nvSpPr>
        <p:spPr>
          <a:xfrm flipH="1">
            <a:off x="6450127" y="3701356"/>
            <a:ext cx="201932" cy="718580"/>
          </a:xfrm>
          <a:custGeom>
            <a:avLst/>
            <a:gdLst>
              <a:gd name="connsiteX0" fmla="*/ 508569 w 744877"/>
              <a:gd name="connsiteY0" fmla="*/ 2170018 h 2650660"/>
              <a:gd name="connsiteX1" fmla="*/ 508569 w 744877"/>
              <a:gd name="connsiteY1" fmla="*/ 2277477 h 2650660"/>
              <a:gd name="connsiteX2" fmla="*/ 631860 w 744877"/>
              <a:gd name="connsiteY2" fmla="*/ 2277477 h 2650660"/>
              <a:gd name="connsiteX3" fmla="*/ 631860 w 744877"/>
              <a:gd name="connsiteY3" fmla="*/ 2170018 h 2650660"/>
              <a:gd name="connsiteX4" fmla="*/ 113017 w 744877"/>
              <a:gd name="connsiteY4" fmla="*/ 2160728 h 2650660"/>
              <a:gd name="connsiteX5" fmla="*/ 113017 w 744877"/>
              <a:gd name="connsiteY5" fmla="*/ 2268187 h 2650660"/>
              <a:gd name="connsiteX6" fmla="*/ 236308 w 744877"/>
              <a:gd name="connsiteY6" fmla="*/ 2268187 h 2650660"/>
              <a:gd name="connsiteX7" fmla="*/ 236308 w 744877"/>
              <a:gd name="connsiteY7" fmla="*/ 2160728 h 2650660"/>
              <a:gd name="connsiteX8" fmla="*/ 508569 w 744877"/>
              <a:gd name="connsiteY8" fmla="*/ 1928583 h 2650660"/>
              <a:gd name="connsiteX9" fmla="*/ 508569 w 744877"/>
              <a:gd name="connsiteY9" fmla="*/ 2036042 h 2650660"/>
              <a:gd name="connsiteX10" fmla="*/ 631860 w 744877"/>
              <a:gd name="connsiteY10" fmla="*/ 2036042 h 2650660"/>
              <a:gd name="connsiteX11" fmla="*/ 631860 w 744877"/>
              <a:gd name="connsiteY11" fmla="*/ 1928583 h 2650660"/>
              <a:gd name="connsiteX12" fmla="*/ 113017 w 744877"/>
              <a:gd name="connsiteY12" fmla="*/ 1919293 h 2650660"/>
              <a:gd name="connsiteX13" fmla="*/ 113017 w 744877"/>
              <a:gd name="connsiteY13" fmla="*/ 2026752 h 2650660"/>
              <a:gd name="connsiteX14" fmla="*/ 236308 w 744877"/>
              <a:gd name="connsiteY14" fmla="*/ 2026752 h 2650660"/>
              <a:gd name="connsiteX15" fmla="*/ 236308 w 744877"/>
              <a:gd name="connsiteY15" fmla="*/ 1919293 h 2650660"/>
              <a:gd name="connsiteX16" fmla="*/ 508569 w 744877"/>
              <a:gd name="connsiteY16" fmla="*/ 1687148 h 2650660"/>
              <a:gd name="connsiteX17" fmla="*/ 508569 w 744877"/>
              <a:gd name="connsiteY17" fmla="*/ 1794607 h 2650660"/>
              <a:gd name="connsiteX18" fmla="*/ 631860 w 744877"/>
              <a:gd name="connsiteY18" fmla="*/ 1794607 h 2650660"/>
              <a:gd name="connsiteX19" fmla="*/ 631860 w 744877"/>
              <a:gd name="connsiteY19" fmla="*/ 1687148 h 2650660"/>
              <a:gd name="connsiteX20" fmla="*/ 113017 w 744877"/>
              <a:gd name="connsiteY20" fmla="*/ 1677858 h 2650660"/>
              <a:gd name="connsiteX21" fmla="*/ 113017 w 744877"/>
              <a:gd name="connsiteY21" fmla="*/ 1785317 h 2650660"/>
              <a:gd name="connsiteX22" fmla="*/ 236308 w 744877"/>
              <a:gd name="connsiteY22" fmla="*/ 1785317 h 2650660"/>
              <a:gd name="connsiteX23" fmla="*/ 236308 w 744877"/>
              <a:gd name="connsiteY23" fmla="*/ 1677858 h 2650660"/>
              <a:gd name="connsiteX24" fmla="*/ 508569 w 744877"/>
              <a:gd name="connsiteY24" fmla="*/ 1445713 h 2650660"/>
              <a:gd name="connsiteX25" fmla="*/ 508569 w 744877"/>
              <a:gd name="connsiteY25" fmla="*/ 1553173 h 2650660"/>
              <a:gd name="connsiteX26" fmla="*/ 631860 w 744877"/>
              <a:gd name="connsiteY26" fmla="*/ 1553173 h 2650660"/>
              <a:gd name="connsiteX27" fmla="*/ 631860 w 744877"/>
              <a:gd name="connsiteY27" fmla="*/ 1445713 h 2650660"/>
              <a:gd name="connsiteX28" fmla="*/ 113017 w 744877"/>
              <a:gd name="connsiteY28" fmla="*/ 1436423 h 2650660"/>
              <a:gd name="connsiteX29" fmla="*/ 113017 w 744877"/>
              <a:gd name="connsiteY29" fmla="*/ 1543882 h 2650660"/>
              <a:gd name="connsiteX30" fmla="*/ 236308 w 744877"/>
              <a:gd name="connsiteY30" fmla="*/ 1543882 h 2650660"/>
              <a:gd name="connsiteX31" fmla="*/ 236308 w 744877"/>
              <a:gd name="connsiteY31" fmla="*/ 1436423 h 2650660"/>
              <a:gd name="connsiteX32" fmla="*/ 508569 w 744877"/>
              <a:gd name="connsiteY32" fmla="*/ 1204278 h 2650660"/>
              <a:gd name="connsiteX33" fmla="*/ 508569 w 744877"/>
              <a:gd name="connsiteY33" fmla="*/ 1311738 h 2650660"/>
              <a:gd name="connsiteX34" fmla="*/ 631860 w 744877"/>
              <a:gd name="connsiteY34" fmla="*/ 1311738 h 2650660"/>
              <a:gd name="connsiteX35" fmla="*/ 631860 w 744877"/>
              <a:gd name="connsiteY35" fmla="*/ 1204278 h 2650660"/>
              <a:gd name="connsiteX36" fmla="*/ 113017 w 744877"/>
              <a:gd name="connsiteY36" fmla="*/ 1194988 h 2650660"/>
              <a:gd name="connsiteX37" fmla="*/ 113017 w 744877"/>
              <a:gd name="connsiteY37" fmla="*/ 1302447 h 2650660"/>
              <a:gd name="connsiteX38" fmla="*/ 236308 w 744877"/>
              <a:gd name="connsiteY38" fmla="*/ 1302447 h 2650660"/>
              <a:gd name="connsiteX39" fmla="*/ 236308 w 744877"/>
              <a:gd name="connsiteY39" fmla="*/ 1194988 h 2650660"/>
              <a:gd name="connsiteX40" fmla="*/ 508569 w 744877"/>
              <a:gd name="connsiteY40" fmla="*/ 962843 h 2650660"/>
              <a:gd name="connsiteX41" fmla="*/ 508569 w 744877"/>
              <a:gd name="connsiteY41" fmla="*/ 1070303 h 2650660"/>
              <a:gd name="connsiteX42" fmla="*/ 631860 w 744877"/>
              <a:gd name="connsiteY42" fmla="*/ 1070303 h 2650660"/>
              <a:gd name="connsiteX43" fmla="*/ 631860 w 744877"/>
              <a:gd name="connsiteY43" fmla="*/ 962843 h 2650660"/>
              <a:gd name="connsiteX44" fmla="*/ 113017 w 744877"/>
              <a:gd name="connsiteY44" fmla="*/ 953553 h 2650660"/>
              <a:gd name="connsiteX45" fmla="*/ 113017 w 744877"/>
              <a:gd name="connsiteY45" fmla="*/ 1061012 h 2650660"/>
              <a:gd name="connsiteX46" fmla="*/ 236308 w 744877"/>
              <a:gd name="connsiteY46" fmla="*/ 1061012 h 2650660"/>
              <a:gd name="connsiteX47" fmla="*/ 236308 w 744877"/>
              <a:gd name="connsiteY47" fmla="*/ 953553 h 2650660"/>
              <a:gd name="connsiteX48" fmla="*/ 508569 w 744877"/>
              <a:gd name="connsiteY48" fmla="*/ 721409 h 2650660"/>
              <a:gd name="connsiteX49" fmla="*/ 508569 w 744877"/>
              <a:gd name="connsiteY49" fmla="*/ 828868 h 2650660"/>
              <a:gd name="connsiteX50" fmla="*/ 631860 w 744877"/>
              <a:gd name="connsiteY50" fmla="*/ 828868 h 2650660"/>
              <a:gd name="connsiteX51" fmla="*/ 631860 w 744877"/>
              <a:gd name="connsiteY51" fmla="*/ 721409 h 2650660"/>
              <a:gd name="connsiteX52" fmla="*/ 113017 w 744877"/>
              <a:gd name="connsiteY52" fmla="*/ 712118 h 2650660"/>
              <a:gd name="connsiteX53" fmla="*/ 113017 w 744877"/>
              <a:gd name="connsiteY53" fmla="*/ 819578 h 2650660"/>
              <a:gd name="connsiteX54" fmla="*/ 236308 w 744877"/>
              <a:gd name="connsiteY54" fmla="*/ 819578 h 2650660"/>
              <a:gd name="connsiteX55" fmla="*/ 236308 w 744877"/>
              <a:gd name="connsiteY55" fmla="*/ 712118 h 2650660"/>
              <a:gd name="connsiteX56" fmla="*/ 508569 w 744877"/>
              <a:gd name="connsiteY56" fmla="*/ 479974 h 2650660"/>
              <a:gd name="connsiteX57" fmla="*/ 508569 w 744877"/>
              <a:gd name="connsiteY57" fmla="*/ 587433 h 2650660"/>
              <a:gd name="connsiteX58" fmla="*/ 631860 w 744877"/>
              <a:gd name="connsiteY58" fmla="*/ 587433 h 2650660"/>
              <a:gd name="connsiteX59" fmla="*/ 631860 w 744877"/>
              <a:gd name="connsiteY59" fmla="*/ 479974 h 2650660"/>
              <a:gd name="connsiteX60" fmla="*/ 113017 w 744877"/>
              <a:gd name="connsiteY60" fmla="*/ 470683 h 2650660"/>
              <a:gd name="connsiteX61" fmla="*/ 113017 w 744877"/>
              <a:gd name="connsiteY61" fmla="*/ 578143 h 2650660"/>
              <a:gd name="connsiteX62" fmla="*/ 236308 w 744877"/>
              <a:gd name="connsiteY62" fmla="*/ 578143 h 2650660"/>
              <a:gd name="connsiteX63" fmla="*/ 236308 w 744877"/>
              <a:gd name="connsiteY63" fmla="*/ 470683 h 2650660"/>
              <a:gd name="connsiteX64" fmla="*/ 508569 w 744877"/>
              <a:gd name="connsiteY64" fmla="*/ 238539 h 2650660"/>
              <a:gd name="connsiteX65" fmla="*/ 508569 w 744877"/>
              <a:gd name="connsiteY65" fmla="*/ 345998 h 2650660"/>
              <a:gd name="connsiteX66" fmla="*/ 631860 w 744877"/>
              <a:gd name="connsiteY66" fmla="*/ 345998 h 2650660"/>
              <a:gd name="connsiteX67" fmla="*/ 631860 w 744877"/>
              <a:gd name="connsiteY67" fmla="*/ 238539 h 2650660"/>
              <a:gd name="connsiteX68" fmla="*/ 0 w 744877"/>
              <a:gd name="connsiteY68" fmla="*/ 238539 h 2650660"/>
              <a:gd name="connsiteX69" fmla="*/ 349325 w 744877"/>
              <a:gd name="connsiteY69" fmla="*/ 238539 h 2650660"/>
              <a:gd name="connsiteX70" fmla="*/ 349325 w 744877"/>
              <a:gd name="connsiteY70" fmla="*/ 2650660 h 2650660"/>
              <a:gd name="connsiteX71" fmla="*/ 0 w 744877"/>
              <a:gd name="connsiteY71" fmla="*/ 2650660 h 2650660"/>
              <a:gd name="connsiteX72" fmla="*/ 395552 w 744877"/>
              <a:gd name="connsiteY72" fmla="*/ 0 h 2650660"/>
              <a:gd name="connsiteX73" fmla="*/ 744877 w 744877"/>
              <a:gd name="connsiteY73" fmla="*/ 0 h 2650660"/>
              <a:gd name="connsiteX74" fmla="*/ 744877 w 744877"/>
              <a:gd name="connsiteY74" fmla="*/ 2650660 h 2650660"/>
              <a:gd name="connsiteX75" fmla="*/ 395552 w 744877"/>
              <a:gd name="connsiteY75" fmla="*/ 2650660 h 265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44877" h="2650660">
                <a:moveTo>
                  <a:pt x="508569" y="2170018"/>
                </a:moveTo>
                <a:lnTo>
                  <a:pt x="508569" y="2277477"/>
                </a:lnTo>
                <a:lnTo>
                  <a:pt x="631860" y="2277477"/>
                </a:lnTo>
                <a:lnTo>
                  <a:pt x="631860" y="2170018"/>
                </a:lnTo>
                <a:close/>
                <a:moveTo>
                  <a:pt x="113017" y="2160728"/>
                </a:moveTo>
                <a:lnTo>
                  <a:pt x="113017" y="2268187"/>
                </a:lnTo>
                <a:lnTo>
                  <a:pt x="236308" y="2268187"/>
                </a:lnTo>
                <a:lnTo>
                  <a:pt x="236308" y="2160728"/>
                </a:lnTo>
                <a:close/>
                <a:moveTo>
                  <a:pt x="508569" y="1928583"/>
                </a:moveTo>
                <a:lnTo>
                  <a:pt x="508569" y="2036042"/>
                </a:lnTo>
                <a:lnTo>
                  <a:pt x="631860" y="2036042"/>
                </a:lnTo>
                <a:lnTo>
                  <a:pt x="631860" y="1928583"/>
                </a:lnTo>
                <a:close/>
                <a:moveTo>
                  <a:pt x="113017" y="1919293"/>
                </a:moveTo>
                <a:lnTo>
                  <a:pt x="113017" y="2026752"/>
                </a:lnTo>
                <a:lnTo>
                  <a:pt x="236308" y="2026752"/>
                </a:lnTo>
                <a:lnTo>
                  <a:pt x="236308" y="1919293"/>
                </a:lnTo>
                <a:close/>
                <a:moveTo>
                  <a:pt x="508569" y="1687148"/>
                </a:moveTo>
                <a:lnTo>
                  <a:pt x="508569" y="1794607"/>
                </a:lnTo>
                <a:lnTo>
                  <a:pt x="631860" y="1794607"/>
                </a:lnTo>
                <a:lnTo>
                  <a:pt x="631860" y="1687148"/>
                </a:lnTo>
                <a:close/>
                <a:moveTo>
                  <a:pt x="113017" y="1677858"/>
                </a:moveTo>
                <a:lnTo>
                  <a:pt x="113017" y="1785317"/>
                </a:lnTo>
                <a:lnTo>
                  <a:pt x="236308" y="1785317"/>
                </a:lnTo>
                <a:lnTo>
                  <a:pt x="236308" y="1677858"/>
                </a:lnTo>
                <a:close/>
                <a:moveTo>
                  <a:pt x="508569" y="1445713"/>
                </a:moveTo>
                <a:lnTo>
                  <a:pt x="508569" y="1553173"/>
                </a:lnTo>
                <a:lnTo>
                  <a:pt x="631860" y="1553173"/>
                </a:lnTo>
                <a:lnTo>
                  <a:pt x="631860" y="1445713"/>
                </a:lnTo>
                <a:close/>
                <a:moveTo>
                  <a:pt x="113017" y="1436423"/>
                </a:moveTo>
                <a:lnTo>
                  <a:pt x="113017" y="1543882"/>
                </a:lnTo>
                <a:lnTo>
                  <a:pt x="236308" y="1543882"/>
                </a:lnTo>
                <a:lnTo>
                  <a:pt x="236308" y="1436423"/>
                </a:lnTo>
                <a:close/>
                <a:moveTo>
                  <a:pt x="508569" y="1204278"/>
                </a:moveTo>
                <a:lnTo>
                  <a:pt x="508569" y="1311738"/>
                </a:lnTo>
                <a:lnTo>
                  <a:pt x="631860" y="1311738"/>
                </a:lnTo>
                <a:lnTo>
                  <a:pt x="631860" y="1204278"/>
                </a:lnTo>
                <a:close/>
                <a:moveTo>
                  <a:pt x="113017" y="1194988"/>
                </a:moveTo>
                <a:lnTo>
                  <a:pt x="113017" y="1302447"/>
                </a:lnTo>
                <a:lnTo>
                  <a:pt x="236308" y="1302447"/>
                </a:lnTo>
                <a:lnTo>
                  <a:pt x="236308" y="1194988"/>
                </a:lnTo>
                <a:close/>
                <a:moveTo>
                  <a:pt x="508569" y="962843"/>
                </a:moveTo>
                <a:lnTo>
                  <a:pt x="508569" y="1070303"/>
                </a:lnTo>
                <a:lnTo>
                  <a:pt x="631860" y="1070303"/>
                </a:lnTo>
                <a:lnTo>
                  <a:pt x="631860" y="962843"/>
                </a:lnTo>
                <a:close/>
                <a:moveTo>
                  <a:pt x="113017" y="953553"/>
                </a:moveTo>
                <a:lnTo>
                  <a:pt x="113017" y="1061012"/>
                </a:lnTo>
                <a:lnTo>
                  <a:pt x="236308" y="1061012"/>
                </a:lnTo>
                <a:lnTo>
                  <a:pt x="236308" y="953553"/>
                </a:lnTo>
                <a:close/>
                <a:moveTo>
                  <a:pt x="508569" y="721409"/>
                </a:moveTo>
                <a:lnTo>
                  <a:pt x="508569" y="828868"/>
                </a:lnTo>
                <a:lnTo>
                  <a:pt x="631860" y="828868"/>
                </a:lnTo>
                <a:lnTo>
                  <a:pt x="631860" y="721409"/>
                </a:lnTo>
                <a:close/>
                <a:moveTo>
                  <a:pt x="113017" y="712118"/>
                </a:moveTo>
                <a:lnTo>
                  <a:pt x="113017" y="819578"/>
                </a:lnTo>
                <a:lnTo>
                  <a:pt x="236308" y="819578"/>
                </a:lnTo>
                <a:lnTo>
                  <a:pt x="236308" y="712118"/>
                </a:lnTo>
                <a:close/>
                <a:moveTo>
                  <a:pt x="508569" y="479974"/>
                </a:moveTo>
                <a:lnTo>
                  <a:pt x="508569" y="587433"/>
                </a:lnTo>
                <a:lnTo>
                  <a:pt x="631860" y="587433"/>
                </a:lnTo>
                <a:lnTo>
                  <a:pt x="631860" y="479974"/>
                </a:lnTo>
                <a:close/>
                <a:moveTo>
                  <a:pt x="113017" y="470683"/>
                </a:moveTo>
                <a:lnTo>
                  <a:pt x="113017" y="578143"/>
                </a:lnTo>
                <a:lnTo>
                  <a:pt x="236308" y="578143"/>
                </a:lnTo>
                <a:lnTo>
                  <a:pt x="236308" y="470683"/>
                </a:lnTo>
                <a:close/>
                <a:moveTo>
                  <a:pt x="508569" y="238539"/>
                </a:moveTo>
                <a:lnTo>
                  <a:pt x="508569" y="345998"/>
                </a:lnTo>
                <a:lnTo>
                  <a:pt x="631860" y="345998"/>
                </a:lnTo>
                <a:lnTo>
                  <a:pt x="631860" y="238539"/>
                </a:lnTo>
                <a:close/>
                <a:moveTo>
                  <a:pt x="0" y="238539"/>
                </a:moveTo>
                <a:lnTo>
                  <a:pt x="349325" y="238539"/>
                </a:lnTo>
                <a:lnTo>
                  <a:pt x="349325" y="2650660"/>
                </a:lnTo>
                <a:lnTo>
                  <a:pt x="0" y="2650660"/>
                </a:lnTo>
                <a:close/>
                <a:moveTo>
                  <a:pt x="395552" y="0"/>
                </a:moveTo>
                <a:lnTo>
                  <a:pt x="744877" y="0"/>
                </a:lnTo>
                <a:lnTo>
                  <a:pt x="744877" y="2650660"/>
                </a:lnTo>
                <a:lnTo>
                  <a:pt x="395552" y="26506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120" name="그룹 119">
            <a:extLst>
              <a:ext uri="{FF2B5EF4-FFF2-40B4-BE49-F238E27FC236}">
                <a16:creationId xmlns="" xmlns:a16="http://schemas.microsoft.com/office/drawing/2014/main" id="{EA2237FA-037C-4E77-ABC3-6DF4223CD3A5}"/>
              </a:ext>
            </a:extLst>
          </p:cNvPr>
          <p:cNvGrpSpPr/>
          <p:nvPr/>
        </p:nvGrpSpPr>
        <p:grpSpPr>
          <a:xfrm>
            <a:off x="4024590" y="3309094"/>
            <a:ext cx="1672842" cy="1154967"/>
            <a:chOff x="4024590" y="3317803"/>
            <a:chExt cx="1672842" cy="1154967"/>
          </a:xfrm>
          <a:solidFill>
            <a:schemeClr val="bg1"/>
          </a:solidFill>
        </p:grpSpPr>
        <p:grpSp>
          <p:nvGrpSpPr>
            <p:cNvPr id="3" name="그룹 2">
              <a:extLst>
                <a:ext uri="{FF2B5EF4-FFF2-40B4-BE49-F238E27FC236}">
                  <a16:creationId xmlns="" xmlns:a16="http://schemas.microsoft.com/office/drawing/2014/main" id="{268D5B2F-D4B6-46BB-963C-7B23B3CDA9E1}"/>
                </a:ext>
              </a:extLst>
            </p:cNvPr>
            <p:cNvGrpSpPr/>
            <p:nvPr/>
          </p:nvGrpSpPr>
          <p:grpSpPr>
            <a:xfrm>
              <a:off x="4735626" y="3317803"/>
              <a:ext cx="961806" cy="1144304"/>
              <a:chOff x="5786437" y="3060699"/>
              <a:chExt cx="619125" cy="736601"/>
            </a:xfrm>
            <a:grpFill/>
          </p:grpSpPr>
          <p:sp>
            <p:nvSpPr>
              <p:cNvPr id="29" name="Freeform 20">
                <a:extLst>
                  <a:ext uri="{FF2B5EF4-FFF2-40B4-BE49-F238E27FC236}">
                    <a16:creationId xmlns="" xmlns:a16="http://schemas.microsoft.com/office/drawing/2014/main" id="{320D25EA-295A-4C30-B8A0-21D0E7C61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6437" y="3167062"/>
                <a:ext cx="174625" cy="114300"/>
              </a:xfrm>
              <a:custGeom>
                <a:avLst/>
                <a:gdLst>
                  <a:gd name="T0" fmla="*/ 296 w 361"/>
                  <a:gd name="T1" fmla="*/ 52 h 233"/>
                  <a:gd name="T2" fmla="*/ 301 w 361"/>
                  <a:gd name="T3" fmla="*/ 48 h 233"/>
                  <a:gd name="T4" fmla="*/ 239 w 361"/>
                  <a:gd name="T5" fmla="*/ 95 h 233"/>
                  <a:gd name="T6" fmla="*/ 224 w 361"/>
                  <a:gd name="T7" fmla="*/ 102 h 233"/>
                  <a:gd name="T8" fmla="*/ 239 w 361"/>
                  <a:gd name="T9" fmla="*/ 95 h 233"/>
                  <a:gd name="T10" fmla="*/ 184 w 361"/>
                  <a:gd name="T11" fmla="*/ 154 h 233"/>
                  <a:gd name="T12" fmla="*/ 187 w 361"/>
                  <a:gd name="T13" fmla="*/ 163 h 233"/>
                  <a:gd name="T14" fmla="*/ 129 w 361"/>
                  <a:gd name="T15" fmla="*/ 175 h 233"/>
                  <a:gd name="T16" fmla="*/ 143 w 361"/>
                  <a:gd name="T17" fmla="*/ 182 h 233"/>
                  <a:gd name="T18" fmla="*/ 131 w 361"/>
                  <a:gd name="T19" fmla="*/ 91 h 233"/>
                  <a:gd name="T20" fmla="*/ 119 w 361"/>
                  <a:gd name="T21" fmla="*/ 84 h 233"/>
                  <a:gd name="T22" fmla="*/ 134 w 361"/>
                  <a:gd name="T23" fmla="*/ 72 h 233"/>
                  <a:gd name="T24" fmla="*/ 173 w 361"/>
                  <a:gd name="T25" fmla="*/ 38 h 233"/>
                  <a:gd name="T26" fmla="*/ 175 w 361"/>
                  <a:gd name="T27" fmla="*/ 50 h 233"/>
                  <a:gd name="T28" fmla="*/ 279 w 361"/>
                  <a:gd name="T29" fmla="*/ 81 h 233"/>
                  <a:gd name="T30" fmla="*/ 279 w 361"/>
                  <a:gd name="T31" fmla="*/ 81 h 233"/>
                  <a:gd name="T32" fmla="*/ 190 w 361"/>
                  <a:gd name="T33" fmla="*/ 120 h 233"/>
                  <a:gd name="T34" fmla="*/ 193 w 361"/>
                  <a:gd name="T35" fmla="*/ 123 h 233"/>
                  <a:gd name="T36" fmla="*/ 219 w 361"/>
                  <a:gd name="T37" fmla="*/ 135 h 233"/>
                  <a:gd name="T38" fmla="*/ 107 w 361"/>
                  <a:gd name="T39" fmla="*/ 139 h 233"/>
                  <a:gd name="T40" fmla="*/ 103 w 361"/>
                  <a:gd name="T41" fmla="*/ 157 h 233"/>
                  <a:gd name="T42" fmla="*/ 131 w 361"/>
                  <a:gd name="T43" fmla="*/ 94 h 233"/>
                  <a:gd name="T44" fmla="*/ 177 w 361"/>
                  <a:gd name="T45" fmla="*/ 104 h 233"/>
                  <a:gd name="T46" fmla="*/ 203 w 361"/>
                  <a:gd name="T47" fmla="*/ 71 h 233"/>
                  <a:gd name="T48" fmla="*/ 203 w 361"/>
                  <a:gd name="T49" fmla="*/ 71 h 233"/>
                  <a:gd name="T50" fmla="*/ 144 w 361"/>
                  <a:gd name="T51" fmla="*/ 132 h 233"/>
                  <a:gd name="T52" fmla="*/ 167 w 361"/>
                  <a:gd name="T53" fmla="*/ 138 h 233"/>
                  <a:gd name="T54" fmla="*/ 327 w 361"/>
                  <a:gd name="T55" fmla="*/ 36 h 233"/>
                  <a:gd name="T56" fmla="*/ 300 w 361"/>
                  <a:gd name="T57" fmla="*/ 0 h 233"/>
                  <a:gd name="T58" fmla="*/ 254 w 361"/>
                  <a:gd name="T59" fmla="*/ 23 h 233"/>
                  <a:gd name="T60" fmla="*/ 221 w 361"/>
                  <a:gd name="T61" fmla="*/ 20 h 233"/>
                  <a:gd name="T62" fmla="*/ 190 w 361"/>
                  <a:gd name="T63" fmla="*/ 23 h 233"/>
                  <a:gd name="T64" fmla="*/ 175 w 361"/>
                  <a:gd name="T65" fmla="*/ 23 h 233"/>
                  <a:gd name="T66" fmla="*/ 169 w 361"/>
                  <a:gd name="T67" fmla="*/ 23 h 233"/>
                  <a:gd name="T68" fmla="*/ 142 w 361"/>
                  <a:gd name="T69" fmla="*/ 46 h 233"/>
                  <a:gd name="T70" fmla="*/ 104 w 361"/>
                  <a:gd name="T71" fmla="*/ 30 h 233"/>
                  <a:gd name="T72" fmla="*/ 106 w 361"/>
                  <a:gd name="T73" fmla="*/ 59 h 233"/>
                  <a:gd name="T74" fmla="*/ 81 w 361"/>
                  <a:gd name="T75" fmla="*/ 74 h 233"/>
                  <a:gd name="T76" fmla="*/ 91 w 361"/>
                  <a:gd name="T77" fmla="*/ 87 h 233"/>
                  <a:gd name="T78" fmla="*/ 78 w 361"/>
                  <a:gd name="T79" fmla="*/ 110 h 233"/>
                  <a:gd name="T80" fmla="*/ 72 w 361"/>
                  <a:gd name="T81" fmla="*/ 133 h 233"/>
                  <a:gd name="T82" fmla="*/ 35 w 361"/>
                  <a:gd name="T83" fmla="*/ 156 h 233"/>
                  <a:gd name="T84" fmla="*/ 41 w 361"/>
                  <a:gd name="T85" fmla="*/ 193 h 233"/>
                  <a:gd name="T86" fmla="*/ 24 w 361"/>
                  <a:gd name="T87" fmla="*/ 219 h 233"/>
                  <a:gd name="T88" fmla="*/ 68 w 361"/>
                  <a:gd name="T89" fmla="*/ 233 h 233"/>
                  <a:gd name="T90" fmla="*/ 94 w 361"/>
                  <a:gd name="T91" fmla="*/ 196 h 233"/>
                  <a:gd name="T92" fmla="*/ 107 w 361"/>
                  <a:gd name="T93" fmla="*/ 201 h 233"/>
                  <a:gd name="T94" fmla="*/ 159 w 361"/>
                  <a:gd name="T95" fmla="*/ 197 h 233"/>
                  <a:gd name="T96" fmla="*/ 200 w 361"/>
                  <a:gd name="T97" fmla="*/ 208 h 233"/>
                  <a:gd name="T98" fmla="*/ 210 w 361"/>
                  <a:gd name="T99" fmla="*/ 182 h 233"/>
                  <a:gd name="T100" fmla="*/ 233 w 361"/>
                  <a:gd name="T101" fmla="*/ 155 h 233"/>
                  <a:gd name="T102" fmla="*/ 245 w 361"/>
                  <a:gd name="T103" fmla="*/ 119 h 233"/>
                  <a:gd name="T104" fmla="*/ 285 w 361"/>
                  <a:gd name="T105" fmla="*/ 126 h 233"/>
                  <a:gd name="T106" fmla="*/ 319 w 361"/>
                  <a:gd name="T107" fmla="*/ 91 h 233"/>
                  <a:gd name="T108" fmla="*/ 361 w 361"/>
                  <a:gd name="T109" fmla="*/ 71 h 233"/>
                  <a:gd name="T110" fmla="*/ 348 w 361"/>
                  <a:gd name="T111" fmla="*/ 4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1" h="233">
                    <a:moveTo>
                      <a:pt x="294" y="63"/>
                    </a:moveTo>
                    <a:cubicBezTo>
                      <a:pt x="292" y="61"/>
                      <a:pt x="291" y="59"/>
                      <a:pt x="289" y="57"/>
                    </a:cubicBezTo>
                    <a:cubicBezTo>
                      <a:pt x="291" y="55"/>
                      <a:pt x="294" y="54"/>
                      <a:pt x="296" y="52"/>
                    </a:cubicBezTo>
                    <a:cubicBezTo>
                      <a:pt x="296" y="51"/>
                      <a:pt x="295" y="51"/>
                      <a:pt x="295" y="51"/>
                    </a:cubicBezTo>
                    <a:cubicBezTo>
                      <a:pt x="296" y="50"/>
                      <a:pt x="297" y="49"/>
                      <a:pt x="298" y="48"/>
                    </a:cubicBezTo>
                    <a:cubicBezTo>
                      <a:pt x="299" y="47"/>
                      <a:pt x="300" y="48"/>
                      <a:pt x="301" y="48"/>
                    </a:cubicBezTo>
                    <a:cubicBezTo>
                      <a:pt x="305" y="50"/>
                      <a:pt x="308" y="52"/>
                      <a:pt x="311" y="54"/>
                    </a:cubicBezTo>
                    <a:cubicBezTo>
                      <a:pt x="304" y="56"/>
                      <a:pt x="298" y="59"/>
                      <a:pt x="294" y="63"/>
                    </a:cubicBezTo>
                    <a:close/>
                    <a:moveTo>
                      <a:pt x="239" y="95"/>
                    </a:moveTo>
                    <a:cubicBezTo>
                      <a:pt x="235" y="97"/>
                      <a:pt x="232" y="100"/>
                      <a:pt x="228" y="103"/>
                    </a:cubicBezTo>
                    <a:cubicBezTo>
                      <a:pt x="228" y="104"/>
                      <a:pt x="227" y="103"/>
                      <a:pt x="226" y="103"/>
                    </a:cubicBezTo>
                    <a:cubicBezTo>
                      <a:pt x="225" y="103"/>
                      <a:pt x="225" y="102"/>
                      <a:pt x="224" y="102"/>
                    </a:cubicBezTo>
                    <a:cubicBezTo>
                      <a:pt x="223" y="100"/>
                      <a:pt x="221" y="97"/>
                      <a:pt x="219" y="95"/>
                    </a:cubicBezTo>
                    <a:cubicBezTo>
                      <a:pt x="224" y="93"/>
                      <a:pt x="229" y="90"/>
                      <a:pt x="232" y="87"/>
                    </a:cubicBezTo>
                    <a:cubicBezTo>
                      <a:pt x="234" y="90"/>
                      <a:pt x="236" y="92"/>
                      <a:pt x="239" y="95"/>
                    </a:cubicBezTo>
                    <a:close/>
                    <a:moveTo>
                      <a:pt x="187" y="163"/>
                    </a:moveTo>
                    <a:cubicBezTo>
                      <a:pt x="186" y="160"/>
                      <a:pt x="184" y="158"/>
                      <a:pt x="182" y="156"/>
                    </a:cubicBezTo>
                    <a:cubicBezTo>
                      <a:pt x="182" y="155"/>
                      <a:pt x="183" y="155"/>
                      <a:pt x="184" y="154"/>
                    </a:cubicBezTo>
                    <a:cubicBezTo>
                      <a:pt x="184" y="153"/>
                      <a:pt x="185" y="154"/>
                      <a:pt x="186" y="154"/>
                    </a:cubicBezTo>
                    <a:cubicBezTo>
                      <a:pt x="190" y="156"/>
                      <a:pt x="193" y="158"/>
                      <a:pt x="196" y="160"/>
                    </a:cubicBezTo>
                    <a:cubicBezTo>
                      <a:pt x="193" y="160"/>
                      <a:pt x="190" y="162"/>
                      <a:pt x="187" y="163"/>
                    </a:cubicBezTo>
                    <a:close/>
                    <a:moveTo>
                      <a:pt x="143" y="182"/>
                    </a:moveTo>
                    <a:cubicBezTo>
                      <a:pt x="142" y="182"/>
                      <a:pt x="141" y="181"/>
                      <a:pt x="140" y="181"/>
                    </a:cubicBezTo>
                    <a:cubicBezTo>
                      <a:pt x="136" y="179"/>
                      <a:pt x="132" y="177"/>
                      <a:pt x="129" y="175"/>
                    </a:cubicBezTo>
                    <a:cubicBezTo>
                      <a:pt x="132" y="175"/>
                      <a:pt x="135" y="173"/>
                      <a:pt x="139" y="172"/>
                    </a:cubicBezTo>
                    <a:cubicBezTo>
                      <a:pt x="140" y="175"/>
                      <a:pt x="142" y="177"/>
                      <a:pt x="145" y="180"/>
                    </a:cubicBezTo>
                    <a:cubicBezTo>
                      <a:pt x="144" y="180"/>
                      <a:pt x="144" y="181"/>
                      <a:pt x="143" y="182"/>
                    </a:cubicBezTo>
                    <a:close/>
                    <a:moveTo>
                      <a:pt x="119" y="84"/>
                    </a:moveTo>
                    <a:cubicBezTo>
                      <a:pt x="123" y="87"/>
                      <a:pt x="127" y="89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23" y="91"/>
                      <a:pt x="116" y="92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4" y="91"/>
                      <a:pt x="117" y="88"/>
                      <a:pt x="119" y="84"/>
                    </a:cubicBezTo>
                    <a:close/>
                    <a:moveTo>
                      <a:pt x="120" y="71"/>
                    </a:moveTo>
                    <a:cubicBezTo>
                      <a:pt x="124" y="70"/>
                      <a:pt x="127" y="67"/>
                      <a:pt x="130" y="64"/>
                    </a:cubicBezTo>
                    <a:cubicBezTo>
                      <a:pt x="131" y="68"/>
                      <a:pt x="133" y="70"/>
                      <a:pt x="134" y="72"/>
                    </a:cubicBezTo>
                    <a:cubicBezTo>
                      <a:pt x="130" y="73"/>
                      <a:pt x="125" y="75"/>
                      <a:pt x="120" y="77"/>
                    </a:cubicBezTo>
                    <a:cubicBezTo>
                      <a:pt x="121" y="75"/>
                      <a:pt x="121" y="73"/>
                      <a:pt x="120" y="71"/>
                    </a:cubicBezTo>
                    <a:close/>
                    <a:moveTo>
                      <a:pt x="173" y="38"/>
                    </a:moveTo>
                    <a:cubicBezTo>
                      <a:pt x="173" y="38"/>
                      <a:pt x="173" y="38"/>
                      <a:pt x="173" y="39"/>
                    </a:cubicBezTo>
                    <a:cubicBezTo>
                      <a:pt x="175" y="42"/>
                      <a:pt x="177" y="46"/>
                      <a:pt x="179" y="49"/>
                    </a:cubicBezTo>
                    <a:cubicBezTo>
                      <a:pt x="178" y="49"/>
                      <a:pt x="177" y="49"/>
                      <a:pt x="175" y="50"/>
                    </a:cubicBezTo>
                    <a:cubicBezTo>
                      <a:pt x="172" y="48"/>
                      <a:pt x="169" y="46"/>
                      <a:pt x="165" y="45"/>
                    </a:cubicBezTo>
                    <a:cubicBezTo>
                      <a:pt x="168" y="43"/>
                      <a:pt x="171" y="41"/>
                      <a:pt x="173" y="38"/>
                    </a:cubicBezTo>
                    <a:close/>
                    <a:moveTo>
                      <a:pt x="279" y="81"/>
                    </a:moveTo>
                    <a:lnTo>
                      <a:pt x="281" y="81"/>
                    </a:lnTo>
                    <a:cubicBezTo>
                      <a:pt x="281" y="82"/>
                      <a:pt x="280" y="82"/>
                      <a:pt x="279" y="82"/>
                    </a:cubicBezTo>
                    <a:cubicBezTo>
                      <a:pt x="279" y="82"/>
                      <a:pt x="279" y="81"/>
                      <a:pt x="279" y="81"/>
                    </a:cubicBezTo>
                    <a:close/>
                    <a:moveTo>
                      <a:pt x="219" y="135"/>
                    </a:moveTo>
                    <a:cubicBezTo>
                      <a:pt x="209" y="130"/>
                      <a:pt x="201" y="128"/>
                      <a:pt x="190" y="130"/>
                    </a:cubicBezTo>
                    <a:cubicBezTo>
                      <a:pt x="191" y="126"/>
                      <a:pt x="191" y="123"/>
                      <a:pt x="190" y="120"/>
                    </a:cubicBezTo>
                    <a:cubicBezTo>
                      <a:pt x="192" y="119"/>
                      <a:pt x="194" y="118"/>
                      <a:pt x="196" y="116"/>
                    </a:cubicBezTo>
                    <a:cubicBezTo>
                      <a:pt x="197" y="117"/>
                      <a:pt x="197" y="117"/>
                      <a:pt x="198" y="117"/>
                    </a:cubicBezTo>
                    <a:cubicBezTo>
                      <a:pt x="196" y="119"/>
                      <a:pt x="194" y="121"/>
                      <a:pt x="193" y="123"/>
                    </a:cubicBezTo>
                    <a:cubicBezTo>
                      <a:pt x="203" y="128"/>
                      <a:pt x="211" y="130"/>
                      <a:pt x="222" y="127"/>
                    </a:cubicBezTo>
                    <a:cubicBezTo>
                      <a:pt x="222" y="129"/>
                      <a:pt x="222" y="131"/>
                      <a:pt x="222" y="133"/>
                    </a:cubicBezTo>
                    <a:cubicBezTo>
                      <a:pt x="221" y="134"/>
                      <a:pt x="220" y="134"/>
                      <a:pt x="219" y="135"/>
                    </a:cubicBezTo>
                    <a:close/>
                    <a:moveTo>
                      <a:pt x="103" y="157"/>
                    </a:moveTo>
                    <a:cubicBezTo>
                      <a:pt x="101" y="157"/>
                      <a:pt x="99" y="156"/>
                      <a:pt x="97" y="155"/>
                    </a:cubicBezTo>
                    <a:cubicBezTo>
                      <a:pt x="102" y="150"/>
                      <a:pt x="105" y="145"/>
                      <a:pt x="107" y="139"/>
                    </a:cubicBezTo>
                    <a:cubicBezTo>
                      <a:pt x="108" y="140"/>
                      <a:pt x="109" y="141"/>
                      <a:pt x="111" y="142"/>
                    </a:cubicBezTo>
                    <a:cubicBezTo>
                      <a:pt x="112" y="146"/>
                      <a:pt x="114" y="149"/>
                      <a:pt x="116" y="152"/>
                    </a:cubicBezTo>
                    <a:cubicBezTo>
                      <a:pt x="111" y="153"/>
                      <a:pt x="107" y="155"/>
                      <a:pt x="103" y="157"/>
                    </a:cubicBezTo>
                    <a:close/>
                    <a:moveTo>
                      <a:pt x="131" y="98"/>
                    </a:moveTo>
                    <a:cubicBezTo>
                      <a:pt x="130" y="99"/>
                      <a:pt x="129" y="100"/>
                      <a:pt x="128" y="100"/>
                    </a:cubicBezTo>
                    <a:cubicBezTo>
                      <a:pt x="129" y="98"/>
                      <a:pt x="130" y="96"/>
                      <a:pt x="131" y="94"/>
                    </a:cubicBezTo>
                    <a:cubicBezTo>
                      <a:pt x="131" y="95"/>
                      <a:pt x="131" y="97"/>
                      <a:pt x="131" y="98"/>
                    </a:cubicBezTo>
                    <a:close/>
                    <a:moveTo>
                      <a:pt x="183" y="106"/>
                    </a:moveTo>
                    <a:cubicBezTo>
                      <a:pt x="181" y="105"/>
                      <a:pt x="179" y="104"/>
                      <a:pt x="177" y="104"/>
                    </a:cubicBezTo>
                    <a:cubicBezTo>
                      <a:pt x="178" y="103"/>
                      <a:pt x="178" y="103"/>
                      <a:pt x="179" y="103"/>
                    </a:cubicBezTo>
                    <a:cubicBezTo>
                      <a:pt x="180" y="104"/>
                      <a:pt x="182" y="105"/>
                      <a:pt x="183" y="106"/>
                    </a:cubicBezTo>
                    <a:close/>
                    <a:moveTo>
                      <a:pt x="203" y="71"/>
                    </a:moveTo>
                    <a:cubicBezTo>
                      <a:pt x="202" y="70"/>
                      <a:pt x="200" y="70"/>
                      <a:pt x="199" y="70"/>
                    </a:cubicBezTo>
                    <a:cubicBezTo>
                      <a:pt x="200" y="69"/>
                      <a:pt x="201" y="69"/>
                      <a:pt x="202" y="68"/>
                    </a:cubicBezTo>
                    <a:cubicBezTo>
                      <a:pt x="202" y="69"/>
                      <a:pt x="203" y="70"/>
                      <a:pt x="203" y="71"/>
                    </a:cubicBezTo>
                    <a:close/>
                    <a:moveTo>
                      <a:pt x="155" y="147"/>
                    </a:moveTo>
                    <a:lnTo>
                      <a:pt x="154" y="146"/>
                    </a:lnTo>
                    <a:cubicBezTo>
                      <a:pt x="152" y="140"/>
                      <a:pt x="149" y="135"/>
                      <a:pt x="144" y="132"/>
                    </a:cubicBezTo>
                    <a:cubicBezTo>
                      <a:pt x="152" y="130"/>
                      <a:pt x="158" y="127"/>
                      <a:pt x="162" y="121"/>
                    </a:cubicBezTo>
                    <a:cubicBezTo>
                      <a:pt x="164" y="122"/>
                      <a:pt x="166" y="123"/>
                      <a:pt x="169" y="123"/>
                    </a:cubicBezTo>
                    <a:cubicBezTo>
                      <a:pt x="167" y="127"/>
                      <a:pt x="167" y="132"/>
                      <a:pt x="167" y="138"/>
                    </a:cubicBezTo>
                    <a:cubicBezTo>
                      <a:pt x="163" y="140"/>
                      <a:pt x="159" y="143"/>
                      <a:pt x="155" y="147"/>
                    </a:cubicBezTo>
                    <a:close/>
                    <a:moveTo>
                      <a:pt x="348" y="49"/>
                    </a:moveTo>
                    <a:cubicBezTo>
                      <a:pt x="342" y="43"/>
                      <a:pt x="335" y="39"/>
                      <a:pt x="327" y="36"/>
                    </a:cubicBezTo>
                    <a:cubicBezTo>
                      <a:pt x="330" y="34"/>
                      <a:pt x="332" y="31"/>
                      <a:pt x="334" y="28"/>
                    </a:cubicBezTo>
                    <a:cubicBezTo>
                      <a:pt x="324" y="23"/>
                      <a:pt x="316" y="21"/>
                      <a:pt x="305" y="24"/>
                    </a:cubicBezTo>
                    <a:cubicBezTo>
                      <a:pt x="307" y="14"/>
                      <a:pt x="304" y="8"/>
                      <a:pt x="300" y="0"/>
                    </a:cubicBezTo>
                    <a:cubicBezTo>
                      <a:pt x="286" y="8"/>
                      <a:pt x="280" y="16"/>
                      <a:pt x="282" y="32"/>
                    </a:cubicBezTo>
                    <a:cubicBezTo>
                      <a:pt x="274" y="28"/>
                      <a:pt x="267" y="25"/>
                      <a:pt x="259" y="26"/>
                    </a:cubicBezTo>
                    <a:cubicBezTo>
                      <a:pt x="258" y="25"/>
                      <a:pt x="256" y="24"/>
                      <a:pt x="254" y="23"/>
                    </a:cubicBezTo>
                    <a:cubicBezTo>
                      <a:pt x="254" y="15"/>
                      <a:pt x="252" y="10"/>
                      <a:pt x="248" y="3"/>
                    </a:cubicBezTo>
                    <a:cubicBezTo>
                      <a:pt x="239" y="8"/>
                      <a:pt x="234" y="13"/>
                      <a:pt x="231" y="21"/>
                    </a:cubicBezTo>
                    <a:cubicBezTo>
                      <a:pt x="228" y="20"/>
                      <a:pt x="225" y="20"/>
                      <a:pt x="221" y="20"/>
                    </a:cubicBezTo>
                    <a:cubicBezTo>
                      <a:pt x="222" y="26"/>
                      <a:pt x="224" y="32"/>
                      <a:pt x="226" y="37"/>
                    </a:cubicBezTo>
                    <a:cubicBezTo>
                      <a:pt x="223" y="39"/>
                      <a:pt x="220" y="41"/>
                      <a:pt x="217" y="44"/>
                    </a:cubicBezTo>
                    <a:cubicBezTo>
                      <a:pt x="213" y="30"/>
                      <a:pt x="204" y="25"/>
                      <a:pt x="190" y="23"/>
                    </a:cubicBezTo>
                    <a:cubicBezTo>
                      <a:pt x="190" y="24"/>
                      <a:pt x="190" y="26"/>
                      <a:pt x="190" y="27"/>
                    </a:cubicBezTo>
                    <a:cubicBezTo>
                      <a:pt x="190" y="27"/>
                      <a:pt x="189" y="27"/>
                      <a:pt x="189" y="27"/>
                    </a:cubicBezTo>
                    <a:cubicBezTo>
                      <a:pt x="184" y="25"/>
                      <a:pt x="180" y="24"/>
                      <a:pt x="175" y="23"/>
                    </a:cubicBezTo>
                    <a:cubicBezTo>
                      <a:pt x="175" y="23"/>
                      <a:pt x="175" y="22"/>
                      <a:pt x="175" y="22"/>
                    </a:cubicBezTo>
                    <a:cubicBezTo>
                      <a:pt x="173" y="22"/>
                      <a:pt x="172" y="22"/>
                      <a:pt x="170" y="23"/>
                    </a:cubicBezTo>
                    <a:cubicBezTo>
                      <a:pt x="170" y="23"/>
                      <a:pt x="170" y="23"/>
                      <a:pt x="169" y="23"/>
                    </a:cubicBezTo>
                    <a:cubicBezTo>
                      <a:pt x="169" y="23"/>
                      <a:pt x="169" y="23"/>
                      <a:pt x="169" y="23"/>
                    </a:cubicBezTo>
                    <a:cubicBezTo>
                      <a:pt x="160" y="26"/>
                      <a:pt x="154" y="31"/>
                      <a:pt x="152" y="42"/>
                    </a:cubicBezTo>
                    <a:cubicBezTo>
                      <a:pt x="149" y="43"/>
                      <a:pt x="145" y="44"/>
                      <a:pt x="142" y="46"/>
                    </a:cubicBezTo>
                    <a:cubicBezTo>
                      <a:pt x="138" y="38"/>
                      <a:pt x="130" y="33"/>
                      <a:pt x="123" y="30"/>
                    </a:cubicBezTo>
                    <a:cubicBezTo>
                      <a:pt x="122" y="31"/>
                      <a:pt x="122" y="31"/>
                      <a:pt x="123" y="34"/>
                    </a:cubicBezTo>
                    <a:lnTo>
                      <a:pt x="104" y="30"/>
                    </a:lnTo>
                    <a:cubicBezTo>
                      <a:pt x="106" y="39"/>
                      <a:pt x="109" y="46"/>
                      <a:pt x="116" y="53"/>
                    </a:cubicBezTo>
                    <a:cubicBezTo>
                      <a:pt x="113" y="55"/>
                      <a:pt x="111" y="57"/>
                      <a:pt x="108" y="59"/>
                    </a:cubicBezTo>
                    <a:cubicBezTo>
                      <a:pt x="107" y="60"/>
                      <a:pt x="107" y="59"/>
                      <a:pt x="106" y="59"/>
                    </a:cubicBezTo>
                    <a:cubicBezTo>
                      <a:pt x="93" y="51"/>
                      <a:pt x="83" y="48"/>
                      <a:pt x="70" y="58"/>
                    </a:cubicBezTo>
                    <a:cubicBezTo>
                      <a:pt x="75" y="62"/>
                      <a:pt x="80" y="66"/>
                      <a:pt x="86" y="68"/>
                    </a:cubicBezTo>
                    <a:cubicBezTo>
                      <a:pt x="84" y="70"/>
                      <a:pt x="82" y="72"/>
                      <a:pt x="81" y="74"/>
                    </a:cubicBezTo>
                    <a:cubicBezTo>
                      <a:pt x="88" y="77"/>
                      <a:pt x="95" y="79"/>
                      <a:pt x="103" y="77"/>
                    </a:cubicBezTo>
                    <a:cubicBezTo>
                      <a:pt x="102" y="82"/>
                      <a:pt x="103" y="86"/>
                      <a:pt x="105" y="90"/>
                    </a:cubicBezTo>
                    <a:cubicBezTo>
                      <a:pt x="101" y="89"/>
                      <a:pt x="96" y="87"/>
                      <a:pt x="91" y="87"/>
                    </a:cubicBezTo>
                    <a:cubicBezTo>
                      <a:pt x="91" y="88"/>
                      <a:pt x="91" y="89"/>
                      <a:pt x="91" y="91"/>
                    </a:cubicBezTo>
                    <a:cubicBezTo>
                      <a:pt x="84" y="88"/>
                      <a:pt x="77" y="87"/>
                      <a:pt x="70" y="86"/>
                    </a:cubicBezTo>
                    <a:cubicBezTo>
                      <a:pt x="71" y="95"/>
                      <a:pt x="74" y="102"/>
                      <a:pt x="78" y="110"/>
                    </a:cubicBezTo>
                    <a:cubicBezTo>
                      <a:pt x="77" y="111"/>
                      <a:pt x="76" y="112"/>
                      <a:pt x="76" y="114"/>
                    </a:cubicBezTo>
                    <a:cubicBezTo>
                      <a:pt x="68" y="116"/>
                      <a:pt x="63" y="120"/>
                      <a:pt x="57" y="126"/>
                    </a:cubicBezTo>
                    <a:cubicBezTo>
                      <a:pt x="61" y="129"/>
                      <a:pt x="67" y="131"/>
                      <a:pt x="72" y="133"/>
                    </a:cubicBezTo>
                    <a:cubicBezTo>
                      <a:pt x="68" y="136"/>
                      <a:pt x="64" y="138"/>
                      <a:pt x="62" y="142"/>
                    </a:cubicBezTo>
                    <a:cubicBezTo>
                      <a:pt x="44" y="133"/>
                      <a:pt x="31" y="134"/>
                      <a:pt x="15" y="145"/>
                    </a:cubicBezTo>
                    <a:cubicBezTo>
                      <a:pt x="22" y="150"/>
                      <a:pt x="28" y="154"/>
                      <a:pt x="35" y="156"/>
                    </a:cubicBezTo>
                    <a:lnTo>
                      <a:pt x="15" y="164"/>
                    </a:lnTo>
                    <a:cubicBezTo>
                      <a:pt x="24" y="173"/>
                      <a:pt x="33" y="178"/>
                      <a:pt x="46" y="180"/>
                    </a:cubicBezTo>
                    <a:cubicBezTo>
                      <a:pt x="44" y="184"/>
                      <a:pt x="43" y="189"/>
                      <a:pt x="41" y="193"/>
                    </a:cubicBezTo>
                    <a:cubicBezTo>
                      <a:pt x="41" y="194"/>
                      <a:pt x="40" y="194"/>
                      <a:pt x="39" y="194"/>
                    </a:cubicBezTo>
                    <a:cubicBezTo>
                      <a:pt x="19" y="195"/>
                      <a:pt x="6" y="201"/>
                      <a:pt x="0" y="221"/>
                    </a:cubicBezTo>
                    <a:cubicBezTo>
                      <a:pt x="9" y="222"/>
                      <a:pt x="16" y="221"/>
                      <a:pt x="24" y="219"/>
                    </a:cubicBezTo>
                    <a:cubicBezTo>
                      <a:pt x="24" y="222"/>
                      <a:pt x="24" y="226"/>
                      <a:pt x="24" y="229"/>
                    </a:cubicBezTo>
                    <a:cubicBezTo>
                      <a:pt x="34" y="228"/>
                      <a:pt x="43" y="225"/>
                      <a:pt x="50" y="216"/>
                    </a:cubicBezTo>
                    <a:cubicBezTo>
                      <a:pt x="54" y="225"/>
                      <a:pt x="60" y="229"/>
                      <a:pt x="68" y="233"/>
                    </a:cubicBezTo>
                    <a:cubicBezTo>
                      <a:pt x="74" y="219"/>
                      <a:pt x="74" y="208"/>
                      <a:pt x="64" y="197"/>
                    </a:cubicBezTo>
                    <a:cubicBezTo>
                      <a:pt x="65" y="195"/>
                      <a:pt x="65" y="194"/>
                      <a:pt x="66" y="193"/>
                    </a:cubicBezTo>
                    <a:cubicBezTo>
                      <a:pt x="74" y="197"/>
                      <a:pt x="83" y="198"/>
                      <a:pt x="94" y="196"/>
                    </a:cubicBezTo>
                    <a:cubicBezTo>
                      <a:pt x="95" y="198"/>
                      <a:pt x="95" y="201"/>
                      <a:pt x="96" y="203"/>
                    </a:cubicBezTo>
                    <a:cubicBezTo>
                      <a:pt x="101" y="202"/>
                      <a:pt x="105" y="201"/>
                      <a:pt x="109" y="199"/>
                    </a:cubicBezTo>
                    <a:cubicBezTo>
                      <a:pt x="109" y="200"/>
                      <a:pt x="108" y="200"/>
                      <a:pt x="107" y="201"/>
                    </a:cubicBezTo>
                    <a:cubicBezTo>
                      <a:pt x="117" y="206"/>
                      <a:pt x="126" y="208"/>
                      <a:pt x="137" y="206"/>
                    </a:cubicBezTo>
                    <a:cubicBezTo>
                      <a:pt x="135" y="215"/>
                      <a:pt x="138" y="222"/>
                      <a:pt x="142" y="229"/>
                    </a:cubicBezTo>
                    <a:cubicBezTo>
                      <a:pt x="155" y="221"/>
                      <a:pt x="161" y="213"/>
                      <a:pt x="159" y="197"/>
                    </a:cubicBezTo>
                    <a:cubicBezTo>
                      <a:pt x="164" y="195"/>
                      <a:pt x="168" y="192"/>
                      <a:pt x="171" y="189"/>
                    </a:cubicBezTo>
                    <a:lnTo>
                      <a:pt x="173" y="189"/>
                    </a:lnTo>
                    <a:cubicBezTo>
                      <a:pt x="177" y="202"/>
                      <a:pt x="186" y="207"/>
                      <a:pt x="200" y="208"/>
                    </a:cubicBezTo>
                    <a:cubicBezTo>
                      <a:pt x="200" y="207"/>
                      <a:pt x="200" y="206"/>
                      <a:pt x="200" y="204"/>
                    </a:cubicBezTo>
                    <a:cubicBezTo>
                      <a:pt x="207" y="207"/>
                      <a:pt x="213" y="208"/>
                      <a:pt x="220" y="208"/>
                    </a:cubicBezTo>
                    <a:cubicBezTo>
                      <a:pt x="219" y="199"/>
                      <a:pt x="216" y="190"/>
                      <a:pt x="210" y="182"/>
                    </a:cubicBezTo>
                    <a:cubicBezTo>
                      <a:pt x="220" y="180"/>
                      <a:pt x="226" y="176"/>
                      <a:pt x="233" y="169"/>
                    </a:cubicBezTo>
                    <a:cubicBezTo>
                      <a:pt x="229" y="166"/>
                      <a:pt x="225" y="164"/>
                      <a:pt x="220" y="162"/>
                    </a:cubicBezTo>
                    <a:cubicBezTo>
                      <a:pt x="224" y="161"/>
                      <a:pt x="229" y="159"/>
                      <a:pt x="233" y="155"/>
                    </a:cubicBezTo>
                    <a:cubicBezTo>
                      <a:pt x="248" y="161"/>
                      <a:pt x="260" y="159"/>
                      <a:pt x="275" y="149"/>
                    </a:cubicBezTo>
                    <a:cubicBezTo>
                      <a:pt x="264" y="141"/>
                      <a:pt x="254" y="137"/>
                      <a:pt x="242" y="137"/>
                    </a:cubicBezTo>
                    <a:cubicBezTo>
                      <a:pt x="245" y="132"/>
                      <a:pt x="246" y="126"/>
                      <a:pt x="245" y="119"/>
                    </a:cubicBezTo>
                    <a:cubicBezTo>
                      <a:pt x="250" y="117"/>
                      <a:pt x="254" y="114"/>
                      <a:pt x="258" y="110"/>
                    </a:cubicBezTo>
                    <a:cubicBezTo>
                      <a:pt x="262" y="124"/>
                      <a:pt x="271" y="128"/>
                      <a:pt x="285" y="130"/>
                    </a:cubicBezTo>
                    <a:cubicBezTo>
                      <a:pt x="285" y="129"/>
                      <a:pt x="285" y="127"/>
                      <a:pt x="285" y="126"/>
                    </a:cubicBezTo>
                    <a:cubicBezTo>
                      <a:pt x="292" y="129"/>
                      <a:pt x="299" y="130"/>
                      <a:pt x="306" y="130"/>
                    </a:cubicBezTo>
                    <a:cubicBezTo>
                      <a:pt x="304" y="120"/>
                      <a:pt x="302" y="112"/>
                      <a:pt x="296" y="104"/>
                    </a:cubicBezTo>
                    <a:cubicBezTo>
                      <a:pt x="305" y="102"/>
                      <a:pt x="312" y="97"/>
                      <a:pt x="319" y="91"/>
                    </a:cubicBezTo>
                    <a:cubicBezTo>
                      <a:pt x="314" y="88"/>
                      <a:pt x="309" y="85"/>
                      <a:pt x="304" y="83"/>
                    </a:cubicBezTo>
                    <a:cubicBezTo>
                      <a:pt x="308" y="81"/>
                      <a:pt x="311" y="78"/>
                      <a:pt x="314" y="75"/>
                    </a:cubicBezTo>
                    <a:cubicBezTo>
                      <a:pt x="331" y="83"/>
                      <a:pt x="344" y="82"/>
                      <a:pt x="361" y="71"/>
                    </a:cubicBezTo>
                    <a:cubicBezTo>
                      <a:pt x="347" y="60"/>
                      <a:pt x="334" y="56"/>
                      <a:pt x="317" y="60"/>
                    </a:cubicBezTo>
                    <a:cubicBezTo>
                      <a:pt x="317" y="58"/>
                      <a:pt x="317" y="57"/>
                      <a:pt x="316" y="55"/>
                    </a:cubicBezTo>
                    <a:cubicBezTo>
                      <a:pt x="327" y="59"/>
                      <a:pt x="337" y="58"/>
                      <a:pt x="34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="" xmlns:a16="http://schemas.microsoft.com/office/drawing/2014/main" id="{C089FD72-16A3-4CD4-8F60-947CBB3BEB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8674" y="3176587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2"/>
                      <a:pt x="134" y="139"/>
                      <a:pt x="132" y="135"/>
                    </a:cubicBezTo>
                    <a:cubicBezTo>
                      <a:pt x="135" y="137"/>
                      <a:pt x="139" y="137"/>
                      <a:pt x="142" y="138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6"/>
                      <a:pt x="170" y="56"/>
                      <a:pt x="173" y="54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40"/>
                      <a:pt x="309" y="139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4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79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3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="" xmlns:a16="http://schemas.microsoft.com/office/drawing/2014/main" id="{958276C9-1068-4C19-982F-46EFC47FE8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5037" y="3243262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3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lnTo>
                      <a:pt x="250" y="30"/>
                    </a:ln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7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4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="" xmlns:a16="http://schemas.microsoft.com/office/drawing/2014/main" id="{7FBE4478-821E-4F5C-A3A1-811928185F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0449" y="3259137"/>
                <a:ext cx="187325" cy="104775"/>
              </a:xfrm>
              <a:custGeom>
                <a:avLst/>
                <a:gdLst>
                  <a:gd name="T0" fmla="*/ 340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8 w 386"/>
                  <a:gd name="T13" fmla="*/ 158 h 214"/>
                  <a:gd name="T14" fmla="*/ 132 w 386"/>
                  <a:gd name="T15" fmla="*/ 136 h 214"/>
                  <a:gd name="T16" fmla="*/ 141 w 386"/>
                  <a:gd name="T17" fmla="*/ 149 h 214"/>
                  <a:gd name="T18" fmla="*/ 180 w 386"/>
                  <a:gd name="T19" fmla="*/ 67 h 214"/>
                  <a:gd name="T20" fmla="*/ 174 w 386"/>
                  <a:gd name="T21" fmla="*/ 54 h 214"/>
                  <a:gd name="T22" fmla="*/ 193 w 386"/>
                  <a:gd name="T23" fmla="*/ 53 h 214"/>
                  <a:gd name="T24" fmla="*/ 245 w 386"/>
                  <a:gd name="T25" fmla="*/ 45 h 214"/>
                  <a:gd name="T26" fmla="*/ 240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4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4 w 386"/>
                  <a:gd name="T39" fmla="*/ 93 h 214"/>
                  <a:gd name="T40" fmla="*/ 120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69 w 386"/>
                  <a:gd name="T51" fmla="*/ 108 h 214"/>
                  <a:gd name="T52" fmla="*/ 185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7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1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9" y="155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5"/>
                      <a:pt x="190" y="44"/>
                      <a:pt x="194" y="44"/>
                    </a:cubicBezTo>
                    <a:cubicBezTo>
                      <a:pt x="194" y="47"/>
                      <a:pt x="193" y="50"/>
                      <a:pt x="193" y="53"/>
                    </a:cubicBezTo>
                    <a:cubicBezTo>
                      <a:pt x="189" y="51"/>
                      <a:pt x="185" y="49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30" y="97"/>
                      <a:pt x="134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7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3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7"/>
                      <a:pt x="90" y="139"/>
                      <a:pt x="90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3" name="Freeform 24">
                <a:extLst>
                  <a:ext uri="{FF2B5EF4-FFF2-40B4-BE49-F238E27FC236}">
                    <a16:creationId xmlns="" xmlns:a16="http://schemas.microsoft.com/office/drawing/2014/main" id="{5D453971-8EFA-4C22-854E-5B7B74BEE3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4249" y="3195637"/>
                <a:ext cx="187325" cy="103188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1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8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9" y="147"/>
                      <a:pt x="189" y="147"/>
                      <a:pt x="190" y="147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lnTo>
                      <a:pt x="180" y="66"/>
                    </a:ln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7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1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2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7"/>
                      <a:pt x="189" y="26"/>
                    </a:cubicBezTo>
                    <a:cubicBezTo>
                      <a:pt x="186" y="26"/>
                      <a:pt x="182" y="26"/>
                      <a:pt x="179" y="26"/>
                    </a:cubicBezTo>
                    <a:cubicBezTo>
                      <a:pt x="178" y="27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2"/>
                      <a:pt x="108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2" y="136"/>
                      <a:pt x="91" y="138"/>
                      <a:pt x="90" y="141"/>
                    </a:cubicBezTo>
                    <a:cubicBezTo>
                      <a:pt x="95" y="142"/>
                      <a:pt x="99" y="144"/>
                      <a:pt x="103" y="144"/>
                    </a:cubicBezTo>
                    <a:cubicBezTo>
                      <a:pt x="102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2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8"/>
                      <a:pt x="216" y="174"/>
                    </a:cubicBezTo>
                    <a:cubicBezTo>
                      <a:pt x="221" y="176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4" name="Freeform 25">
                <a:extLst>
                  <a:ext uri="{FF2B5EF4-FFF2-40B4-BE49-F238E27FC236}">
                    <a16:creationId xmlns="" xmlns:a16="http://schemas.microsoft.com/office/drawing/2014/main" id="{2F94A3F4-FD80-4E0E-B774-A81314D34E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962" y="3209924"/>
                <a:ext cx="187325" cy="104775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9 w 385"/>
                  <a:gd name="T5" fmla="*/ 129 h 214"/>
                  <a:gd name="T6" fmla="*/ 252 w 385"/>
                  <a:gd name="T7" fmla="*/ 127 h 214"/>
                  <a:gd name="T8" fmla="*/ 269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1 w 385"/>
                  <a:gd name="T17" fmla="*/ 149 h 214"/>
                  <a:gd name="T18" fmla="*/ 180 w 385"/>
                  <a:gd name="T19" fmla="*/ 67 h 214"/>
                  <a:gd name="T20" fmla="*/ 174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10 w 385"/>
                  <a:gd name="T29" fmla="*/ 139 h 214"/>
                  <a:gd name="T30" fmla="*/ 310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9 w 385"/>
                  <a:gd name="T43" fmla="*/ 69 h 214"/>
                  <a:gd name="T44" fmla="*/ 212 w 385"/>
                  <a:gd name="T45" fmla="*/ 102 h 214"/>
                  <a:gd name="T46" fmla="*/ 252 w 385"/>
                  <a:gd name="T47" fmla="*/ 89 h 214"/>
                  <a:gd name="T48" fmla="*/ 252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5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50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4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8 w 385"/>
                  <a:gd name="T81" fmla="*/ 69 h 214"/>
                  <a:gd name="T82" fmla="*/ 65 w 385"/>
                  <a:gd name="T83" fmla="*/ 68 h 214"/>
                  <a:gd name="T84" fmla="*/ 50 w 385"/>
                  <a:gd name="T85" fmla="*/ 103 h 214"/>
                  <a:gd name="T86" fmla="*/ 21 w 385"/>
                  <a:gd name="T87" fmla="*/ 115 h 214"/>
                  <a:gd name="T88" fmla="*/ 51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4 w 385"/>
                  <a:gd name="T97" fmla="*/ 202 h 214"/>
                  <a:gd name="T98" fmla="*/ 197 w 385"/>
                  <a:gd name="T99" fmla="*/ 186 h 214"/>
                  <a:gd name="T100" fmla="*/ 231 w 385"/>
                  <a:gd name="T101" fmla="*/ 176 h 214"/>
                  <a:gd name="T102" fmla="*/ 261 w 385"/>
                  <a:gd name="T103" fmla="*/ 152 h 214"/>
                  <a:gd name="T104" fmla="*/ 291 w 385"/>
                  <a:gd name="T105" fmla="*/ 180 h 214"/>
                  <a:gd name="T106" fmla="*/ 338 w 385"/>
                  <a:gd name="T107" fmla="*/ 169 h 214"/>
                  <a:gd name="T108" fmla="*/ 384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2"/>
                      <a:pt x="346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9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2" y="127"/>
                    </a:cubicBezTo>
                    <a:cubicBezTo>
                      <a:pt x="253" y="124"/>
                      <a:pt x="252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2" y="141"/>
                      <a:pt x="143" y="145"/>
                      <a:pt x="143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5" y="59"/>
                      <a:pt x="178" y="63"/>
                      <a:pt x="180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5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5" y="46"/>
                    </a:ln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40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5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7"/>
                      <a:pt x="135" y="98"/>
                    </a:cubicBezTo>
                    <a:cubicBezTo>
                      <a:pt x="135" y="102"/>
                      <a:pt x="134" y="106"/>
                      <a:pt x="135" y="110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2" y="29"/>
                      <a:pt x="225" y="37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0" y="24"/>
                      <a:pt x="148" y="24"/>
                    </a:cubicBezTo>
                    <a:cubicBezTo>
                      <a:pt x="152" y="32"/>
                      <a:pt x="157" y="37"/>
                      <a:pt x="164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3" y="48"/>
                      <a:pt x="54" y="48"/>
                    </a:cubicBezTo>
                    <a:cubicBezTo>
                      <a:pt x="56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5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5" name="Freeform 26">
                <a:extLst>
                  <a:ext uri="{FF2B5EF4-FFF2-40B4-BE49-F238E27FC236}">
                    <a16:creationId xmlns="" xmlns:a16="http://schemas.microsoft.com/office/drawing/2014/main" id="{B580870D-5987-4786-886E-3DB7782DB9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59474" y="3151187"/>
                <a:ext cx="187325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6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3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9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6" name="Freeform 27">
                <a:extLst>
                  <a:ext uri="{FF2B5EF4-FFF2-40B4-BE49-F238E27FC236}">
                    <a16:creationId xmlns="" xmlns:a16="http://schemas.microsoft.com/office/drawing/2014/main" id="{577D240A-1523-4362-B054-A1D4E13FFE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712" y="3113087"/>
                <a:ext cx="187325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2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7" name="Freeform 28">
                <a:extLst>
                  <a:ext uri="{FF2B5EF4-FFF2-40B4-BE49-F238E27FC236}">
                    <a16:creationId xmlns="" xmlns:a16="http://schemas.microsoft.com/office/drawing/2014/main" id="{2DE3DDC5-82AC-4273-814A-F0D5A9C03B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8524" y="31273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0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1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39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0" y="148"/>
                    </a:moveTo>
                    <a:cubicBezTo>
                      <a:pt x="139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0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2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5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5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0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2" y="79"/>
                      <a:pt x="321" y="77"/>
                      <a:pt x="320" y="76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4" y="32"/>
                      <a:pt x="255" y="32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4" y="13"/>
                    </a:cubicBezTo>
                    <a:lnTo>
                      <a:pt x="191" y="0"/>
                    </a:lnTo>
                    <a:cubicBezTo>
                      <a:pt x="188" y="8"/>
                      <a:pt x="186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7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4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5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79"/>
                    </a:cubicBezTo>
                    <a:cubicBezTo>
                      <a:pt x="294" y="185"/>
                      <a:pt x="299" y="190"/>
                      <a:pt x="305" y="194"/>
                    </a:cubicBezTo>
                    <a:cubicBezTo>
                      <a:pt x="309" y="185"/>
                      <a:pt x="311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8" name="Freeform 29">
                <a:extLst>
                  <a:ext uri="{FF2B5EF4-FFF2-40B4-BE49-F238E27FC236}">
                    <a16:creationId xmlns="" xmlns:a16="http://schemas.microsoft.com/office/drawing/2014/main" id="{955F7CCD-7143-4CAC-BE79-1DD701D0B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8537" y="3089274"/>
                <a:ext cx="188913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1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9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9" name="Freeform 30">
                <a:extLst>
                  <a:ext uri="{FF2B5EF4-FFF2-40B4-BE49-F238E27FC236}">
                    <a16:creationId xmlns="" xmlns:a16="http://schemas.microsoft.com/office/drawing/2014/main" id="{5276DB0C-A6B7-4866-B729-CA75E3E368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48362" y="3074987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7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2"/>
                      <a:pt x="238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9" y="70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5" y="102"/>
                    </a:cubicBezTo>
                    <a:cubicBezTo>
                      <a:pt x="215" y="104"/>
                      <a:pt x="216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4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7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6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6"/>
                      <a:pt x="54" y="100"/>
                      <a:pt x="50" y="102"/>
                    </a:cubicBezTo>
                    <a:cubicBezTo>
                      <a:pt x="50" y="103"/>
                      <a:pt x="48" y="102"/>
                      <a:pt x="48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5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0" name="Freeform 31">
                <a:extLst>
                  <a:ext uri="{FF2B5EF4-FFF2-40B4-BE49-F238E27FC236}">
                    <a16:creationId xmlns="" xmlns:a16="http://schemas.microsoft.com/office/drawing/2014/main" id="{CE0C28F1-472E-4BF9-A897-06057FF6DA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70574" y="3060699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2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5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29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4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2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3" y="79"/>
                      <a:pt x="321" y="77"/>
                      <a:pt x="320" y="75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5" y="32"/>
                      <a:pt x="255" y="31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29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1" y="0"/>
                    </a:lnTo>
                    <a:cubicBezTo>
                      <a:pt x="188" y="8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6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4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4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0"/>
                      <a:pt x="290" y="179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4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1" name="Freeform 32">
                <a:extLst>
                  <a:ext uri="{FF2B5EF4-FFF2-40B4-BE49-F238E27FC236}">
                    <a16:creationId xmlns="" xmlns:a16="http://schemas.microsoft.com/office/drawing/2014/main" id="{F48A32B7-E652-4BFA-AB44-65AB21849E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8212" y="30638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9 w 385"/>
                  <a:gd name="T5" fmla="*/ 128 h 213"/>
                  <a:gd name="T6" fmla="*/ 252 w 385"/>
                  <a:gd name="T7" fmla="*/ 126 h 213"/>
                  <a:gd name="T8" fmla="*/ 269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4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10 w 385"/>
                  <a:gd name="T29" fmla="*/ 138 h 213"/>
                  <a:gd name="T30" fmla="*/ 310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9 w 385"/>
                  <a:gd name="T43" fmla="*/ 68 h 213"/>
                  <a:gd name="T44" fmla="*/ 212 w 385"/>
                  <a:gd name="T45" fmla="*/ 102 h 213"/>
                  <a:gd name="T46" fmla="*/ 252 w 385"/>
                  <a:gd name="T47" fmla="*/ 88 h 213"/>
                  <a:gd name="T48" fmla="*/ 252 w 385"/>
                  <a:gd name="T49" fmla="*/ 88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5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50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8 w 385"/>
                  <a:gd name="T81" fmla="*/ 69 h 213"/>
                  <a:gd name="T82" fmla="*/ 65 w 385"/>
                  <a:gd name="T83" fmla="*/ 68 h 213"/>
                  <a:gd name="T84" fmla="*/ 50 w 385"/>
                  <a:gd name="T85" fmla="*/ 102 h 213"/>
                  <a:gd name="T86" fmla="*/ 21 w 385"/>
                  <a:gd name="T87" fmla="*/ 115 h 213"/>
                  <a:gd name="T88" fmla="*/ 51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4 w 385"/>
                  <a:gd name="T97" fmla="*/ 202 h 213"/>
                  <a:gd name="T98" fmla="*/ 197 w 385"/>
                  <a:gd name="T99" fmla="*/ 186 h 213"/>
                  <a:gd name="T100" fmla="*/ 231 w 385"/>
                  <a:gd name="T101" fmla="*/ 176 h 213"/>
                  <a:gd name="T102" fmla="*/ 261 w 385"/>
                  <a:gd name="T103" fmla="*/ 152 h 213"/>
                  <a:gd name="T104" fmla="*/ 291 w 385"/>
                  <a:gd name="T105" fmla="*/ 180 h 213"/>
                  <a:gd name="T106" fmla="*/ 338 w 385"/>
                  <a:gd name="T107" fmla="*/ 168 h 213"/>
                  <a:gd name="T108" fmla="*/ 384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2" y="126"/>
                    </a:cubicBezTo>
                    <a:cubicBezTo>
                      <a:pt x="253" y="123"/>
                      <a:pt x="252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7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7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2" y="141"/>
                      <a:pt x="143" y="144"/>
                      <a:pt x="143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5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5" y="98"/>
                    </a:cubicBezTo>
                    <a:cubicBezTo>
                      <a:pt x="135" y="101"/>
                      <a:pt x="134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1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90" y="73"/>
                    </a:cubicBezTo>
                    <a:cubicBezTo>
                      <a:pt x="286" y="72"/>
                      <a:pt x="282" y="73"/>
                      <a:pt x="278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2" y="29"/>
                      <a:pt x="225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7" y="36"/>
                      <a:pt x="164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7"/>
                      <a:pt x="153" y="44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6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5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/>
              </a:p>
            </p:txBody>
          </p:sp>
          <p:sp>
            <p:nvSpPr>
              <p:cNvPr id="42" name="Freeform 33">
                <a:extLst>
                  <a:ext uri="{FF2B5EF4-FFF2-40B4-BE49-F238E27FC236}">
                    <a16:creationId xmlns="" xmlns:a16="http://schemas.microsoft.com/office/drawing/2014/main" id="{0D0E7176-47AD-410E-85D3-E7220922E9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9499" y="3148012"/>
                <a:ext cx="187325" cy="103188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8 w 385"/>
                  <a:gd name="T5" fmla="*/ 129 h 214"/>
                  <a:gd name="T6" fmla="*/ 252 w 385"/>
                  <a:gd name="T7" fmla="*/ 127 h 214"/>
                  <a:gd name="T8" fmla="*/ 268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0 w 385"/>
                  <a:gd name="T17" fmla="*/ 149 h 214"/>
                  <a:gd name="T18" fmla="*/ 180 w 385"/>
                  <a:gd name="T19" fmla="*/ 67 h 214"/>
                  <a:gd name="T20" fmla="*/ 173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09 w 385"/>
                  <a:gd name="T29" fmla="*/ 139 h 214"/>
                  <a:gd name="T30" fmla="*/ 309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8 w 385"/>
                  <a:gd name="T43" fmla="*/ 69 h 214"/>
                  <a:gd name="T44" fmla="*/ 212 w 385"/>
                  <a:gd name="T45" fmla="*/ 102 h 214"/>
                  <a:gd name="T46" fmla="*/ 251 w 385"/>
                  <a:gd name="T47" fmla="*/ 89 h 214"/>
                  <a:gd name="T48" fmla="*/ 251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4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49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5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7 w 385"/>
                  <a:gd name="T81" fmla="*/ 70 h 214"/>
                  <a:gd name="T82" fmla="*/ 64 w 385"/>
                  <a:gd name="T83" fmla="*/ 68 h 214"/>
                  <a:gd name="T84" fmla="*/ 49 w 385"/>
                  <a:gd name="T85" fmla="*/ 103 h 214"/>
                  <a:gd name="T86" fmla="*/ 21 w 385"/>
                  <a:gd name="T87" fmla="*/ 115 h 214"/>
                  <a:gd name="T88" fmla="*/ 50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3 w 385"/>
                  <a:gd name="T97" fmla="*/ 202 h 214"/>
                  <a:gd name="T98" fmla="*/ 196 w 385"/>
                  <a:gd name="T99" fmla="*/ 186 h 214"/>
                  <a:gd name="T100" fmla="*/ 230 w 385"/>
                  <a:gd name="T101" fmla="*/ 176 h 214"/>
                  <a:gd name="T102" fmla="*/ 260 w 385"/>
                  <a:gd name="T103" fmla="*/ 152 h 214"/>
                  <a:gd name="T104" fmla="*/ 290 w 385"/>
                  <a:gd name="T105" fmla="*/ 180 h 214"/>
                  <a:gd name="T106" fmla="*/ 338 w 385"/>
                  <a:gd name="T107" fmla="*/ 169 h 214"/>
                  <a:gd name="T108" fmla="*/ 383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30"/>
                      <a:pt x="331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39" y="123"/>
                      <a:pt x="339" y="122"/>
                    </a:cubicBezTo>
                    <a:cubicBezTo>
                      <a:pt x="341" y="122"/>
                      <a:pt x="342" y="122"/>
                      <a:pt x="344" y="122"/>
                    </a:cubicBezTo>
                    <a:cubicBezTo>
                      <a:pt x="345" y="122"/>
                      <a:pt x="345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4" y="132"/>
                      <a:pt x="338" y="131"/>
                      <a:pt x="332" y="132"/>
                    </a:cubicBezTo>
                    <a:close/>
                    <a:moveTo>
                      <a:pt x="268" y="129"/>
                    </a:moveTo>
                    <a:cubicBezTo>
                      <a:pt x="264" y="129"/>
                      <a:pt x="259" y="129"/>
                      <a:pt x="255" y="130"/>
                    </a:cubicBezTo>
                    <a:cubicBezTo>
                      <a:pt x="254" y="130"/>
                      <a:pt x="254" y="129"/>
                      <a:pt x="253" y="128"/>
                    </a:cubicBezTo>
                    <a:cubicBezTo>
                      <a:pt x="253" y="128"/>
                      <a:pt x="252" y="127"/>
                      <a:pt x="252" y="127"/>
                    </a:cubicBezTo>
                    <a:cubicBezTo>
                      <a:pt x="252" y="124"/>
                      <a:pt x="252" y="121"/>
                      <a:pt x="252" y="118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2"/>
                      <a:pt x="267" y="125"/>
                      <a:pt x="268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50"/>
                    </a:cubicBezTo>
                    <a:cubicBezTo>
                      <a:pt x="194" y="153"/>
                      <a:pt x="195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0" y="149"/>
                    </a:moveTo>
                    <a:cubicBezTo>
                      <a:pt x="139" y="149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6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2"/>
                      <a:pt x="142" y="145"/>
                      <a:pt x="143" y="148"/>
                    </a:cubicBezTo>
                    <a:cubicBezTo>
                      <a:pt x="142" y="149"/>
                      <a:pt x="141" y="149"/>
                      <a:pt x="140" y="149"/>
                    </a:cubicBezTo>
                    <a:close/>
                    <a:moveTo>
                      <a:pt x="173" y="54"/>
                    </a:moveTo>
                    <a:cubicBezTo>
                      <a:pt x="175" y="59"/>
                      <a:pt x="177" y="63"/>
                      <a:pt x="180" y="67"/>
                    </a:cubicBezTo>
                    <a:cubicBezTo>
                      <a:pt x="180" y="67"/>
                      <a:pt x="180" y="67"/>
                      <a:pt x="180" y="67"/>
                    </a:cubicBezTo>
                    <a:cubicBezTo>
                      <a:pt x="173" y="62"/>
                      <a:pt x="167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4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4" y="46"/>
                    </a:lnTo>
                    <a:cubicBezTo>
                      <a:pt x="244" y="50"/>
                      <a:pt x="243" y="53"/>
                      <a:pt x="243" y="58"/>
                    </a:cubicBezTo>
                    <a:cubicBezTo>
                      <a:pt x="242" y="57"/>
                      <a:pt x="241" y="57"/>
                      <a:pt x="240" y="56"/>
                    </a:cubicBezTo>
                    <a:cubicBezTo>
                      <a:pt x="238" y="53"/>
                      <a:pt x="236" y="50"/>
                      <a:pt x="234" y="47"/>
                    </a:cubicBezTo>
                    <a:cubicBezTo>
                      <a:pt x="238" y="47"/>
                      <a:pt x="241" y="47"/>
                      <a:pt x="244" y="45"/>
                    </a:cubicBezTo>
                    <a:close/>
                    <a:moveTo>
                      <a:pt x="309" y="139"/>
                    </a:moveTo>
                    <a:lnTo>
                      <a:pt x="311" y="141"/>
                    </a:lnTo>
                    <a:cubicBezTo>
                      <a:pt x="310" y="140"/>
                      <a:pt x="310" y="140"/>
                      <a:pt x="309" y="140"/>
                    </a:cubicBezTo>
                    <a:cubicBezTo>
                      <a:pt x="309" y="140"/>
                      <a:pt x="309" y="139"/>
                      <a:pt x="309" y="139"/>
                    </a:cubicBezTo>
                    <a:close/>
                    <a:moveTo>
                      <a:pt x="230" y="151"/>
                    </a:moveTo>
                    <a:cubicBezTo>
                      <a:pt x="224" y="142"/>
                      <a:pt x="218" y="135"/>
                      <a:pt x="208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4"/>
                      <a:pt x="218" y="124"/>
                      <a:pt x="221" y="123"/>
                    </a:cubicBezTo>
                    <a:cubicBezTo>
                      <a:pt x="221" y="124"/>
                      <a:pt x="221" y="124"/>
                      <a:pt x="221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7"/>
                      <a:pt x="226" y="143"/>
                      <a:pt x="237" y="147"/>
                    </a:cubicBezTo>
                    <a:cubicBezTo>
                      <a:pt x="235" y="148"/>
                      <a:pt x="234" y="150"/>
                      <a:pt x="233" y="152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4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7"/>
                      <a:pt x="135" y="98"/>
                    </a:cubicBezTo>
                    <a:cubicBezTo>
                      <a:pt x="134" y="102"/>
                      <a:pt x="134" y="106"/>
                      <a:pt x="134" y="110"/>
                    </a:cubicBezTo>
                    <a:cubicBezTo>
                      <a:pt x="129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3"/>
                      <a:pt x="172" y="72"/>
                    </a:cubicBezTo>
                    <a:cubicBezTo>
                      <a:pt x="174" y="71"/>
                      <a:pt x="176" y="70"/>
                      <a:pt x="178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5" y="108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3"/>
                      <a:pt x="213" y="103"/>
                      <a:pt x="214" y="103"/>
                    </a:cubicBezTo>
                    <a:cubicBezTo>
                      <a:pt x="214" y="105"/>
                      <a:pt x="215" y="106"/>
                      <a:pt x="215" y="108"/>
                    </a:cubicBezTo>
                    <a:close/>
                    <a:moveTo>
                      <a:pt x="251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0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6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1"/>
                      <a:pt x="192" y="113"/>
                      <a:pt x="194" y="114"/>
                    </a:cubicBezTo>
                    <a:cubicBezTo>
                      <a:pt x="190" y="117"/>
                      <a:pt x="187" y="121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79" y="135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2"/>
                      <a:pt x="346" y="85"/>
                      <a:pt x="339" y="99"/>
                    </a:cubicBezTo>
                    <a:cubicBezTo>
                      <a:pt x="335" y="92"/>
                      <a:pt x="330" y="86"/>
                      <a:pt x="323" y="82"/>
                    </a:cubicBezTo>
                    <a:cubicBezTo>
                      <a:pt x="322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7"/>
                    </a:cubicBezTo>
                    <a:cubicBezTo>
                      <a:pt x="316" y="56"/>
                      <a:pt x="308" y="58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4" y="33"/>
                      <a:pt x="254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1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1"/>
                    </a:cubicBezTo>
                    <a:cubicBezTo>
                      <a:pt x="240" y="28"/>
                      <a:pt x="232" y="29"/>
                      <a:pt x="224" y="38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1" y="18"/>
                      <a:pt x="207" y="11"/>
                    </a:cubicBezTo>
                    <a:cubicBezTo>
                      <a:pt x="206" y="11"/>
                      <a:pt x="206" y="11"/>
                      <a:pt x="204" y="14"/>
                    </a:cubicBezTo>
                    <a:lnTo>
                      <a:pt x="191" y="0"/>
                    </a:lnTo>
                    <a:cubicBezTo>
                      <a:pt x="188" y="9"/>
                      <a:pt x="186" y="17"/>
                      <a:pt x="188" y="27"/>
                    </a:cubicBezTo>
                    <a:cubicBezTo>
                      <a:pt x="185" y="26"/>
                      <a:pt x="182" y="27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4"/>
                      <a:pt x="148" y="25"/>
                    </a:cubicBezTo>
                    <a:cubicBezTo>
                      <a:pt x="152" y="32"/>
                      <a:pt x="156" y="37"/>
                      <a:pt x="164" y="40"/>
                    </a:cubicBezTo>
                    <a:cubicBezTo>
                      <a:pt x="161" y="43"/>
                      <a:pt x="159" y="47"/>
                      <a:pt x="158" y="52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7" y="43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5"/>
                      <a:pt x="121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1" y="60"/>
                      <a:pt x="104" y="65"/>
                      <a:pt x="107" y="70"/>
                    </a:cubicBezTo>
                    <a:cubicBezTo>
                      <a:pt x="103" y="69"/>
                      <a:pt x="99" y="70"/>
                      <a:pt x="94" y="71"/>
                    </a:cubicBezTo>
                    <a:cubicBezTo>
                      <a:pt x="85" y="54"/>
                      <a:pt x="73" y="48"/>
                      <a:pt x="53" y="48"/>
                    </a:cubicBezTo>
                    <a:cubicBezTo>
                      <a:pt x="56" y="56"/>
                      <a:pt x="60" y="63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49" y="103"/>
                    </a:cubicBezTo>
                    <a:cubicBezTo>
                      <a:pt x="49" y="104"/>
                      <a:pt x="48" y="102"/>
                      <a:pt x="47" y="103"/>
                    </a:cubicBezTo>
                    <a:cubicBezTo>
                      <a:pt x="29" y="93"/>
                      <a:pt x="15" y="90"/>
                      <a:pt x="0" y="104"/>
                    </a:cubicBezTo>
                    <a:cubicBezTo>
                      <a:pt x="6" y="109"/>
                      <a:pt x="13" y="113"/>
                      <a:pt x="21" y="115"/>
                    </a:cubicBezTo>
                    <a:cubicBezTo>
                      <a:pt x="19" y="118"/>
                      <a:pt x="16" y="121"/>
                      <a:pt x="14" y="124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1"/>
                    </a:cubicBezTo>
                    <a:cubicBezTo>
                      <a:pt x="63" y="142"/>
                      <a:pt x="69" y="134"/>
                      <a:pt x="66" y="118"/>
                    </a:cubicBezTo>
                    <a:cubicBezTo>
                      <a:pt x="67" y="118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8" y="144"/>
                      <a:pt x="103" y="145"/>
                    </a:cubicBezTo>
                    <a:cubicBezTo>
                      <a:pt x="102" y="145"/>
                      <a:pt x="101" y="146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4" y="180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5" y="171"/>
                      <a:pt x="160" y="171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6" y="186"/>
                    </a:cubicBezTo>
                    <a:cubicBezTo>
                      <a:pt x="205" y="190"/>
                      <a:pt x="214" y="190"/>
                      <a:pt x="223" y="188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7"/>
                      <a:pt x="230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9"/>
                      <a:pt x="260" y="152"/>
                    </a:cubicBezTo>
                    <a:cubicBezTo>
                      <a:pt x="266" y="153"/>
                      <a:pt x="271" y="153"/>
                      <a:pt x="276" y="151"/>
                    </a:cubicBezTo>
                    <a:cubicBezTo>
                      <a:pt x="272" y="166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4" y="186"/>
                      <a:pt x="299" y="191"/>
                      <a:pt x="305" y="195"/>
                    </a:cubicBezTo>
                    <a:cubicBezTo>
                      <a:pt x="309" y="186"/>
                      <a:pt x="311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5" y="164"/>
                      <a:pt x="332" y="159"/>
                      <a:pt x="329" y="154"/>
                    </a:cubicBezTo>
                    <a:cubicBezTo>
                      <a:pt x="334" y="155"/>
                      <a:pt x="338" y="154"/>
                      <a:pt x="342" y="153"/>
                    </a:cubicBezTo>
                    <a:cubicBezTo>
                      <a:pt x="352" y="170"/>
                      <a:pt x="364" y="176"/>
                      <a:pt x="383" y="175"/>
                    </a:cubicBezTo>
                    <a:cubicBezTo>
                      <a:pt x="378" y="159"/>
                      <a:pt x="369" y="148"/>
                      <a:pt x="353" y="142"/>
                    </a:cubicBezTo>
                    <a:cubicBezTo>
                      <a:pt x="353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3" name="Freeform 34">
                <a:extLst>
                  <a:ext uri="{FF2B5EF4-FFF2-40B4-BE49-F238E27FC236}">
                    <a16:creationId xmlns="" xmlns:a16="http://schemas.microsoft.com/office/drawing/2014/main" id="{C24DF0B6-14DA-44FC-A30B-F506AFAABF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02349" y="3148012"/>
                <a:ext cx="188913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8 h 213"/>
                  <a:gd name="T14" fmla="*/ 133 w 386"/>
                  <a:gd name="T15" fmla="*/ 136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9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6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2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7"/>
                    </a:cubicBezTo>
                    <a:cubicBezTo>
                      <a:pt x="253" y="124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8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8"/>
                    </a:cubicBezTo>
                    <a:close/>
                    <a:moveTo>
                      <a:pt x="141" y="148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3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3"/>
                      <a:pt x="238" y="146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9" y="70"/>
                      <a:pt x="178" y="71"/>
                      <a:pt x="177" y="72"/>
                    </a:cubicBezTo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5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7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2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8"/>
                      <a:pt x="54" y="48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7"/>
                      <a:pt x="54" y="100"/>
                      <a:pt x="50" y="103"/>
                    </a:cubicBezTo>
                    <a:cubicBezTo>
                      <a:pt x="50" y="103"/>
                      <a:pt x="48" y="102"/>
                      <a:pt x="48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3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4" name="Freeform 35">
                <a:extLst>
                  <a:ext uri="{FF2B5EF4-FFF2-40B4-BE49-F238E27FC236}">
                    <a16:creationId xmlns="" xmlns:a16="http://schemas.microsoft.com/office/drawing/2014/main" id="{243D7060-C965-4741-B16E-A8D5870AF2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5537" y="3322637"/>
                <a:ext cx="188913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2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2"/>
                      <a:pt x="347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2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2" y="43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1" y="56"/>
                      <a:pt x="240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09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1" y="123"/>
                      <a:pt x="222" y="123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30" y="97"/>
                      <a:pt x="134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6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4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5" y="26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3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4" y="52"/>
                      <a:pt x="107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3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1" y="136"/>
                      <a:pt x="90" y="138"/>
                      <a:pt x="90" y="140"/>
                    </a:cubicBezTo>
                    <a:cubicBezTo>
                      <a:pt x="94" y="142"/>
                      <a:pt x="99" y="144"/>
                      <a:pt x="103" y="144"/>
                    </a:cubicBezTo>
                    <a:cubicBezTo>
                      <a:pt x="102" y="144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1"/>
                    </a:cubicBezTo>
                    <a:cubicBezTo>
                      <a:pt x="175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1" y="182"/>
                      <a:pt x="219" y="178"/>
                      <a:pt x="216" y="174"/>
                    </a:cubicBezTo>
                    <a:cubicBezTo>
                      <a:pt x="220" y="175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7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5" name="Freeform 36">
                <a:extLst>
                  <a:ext uri="{FF2B5EF4-FFF2-40B4-BE49-F238E27FC236}">
                    <a16:creationId xmlns="" xmlns:a16="http://schemas.microsoft.com/office/drawing/2014/main" id="{D62149BF-3971-4F4B-B2C2-B0BDD12505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5824" y="3343274"/>
                <a:ext cx="187325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5"/>
                      <a:pt x="218" y="35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6"/>
                      <a:pt x="90" y="139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5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6" name="Freeform 37">
                <a:extLst>
                  <a:ext uri="{FF2B5EF4-FFF2-40B4-BE49-F238E27FC236}">
                    <a16:creationId xmlns="" xmlns:a16="http://schemas.microsoft.com/office/drawing/2014/main" id="{B418B247-3275-4071-B3F1-CDCE8744D2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5674" y="3265487"/>
                <a:ext cx="188913" cy="104775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8 h 213"/>
                  <a:gd name="T14" fmla="*/ 132 w 386"/>
                  <a:gd name="T15" fmla="*/ 136 h 213"/>
                  <a:gd name="T16" fmla="*/ 141 w 386"/>
                  <a:gd name="T17" fmla="*/ 149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4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9 h 213"/>
                  <a:gd name="T30" fmla="*/ 310 w 386"/>
                  <a:gd name="T31" fmla="*/ 139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1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9 h 213"/>
                  <a:gd name="T44" fmla="*/ 212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1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1 w 386"/>
                  <a:gd name="T87" fmla="*/ 115 h 213"/>
                  <a:gd name="T88" fmla="*/ 51 w 386"/>
                  <a:gd name="T89" fmla="*/ 151 h 213"/>
                  <a:gd name="T90" fmla="*/ 93 w 386"/>
                  <a:gd name="T91" fmla="*/ 134 h 213"/>
                  <a:gd name="T92" fmla="*/ 100 w 386"/>
                  <a:gd name="T93" fmla="*/ 146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2" y="121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4"/>
                      <a:pt x="194" y="44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3"/>
                      <a:pt x="237" y="50"/>
                      <a:pt x="235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6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5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7"/>
                      <a:pt x="120" y="106"/>
                    </a:cubicBezTo>
                    <a:close/>
                    <a:moveTo>
                      <a:pt x="177" y="73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5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2"/>
                      <a:pt x="380" y="134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90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4"/>
                      <a:pt x="264" y="44"/>
                    </a:cubicBezTo>
                    <a:cubicBezTo>
                      <a:pt x="261" y="40"/>
                      <a:pt x="258" y="37"/>
                      <a:pt x="254" y="33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4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2"/>
                      <a:pt x="157" y="36"/>
                      <a:pt x="165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7" name="Freeform 38">
                <a:extLst>
                  <a:ext uri="{FF2B5EF4-FFF2-40B4-BE49-F238E27FC236}">
                    <a16:creationId xmlns="" xmlns:a16="http://schemas.microsoft.com/office/drawing/2014/main" id="{B09E55BF-896A-4389-A6C2-5EE3F68902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8237" y="3244849"/>
                <a:ext cx="187325" cy="104775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70 w 386"/>
                  <a:gd name="T51" fmla="*/ 107 h 213"/>
                  <a:gd name="T52" fmla="*/ 186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8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2 w 386"/>
                  <a:gd name="T87" fmla="*/ 114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5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1"/>
                    </a:moveTo>
                    <a:cubicBezTo>
                      <a:pt x="333" y="129"/>
                      <a:pt x="332" y="126"/>
                      <a:pt x="332" y="123"/>
                    </a:cubicBezTo>
                    <a:cubicBezTo>
                      <a:pt x="335" y="124"/>
                      <a:pt x="337" y="124"/>
                      <a:pt x="341" y="123"/>
                    </a:cubicBezTo>
                    <a:cubicBezTo>
                      <a:pt x="341" y="123"/>
                      <a:pt x="340" y="122"/>
                      <a:pt x="340" y="121"/>
                    </a:cubicBezTo>
                    <a:cubicBezTo>
                      <a:pt x="342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2"/>
                    </a:cubicBezTo>
                    <a:cubicBezTo>
                      <a:pt x="349" y="126"/>
                      <a:pt x="350" y="130"/>
                      <a:pt x="352" y="133"/>
                    </a:cubicBezTo>
                    <a:cubicBezTo>
                      <a:pt x="345" y="131"/>
                      <a:pt x="339" y="130"/>
                      <a:pt x="333" y="131"/>
                    </a:cubicBezTo>
                    <a:close/>
                    <a:moveTo>
                      <a:pt x="269" y="128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29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7"/>
                    </a:cubicBezTo>
                    <a:cubicBezTo>
                      <a:pt x="189" y="147"/>
                      <a:pt x="190" y="147"/>
                      <a:pt x="190" y="147"/>
                    </a:cubicBezTo>
                    <a:cubicBezTo>
                      <a:pt x="191" y="147"/>
                      <a:pt x="192" y="149"/>
                      <a:pt x="193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1"/>
                      <a:pt x="168" y="58"/>
                      <a:pt x="162" y="56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66" y="56"/>
                      <a:pt x="171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4" y="49"/>
                      <a:pt x="194" y="52"/>
                    </a:cubicBezTo>
                    <a:cubicBezTo>
                      <a:pt x="190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1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4"/>
                      <a:pt x="209" y="131"/>
                    </a:cubicBezTo>
                    <a:cubicBezTo>
                      <a:pt x="212" y="128"/>
                      <a:pt x="213" y="125"/>
                      <a:pt x="215" y="123"/>
                    </a:cubicBezTo>
                    <a:cubicBezTo>
                      <a:pt x="217" y="123"/>
                      <a:pt x="219" y="123"/>
                      <a:pt x="222" y="122"/>
                    </a:cubicBezTo>
                    <a:cubicBezTo>
                      <a:pt x="222" y="123"/>
                      <a:pt x="222" y="123"/>
                      <a:pt x="222" y="124"/>
                    </a:cubicBezTo>
                    <a:cubicBezTo>
                      <a:pt x="220" y="125"/>
                      <a:pt x="218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5" y="149"/>
                      <a:pt x="234" y="151"/>
                    </a:cubicBezTo>
                    <a:cubicBezTo>
                      <a:pt x="233" y="150"/>
                      <a:pt x="232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8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2" y="112"/>
                      <a:pt x="170" y="107"/>
                    </a:cubicBezTo>
                    <a:cubicBezTo>
                      <a:pt x="177" y="110"/>
                      <a:pt x="184" y="110"/>
                      <a:pt x="191" y="108"/>
                    </a:cubicBezTo>
                    <a:cubicBezTo>
                      <a:pt x="192" y="110"/>
                      <a:pt x="193" y="112"/>
                      <a:pt x="195" y="113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0" y="124"/>
                      <a:pt x="176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6"/>
                      <a:pt x="290" y="72"/>
                    </a:cubicBezTo>
                    <a:cubicBezTo>
                      <a:pt x="286" y="72"/>
                      <a:pt x="283" y="72"/>
                      <a:pt x="279" y="73"/>
                    </a:cubicBezTo>
                    <a:cubicBezTo>
                      <a:pt x="283" y="59"/>
                      <a:pt x="278" y="51"/>
                      <a:pt x="268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1" y="30"/>
                      <a:pt x="250" y="30"/>
                      <a:pt x="250" y="29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7"/>
                      <a:pt x="233" y="28"/>
                      <a:pt x="225" y="37"/>
                    </a:cubicBezTo>
                    <a:cubicBezTo>
                      <a:pt x="222" y="35"/>
                      <a:pt x="219" y="34"/>
                      <a:pt x="215" y="34"/>
                    </a:cubicBezTo>
                    <a:cubicBezTo>
                      <a:pt x="216" y="26"/>
                      <a:pt x="212" y="17"/>
                      <a:pt x="208" y="10"/>
                    </a:cubicBezTo>
                    <a:cubicBezTo>
                      <a:pt x="206" y="10"/>
                      <a:pt x="206" y="10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6" y="25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6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3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7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5" y="52"/>
                      <a:pt x="108" y="52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7" y="96"/>
                      <a:pt x="54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4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5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3" y="129"/>
                      <a:pt x="93" y="134"/>
                    </a:cubicBezTo>
                    <a:cubicBezTo>
                      <a:pt x="92" y="136"/>
                      <a:pt x="91" y="138"/>
                      <a:pt x="90" y="140"/>
                    </a:cubicBezTo>
                    <a:cubicBezTo>
                      <a:pt x="95" y="142"/>
                      <a:pt x="99" y="144"/>
                      <a:pt x="104" y="144"/>
                    </a:cubicBezTo>
                    <a:cubicBezTo>
                      <a:pt x="103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40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0"/>
                    </a:lnTo>
                    <a:cubicBezTo>
                      <a:pt x="159" y="184"/>
                      <a:pt x="163" y="192"/>
                      <a:pt x="174" y="201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2" y="213"/>
                    </a:cubicBezTo>
                    <a:cubicBezTo>
                      <a:pt x="196" y="204"/>
                      <a:pt x="198" y="195"/>
                      <a:pt x="197" y="185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2"/>
                      <a:pt x="219" y="178"/>
                      <a:pt x="217" y="174"/>
                    </a:cubicBezTo>
                    <a:cubicBezTo>
                      <a:pt x="221" y="175"/>
                      <a:pt x="226" y="176"/>
                      <a:pt x="231" y="175"/>
                    </a:cubicBezTo>
                    <a:cubicBezTo>
                      <a:pt x="241" y="189"/>
                      <a:pt x="252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8" y="173"/>
                      <a:pt x="289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6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9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4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8" name="Freeform 39">
                <a:extLst>
                  <a:ext uri="{FF2B5EF4-FFF2-40B4-BE49-F238E27FC236}">
                    <a16:creationId xmlns="" xmlns:a16="http://schemas.microsoft.com/office/drawing/2014/main" id="{A949FEC0-2B47-42CF-838F-7AF873E8EC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9137" y="3275012"/>
                <a:ext cx="187325" cy="104775"/>
              </a:xfrm>
              <a:custGeom>
                <a:avLst/>
                <a:gdLst>
                  <a:gd name="T0" fmla="*/ 340 w 385"/>
                  <a:gd name="T1" fmla="*/ 124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8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7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9 h 213"/>
                  <a:gd name="T48" fmla="*/ 251 w 385"/>
                  <a:gd name="T49" fmla="*/ 89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4 w 385"/>
                  <a:gd name="T55" fmla="*/ 128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6 h 213"/>
                  <a:gd name="T62" fmla="*/ 267 w 385"/>
                  <a:gd name="T63" fmla="*/ 42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6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1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6 h 213"/>
                  <a:gd name="T102" fmla="*/ 260 w 385"/>
                  <a:gd name="T103" fmla="*/ 152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2"/>
                      <a:pt x="342" y="121"/>
                      <a:pt x="344" y="121"/>
                    </a:cubicBezTo>
                    <a:cubicBezTo>
                      <a:pt x="345" y="121"/>
                      <a:pt x="345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5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1"/>
                      <a:pt x="142" y="145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9"/>
                      <a:pt x="161" y="57"/>
                    </a:cubicBezTo>
                    <a:lnTo>
                      <a:pt x="161" y="57"/>
                    </a:ln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4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7"/>
                      <a:pt x="241" y="56"/>
                      <a:pt x="240" y="56"/>
                    </a:cubicBezTo>
                    <a:cubicBezTo>
                      <a:pt x="238" y="53"/>
                      <a:pt x="236" y="49"/>
                      <a:pt x="234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9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6"/>
                      <a:pt x="135" y="98"/>
                    </a:cubicBezTo>
                    <a:cubicBezTo>
                      <a:pt x="134" y="102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70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0"/>
                      <a:pt x="192" y="112"/>
                      <a:pt x="194" y="114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59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0"/>
                    </a:cubicBezTo>
                    <a:cubicBezTo>
                      <a:pt x="240" y="28"/>
                      <a:pt x="232" y="29"/>
                      <a:pt x="224" y="37"/>
                    </a:cubicBezTo>
                    <a:cubicBezTo>
                      <a:pt x="221" y="35"/>
                      <a:pt x="218" y="35"/>
                      <a:pt x="214" y="34"/>
                    </a:cubicBezTo>
                    <a:cubicBezTo>
                      <a:pt x="215" y="26"/>
                      <a:pt x="211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60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6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4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8"/>
                      <a:pt x="16" y="120"/>
                      <a:pt x="15" y="123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8"/>
                      <a:pt x="260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6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2"/>
                    </a:cubicBezTo>
                    <a:cubicBezTo>
                      <a:pt x="353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9" name="Freeform 40">
                <a:extLst>
                  <a:ext uri="{FF2B5EF4-FFF2-40B4-BE49-F238E27FC236}">
                    <a16:creationId xmlns="" xmlns:a16="http://schemas.microsoft.com/office/drawing/2014/main" id="{0DE3513B-B584-4CC6-AA64-1BC71C4023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2962" y="3219449"/>
                <a:ext cx="188913" cy="103188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4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0" name="Freeform 41">
                <a:extLst>
                  <a:ext uri="{FF2B5EF4-FFF2-40B4-BE49-F238E27FC236}">
                    <a16:creationId xmlns="" xmlns:a16="http://schemas.microsoft.com/office/drawing/2014/main" id="{61A09097-7C8E-401C-A3E9-A826987A8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899" y="3427412"/>
                <a:ext cx="1588" cy="0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1" name="Freeform 42">
                <a:extLst>
                  <a:ext uri="{FF2B5EF4-FFF2-40B4-BE49-F238E27FC236}">
                    <a16:creationId xmlns="" xmlns:a16="http://schemas.microsoft.com/office/drawing/2014/main" id="{E5EA6D17-0BB3-49DD-94DF-896CA5E4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9824" y="3317874"/>
                <a:ext cx="1588" cy="1588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2" name="Freeform 43">
                <a:extLst>
                  <a:ext uri="{FF2B5EF4-FFF2-40B4-BE49-F238E27FC236}">
                    <a16:creationId xmlns="" xmlns:a16="http://schemas.microsoft.com/office/drawing/2014/main" id="{2DC40964-5548-4E19-8A7D-3C3F056E8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112" y="3289299"/>
                <a:ext cx="9525" cy="3175"/>
              </a:xfrm>
              <a:custGeom>
                <a:avLst/>
                <a:gdLst>
                  <a:gd name="T0" fmla="*/ 0 w 21"/>
                  <a:gd name="T1" fmla="*/ 2 h 7"/>
                  <a:gd name="T2" fmla="*/ 0 w 21"/>
                  <a:gd name="T3" fmla="*/ 3 h 7"/>
                  <a:gd name="T4" fmla="*/ 21 w 21"/>
                  <a:gd name="T5" fmla="*/ 7 h 7"/>
                  <a:gd name="T6" fmla="*/ 0 w 2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">
                    <a:moveTo>
                      <a:pt x="0" y="2"/>
                    </a:moveTo>
                    <a:lnTo>
                      <a:pt x="0" y="3"/>
                    </a:lnTo>
                    <a:lnTo>
                      <a:pt x="21" y="7"/>
                    </a:lnTo>
                    <a:cubicBezTo>
                      <a:pt x="12" y="3"/>
                      <a:pt x="4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3" name="Freeform 44">
                <a:extLst>
                  <a:ext uri="{FF2B5EF4-FFF2-40B4-BE49-F238E27FC236}">
                    <a16:creationId xmlns="" xmlns:a16="http://schemas.microsoft.com/office/drawing/2014/main" id="{BADB4D54-72D3-4A10-A183-CDB30CBCEC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68987" y="3205162"/>
                <a:ext cx="512763" cy="592138"/>
              </a:xfrm>
              <a:custGeom>
                <a:avLst/>
                <a:gdLst>
                  <a:gd name="T0" fmla="*/ 564 w 1052"/>
                  <a:gd name="T1" fmla="*/ 621 h 1217"/>
                  <a:gd name="T2" fmla="*/ 483 w 1052"/>
                  <a:gd name="T3" fmla="*/ 728 h 1217"/>
                  <a:gd name="T4" fmla="*/ 535 w 1052"/>
                  <a:gd name="T5" fmla="*/ 483 h 1217"/>
                  <a:gd name="T6" fmla="*/ 653 w 1052"/>
                  <a:gd name="T7" fmla="*/ 236 h 1217"/>
                  <a:gd name="T8" fmla="*/ 444 w 1052"/>
                  <a:gd name="T9" fmla="*/ 732 h 1217"/>
                  <a:gd name="T10" fmla="*/ 384 w 1052"/>
                  <a:gd name="T11" fmla="*/ 596 h 1217"/>
                  <a:gd name="T12" fmla="*/ 385 w 1052"/>
                  <a:gd name="T13" fmla="*/ 354 h 1217"/>
                  <a:gd name="T14" fmla="*/ 530 w 1052"/>
                  <a:gd name="T15" fmla="*/ 326 h 1217"/>
                  <a:gd name="T16" fmla="*/ 363 w 1052"/>
                  <a:gd name="T17" fmla="*/ 364 h 1217"/>
                  <a:gd name="T18" fmla="*/ 345 w 1052"/>
                  <a:gd name="T19" fmla="*/ 100 h 1217"/>
                  <a:gd name="T20" fmla="*/ 280 w 1052"/>
                  <a:gd name="T21" fmla="*/ 122 h 1217"/>
                  <a:gd name="T22" fmla="*/ 332 w 1052"/>
                  <a:gd name="T23" fmla="*/ 285 h 1217"/>
                  <a:gd name="T24" fmla="*/ 252 w 1052"/>
                  <a:gd name="T25" fmla="*/ 183 h 1217"/>
                  <a:gd name="T26" fmla="*/ 284 w 1052"/>
                  <a:gd name="T27" fmla="*/ 257 h 1217"/>
                  <a:gd name="T28" fmla="*/ 359 w 1052"/>
                  <a:gd name="T29" fmla="*/ 394 h 1217"/>
                  <a:gd name="T30" fmla="*/ 354 w 1052"/>
                  <a:gd name="T31" fmla="*/ 558 h 1217"/>
                  <a:gd name="T32" fmla="*/ 280 w 1052"/>
                  <a:gd name="T33" fmla="*/ 477 h 1217"/>
                  <a:gd name="T34" fmla="*/ 247 w 1052"/>
                  <a:gd name="T35" fmla="*/ 441 h 1217"/>
                  <a:gd name="T36" fmla="*/ 225 w 1052"/>
                  <a:gd name="T37" fmla="*/ 170 h 1217"/>
                  <a:gd name="T38" fmla="*/ 428 w 1052"/>
                  <a:gd name="T39" fmla="*/ 279 h 1217"/>
                  <a:gd name="T40" fmla="*/ 387 w 1052"/>
                  <a:gd name="T41" fmla="*/ 333 h 1217"/>
                  <a:gd name="T42" fmla="*/ 428 w 1052"/>
                  <a:gd name="T43" fmla="*/ 279 h 1217"/>
                  <a:gd name="T44" fmla="*/ 646 w 1052"/>
                  <a:gd name="T45" fmla="*/ 227 h 1217"/>
                  <a:gd name="T46" fmla="*/ 552 w 1052"/>
                  <a:gd name="T47" fmla="*/ 168 h 1217"/>
                  <a:gd name="T48" fmla="*/ 701 w 1052"/>
                  <a:gd name="T49" fmla="*/ 236 h 1217"/>
                  <a:gd name="T50" fmla="*/ 669 w 1052"/>
                  <a:gd name="T51" fmla="*/ 225 h 1217"/>
                  <a:gd name="T52" fmla="*/ 861 w 1052"/>
                  <a:gd name="T53" fmla="*/ 247 h 1217"/>
                  <a:gd name="T54" fmla="*/ 947 w 1052"/>
                  <a:gd name="T55" fmla="*/ 176 h 1217"/>
                  <a:gd name="T56" fmla="*/ 822 w 1052"/>
                  <a:gd name="T57" fmla="*/ 274 h 1217"/>
                  <a:gd name="T58" fmla="*/ 770 w 1052"/>
                  <a:gd name="T59" fmla="*/ 180 h 1217"/>
                  <a:gd name="T60" fmla="*/ 643 w 1052"/>
                  <a:gd name="T61" fmla="*/ 475 h 1217"/>
                  <a:gd name="T62" fmla="*/ 678 w 1052"/>
                  <a:gd name="T63" fmla="*/ 309 h 1217"/>
                  <a:gd name="T64" fmla="*/ 749 w 1052"/>
                  <a:gd name="T65" fmla="*/ 176 h 1217"/>
                  <a:gd name="T66" fmla="*/ 477 w 1052"/>
                  <a:gd name="T67" fmla="*/ 47 h 1217"/>
                  <a:gd name="T68" fmla="*/ 442 w 1052"/>
                  <a:gd name="T69" fmla="*/ 116 h 1217"/>
                  <a:gd name="T70" fmla="*/ 397 w 1052"/>
                  <a:gd name="T71" fmla="*/ 0 h 1217"/>
                  <a:gd name="T72" fmla="*/ 415 w 1052"/>
                  <a:gd name="T73" fmla="*/ 110 h 1217"/>
                  <a:gd name="T74" fmla="*/ 198 w 1052"/>
                  <a:gd name="T75" fmla="*/ 406 h 1217"/>
                  <a:gd name="T76" fmla="*/ 102 w 1052"/>
                  <a:gd name="T77" fmla="*/ 54 h 1217"/>
                  <a:gd name="T78" fmla="*/ 87 w 1052"/>
                  <a:gd name="T79" fmla="*/ 46 h 1217"/>
                  <a:gd name="T80" fmla="*/ 17 w 1052"/>
                  <a:gd name="T81" fmla="*/ 32 h 1217"/>
                  <a:gd name="T82" fmla="*/ 109 w 1052"/>
                  <a:gd name="T83" fmla="*/ 189 h 1217"/>
                  <a:gd name="T84" fmla="*/ 336 w 1052"/>
                  <a:gd name="T85" fmla="*/ 623 h 1217"/>
                  <a:gd name="T86" fmla="*/ 413 w 1052"/>
                  <a:gd name="T87" fmla="*/ 1069 h 1217"/>
                  <a:gd name="T88" fmla="*/ 511 w 1052"/>
                  <a:gd name="T89" fmla="*/ 1217 h 1217"/>
                  <a:gd name="T90" fmla="*/ 466 w 1052"/>
                  <a:gd name="T91" fmla="*/ 791 h 1217"/>
                  <a:gd name="T92" fmla="*/ 607 w 1052"/>
                  <a:gd name="T93" fmla="*/ 583 h 1217"/>
                  <a:gd name="T94" fmla="*/ 807 w 1052"/>
                  <a:gd name="T95" fmla="*/ 311 h 1217"/>
                  <a:gd name="T96" fmla="*/ 851 w 1052"/>
                  <a:gd name="T97" fmla="*/ 258 h 1217"/>
                  <a:gd name="T98" fmla="*/ 1051 w 1052"/>
                  <a:gd name="T99" fmla="*/ 129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52" h="1217">
                    <a:moveTo>
                      <a:pt x="593" y="546"/>
                    </a:moveTo>
                    <a:cubicBezTo>
                      <a:pt x="573" y="603"/>
                      <a:pt x="580" y="583"/>
                      <a:pt x="564" y="621"/>
                    </a:cubicBezTo>
                    <a:cubicBezTo>
                      <a:pt x="548" y="659"/>
                      <a:pt x="528" y="679"/>
                      <a:pt x="491" y="697"/>
                    </a:cubicBezTo>
                    <a:cubicBezTo>
                      <a:pt x="488" y="707"/>
                      <a:pt x="486" y="718"/>
                      <a:pt x="483" y="728"/>
                    </a:cubicBezTo>
                    <a:cubicBezTo>
                      <a:pt x="502" y="657"/>
                      <a:pt x="515" y="576"/>
                      <a:pt x="531" y="507"/>
                    </a:cubicBezTo>
                    <a:cubicBezTo>
                      <a:pt x="535" y="490"/>
                      <a:pt x="532" y="496"/>
                      <a:pt x="535" y="483"/>
                    </a:cubicBezTo>
                    <a:cubicBezTo>
                      <a:pt x="562" y="444"/>
                      <a:pt x="585" y="402"/>
                      <a:pt x="601" y="357"/>
                    </a:cubicBezTo>
                    <a:lnTo>
                      <a:pt x="653" y="236"/>
                    </a:lnTo>
                    <a:cubicBezTo>
                      <a:pt x="649" y="311"/>
                      <a:pt x="614" y="490"/>
                      <a:pt x="593" y="546"/>
                    </a:cubicBezTo>
                    <a:close/>
                    <a:moveTo>
                      <a:pt x="444" y="732"/>
                    </a:moveTo>
                    <a:cubicBezTo>
                      <a:pt x="434" y="716"/>
                      <a:pt x="423" y="708"/>
                      <a:pt x="415" y="689"/>
                    </a:cubicBezTo>
                    <a:cubicBezTo>
                      <a:pt x="400" y="659"/>
                      <a:pt x="391" y="646"/>
                      <a:pt x="384" y="596"/>
                    </a:cubicBezTo>
                    <a:cubicBezTo>
                      <a:pt x="384" y="596"/>
                      <a:pt x="374" y="483"/>
                      <a:pt x="378" y="455"/>
                    </a:cubicBezTo>
                    <a:cubicBezTo>
                      <a:pt x="381" y="434"/>
                      <a:pt x="380" y="378"/>
                      <a:pt x="385" y="354"/>
                    </a:cubicBezTo>
                    <a:cubicBezTo>
                      <a:pt x="444" y="333"/>
                      <a:pt x="439" y="245"/>
                      <a:pt x="436" y="196"/>
                    </a:cubicBezTo>
                    <a:cubicBezTo>
                      <a:pt x="422" y="76"/>
                      <a:pt x="560" y="157"/>
                      <a:pt x="530" y="326"/>
                    </a:cubicBezTo>
                    <a:cubicBezTo>
                      <a:pt x="510" y="461"/>
                      <a:pt x="498" y="605"/>
                      <a:pt x="444" y="732"/>
                    </a:cubicBezTo>
                    <a:close/>
                    <a:moveTo>
                      <a:pt x="363" y="364"/>
                    </a:moveTo>
                    <a:cubicBezTo>
                      <a:pt x="359" y="307"/>
                      <a:pt x="302" y="156"/>
                      <a:pt x="286" y="105"/>
                    </a:cubicBezTo>
                    <a:lnTo>
                      <a:pt x="345" y="100"/>
                    </a:lnTo>
                    <a:cubicBezTo>
                      <a:pt x="371" y="218"/>
                      <a:pt x="384" y="297"/>
                      <a:pt x="363" y="364"/>
                    </a:cubicBezTo>
                    <a:close/>
                    <a:moveTo>
                      <a:pt x="280" y="122"/>
                    </a:moveTo>
                    <a:cubicBezTo>
                      <a:pt x="289" y="143"/>
                      <a:pt x="325" y="264"/>
                      <a:pt x="332" y="286"/>
                    </a:cubicBezTo>
                    <a:cubicBezTo>
                      <a:pt x="332" y="286"/>
                      <a:pt x="332" y="285"/>
                      <a:pt x="332" y="285"/>
                    </a:cubicBezTo>
                    <a:cubicBezTo>
                      <a:pt x="316" y="273"/>
                      <a:pt x="300" y="262"/>
                      <a:pt x="284" y="248"/>
                    </a:cubicBezTo>
                    <a:cubicBezTo>
                      <a:pt x="270" y="234"/>
                      <a:pt x="257" y="198"/>
                      <a:pt x="252" y="183"/>
                    </a:cubicBezTo>
                    <a:cubicBezTo>
                      <a:pt x="248" y="168"/>
                      <a:pt x="249" y="176"/>
                      <a:pt x="251" y="189"/>
                    </a:cubicBezTo>
                    <a:cubicBezTo>
                      <a:pt x="253" y="202"/>
                      <a:pt x="269" y="244"/>
                      <a:pt x="284" y="257"/>
                    </a:cubicBezTo>
                    <a:lnTo>
                      <a:pt x="337" y="307"/>
                    </a:lnTo>
                    <a:cubicBezTo>
                      <a:pt x="347" y="336"/>
                      <a:pt x="354" y="364"/>
                      <a:pt x="359" y="394"/>
                    </a:cubicBezTo>
                    <a:cubicBezTo>
                      <a:pt x="357" y="427"/>
                      <a:pt x="350" y="478"/>
                      <a:pt x="350" y="507"/>
                    </a:cubicBezTo>
                    <a:cubicBezTo>
                      <a:pt x="350" y="534"/>
                      <a:pt x="353" y="536"/>
                      <a:pt x="354" y="558"/>
                    </a:cubicBezTo>
                    <a:cubicBezTo>
                      <a:pt x="352" y="556"/>
                      <a:pt x="348" y="551"/>
                      <a:pt x="347" y="550"/>
                    </a:cubicBezTo>
                    <a:cubicBezTo>
                      <a:pt x="323" y="527"/>
                      <a:pt x="300" y="500"/>
                      <a:pt x="280" y="477"/>
                    </a:cubicBezTo>
                    <a:cubicBezTo>
                      <a:pt x="271" y="466"/>
                      <a:pt x="268" y="463"/>
                      <a:pt x="260" y="454"/>
                    </a:cubicBezTo>
                    <a:cubicBezTo>
                      <a:pt x="257" y="450"/>
                      <a:pt x="244" y="432"/>
                      <a:pt x="247" y="441"/>
                    </a:cubicBezTo>
                    <a:cubicBezTo>
                      <a:pt x="234" y="407"/>
                      <a:pt x="236" y="413"/>
                      <a:pt x="231" y="367"/>
                    </a:cubicBezTo>
                    <a:cubicBezTo>
                      <a:pt x="226" y="322"/>
                      <a:pt x="217" y="230"/>
                      <a:pt x="225" y="170"/>
                    </a:cubicBezTo>
                    <a:cubicBezTo>
                      <a:pt x="225" y="168"/>
                      <a:pt x="231" y="131"/>
                      <a:pt x="229" y="125"/>
                    </a:cubicBezTo>
                    <a:moveTo>
                      <a:pt x="428" y="279"/>
                    </a:moveTo>
                    <a:cubicBezTo>
                      <a:pt x="428" y="301"/>
                      <a:pt x="408" y="331"/>
                      <a:pt x="391" y="339"/>
                    </a:cubicBezTo>
                    <a:cubicBezTo>
                      <a:pt x="382" y="343"/>
                      <a:pt x="385" y="334"/>
                      <a:pt x="387" y="333"/>
                    </a:cubicBezTo>
                    <a:cubicBezTo>
                      <a:pt x="399" y="267"/>
                      <a:pt x="364" y="168"/>
                      <a:pt x="354" y="109"/>
                    </a:cubicBezTo>
                    <a:lnTo>
                      <a:pt x="428" y="279"/>
                    </a:lnTo>
                    <a:close/>
                    <a:moveTo>
                      <a:pt x="552" y="168"/>
                    </a:moveTo>
                    <a:cubicBezTo>
                      <a:pt x="561" y="171"/>
                      <a:pt x="637" y="223"/>
                      <a:pt x="646" y="227"/>
                    </a:cubicBezTo>
                    <a:cubicBezTo>
                      <a:pt x="637" y="250"/>
                      <a:pt x="554" y="416"/>
                      <a:pt x="540" y="437"/>
                    </a:cubicBezTo>
                    <a:cubicBezTo>
                      <a:pt x="540" y="404"/>
                      <a:pt x="563" y="196"/>
                      <a:pt x="552" y="168"/>
                    </a:cubicBezTo>
                    <a:close/>
                    <a:moveTo>
                      <a:pt x="669" y="225"/>
                    </a:moveTo>
                    <a:cubicBezTo>
                      <a:pt x="675" y="224"/>
                      <a:pt x="696" y="237"/>
                      <a:pt x="701" y="236"/>
                    </a:cubicBezTo>
                    <a:cubicBezTo>
                      <a:pt x="695" y="247"/>
                      <a:pt x="668" y="297"/>
                      <a:pt x="661" y="307"/>
                    </a:cubicBezTo>
                    <a:cubicBezTo>
                      <a:pt x="662" y="297"/>
                      <a:pt x="668" y="235"/>
                      <a:pt x="669" y="225"/>
                    </a:cubicBezTo>
                    <a:close/>
                    <a:moveTo>
                      <a:pt x="1051" y="129"/>
                    </a:moveTo>
                    <a:cubicBezTo>
                      <a:pt x="994" y="180"/>
                      <a:pt x="929" y="214"/>
                      <a:pt x="861" y="247"/>
                    </a:cubicBezTo>
                    <a:cubicBezTo>
                      <a:pt x="867" y="241"/>
                      <a:pt x="875" y="231"/>
                      <a:pt x="881" y="226"/>
                    </a:cubicBezTo>
                    <a:cubicBezTo>
                      <a:pt x="902" y="206"/>
                      <a:pt x="923" y="191"/>
                      <a:pt x="947" y="176"/>
                    </a:cubicBezTo>
                    <a:cubicBezTo>
                      <a:pt x="946" y="174"/>
                      <a:pt x="946" y="173"/>
                      <a:pt x="946" y="172"/>
                    </a:cubicBezTo>
                    <a:cubicBezTo>
                      <a:pt x="901" y="202"/>
                      <a:pt x="862" y="238"/>
                      <a:pt x="822" y="274"/>
                    </a:cubicBezTo>
                    <a:cubicBezTo>
                      <a:pt x="829" y="247"/>
                      <a:pt x="833" y="221"/>
                      <a:pt x="838" y="193"/>
                    </a:cubicBezTo>
                    <a:lnTo>
                      <a:pt x="770" y="180"/>
                    </a:lnTo>
                    <a:cubicBezTo>
                      <a:pt x="788" y="188"/>
                      <a:pt x="814" y="202"/>
                      <a:pt x="821" y="199"/>
                    </a:cubicBezTo>
                    <a:cubicBezTo>
                      <a:pt x="795" y="329"/>
                      <a:pt x="743" y="391"/>
                      <a:pt x="643" y="475"/>
                    </a:cubicBezTo>
                    <a:cubicBezTo>
                      <a:pt x="648" y="418"/>
                      <a:pt x="651" y="386"/>
                      <a:pt x="661" y="337"/>
                    </a:cubicBezTo>
                    <a:cubicBezTo>
                      <a:pt x="662" y="331"/>
                      <a:pt x="678" y="315"/>
                      <a:pt x="678" y="309"/>
                    </a:cubicBezTo>
                    <a:cubicBezTo>
                      <a:pt x="690" y="291"/>
                      <a:pt x="701" y="272"/>
                      <a:pt x="711" y="253"/>
                    </a:cubicBezTo>
                    <a:lnTo>
                      <a:pt x="749" y="176"/>
                    </a:lnTo>
                    <a:lnTo>
                      <a:pt x="446" y="116"/>
                    </a:lnTo>
                    <a:cubicBezTo>
                      <a:pt x="454" y="92"/>
                      <a:pt x="464" y="69"/>
                      <a:pt x="477" y="47"/>
                    </a:cubicBezTo>
                    <a:cubicBezTo>
                      <a:pt x="476" y="46"/>
                      <a:pt x="476" y="45"/>
                      <a:pt x="475" y="45"/>
                    </a:cubicBezTo>
                    <a:cubicBezTo>
                      <a:pt x="463" y="67"/>
                      <a:pt x="451" y="92"/>
                      <a:pt x="442" y="116"/>
                    </a:cubicBezTo>
                    <a:lnTo>
                      <a:pt x="423" y="112"/>
                    </a:lnTo>
                    <a:cubicBezTo>
                      <a:pt x="415" y="74"/>
                      <a:pt x="406" y="37"/>
                      <a:pt x="397" y="0"/>
                    </a:cubicBezTo>
                    <a:cubicBezTo>
                      <a:pt x="395" y="1"/>
                      <a:pt x="396" y="3"/>
                      <a:pt x="395" y="4"/>
                    </a:cubicBezTo>
                    <a:lnTo>
                      <a:pt x="415" y="110"/>
                    </a:lnTo>
                    <a:lnTo>
                      <a:pt x="203" y="69"/>
                    </a:lnTo>
                    <a:cubicBezTo>
                      <a:pt x="202" y="181"/>
                      <a:pt x="198" y="293"/>
                      <a:pt x="198" y="406"/>
                    </a:cubicBezTo>
                    <a:cubicBezTo>
                      <a:pt x="167" y="363"/>
                      <a:pt x="144" y="287"/>
                      <a:pt x="137" y="243"/>
                    </a:cubicBezTo>
                    <a:cubicBezTo>
                      <a:pt x="128" y="190"/>
                      <a:pt x="107" y="111"/>
                      <a:pt x="102" y="54"/>
                    </a:cubicBezTo>
                    <a:lnTo>
                      <a:pt x="110" y="51"/>
                    </a:lnTo>
                    <a:lnTo>
                      <a:pt x="87" y="46"/>
                    </a:lnTo>
                    <a:cubicBezTo>
                      <a:pt x="92" y="91"/>
                      <a:pt x="97" y="148"/>
                      <a:pt x="102" y="162"/>
                    </a:cubicBezTo>
                    <a:cubicBezTo>
                      <a:pt x="70" y="128"/>
                      <a:pt x="42" y="80"/>
                      <a:pt x="17" y="32"/>
                    </a:cubicBezTo>
                    <a:lnTo>
                      <a:pt x="0" y="29"/>
                    </a:lnTo>
                    <a:cubicBezTo>
                      <a:pt x="37" y="93"/>
                      <a:pt x="49" y="131"/>
                      <a:pt x="109" y="189"/>
                    </a:cubicBezTo>
                    <a:cubicBezTo>
                      <a:pt x="113" y="233"/>
                      <a:pt x="143" y="358"/>
                      <a:pt x="156" y="379"/>
                    </a:cubicBezTo>
                    <a:cubicBezTo>
                      <a:pt x="209" y="470"/>
                      <a:pt x="295" y="552"/>
                      <a:pt x="336" y="623"/>
                    </a:cubicBezTo>
                    <a:cubicBezTo>
                      <a:pt x="377" y="695"/>
                      <a:pt x="361" y="682"/>
                      <a:pt x="400" y="748"/>
                    </a:cubicBezTo>
                    <a:cubicBezTo>
                      <a:pt x="440" y="814"/>
                      <a:pt x="409" y="996"/>
                      <a:pt x="413" y="1069"/>
                    </a:cubicBezTo>
                    <a:cubicBezTo>
                      <a:pt x="416" y="1143"/>
                      <a:pt x="411" y="1128"/>
                      <a:pt x="408" y="1217"/>
                    </a:cubicBezTo>
                    <a:cubicBezTo>
                      <a:pt x="434" y="1216"/>
                      <a:pt x="485" y="1217"/>
                      <a:pt x="511" y="1217"/>
                    </a:cubicBezTo>
                    <a:cubicBezTo>
                      <a:pt x="483" y="1108"/>
                      <a:pt x="484" y="1004"/>
                      <a:pt x="479" y="912"/>
                    </a:cubicBezTo>
                    <a:cubicBezTo>
                      <a:pt x="477" y="888"/>
                      <a:pt x="472" y="833"/>
                      <a:pt x="466" y="791"/>
                    </a:cubicBezTo>
                    <a:cubicBezTo>
                      <a:pt x="471" y="770"/>
                      <a:pt x="476" y="749"/>
                      <a:pt x="483" y="728"/>
                    </a:cubicBezTo>
                    <a:cubicBezTo>
                      <a:pt x="548" y="699"/>
                      <a:pt x="581" y="648"/>
                      <a:pt x="607" y="583"/>
                    </a:cubicBezTo>
                    <a:cubicBezTo>
                      <a:pt x="616" y="560"/>
                      <a:pt x="625" y="538"/>
                      <a:pt x="632" y="515"/>
                    </a:cubicBezTo>
                    <a:cubicBezTo>
                      <a:pt x="695" y="451"/>
                      <a:pt x="757" y="386"/>
                      <a:pt x="807" y="311"/>
                    </a:cubicBezTo>
                    <a:cubicBezTo>
                      <a:pt x="808" y="310"/>
                      <a:pt x="809" y="309"/>
                      <a:pt x="810" y="307"/>
                    </a:cubicBezTo>
                    <a:cubicBezTo>
                      <a:pt x="821" y="295"/>
                      <a:pt x="839" y="272"/>
                      <a:pt x="851" y="258"/>
                    </a:cubicBezTo>
                    <a:cubicBezTo>
                      <a:pt x="923" y="222"/>
                      <a:pt x="990" y="183"/>
                      <a:pt x="1052" y="133"/>
                    </a:cubicBezTo>
                    <a:cubicBezTo>
                      <a:pt x="1051" y="132"/>
                      <a:pt x="1051" y="130"/>
                      <a:pt x="1051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4" name="Freeform 45">
                <a:extLst>
                  <a:ext uri="{FF2B5EF4-FFF2-40B4-BE49-F238E27FC236}">
                    <a16:creationId xmlns="" xmlns:a16="http://schemas.microsoft.com/office/drawing/2014/main" id="{EE47D0D9-A495-459A-A887-1DDD10AA4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8362" y="3279774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</p:grpSp>
        <p:grpSp>
          <p:nvGrpSpPr>
            <p:cNvPr id="55" name="그룹 54">
              <a:extLst>
                <a:ext uri="{FF2B5EF4-FFF2-40B4-BE49-F238E27FC236}">
                  <a16:creationId xmlns="" xmlns:a16="http://schemas.microsoft.com/office/drawing/2014/main" id="{DC717128-47F8-4BD6-928C-649465602C8B}"/>
                </a:ext>
              </a:extLst>
            </p:cNvPr>
            <p:cNvGrpSpPr/>
            <p:nvPr/>
          </p:nvGrpSpPr>
          <p:grpSpPr>
            <a:xfrm>
              <a:off x="4495495" y="3691578"/>
              <a:ext cx="647642" cy="770529"/>
              <a:chOff x="5786437" y="3060699"/>
              <a:chExt cx="619125" cy="736601"/>
            </a:xfrm>
            <a:grpFill/>
          </p:grpSpPr>
          <p:sp>
            <p:nvSpPr>
              <p:cNvPr id="56" name="Freeform 20">
                <a:extLst>
                  <a:ext uri="{FF2B5EF4-FFF2-40B4-BE49-F238E27FC236}">
                    <a16:creationId xmlns="" xmlns:a16="http://schemas.microsoft.com/office/drawing/2014/main" id="{E1DDC275-A6C3-407A-BDC1-DE0FFAB41A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6437" y="3167062"/>
                <a:ext cx="174625" cy="114300"/>
              </a:xfrm>
              <a:custGeom>
                <a:avLst/>
                <a:gdLst>
                  <a:gd name="T0" fmla="*/ 296 w 361"/>
                  <a:gd name="T1" fmla="*/ 52 h 233"/>
                  <a:gd name="T2" fmla="*/ 301 w 361"/>
                  <a:gd name="T3" fmla="*/ 48 h 233"/>
                  <a:gd name="T4" fmla="*/ 239 w 361"/>
                  <a:gd name="T5" fmla="*/ 95 h 233"/>
                  <a:gd name="T6" fmla="*/ 224 w 361"/>
                  <a:gd name="T7" fmla="*/ 102 h 233"/>
                  <a:gd name="T8" fmla="*/ 239 w 361"/>
                  <a:gd name="T9" fmla="*/ 95 h 233"/>
                  <a:gd name="T10" fmla="*/ 184 w 361"/>
                  <a:gd name="T11" fmla="*/ 154 h 233"/>
                  <a:gd name="T12" fmla="*/ 187 w 361"/>
                  <a:gd name="T13" fmla="*/ 163 h 233"/>
                  <a:gd name="T14" fmla="*/ 129 w 361"/>
                  <a:gd name="T15" fmla="*/ 175 h 233"/>
                  <a:gd name="T16" fmla="*/ 143 w 361"/>
                  <a:gd name="T17" fmla="*/ 182 h 233"/>
                  <a:gd name="T18" fmla="*/ 131 w 361"/>
                  <a:gd name="T19" fmla="*/ 91 h 233"/>
                  <a:gd name="T20" fmla="*/ 119 w 361"/>
                  <a:gd name="T21" fmla="*/ 84 h 233"/>
                  <a:gd name="T22" fmla="*/ 134 w 361"/>
                  <a:gd name="T23" fmla="*/ 72 h 233"/>
                  <a:gd name="T24" fmla="*/ 173 w 361"/>
                  <a:gd name="T25" fmla="*/ 38 h 233"/>
                  <a:gd name="T26" fmla="*/ 175 w 361"/>
                  <a:gd name="T27" fmla="*/ 50 h 233"/>
                  <a:gd name="T28" fmla="*/ 279 w 361"/>
                  <a:gd name="T29" fmla="*/ 81 h 233"/>
                  <a:gd name="T30" fmla="*/ 279 w 361"/>
                  <a:gd name="T31" fmla="*/ 81 h 233"/>
                  <a:gd name="T32" fmla="*/ 190 w 361"/>
                  <a:gd name="T33" fmla="*/ 120 h 233"/>
                  <a:gd name="T34" fmla="*/ 193 w 361"/>
                  <a:gd name="T35" fmla="*/ 123 h 233"/>
                  <a:gd name="T36" fmla="*/ 219 w 361"/>
                  <a:gd name="T37" fmla="*/ 135 h 233"/>
                  <a:gd name="T38" fmla="*/ 107 w 361"/>
                  <a:gd name="T39" fmla="*/ 139 h 233"/>
                  <a:gd name="T40" fmla="*/ 103 w 361"/>
                  <a:gd name="T41" fmla="*/ 157 h 233"/>
                  <a:gd name="T42" fmla="*/ 131 w 361"/>
                  <a:gd name="T43" fmla="*/ 94 h 233"/>
                  <a:gd name="T44" fmla="*/ 177 w 361"/>
                  <a:gd name="T45" fmla="*/ 104 h 233"/>
                  <a:gd name="T46" fmla="*/ 203 w 361"/>
                  <a:gd name="T47" fmla="*/ 71 h 233"/>
                  <a:gd name="T48" fmla="*/ 203 w 361"/>
                  <a:gd name="T49" fmla="*/ 71 h 233"/>
                  <a:gd name="T50" fmla="*/ 144 w 361"/>
                  <a:gd name="T51" fmla="*/ 132 h 233"/>
                  <a:gd name="T52" fmla="*/ 167 w 361"/>
                  <a:gd name="T53" fmla="*/ 138 h 233"/>
                  <a:gd name="T54" fmla="*/ 327 w 361"/>
                  <a:gd name="T55" fmla="*/ 36 h 233"/>
                  <a:gd name="T56" fmla="*/ 300 w 361"/>
                  <a:gd name="T57" fmla="*/ 0 h 233"/>
                  <a:gd name="T58" fmla="*/ 254 w 361"/>
                  <a:gd name="T59" fmla="*/ 23 h 233"/>
                  <a:gd name="T60" fmla="*/ 221 w 361"/>
                  <a:gd name="T61" fmla="*/ 20 h 233"/>
                  <a:gd name="T62" fmla="*/ 190 w 361"/>
                  <a:gd name="T63" fmla="*/ 23 h 233"/>
                  <a:gd name="T64" fmla="*/ 175 w 361"/>
                  <a:gd name="T65" fmla="*/ 23 h 233"/>
                  <a:gd name="T66" fmla="*/ 169 w 361"/>
                  <a:gd name="T67" fmla="*/ 23 h 233"/>
                  <a:gd name="T68" fmla="*/ 142 w 361"/>
                  <a:gd name="T69" fmla="*/ 46 h 233"/>
                  <a:gd name="T70" fmla="*/ 104 w 361"/>
                  <a:gd name="T71" fmla="*/ 30 h 233"/>
                  <a:gd name="T72" fmla="*/ 106 w 361"/>
                  <a:gd name="T73" fmla="*/ 59 h 233"/>
                  <a:gd name="T74" fmla="*/ 81 w 361"/>
                  <a:gd name="T75" fmla="*/ 74 h 233"/>
                  <a:gd name="T76" fmla="*/ 91 w 361"/>
                  <a:gd name="T77" fmla="*/ 87 h 233"/>
                  <a:gd name="T78" fmla="*/ 78 w 361"/>
                  <a:gd name="T79" fmla="*/ 110 h 233"/>
                  <a:gd name="T80" fmla="*/ 72 w 361"/>
                  <a:gd name="T81" fmla="*/ 133 h 233"/>
                  <a:gd name="T82" fmla="*/ 35 w 361"/>
                  <a:gd name="T83" fmla="*/ 156 h 233"/>
                  <a:gd name="T84" fmla="*/ 41 w 361"/>
                  <a:gd name="T85" fmla="*/ 193 h 233"/>
                  <a:gd name="T86" fmla="*/ 24 w 361"/>
                  <a:gd name="T87" fmla="*/ 219 h 233"/>
                  <a:gd name="T88" fmla="*/ 68 w 361"/>
                  <a:gd name="T89" fmla="*/ 233 h 233"/>
                  <a:gd name="T90" fmla="*/ 94 w 361"/>
                  <a:gd name="T91" fmla="*/ 196 h 233"/>
                  <a:gd name="T92" fmla="*/ 107 w 361"/>
                  <a:gd name="T93" fmla="*/ 201 h 233"/>
                  <a:gd name="T94" fmla="*/ 159 w 361"/>
                  <a:gd name="T95" fmla="*/ 197 h 233"/>
                  <a:gd name="T96" fmla="*/ 200 w 361"/>
                  <a:gd name="T97" fmla="*/ 208 h 233"/>
                  <a:gd name="T98" fmla="*/ 210 w 361"/>
                  <a:gd name="T99" fmla="*/ 182 h 233"/>
                  <a:gd name="T100" fmla="*/ 233 w 361"/>
                  <a:gd name="T101" fmla="*/ 155 h 233"/>
                  <a:gd name="T102" fmla="*/ 245 w 361"/>
                  <a:gd name="T103" fmla="*/ 119 h 233"/>
                  <a:gd name="T104" fmla="*/ 285 w 361"/>
                  <a:gd name="T105" fmla="*/ 126 h 233"/>
                  <a:gd name="T106" fmla="*/ 319 w 361"/>
                  <a:gd name="T107" fmla="*/ 91 h 233"/>
                  <a:gd name="T108" fmla="*/ 361 w 361"/>
                  <a:gd name="T109" fmla="*/ 71 h 233"/>
                  <a:gd name="T110" fmla="*/ 348 w 361"/>
                  <a:gd name="T111" fmla="*/ 4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1" h="233">
                    <a:moveTo>
                      <a:pt x="294" y="63"/>
                    </a:moveTo>
                    <a:cubicBezTo>
                      <a:pt x="292" y="61"/>
                      <a:pt x="291" y="59"/>
                      <a:pt x="289" y="57"/>
                    </a:cubicBezTo>
                    <a:cubicBezTo>
                      <a:pt x="291" y="55"/>
                      <a:pt x="294" y="54"/>
                      <a:pt x="296" y="52"/>
                    </a:cubicBezTo>
                    <a:cubicBezTo>
                      <a:pt x="296" y="51"/>
                      <a:pt x="295" y="51"/>
                      <a:pt x="295" y="51"/>
                    </a:cubicBezTo>
                    <a:cubicBezTo>
                      <a:pt x="296" y="50"/>
                      <a:pt x="297" y="49"/>
                      <a:pt x="298" y="48"/>
                    </a:cubicBezTo>
                    <a:cubicBezTo>
                      <a:pt x="299" y="47"/>
                      <a:pt x="300" y="48"/>
                      <a:pt x="301" y="48"/>
                    </a:cubicBezTo>
                    <a:cubicBezTo>
                      <a:pt x="305" y="50"/>
                      <a:pt x="308" y="52"/>
                      <a:pt x="311" y="54"/>
                    </a:cubicBezTo>
                    <a:cubicBezTo>
                      <a:pt x="304" y="56"/>
                      <a:pt x="298" y="59"/>
                      <a:pt x="294" y="63"/>
                    </a:cubicBezTo>
                    <a:close/>
                    <a:moveTo>
                      <a:pt x="239" y="95"/>
                    </a:moveTo>
                    <a:cubicBezTo>
                      <a:pt x="235" y="97"/>
                      <a:pt x="232" y="100"/>
                      <a:pt x="228" y="103"/>
                    </a:cubicBezTo>
                    <a:cubicBezTo>
                      <a:pt x="228" y="104"/>
                      <a:pt x="227" y="103"/>
                      <a:pt x="226" y="103"/>
                    </a:cubicBezTo>
                    <a:cubicBezTo>
                      <a:pt x="225" y="103"/>
                      <a:pt x="225" y="102"/>
                      <a:pt x="224" y="102"/>
                    </a:cubicBezTo>
                    <a:cubicBezTo>
                      <a:pt x="223" y="100"/>
                      <a:pt x="221" y="97"/>
                      <a:pt x="219" y="95"/>
                    </a:cubicBezTo>
                    <a:cubicBezTo>
                      <a:pt x="224" y="93"/>
                      <a:pt x="229" y="90"/>
                      <a:pt x="232" y="87"/>
                    </a:cubicBezTo>
                    <a:cubicBezTo>
                      <a:pt x="234" y="90"/>
                      <a:pt x="236" y="92"/>
                      <a:pt x="239" y="95"/>
                    </a:cubicBezTo>
                    <a:close/>
                    <a:moveTo>
                      <a:pt x="187" y="163"/>
                    </a:moveTo>
                    <a:cubicBezTo>
                      <a:pt x="186" y="160"/>
                      <a:pt x="184" y="158"/>
                      <a:pt x="182" y="156"/>
                    </a:cubicBezTo>
                    <a:cubicBezTo>
                      <a:pt x="182" y="155"/>
                      <a:pt x="183" y="155"/>
                      <a:pt x="184" y="154"/>
                    </a:cubicBezTo>
                    <a:cubicBezTo>
                      <a:pt x="184" y="153"/>
                      <a:pt x="185" y="154"/>
                      <a:pt x="186" y="154"/>
                    </a:cubicBezTo>
                    <a:cubicBezTo>
                      <a:pt x="190" y="156"/>
                      <a:pt x="193" y="158"/>
                      <a:pt x="196" y="160"/>
                    </a:cubicBezTo>
                    <a:cubicBezTo>
                      <a:pt x="193" y="160"/>
                      <a:pt x="190" y="162"/>
                      <a:pt x="187" y="163"/>
                    </a:cubicBezTo>
                    <a:close/>
                    <a:moveTo>
                      <a:pt x="143" y="182"/>
                    </a:moveTo>
                    <a:cubicBezTo>
                      <a:pt x="142" y="182"/>
                      <a:pt x="141" y="181"/>
                      <a:pt x="140" y="181"/>
                    </a:cubicBezTo>
                    <a:cubicBezTo>
                      <a:pt x="136" y="179"/>
                      <a:pt x="132" y="177"/>
                      <a:pt x="129" y="175"/>
                    </a:cubicBezTo>
                    <a:cubicBezTo>
                      <a:pt x="132" y="175"/>
                      <a:pt x="135" y="173"/>
                      <a:pt x="139" y="172"/>
                    </a:cubicBezTo>
                    <a:cubicBezTo>
                      <a:pt x="140" y="175"/>
                      <a:pt x="142" y="177"/>
                      <a:pt x="145" y="180"/>
                    </a:cubicBezTo>
                    <a:cubicBezTo>
                      <a:pt x="144" y="180"/>
                      <a:pt x="144" y="181"/>
                      <a:pt x="143" y="182"/>
                    </a:cubicBezTo>
                    <a:close/>
                    <a:moveTo>
                      <a:pt x="119" y="84"/>
                    </a:moveTo>
                    <a:cubicBezTo>
                      <a:pt x="123" y="87"/>
                      <a:pt x="127" y="89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23" y="91"/>
                      <a:pt x="116" y="92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4" y="91"/>
                      <a:pt x="117" y="88"/>
                      <a:pt x="119" y="84"/>
                    </a:cubicBezTo>
                    <a:close/>
                    <a:moveTo>
                      <a:pt x="120" y="71"/>
                    </a:moveTo>
                    <a:cubicBezTo>
                      <a:pt x="124" y="70"/>
                      <a:pt x="127" y="67"/>
                      <a:pt x="130" y="64"/>
                    </a:cubicBezTo>
                    <a:cubicBezTo>
                      <a:pt x="131" y="68"/>
                      <a:pt x="133" y="70"/>
                      <a:pt x="134" y="72"/>
                    </a:cubicBezTo>
                    <a:cubicBezTo>
                      <a:pt x="130" y="73"/>
                      <a:pt x="125" y="75"/>
                      <a:pt x="120" y="77"/>
                    </a:cubicBezTo>
                    <a:cubicBezTo>
                      <a:pt x="121" y="75"/>
                      <a:pt x="121" y="73"/>
                      <a:pt x="120" y="71"/>
                    </a:cubicBezTo>
                    <a:close/>
                    <a:moveTo>
                      <a:pt x="173" y="38"/>
                    </a:moveTo>
                    <a:cubicBezTo>
                      <a:pt x="173" y="38"/>
                      <a:pt x="173" y="38"/>
                      <a:pt x="173" y="39"/>
                    </a:cubicBezTo>
                    <a:cubicBezTo>
                      <a:pt x="175" y="42"/>
                      <a:pt x="177" y="46"/>
                      <a:pt x="179" y="49"/>
                    </a:cubicBezTo>
                    <a:cubicBezTo>
                      <a:pt x="178" y="49"/>
                      <a:pt x="177" y="49"/>
                      <a:pt x="175" y="50"/>
                    </a:cubicBezTo>
                    <a:cubicBezTo>
                      <a:pt x="172" y="48"/>
                      <a:pt x="169" y="46"/>
                      <a:pt x="165" y="45"/>
                    </a:cubicBezTo>
                    <a:cubicBezTo>
                      <a:pt x="168" y="43"/>
                      <a:pt x="171" y="41"/>
                      <a:pt x="173" y="38"/>
                    </a:cubicBezTo>
                    <a:close/>
                    <a:moveTo>
                      <a:pt x="279" y="81"/>
                    </a:moveTo>
                    <a:lnTo>
                      <a:pt x="281" y="81"/>
                    </a:lnTo>
                    <a:cubicBezTo>
                      <a:pt x="281" y="82"/>
                      <a:pt x="280" y="82"/>
                      <a:pt x="279" y="82"/>
                    </a:cubicBezTo>
                    <a:cubicBezTo>
                      <a:pt x="279" y="82"/>
                      <a:pt x="279" y="81"/>
                      <a:pt x="279" y="81"/>
                    </a:cubicBezTo>
                    <a:close/>
                    <a:moveTo>
                      <a:pt x="219" y="135"/>
                    </a:moveTo>
                    <a:cubicBezTo>
                      <a:pt x="209" y="130"/>
                      <a:pt x="201" y="128"/>
                      <a:pt x="190" y="130"/>
                    </a:cubicBezTo>
                    <a:cubicBezTo>
                      <a:pt x="191" y="126"/>
                      <a:pt x="191" y="123"/>
                      <a:pt x="190" y="120"/>
                    </a:cubicBezTo>
                    <a:cubicBezTo>
                      <a:pt x="192" y="119"/>
                      <a:pt x="194" y="118"/>
                      <a:pt x="196" y="116"/>
                    </a:cubicBezTo>
                    <a:cubicBezTo>
                      <a:pt x="197" y="117"/>
                      <a:pt x="197" y="117"/>
                      <a:pt x="198" y="117"/>
                    </a:cubicBezTo>
                    <a:cubicBezTo>
                      <a:pt x="196" y="119"/>
                      <a:pt x="194" y="121"/>
                      <a:pt x="193" y="123"/>
                    </a:cubicBezTo>
                    <a:cubicBezTo>
                      <a:pt x="203" y="128"/>
                      <a:pt x="211" y="130"/>
                      <a:pt x="222" y="127"/>
                    </a:cubicBezTo>
                    <a:cubicBezTo>
                      <a:pt x="222" y="129"/>
                      <a:pt x="222" y="131"/>
                      <a:pt x="222" y="133"/>
                    </a:cubicBezTo>
                    <a:cubicBezTo>
                      <a:pt x="221" y="134"/>
                      <a:pt x="220" y="134"/>
                      <a:pt x="219" y="135"/>
                    </a:cubicBezTo>
                    <a:close/>
                    <a:moveTo>
                      <a:pt x="103" y="157"/>
                    </a:moveTo>
                    <a:cubicBezTo>
                      <a:pt x="101" y="157"/>
                      <a:pt x="99" y="156"/>
                      <a:pt x="97" y="155"/>
                    </a:cubicBezTo>
                    <a:cubicBezTo>
                      <a:pt x="102" y="150"/>
                      <a:pt x="105" y="145"/>
                      <a:pt x="107" y="139"/>
                    </a:cubicBezTo>
                    <a:cubicBezTo>
                      <a:pt x="108" y="140"/>
                      <a:pt x="109" y="141"/>
                      <a:pt x="111" y="142"/>
                    </a:cubicBezTo>
                    <a:cubicBezTo>
                      <a:pt x="112" y="146"/>
                      <a:pt x="114" y="149"/>
                      <a:pt x="116" y="152"/>
                    </a:cubicBezTo>
                    <a:cubicBezTo>
                      <a:pt x="111" y="153"/>
                      <a:pt x="107" y="155"/>
                      <a:pt x="103" y="157"/>
                    </a:cubicBezTo>
                    <a:close/>
                    <a:moveTo>
                      <a:pt x="131" y="98"/>
                    </a:moveTo>
                    <a:cubicBezTo>
                      <a:pt x="130" y="99"/>
                      <a:pt x="129" y="100"/>
                      <a:pt x="128" y="100"/>
                    </a:cubicBezTo>
                    <a:cubicBezTo>
                      <a:pt x="129" y="98"/>
                      <a:pt x="130" y="96"/>
                      <a:pt x="131" y="94"/>
                    </a:cubicBezTo>
                    <a:cubicBezTo>
                      <a:pt x="131" y="95"/>
                      <a:pt x="131" y="97"/>
                      <a:pt x="131" y="98"/>
                    </a:cubicBezTo>
                    <a:close/>
                    <a:moveTo>
                      <a:pt x="183" y="106"/>
                    </a:moveTo>
                    <a:cubicBezTo>
                      <a:pt x="181" y="105"/>
                      <a:pt x="179" y="104"/>
                      <a:pt x="177" y="104"/>
                    </a:cubicBezTo>
                    <a:cubicBezTo>
                      <a:pt x="178" y="103"/>
                      <a:pt x="178" y="103"/>
                      <a:pt x="179" y="103"/>
                    </a:cubicBezTo>
                    <a:cubicBezTo>
                      <a:pt x="180" y="104"/>
                      <a:pt x="182" y="105"/>
                      <a:pt x="183" y="106"/>
                    </a:cubicBezTo>
                    <a:close/>
                    <a:moveTo>
                      <a:pt x="203" y="71"/>
                    </a:moveTo>
                    <a:cubicBezTo>
                      <a:pt x="202" y="70"/>
                      <a:pt x="200" y="70"/>
                      <a:pt x="199" y="70"/>
                    </a:cubicBezTo>
                    <a:cubicBezTo>
                      <a:pt x="200" y="69"/>
                      <a:pt x="201" y="69"/>
                      <a:pt x="202" y="68"/>
                    </a:cubicBezTo>
                    <a:cubicBezTo>
                      <a:pt x="202" y="69"/>
                      <a:pt x="203" y="70"/>
                      <a:pt x="203" y="71"/>
                    </a:cubicBezTo>
                    <a:close/>
                    <a:moveTo>
                      <a:pt x="155" y="147"/>
                    </a:moveTo>
                    <a:lnTo>
                      <a:pt x="154" y="146"/>
                    </a:lnTo>
                    <a:cubicBezTo>
                      <a:pt x="152" y="140"/>
                      <a:pt x="149" y="135"/>
                      <a:pt x="144" y="132"/>
                    </a:cubicBezTo>
                    <a:cubicBezTo>
                      <a:pt x="152" y="130"/>
                      <a:pt x="158" y="127"/>
                      <a:pt x="162" y="121"/>
                    </a:cubicBezTo>
                    <a:cubicBezTo>
                      <a:pt x="164" y="122"/>
                      <a:pt x="166" y="123"/>
                      <a:pt x="169" y="123"/>
                    </a:cubicBezTo>
                    <a:cubicBezTo>
                      <a:pt x="167" y="127"/>
                      <a:pt x="167" y="132"/>
                      <a:pt x="167" y="138"/>
                    </a:cubicBezTo>
                    <a:cubicBezTo>
                      <a:pt x="163" y="140"/>
                      <a:pt x="159" y="143"/>
                      <a:pt x="155" y="147"/>
                    </a:cubicBezTo>
                    <a:close/>
                    <a:moveTo>
                      <a:pt x="348" y="49"/>
                    </a:moveTo>
                    <a:cubicBezTo>
                      <a:pt x="342" y="43"/>
                      <a:pt x="335" y="39"/>
                      <a:pt x="327" y="36"/>
                    </a:cubicBezTo>
                    <a:cubicBezTo>
                      <a:pt x="330" y="34"/>
                      <a:pt x="332" y="31"/>
                      <a:pt x="334" y="28"/>
                    </a:cubicBezTo>
                    <a:cubicBezTo>
                      <a:pt x="324" y="23"/>
                      <a:pt x="316" y="21"/>
                      <a:pt x="305" y="24"/>
                    </a:cubicBezTo>
                    <a:cubicBezTo>
                      <a:pt x="307" y="14"/>
                      <a:pt x="304" y="8"/>
                      <a:pt x="300" y="0"/>
                    </a:cubicBezTo>
                    <a:cubicBezTo>
                      <a:pt x="286" y="8"/>
                      <a:pt x="280" y="16"/>
                      <a:pt x="282" y="32"/>
                    </a:cubicBezTo>
                    <a:cubicBezTo>
                      <a:pt x="274" y="28"/>
                      <a:pt x="267" y="25"/>
                      <a:pt x="259" y="26"/>
                    </a:cubicBezTo>
                    <a:cubicBezTo>
                      <a:pt x="258" y="25"/>
                      <a:pt x="256" y="24"/>
                      <a:pt x="254" y="23"/>
                    </a:cubicBezTo>
                    <a:cubicBezTo>
                      <a:pt x="254" y="15"/>
                      <a:pt x="252" y="10"/>
                      <a:pt x="248" y="3"/>
                    </a:cubicBezTo>
                    <a:cubicBezTo>
                      <a:pt x="239" y="8"/>
                      <a:pt x="234" y="13"/>
                      <a:pt x="231" y="21"/>
                    </a:cubicBezTo>
                    <a:cubicBezTo>
                      <a:pt x="228" y="20"/>
                      <a:pt x="225" y="20"/>
                      <a:pt x="221" y="20"/>
                    </a:cubicBezTo>
                    <a:cubicBezTo>
                      <a:pt x="222" y="26"/>
                      <a:pt x="224" y="32"/>
                      <a:pt x="226" y="37"/>
                    </a:cubicBezTo>
                    <a:cubicBezTo>
                      <a:pt x="223" y="39"/>
                      <a:pt x="220" y="41"/>
                      <a:pt x="217" y="44"/>
                    </a:cubicBezTo>
                    <a:cubicBezTo>
                      <a:pt x="213" y="30"/>
                      <a:pt x="204" y="25"/>
                      <a:pt x="190" y="23"/>
                    </a:cubicBezTo>
                    <a:cubicBezTo>
                      <a:pt x="190" y="24"/>
                      <a:pt x="190" y="26"/>
                      <a:pt x="190" y="27"/>
                    </a:cubicBezTo>
                    <a:cubicBezTo>
                      <a:pt x="190" y="27"/>
                      <a:pt x="189" y="27"/>
                      <a:pt x="189" y="27"/>
                    </a:cubicBezTo>
                    <a:cubicBezTo>
                      <a:pt x="184" y="25"/>
                      <a:pt x="180" y="24"/>
                      <a:pt x="175" y="23"/>
                    </a:cubicBezTo>
                    <a:cubicBezTo>
                      <a:pt x="175" y="23"/>
                      <a:pt x="175" y="22"/>
                      <a:pt x="175" y="22"/>
                    </a:cubicBezTo>
                    <a:cubicBezTo>
                      <a:pt x="173" y="22"/>
                      <a:pt x="172" y="22"/>
                      <a:pt x="170" y="23"/>
                    </a:cubicBezTo>
                    <a:cubicBezTo>
                      <a:pt x="170" y="23"/>
                      <a:pt x="170" y="23"/>
                      <a:pt x="169" y="23"/>
                    </a:cubicBezTo>
                    <a:cubicBezTo>
                      <a:pt x="169" y="23"/>
                      <a:pt x="169" y="23"/>
                      <a:pt x="169" y="23"/>
                    </a:cubicBezTo>
                    <a:cubicBezTo>
                      <a:pt x="160" y="26"/>
                      <a:pt x="154" y="31"/>
                      <a:pt x="152" y="42"/>
                    </a:cubicBezTo>
                    <a:cubicBezTo>
                      <a:pt x="149" y="43"/>
                      <a:pt x="145" y="44"/>
                      <a:pt x="142" y="46"/>
                    </a:cubicBezTo>
                    <a:cubicBezTo>
                      <a:pt x="138" y="38"/>
                      <a:pt x="130" y="33"/>
                      <a:pt x="123" y="30"/>
                    </a:cubicBezTo>
                    <a:cubicBezTo>
                      <a:pt x="122" y="31"/>
                      <a:pt x="122" y="31"/>
                      <a:pt x="123" y="34"/>
                    </a:cubicBezTo>
                    <a:lnTo>
                      <a:pt x="104" y="30"/>
                    </a:lnTo>
                    <a:cubicBezTo>
                      <a:pt x="106" y="39"/>
                      <a:pt x="109" y="46"/>
                      <a:pt x="116" y="53"/>
                    </a:cubicBezTo>
                    <a:cubicBezTo>
                      <a:pt x="113" y="55"/>
                      <a:pt x="111" y="57"/>
                      <a:pt x="108" y="59"/>
                    </a:cubicBezTo>
                    <a:cubicBezTo>
                      <a:pt x="107" y="60"/>
                      <a:pt x="107" y="59"/>
                      <a:pt x="106" y="59"/>
                    </a:cubicBezTo>
                    <a:cubicBezTo>
                      <a:pt x="93" y="51"/>
                      <a:pt x="83" y="48"/>
                      <a:pt x="70" y="58"/>
                    </a:cubicBezTo>
                    <a:cubicBezTo>
                      <a:pt x="75" y="62"/>
                      <a:pt x="80" y="66"/>
                      <a:pt x="86" y="68"/>
                    </a:cubicBezTo>
                    <a:cubicBezTo>
                      <a:pt x="84" y="70"/>
                      <a:pt x="82" y="72"/>
                      <a:pt x="81" y="74"/>
                    </a:cubicBezTo>
                    <a:cubicBezTo>
                      <a:pt x="88" y="77"/>
                      <a:pt x="95" y="79"/>
                      <a:pt x="103" y="77"/>
                    </a:cubicBezTo>
                    <a:cubicBezTo>
                      <a:pt x="102" y="82"/>
                      <a:pt x="103" y="86"/>
                      <a:pt x="105" y="90"/>
                    </a:cubicBezTo>
                    <a:cubicBezTo>
                      <a:pt x="101" y="89"/>
                      <a:pt x="96" y="87"/>
                      <a:pt x="91" y="87"/>
                    </a:cubicBezTo>
                    <a:cubicBezTo>
                      <a:pt x="91" y="88"/>
                      <a:pt x="91" y="89"/>
                      <a:pt x="91" y="91"/>
                    </a:cubicBezTo>
                    <a:cubicBezTo>
                      <a:pt x="84" y="88"/>
                      <a:pt x="77" y="87"/>
                      <a:pt x="70" y="86"/>
                    </a:cubicBezTo>
                    <a:cubicBezTo>
                      <a:pt x="71" y="95"/>
                      <a:pt x="74" y="102"/>
                      <a:pt x="78" y="110"/>
                    </a:cubicBezTo>
                    <a:cubicBezTo>
                      <a:pt x="77" y="111"/>
                      <a:pt x="76" y="112"/>
                      <a:pt x="76" y="114"/>
                    </a:cubicBezTo>
                    <a:cubicBezTo>
                      <a:pt x="68" y="116"/>
                      <a:pt x="63" y="120"/>
                      <a:pt x="57" y="126"/>
                    </a:cubicBezTo>
                    <a:cubicBezTo>
                      <a:pt x="61" y="129"/>
                      <a:pt x="67" y="131"/>
                      <a:pt x="72" y="133"/>
                    </a:cubicBezTo>
                    <a:cubicBezTo>
                      <a:pt x="68" y="136"/>
                      <a:pt x="64" y="138"/>
                      <a:pt x="62" y="142"/>
                    </a:cubicBezTo>
                    <a:cubicBezTo>
                      <a:pt x="44" y="133"/>
                      <a:pt x="31" y="134"/>
                      <a:pt x="15" y="145"/>
                    </a:cubicBezTo>
                    <a:cubicBezTo>
                      <a:pt x="22" y="150"/>
                      <a:pt x="28" y="154"/>
                      <a:pt x="35" y="156"/>
                    </a:cubicBezTo>
                    <a:lnTo>
                      <a:pt x="15" y="164"/>
                    </a:lnTo>
                    <a:cubicBezTo>
                      <a:pt x="24" y="173"/>
                      <a:pt x="33" y="178"/>
                      <a:pt x="46" y="180"/>
                    </a:cubicBezTo>
                    <a:cubicBezTo>
                      <a:pt x="44" y="184"/>
                      <a:pt x="43" y="189"/>
                      <a:pt x="41" y="193"/>
                    </a:cubicBezTo>
                    <a:cubicBezTo>
                      <a:pt x="41" y="194"/>
                      <a:pt x="40" y="194"/>
                      <a:pt x="39" y="194"/>
                    </a:cubicBezTo>
                    <a:cubicBezTo>
                      <a:pt x="19" y="195"/>
                      <a:pt x="6" y="201"/>
                      <a:pt x="0" y="221"/>
                    </a:cubicBezTo>
                    <a:cubicBezTo>
                      <a:pt x="9" y="222"/>
                      <a:pt x="16" y="221"/>
                      <a:pt x="24" y="219"/>
                    </a:cubicBezTo>
                    <a:cubicBezTo>
                      <a:pt x="24" y="222"/>
                      <a:pt x="24" y="226"/>
                      <a:pt x="24" y="229"/>
                    </a:cubicBezTo>
                    <a:cubicBezTo>
                      <a:pt x="34" y="228"/>
                      <a:pt x="43" y="225"/>
                      <a:pt x="50" y="216"/>
                    </a:cubicBezTo>
                    <a:cubicBezTo>
                      <a:pt x="54" y="225"/>
                      <a:pt x="60" y="229"/>
                      <a:pt x="68" y="233"/>
                    </a:cubicBezTo>
                    <a:cubicBezTo>
                      <a:pt x="74" y="219"/>
                      <a:pt x="74" y="208"/>
                      <a:pt x="64" y="197"/>
                    </a:cubicBezTo>
                    <a:cubicBezTo>
                      <a:pt x="65" y="195"/>
                      <a:pt x="65" y="194"/>
                      <a:pt x="66" y="193"/>
                    </a:cubicBezTo>
                    <a:cubicBezTo>
                      <a:pt x="74" y="197"/>
                      <a:pt x="83" y="198"/>
                      <a:pt x="94" y="196"/>
                    </a:cubicBezTo>
                    <a:cubicBezTo>
                      <a:pt x="95" y="198"/>
                      <a:pt x="95" y="201"/>
                      <a:pt x="96" y="203"/>
                    </a:cubicBezTo>
                    <a:cubicBezTo>
                      <a:pt x="101" y="202"/>
                      <a:pt x="105" y="201"/>
                      <a:pt x="109" y="199"/>
                    </a:cubicBezTo>
                    <a:cubicBezTo>
                      <a:pt x="109" y="200"/>
                      <a:pt x="108" y="200"/>
                      <a:pt x="107" y="201"/>
                    </a:cubicBezTo>
                    <a:cubicBezTo>
                      <a:pt x="117" y="206"/>
                      <a:pt x="126" y="208"/>
                      <a:pt x="137" y="206"/>
                    </a:cubicBezTo>
                    <a:cubicBezTo>
                      <a:pt x="135" y="215"/>
                      <a:pt x="138" y="222"/>
                      <a:pt x="142" y="229"/>
                    </a:cubicBezTo>
                    <a:cubicBezTo>
                      <a:pt x="155" y="221"/>
                      <a:pt x="161" y="213"/>
                      <a:pt x="159" y="197"/>
                    </a:cubicBezTo>
                    <a:cubicBezTo>
                      <a:pt x="164" y="195"/>
                      <a:pt x="168" y="192"/>
                      <a:pt x="171" y="189"/>
                    </a:cubicBezTo>
                    <a:lnTo>
                      <a:pt x="173" y="189"/>
                    </a:lnTo>
                    <a:cubicBezTo>
                      <a:pt x="177" y="202"/>
                      <a:pt x="186" y="207"/>
                      <a:pt x="200" y="208"/>
                    </a:cubicBezTo>
                    <a:cubicBezTo>
                      <a:pt x="200" y="207"/>
                      <a:pt x="200" y="206"/>
                      <a:pt x="200" y="204"/>
                    </a:cubicBezTo>
                    <a:cubicBezTo>
                      <a:pt x="207" y="207"/>
                      <a:pt x="213" y="208"/>
                      <a:pt x="220" y="208"/>
                    </a:cubicBezTo>
                    <a:cubicBezTo>
                      <a:pt x="219" y="199"/>
                      <a:pt x="216" y="190"/>
                      <a:pt x="210" y="182"/>
                    </a:cubicBezTo>
                    <a:cubicBezTo>
                      <a:pt x="220" y="180"/>
                      <a:pt x="226" y="176"/>
                      <a:pt x="233" y="169"/>
                    </a:cubicBezTo>
                    <a:cubicBezTo>
                      <a:pt x="229" y="166"/>
                      <a:pt x="225" y="164"/>
                      <a:pt x="220" y="162"/>
                    </a:cubicBezTo>
                    <a:cubicBezTo>
                      <a:pt x="224" y="161"/>
                      <a:pt x="229" y="159"/>
                      <a:pt x="233" y="155"/>
                    </a:cubicBezTo>
                    <a:cubicBezTo>
                      <a:pt x="248" y="161"/>
                      <a:pt x="260" y="159"/>
                      <a:pt x="275" y="149"/>
                    </a:cubicBezTo>
                    <a:cubicBezTo>
                      <a:pt x="264" y="141"/>
                      <a:pt x="254" y="137"/>
                      <a:pt x="242" y="137"/>
                    </a:cubicBezTo>
                    <a:cubicBezTo>
                      <a:pt x="245" y="132"/>
                      <a:pt x="246" y="126"/>
                      <a:pt x="245" y="119"/>
                    </a:cubicBezTo>
                    <a:cubicBezTo>
                      <a:pt x="250" y="117"/>
                      <a:pt x="254" y="114"/>
                      <a:pt x="258" y="110"/>
                    </a:cubicBezTo>
                    <a:cubicBezTo>
                      <a:pt x="262" y="124"/>
                      <a:pt x="271" y="128"/>
                      <a:pt x="285" y="130"/>
                    </a:cubicBezTo>
                    <a:cubicBezTo>
                      <a:pt x="285" y="129"/>
                      <a:pt x="285" y="127"/>
                      <a:pt x="285" y="126"/>
                    </a:cubicBezTo>
                    <a:cubicBezTo>
                      <a:pt x="292" y="129"/>
                      <a:pt x="299" y="130"/>
                      <a:pt x="306" y="130"/>
                    </a:cubicBezTo>
                    <a:cubicBezTo>
                      <a:pt x="304" y="120"/>
                      <a:pt x="302" y="112"/>
                      <a:pt x="296" y="104"/>
                    </a:cubicBezTo>
                    <a:cubicBezTo>
                      <a:pt x="305" y="102"/>
                      <a:pt x="312" y="97"/>
                      <a:pt x="319" y="91"/>
                    </a:cubicBezTo>
                    <a:cubicBezTo>
                      <a:pt x="314" y="88"/>
                      <a:pt x="309" y="85"/>
                      <a:pt x="304" y="83"/>
                    </a:cubicBezTo>
                    <a:cubicBezTo>
                      <a:pt x="308" y="81"/>
                      <a:pt x="311" y="78"/>
                      <a:pt x="314" y="75"/>
                    </a:cubicBezTo>
                    <a:cubicBezTo>
                      <a:pt x="331" y="83"/>
                      <a:pt x="344" y="82"/>
                      <a:pt x="361" y="71"/>
                    </a:cubicBezTo>
                    <a:cubicBezTo>
                      <a:pt x="347" y="60"/>
                      <a:pt x="334" y="56"/>
                      <a:pt x="317" y="60"/>
                    </a:cubicBezTo>
                    <a:cubicBezTo>
                      <a:pt x="317" y="58"/>
                      <a:pt x="317" y="57"/>
                      <a:pt x="316" y="55"/>
                    </a:cubicBezTo>
                    <a:cubicBezTo>
                      <a:pt x="327" y="59"/>
                      <a:pt x="337" y="58"/>
                      <a:pt x="34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7" name="Freeform 21">
                <a:extLst>
                  <a:ext uri="{FF2B5EF4-FFF2-40B4-BE49-F238E27FC236}">
                    <a16:creationId xmlns="" xmlns:a16="http://schemas.microsoft.com/office/drawing/2014/main" id="{A2CDE5ED-95AC-4558-870B-28C581E71C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8674" y="3176587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2"/>
                      <a:pt x="134" y="139"/>
                      <a:pt x="132" y="135"/>
                    </a:cubicBezTo>
                    <a:cubicBezTo>
                      <a:pt x="135" y="137"/>
                      <a:pt x="139" y="137"/>
                      <a:pt x="142" y="138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6"/>
                      <a:pt x="170" y="56"/>
                      <a:pt x="173" y="54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40"/>
                      <a:pt x="309" y="139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4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79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3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8" name="Freeform 22">
                <a:extLst>
                  <a:ext uri="{FF2B5EF4-FFF2-40B4-BE49-F238E27FC236}">
                    <a16:creationId xmlns="" xmlns:a16="http://schemas.microsoft.com/office/drawing/2014/main" id="{BBEB18DF-493B-4B1F-BEB3-B1EE513C5F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5037" y="3243262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3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lnTo>
                      <a:pt x="250" y="30"/>
                    </a:ln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7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4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9" name="Freeform 23">
                <a:extLst>
                  <a:ext uri="{FF2B5EF4-FFF2-40B4-BE49-F238E27FC236}">
                    <a16:creationId xmlns="" xmlns:a16="http://schemas.microsoft.com/office/drawing/2014/main" id="{2E29CFA1-B129-48C3-BA30-4F6BC4504E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0449" y="3259137"/>
                <a:ext cx="187325" cy="104775"/>
              </a:xfrm>
              <a:custGeom>
                <a:avLst/>
                <a:gdLst>
                  <a:gd name="T0" fmla="*/ 340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8 w 386"/>
                  <a:gd name="T13" fmla="*/ 158 h 214"/>
                  <a:gd name="T14" fmla="*/ 132 w 386"/>
                  <a:gd name="T15" fmla="*/ 136 h 214"/>
                  <a:gd name="T16" fmla="*/ 141 w 386"/>
                  <a:gd name="T17" fmla="*/ 149 h 214"/>
                  <a:gd name="T18" fmla="*/ 180 w 386"/>
                  <a:gd name="T19" fmla="*/ 67 h 214"/>
                  <a:gd name="T20" fmla="*/ 174 w 386"/>
                  <a:gd name="T21" fmla="*/ 54 h 214"/>
                  <a:gd name="T22" fmla="*/ 193 w 386"/>
                  <a:gd name="T23" fmla="*/ 53 h 214"/>
                  <a:gd name="T24" fmla="*/ 245 w 386"/>
                  <a:gd name="T25" fmla="*/ 45 h 214"/>
                  <a:gd name="T26" fmla="*/ 240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4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4 w 386"/>
                  <a:gd name="T39" fmla="*/ 93 h 214"/>
                  <a:gd name="T40" fmla="*/ 120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69 w 386"/>
                  <a:gd name="T51" fmla="*/ 108 h 214"/>
                  <a:gd name="T52" fmla="*/ 185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7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1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9" y="155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5"/>
                      <a:pt x="190" y="44"/>
                      <a:pt x="194" y="44"/>
                    </a:cubicBezTo>
                    <a:cubicBezTo>
                      <a:pt x="194" y="47"/>
                      <a:pt x="193" y="50"/>
                      <a:pt x="193" y="53"/>
                    </a:cubicBezTo>
                    <a:cubicBezTo>
                      <a:pt x="189" y="51"/>
                      <a:pt x="185" y="49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30" y="97"/>
                      <a:pt x="134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7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3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7"/>
                      <a:pt x="90" y="139"/>
                      <a:pt x="90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0" name="Freeform 24">
                <a:extLst>
                  <a:ext uri="{FF2B5EF4-FFF2-40B4-BE49-F238E27FC236}">
                    <a16:creationId xmlns="" xmlns:a16="http://schemas.microsoft.com/office/drawing/2014/main" id="{5387C833-67AF-4F53-B9FA-E9F7355200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4249" y="3195637"/>
                <a:ext cx="187325" cy="103188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1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8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9" y="147"/>
                      <a:pt x="189" y="147"/>
                      <a:pt x="190" y="147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lnTo>
                      <a:pt x="180" y="66"/>
                    </a:ln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7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1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2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7"/>
                      <a:pt x="189" y="26"/>
                    </a:cubicBezTo>
                    <a:cubicBezTo>
                      <a:pt x="186" y="26"/>
                      <a:pt x="182" y="26"/>
                      <a:pt x="179" y="26"/>
                    </a:cubicBezTo>
                    <a:cubicBezTo>
                      <a:pt x="178" y="27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2"/>
                      <a:pt x="108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2" y="136"/>
                      <a:pt x="91" y="138"/>
                      <a:pt x="90" y="141"/>
                    </a:cubicBezTo>
                    <a:cubicBezTo>
                      <a:pt x="95" y="142"/>
                      <a:pt x="99" y="144"/>
                      <a:pt x="103" y="144"/>
                    </a:cubicBezTo>
                    <a:cubicBezTo>
                      <a:pt x="102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2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8"/>
                      <a:pt x="216" y="174"/>
                    </a:cubicBezTo>
                    <a:cubicBezTo>
                      <a:pt x="221" y="176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1" name="Freeform 25">
                <a:extLst>
                  <a:ext uri="{FF2B5EF4-FFF2-40B4-BE49-F238E27FC236}">
                    <a16:creationId xmlns="" xmlns:a16="http://schemas.microsoft.com/office/drawing/2014/main" id="{8368599F-ABCD-455C-B668-87E77C9C5D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962" y="3209924"/>
                <a:ext cx="187325" cy="104775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9 w 385"/>
                  <a:gd name="T5" fmla="*/ 129 h 214"/>
                  <a:gd name="T6" fmla="*/ 252 w 385"/>
                  <a:gd name="T7" fmla="*/ 127 h 214"/>
                  <a:gd name="T8" fmla="*/ 269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1 w 385"/>
                  <a:gd name="T17" fmla="*/ 149 h 214"/>
                  <a:gd name="T18" fmla="*/ 180 w 385"/>
                  <a:gd name="T19" fmla="*/ 67 h 214"/>
                  <a:gd name="T20" fmla="*/ 174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10 w 385"/>
                  <a:gd name="T29" fmla="*/ 139 h 214"/>
                  <a:gd name="T30" fmla="*/ 310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9 w 385"/>
                  <a:gd name="T43" fmla="*/ 69 h 214"/>
                  <a:gd name="T44" fmla="*/ 212 w 385"/>
                  <a:gd name="T45" fmla="*/ 102 h 214"/>
                  <a:gd name="T46" fmla="*/ 252 w 385"/>
                  <a:gd name="T47" fmla="*/ 89 h 214"/>
                  <a:gd name="T48" fmla="*/ 252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5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50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4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8 w 385"/>
                  <a:gd name="T81" fmla="*/ 69 h 214"/>
                  <a:gd name="T82" fmla="*/ 65 w 385"/>
                  <a:gd name="T83" fmla="*/ 68 h 214"/>
                  <a:gd name="T84" fmla="*/ 50 w 385"/>
                  <a:gd name="T85" fmla="*/ 103 h 214"/>
                  <a:gd name="T86" fmla="*/ 21 w 385"/>
                  <a:gd name="T87" fmla="*/ 115 h 214"/>
                  <a:gd name="T88" fmla="*/ 51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4 w 385"/>
                  <a:gd name="T97" fmla="*/ 202 h 214"/>
                  <a:gd name="T98" fmla="*/ 197 w 385"/>
                  <a:gd name="T99" fmla="*/ 186 h 214"/>
                  <a:gd name="T100" fmla="*/ 231 w 385"/>
                  <a:gd name="T101" fmla="*/ 176 h 214"/>
                  <a:gd name="T102" fmla="*/ 261 w 385"/>
                  <a:gd name="T103" fmla="*/ 152 h 214"/>
                  <a:gd name="T104" fmla="*/ 291 w 385"/>
                  <a:gd name="T105" fmla="*/ 180 h 214"/>
                  <a:gd name="T106" fmla="*/ 338 w 385"/>
                  <a:gd name="T107" fmla="*/ 169 h 214"/>
                  <a:gd name="T108" fmla="*/ 384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2"/>
                      <a:pt x="346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9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2" y="127"/>
                    </a:cubicBezTo>
                    <a:cubicBezTo>
                      <a:pt x="253" y="124"/>
                      <a:pt x="252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2" y="141"/>
                      <a:pt x="143" y="145"/>
                      <a:pt x="143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5" y="59"/>
                      <a:pt x="178" y="63"/>
                      <a:pt x="180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5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5" y="46"/>
                    </a:ln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40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5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7"/>
                      <a:pt x="135" y="98"/>
                    </a:cubicBezTo>
                    <a:cubicBezTo>
                      <a:pt x="135" y="102"/>
                      <a:pt x="134" y="106"/>
                      <a:pt x="135" y="110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2" y="29"/>
                      <a:pt x="225" y="37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0" y="24"/>
                      <a:pt x="148" y="24"/>
                    </a:cubicBezTo>
                    <a:cubicBezTo>
                      <a:pt x="152" y="32"/>
                      <a:pt x="157" y="37"/>
                      <a:pt x="164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3" y="48"/>
                      <a:pt x="54" y="48"/>
                    </a:cubicBezTo>
                    <a:cubicBezTo>
                      <a:pt x="56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5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2" name="Freeform 26">
                <a:extLst>
                  <a:ext uri="{FF2B5EF4-FFF2-40B4-BE49-F238E27FC236}">
                    <a16:creationId xmlns="" xmlns:a16="http://schemas.microsoft.com/office/drawing/2014/main" id="{9A4290DA-2B7B-4E22-B3A6-EA1247B178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59474" y="3151187"/>
                <a:ext cx="187325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6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3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9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3" name="Freeform 27">
                <a:extLst>
                  <a:ext uri="{FF2B5EF4-FFF2-40B4-BE49-F238E27FC236}">
                    <a16:creationId xmlns="" xmlns:a16="http://schemas.microsoft.com/office/drawing/2014/main" id="{A012328A-E079-4FC4-8CDD-D756900968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712" y="3113087"/>
                <a:ext cx="187325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2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4" name="Freeform 28">
                <a:extLst>
                  <a:ext uri="{FF2B5EF4-FFF2-40B4-BE49-F238E27FC236}">
                    <a16:creationId xmlns="" xmlns:a16="http://schemas.microsoft.com/office/drawing/2014/main" id="{321694A1-ED42-412A-A067-6D7805FA38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8524" y="31273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0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1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39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0" y="148"/>
                    </a:moveTo>
                    <a:cubicBezTo>
                      <a:pt x="139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0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2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5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5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0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2" y="79"/>
                      <a:pt x="321" y="77"/>
                      <a:pt x="320" y="76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4" y="32"/>
                      <a:pt x="255" y="32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4" y="13"/>
                    </a:cubicBezTo>
                    <a:lnTo>
                      <a:pt x="191" y="0"/>
                    </a:lnTo>
                    <a:cubicBezTo>
                      <a:pt x="188" y="8"/>
                      <a:pt x="186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7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4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5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79"/>
                    </a:cubicBezTo>
                    <a:cubicBezTo>
                      <a:pt x="294" y="185"/>
                      <a:pt x="299" y="190"/>
                      <a:pt x="305" y="194"/>
                    </a:cubicBezTo>
                    <a:cubicBezTo>
                      <a:pt x="309" y="185"/>
                      <a:pt x="311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5" name="Freeform 29">
                <a:extLst>
                  <a:ext uri="{FF2B5EF4-FFF2-40B4-BE49-F238E27FC236}">
                    <a16:creationId xmlns="" xmlns:a16="http://schemas.microsoft.com/office/drawing/2014/main" id="{A3D80807-75CD-473D-B189-9FA5C9162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8537" y="3089274"/>
                <a:ext cx="188913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1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9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6" name="Freeform 30">
                <a:extLst>
                  <a:ext uri="{FF2B5EF4-FFF2-40B4-BE49-F238E27FC236}">
                    <a16:creationId xmlns="" xmlns:a16="http://schemas.microsoft.com/office/drawing/2014/main" id="{A469CB71-C892-4431-BD72-7913431FFB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48362" y="3074987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7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2"/>
                      <a:pt x="238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9" y="70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5" y="102"/>
                    </a:cubicBezTo>
                    <a:cubicBezTo>
                      <a:pt x="215" y="104"/>
                      <a:pt x="216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4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7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6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6"/>
                      <a:pt x="54" y="100"/>
                      <a:pt x="50" y="102"/>
                    </a:cubicBezTo>
                    <a:cubicBezTo>
                      <a:pt x="50" y="103"/>
                      <a:pt x="48" y="102"/>
                      <a:pt x="48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5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7" name="Freeform 31">
                <a:extLst>
                  <a:ext uri="{FF2B5EF4-FFF2-40B4-BE49-F238E27FC236}">
                    <a16:creationId xmlns="" xmlns:a16="http://schemas.microsoft.com/office/drawing/2014/main" id="{12738983-593B-4E4A-8CDB-3616FB1EF9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70574" y="3060699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2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5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29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4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2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3" y="79"/>
                      <a:pt x="321" y="77"/>
                      <a:pt x="320" y="75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5" y="32"/>
                      <a:pt x="255" y="31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29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1" y="0"/>
                    </a:lnTo>
                    <a:cubicBezTo>
                      <a:pt x="188" y="8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6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4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4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0"/>
                      <a:pt x="290" y="179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4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8" name="Freeform 32">
                <a:extLst>
                  <a:ext uri="{FF2B5EF4-FFF2-40B4-BE49-F238E27FC236}">
                    <a16:creationId xmlns="" xmlns:a16="http://schemas.microsoft.com/office/drawing/2014/main" id="{01729DF7-B0E9-4A4D-ACE9-4C0A3EF363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8212" y="30638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9 w 385"/>
                  <a:gd name="T5" fmla="*/ 128 h 213"/>
                  <a:gd name="T6" fmla="*/ 252 w 385"/>
                  <a:gd name="T7" fmla="*/ 126 h 213"/>
                  <a:gd name="T8" fmla="*/ 269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4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10 w 385"/>
                  <a:gd name="T29" fmla="*/ 138 h 213"/>
                  <a:gd name="T30" fmla="*/ 310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9 w 385"/>
                  <a:gd name="T43" fmla="*/ 68 h 213"/>
                  <a:gd name="T44" fmla="*/ 212 w 385"/>
                  <a:gd name="T45" fmla="*/ 102 h 213"/>
                  <a:gd name="T46" fmla="*/ 252 w 385"/>
                  <a:gd name="T47" fmla="*/ 88 h 213"/>
                  <a:gd name="T48" fmla="*/ 252 w 385"/>
                  <a:gd name="T49" fmla="*/ 88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5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50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8 w 385"/>
                  <a:gd name="T81" fmla="*/ 69 h 213"/>
                  <a:gd name="T82" fmla="*/ 65 w 385"/>
                  <a:gd name="T83" fmla="*/ 68 h 213"/>
                  <a:gd name="T84" fmla="*/ 50 w 385"/>
                  <a:gd name="T85" fmla="*/ 102 h 213"/>
                  <a:gd name="T86" fmla="*/ 21 w 385"/>
                  <a:gd name="T87" fmla="*/ 115 h 213"/>
                  <a:gd name="T88" fmla="*/ 51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4 w 385"/>
                  <a:gd name="T97" fmla="*/ 202 h 213"/>
                  <a:gd name="T98" fmla="*/ 197 w 385"/>
                  <a:gd name="T99" fmla="*/ 186 h 213"/>
                  <a:gd name="T100" fmla="*/ 231 w 385"/>
                  <a:gd name="T101" fmla="*/ 176 h 213"/>
                  <a:gd name="T102" fmla="*/ 261 w 385"/>
                  <a:gd name="T103" fmla="*/ 152 h 213"/>
                  <a:gd name="T104" fmla="*/ 291 w 385"/>
                  <a:gd name="T105" fmla="*/ 180 h 213"/>
                  <a:gd name="T106" fmla="*/ 338 w 385"/>
                  <a:gd name="T107" fmla="*/ 168 h 213"/>
                  <a:gd name="T108" fmla="*/ 384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2" y="126"/>
                    </a:cubicBezTo>
                    <a:cubicBezTo>
                      <a:pt x="253" y="123"/>
                      <a:pt x="252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7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7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2" y="141"/>
                      <a:pt x="143" y="144"/>
                      <a:pt x="143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5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5" y="98"/>
                    </a:cubicBezTo>
                    <a:cubicBezTo>
                      <a:pt x="135" y="101"/>
                      <a:pt x="134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1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90" y="73"/>
                    </a:cubicBezTo>
                    <a:cubicBezTo>
                      <a:pt x="286" y="72"/>
                      <a:pt x="282" y="73"/>
                      <a:pt x="278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2" y="29"/>
                      <a:pt x="225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7" y="36"/>
                      <a:pt x="164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7"/>
                      <a:pt x="153" y="44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6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5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9" name="Freeform 33">
                <a:extLst>
                  <a:ext uri="{FF2B5EF4-FFF2-40B4-BE49-F238E27FC236}">
                    <a16:creationId xmlns="" xmlns:a16="http://schemas.microsoft.com/office/drawing/2014/main" id="{F59CE955-3A21-493F-A49A-C2F046AA9F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9499" y="3148012"/>
                <a:ext cx="187325" cy="103188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8 w 385"/>
                  <a:gd name="T5" fmla="*/ 129 h 214"/>
                  <a:gd name="T6" fmla="*/ 252 w 385"/>
                  <a:gd name="T7" fmla="*/ 127 h 214"/>
                  <a:gd name="T8" fmla="*/ 268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0 w 385"/>
                  <a:gd name="T17" fmla="*/ 149 h 214"/>
                  <a:gd name="T18" fmla="*/ 180 w 385"/>
                  <a:gd name="T19" fmla="*/ 67 h 214"/>
                  <a:gd name="T20" fmla="*/ 173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09 w 385"/>
                  <a:gd name="T29" fmla="*/ 139 h 214"/>
                  <a:gd name="T30" fmla="*/ 309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8 w 385"/>
                  <a:gd name="T43" fmla="*/ 69 h 214"/>
                  <a:gd name="T44" fmla="*/ 212 w 385"/>
                  <a:gd name="T45" fmla="*/ 102 h 214"/>
                  <a:gd name="T46" fmla="*/ 251 w 385"/>
                  <a:gd name="T47" fmla="*/ 89 h 214"/>
                  <a:gd name="T48" fmla="*/ 251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4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49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5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7 w 385"/>
                  <a:gd name="T81" fmla="*/ 70 h 214"/>
                  <a:gd name="T82" fmla="*/ 64 w 385"/>
                  <a:gd name="T83" fmla="*/ 68 h 214"/>
                  <a:gd name="T84" fmla="*/ 49 w 385"/>
                  <a:gd name="T85" fmla="*/ 103 h 214"/>
                  <a:gd name="T86" fmla="*/ 21 w 385"/>
                  <a:gd name="T87" fmla="*/ 115 h 214"/>
                  <a:gd name="T88" fmla="*/ 50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3 w 385"/>
                  <a:gd name="T97" fmla="*/ 202 h 214"/>
                  <a:gd name="T98" fmla="*/ 196 w 385"/>
                  <a:gd name="T99" fmla="*/ 186 h 214"/>
                  <a:gd name="T100" fmla="*/ 230 w 385"/>
                  <a:gd name="T101" fmla="*/ 176 h 214"/>
                  <a:gd name="T102" fmla="*/ 260 w 385"/>
                  <a:gd name="T103" fmla="*/ 152 h 214"/>
                  <a:gd name="T104" fmla="*/ 290 w 385"/>
                  <a:gd name="T105" fmla="*/ 180 h 214"/>
                  <a:gd name="T106" fmla="*/ 338 w 385"/>
                  <a:gd name="T107" fmla="*/ 169 h 214"/>
                  <a:gd name="T108" fmla="*/ 383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30"/>
                      <a:pt x="331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39" y="123"/>
                      <a:pt x="339" y="122"/>
                    </a:cubicBezTo>
                    <a:cubicBezTo>
                      <a:pt x="341" y="122"/>
                      <a:pt x="342" y="122"/>
                      <a:pt x="344" y="122"/>
                    </a:cubicBezTo>
                    <a:cubicBezTo>
                      <a:pt x="345" y="122"/>
                      <a:pt x="345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4" y="132"/>
                      <a:pt x="338" y="131"/>
                      <a:pt x="332" y="132"/>
                    </a:cubicBezTo>
                    <a:close/>
                    <a:moveTo>
                      <a:pt x="268" y="129"/>
                    </a:moveTo>
                    <a:cubicBezTo>
                      <a:pt x="264" y="129"/>
                      <a:pt x="259" y="129"/>
                      <a:pt x="255" y="130"/>
                    </a:cubicBezTo>
                    <a:cubicBezTo>
                      <a:pt x="254" y="130"/>
                      <a:pt x="254" y="129"/>
                      <a:pt x="253" y="128"/>
                    </a:cubicBezTo>
                    <a:cubicBezTo>
                      <a:pt x="253" y="128"/>
                      <a:pt x="252" y="127"/>
                      <a:pt x="252" y="127"/>
                    </a:cubicBezTo>
                    <a:cubicBezTo>
                      <a:pt x="252" y="124"/>
                      <a:pt x="252" y="121"/>
                      <a:pt x="252" y="118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2"/>
                      <a:pt x="267" y="125"/>
                      <a:pt x="268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50"/>
                    </a:cubicBezTo>
                    <a:cubicBezTo>
                      <a:pt x="194" y="153"/>
                      <a:pt x="195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0" y="149"/>
                    </a:moveTo>
                    <a:cubicBezTo>
                      <a:pt x="139" y="149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6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2"/>
                      <a:pt x="142" y="145"/>
                      <a:pt x="143" y="148"/>
                    </a:cubicBezTo>
                    <a:cubicBezTo>
                      <a:pt x="142" y="149"/>
                      <a:pt x="141" y="149"/>
                      <a:pt x="140" y="149"/>
                    </a:cubicBezTo>
                    <a:close/>
                    <a:moveTo>
                      <a:pt x="173" y="54"/>
                    </a:moveTo>
                    <a:cubicBezTo>
                      <a:pt x="175" y="59"/>
                      <a:pt x="177" y="63"/>
                      <a:pt x="180" y="67"/>
                    </a:cubicBezTo>
                    <a:cubicBezTo>
                      <a:pt x="180" y="67"/>
                      <a:pt x="180" y="67"/>
                      <a:pt x="180" y="67"/>
                    </a:cubicBezTo>
                    <a:cubicBezTo>
                      <a:pt x="173" y="62"/>
                      <a:pt x="167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4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4" y="46"/>
                    </a:lnTo>
                    <a:cubicBezTo>
                      <a:pt x="244" y="50"/>
                      <a:pt x="243" y="53"/>
                      <a:pt x="243" y="58"/>
                    </a:cubicBezTo>
                    <a:cubicBezTo>
                      <a:pt x="242" y="57"/>
                      <a:pt x="241" y="57"/>
                      <a:pt x="240" y="56"/>
                    </a:cubicBezTo>
                    <a:cubicBezTo>
                      <a:pt x="238" y="53"/>
                      <a:pt x="236" y="50"/>
                      <a:pt x="234" y="47"/>
                    </a:cubicBezTo>
                    <a:cubicBezTo>
                      <a:pt x="238" y="47"/>
                      <a:pt x="241" y="47"/>
                      <a:pt x="244" y="45"/>
                    </a:cubicBezTo>
                    <a:close/>
                    <a:moveTo>
                      <a:pt x="309" y="139"/>
                    </a:moveTo>
                    <a:lnTo>
                      <a:pt x="311" y="141"/>
                    </a:lnTo>
                    <a:cubicBezTo>
                      <a:pt x="310" y="140"/>
                      <a:pt x="310" y="140"/>
                      <a:pt x="309" y="140"/>
                    </a:cubicBezTo>
                    <a:cubicBezTo>
                      <a:pt x="309" y="140"/>
                      <a:pt x="309" y="139"/>
                      <a:pt x="309" y="139"/>
                    </a:cubicBezTo>
                    <a:close/>
                    <a:moveTo>
                      <a:pt x="230" y="151"/>
                    </a:moveTo>
                    <a:cubicBezTo>
                      <a:pt x="224" y="142"/>
                      <a:pt x="218" y="135"/>
                      <a:pt x="208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4"/>
                      <a:pt x="218" y="124"/>
                      <a:pt x="221" y="123"/>
                    </a:cubicBezTo>
                    <a:cubicBezTo>
                      <a:pt x="221" y="124"/>
                      <a:pt x="221" y="124"/>
                      <a:pt x="221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7"/>
                      <a:pt x="226" y="143"/>
                      <a:pt x="237" y="147"/>
                    </a:cubicBezTo>
                    <a:cubicBezTo>
                      <a:pt x="235" y="148"/>
                      <a:pt x="234" y="150"/>
                      <a:pt x="233" y="152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4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7"/>
                      <a:pt x="135" y="98"/>
                    </a:cubicBezTo>
                    <a:cubicBezTo>
                      <a:pt x="134" y="102"/>
                      <a:pt x="134" y="106"/>
                      <a:pt x="134" y="110"/>
                    </a:cubicBezTo>
                    <a:cubicBezTo>
                      <a:pt x="129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3"/>
                      <a:pt x="172" y="72"/>
                    </a:cubicBezTo>
                    <a:cubicBezTo>
                      <a:pt x="174" y="71"/>
                      <a:pt x="176" y="70"/>
                      <a:pt x="178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5" y="108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3"/>
                      <a:pt x="213" y="103"/>
                      <a:pt x="214" y="103"/>
                    </a:cubicBezTo>
                    <a:cubicBezTo>
                      <a:pt x="214" y="105"/>
                      <a:pt x="215" y="106"/>
                      <a:pt x="215" y="108"/>
                    </a:cubicBezTo>
                    <a:close/>
                    <a:moveTo>
                      <a:pt x="251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0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6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1"/>
                      <a:pt x="192" y="113"/>
                      <a:pt x="194" y="114"/>
                    </a:cubicBezTo>
                    <a:cubicBezTo>
                      <a:pt x="190" y="117"/>
                      <a:pt x="187" y="121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79" y="135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2"/>
                      <a:pt x="346" y="85"/>
                      <a:pt x="339" y="99"/>
                    </a:cubicBezTo>
                    <a:cubicBezTo>
                      <a:pt x="335" y="92"/>
                      <a:pt x="330" y="86"/>
                      <a:pt x="323" y="82"/>
                    </a:cubicBezTo>
                    <a:cubicBezTo>
                      <a:pt x="322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7"/>
                    </a:cubicBezTo>
                    <a:cubicBezTo>
                      <a:pt x="316" y="56"/>
                      <a:pt x="308" y="58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4" y="33"/>
                      <a:pt x="254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1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1"/>
                    </a:cubicBezTo>
                    <a:cubicBezTo>
                      <a:pt x="240" y="28"/>
                      <a:pt x="232" y="29"/>
                      <a:pt x="224" y="38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1" y="18"/>
                      <a:pt x="207" y="11"/>
                    </a:cubicBezTo>
                    <a:cubicBezTo>
                      <a:pt x="206" y="11"/>
                      <a:pt x="206" y="11"/>
                      <a:pt x="204" y="14"/>
                    </a:cubicBezTo>
                    <a:lnTo>
                      <a:pt x="191" y="0"/>
                    </a:lnTo>
                    <a:cubicBezTo>
                      <a:pt x="188" y="9"/>
                      <a:pt x="186" y="17"/>
                      <a:pt x="188" y="27"/>
                    </a:cubicBezTo>
                    <a:cubicBezTo>
                      <a:pt x="185" y="26"/>
                      <a:pt x="182" y="27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4"/>
                      <a:pt x="148" y="25"/>
                    </a:cubicBezTo>
                    <a:cubicBezTo>
                      <a:pt x="152" y="32"/>
                      <a:pt x="156" y="37"/>
                      <a:pt x="164" y="40"/>
                    </a:cubicBezTo>
                    <a:cubicBezTo>
                      <a:pt x="161" y="43"/>
                      <a:pt x="159" y="47"/>
                      <a:pt x="158" y="52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7" y="43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5"/>
                      <a:pt x="121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1" y="60"/>
                      <a:pt x="104" y="65"/>
                      <a:pt x="107" y="70"/>
                    </a:cubicBezTo>
                    <a:cubicBezTo>
                      <a:pt x="103" y="69"/>
                      <a:pt x="99" y="70"/>
                      <a:pt x="94" y="71"/>
                    </a:cubicBezTo>
                    <a:cubicBezTo>
                      <a:pt x="85" y="54"/>
                      <a:pt x="73" y="48"/>
                      <a:pt x="53" y="48"/>
                    </a:cubicBezTo>
                    <a:cubicBezTo>
                      <a:pt x="56" y="56"/>
                      <a:pt x="60" y="63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49" y="103"/>
                    </a:cubicBezTo>
                    <a:cubicBezTo>
                      <a:pt x="49" y="104"/>
                      <a:pt x="48" y="102"/>
                      <a:pt x="47" y="103"/>
                    </a:cubicBezTo>
                    <a:cubicBezTo>
                      <a:pt x="29" y="93"/>
                      <a:pt x="15" y="90"/>
                      <a:pt x="0" y="104"/>
                    </a:cubicBezTo>
                    <a:cubicBezTo>
                      <a:pt x="6" y="109"/>
                      <a:pt x="13" y="113"/>
                      <a:pt x="21" y="115"/>
                    </a:cubicBezTo>
                    <a:cubicBezTo>
                      <a:pt x="19" y="118"/>
                      <a:pt x="16" y="121"/>
                      <a:pt x="14" y="124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1"/>
                    </a:cubicBezTo>
                    <a:cubicBezTo>
                      <a:pt x="63" y="142"/>
                      <a:pt x="69" y="134"/>
                      <a:pt x="66" y="118"/>
                    </a:cubicBezTo>
                    <a:cubicBezTo>
                      <a:pt x="67" y="118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8" y="144"/>
                      <a:pt x="103" y="145"/>
                    </a:cubicBezTo>
                    <a:cubicBezTo>
                      <a:pt x="102" y="145"/>
                      <a:pt x="101" y="146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4" y="180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5" y="171"/>
                      <a:pt x="160" y="171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6" y="186"/>
                    </a:cubicBezTo>
                    <a:cubicBezTo>
                      <a:pt x="205" y="190"/>
                      <a:pt x="214" y="190"/>
                      <a:pt x="223" y="188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7"/>
                      <a:pt x="230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9"/>
                      <a:pt x="260" y="152"/>
                    </a:cubicBezTo>
                    <a:cubicBezTo>
                      <a:pt x="266" y="153"/>
                      <a:pt x="271" y="153"/>
                      <a:pt x="276" y="151"/>
                    </a:cubicBezTo>
                    <a:cubicBezTo>
                      <a:pt x="272" y="166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4" y="186"/>
                      <a:pt x="299" y="191"/>
                      <a:pt x="305" y="195"/>
                    </a:cubicBezTo>
                    <a:cubicBezTo>
                      <a:pt x="309" y="186"/>
                      <a:pt x="311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5" y="164"/>
                      <a:pt x="332" y="159"/>
                      <a:pt x="329" y="154"/>
                    </a:cubicBezTo>
                    <a:cubicBezTo>
                      <a:pt x="334" y="155"/>
                      <a:pt x="338" y="154"/>
                      <a:pt x="342" y="153"/>
                    </a:cubicBezTo>
                    <a:cubicBezTo>
                      <a:pt x="352" y="170"/>
                      <a:pt x="364" y="176"/>
                      <a:pt x="383" y="175"/>
                    </a:cubicBezTo>
                    <a:cubicBezTo>
                      <a:pt x="378" y="159"/>
                      <a:pt x="369" y="148"/>
                      <a:pt x="353" y="142"/>
                    </a:cubicBezTo>
                    <a:cubicBezTo>
                      <a:pt x="353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0" name="Freeform 34">
                <a:extLst>
                  <a:ext uri="{FF2B5EF4-FFF2-40B4-BE49-F238E27FC236}">
                    <a16:creationId xmlns="" xmlns:a16="http://schemas.microsoft.com/office/drawing/2014/main" id="{6780360E-3A1E-410F-8B4D-5B879A2D9B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02349" y="3148012"/>
                <a:ext cx="188913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8 h 213"/>
                  <a:gd name="T14" fmla="*/ 133 w 386"/>
                  <a:gd name="T15" fmla="*/ 136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9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6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2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7"/>
                    </a:cubicBezTo>
                    <a:cubicBezTo>
                      <a:pt x="253" y="124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8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8"/>
                    </a:cubicBezTo>
                    <a:close/>
                    <a:moveTo>
                      <a:pt x="141" y="148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3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3"/>
                      <a:pt x="238" y="146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9" y="70"/>
                      <a:pt x="178" y="71"/>
                      <a:pt x="177" y="72"/>
                    </a:cubicBezTo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5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7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2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8"/>
                      <a:pt x="54" y="48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7"/>
                      <a:pt x="54" y="100"/>
                      <a:pt x="50" y="103"/>
                    </a:cubicBezTo>
                    <a:cubicBezTo>
                      <a:pt x="50" y="103"/>
                      <a:pt x="48" y="102"/>
                      <a:pt x="48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3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1" name="Freeform 35">
                <a:extLst>
                  <a:ext uri="{FF2B5EF4-FFF2-40B4-BE49-F238E27FC236}">
                    <a16:creationId xmlns="" xmlns:a16="http://schemas.microsoft.com/office/drawing/2014/main" id="{AA03B040-37D9-4512-AD41-558EB42041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5537" y="3322637"/>
                <a:ext cx="188913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2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2"/>
                      <a:pt x="347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2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2" y="43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1" y="56"/>
                      <a:pt x="240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09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1" y="123"/>
                      <a:pt x="222" y="123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30" y="97"/>
                      <a:pt x="134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6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4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5" y="26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3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4" y="52"/>
                      <a:pt x="107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3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1" y="136"/>
                      <a:pt x="90" y="138"/>
                      <a:pt x="90" y="140"/>
                    </a:cubicBezTo>
                    <a:cubicBezTo>
                      <a:pt x="94" y="142"/>
                      <a:pt x="99" y="144"/>
                      <a:pt x="103" y="144"/>
                    </a:cubicBezTo>
                    <a:cubicBezTo>
                      <a:pt x="102" y="144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1"/>
                    </a:cubicBezTo>
                    <a:cubicBezTo>
                      <a:pt x="175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1" y="182"/>
                      <a:pt x="219" y="178"/>
                      <a:pt x="216" y="174"/>
                    </a:cubicBezTo>
                    <a:cubicBezTo>
                      <a:pt x="220" y="175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7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2" name="Freeform 36">
                <a:extLst>
                  <a:ext uri="{FF2B5EF4-FFF2-40B4-BE49-F238E27FC236}">
                    <a16:creationId xmlns="" xmlns:a16="http://schemas.microsoft.com/office/drawing/2014/main" id="{32CF1B2F-996D-4129-81B2-D2F2D7996B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5824" y="3343274"/>
                <a:ext cx="187325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5"/>
                      <a:pt x="218" y="35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6"/>
                      <a:pt x="90" y="139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5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3" name="Freeform 37">
                <a:extLst>
                  <a:ext uri="{FF2B5EF4-FFF2-40B4-BE49-F238E27FC236}">
                    <a16:creationId xmlns="" xmlns:a16="http://schemas.microsoft.com/office/drawing/2014/main" id="{06721DF9-B3EF-45D9-81F1-F8A591EF37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5674" y="3265487"/>
                <a:ext cx="188913" cy="104775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8 h 213"/>
                  <a:gd name="T14" fmla="*/ 132 w 386"/>
                  <a:gd name="T15" fmla="*/ 136 h 213"/>
                  <a:gd name="T16" fmla="*/ 141 w 386"/>
                  <a:gd name="T17" fmla="*/ 149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4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9 h 213"/>
                  <a:gd name="T30" fmla="*/ 310 w 386"/>
                  <a:gd name="T31" fmla="*/ 139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1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9 h 213"/>
                  <a:gd name="T44" fmla="*/ 212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1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1 w 386"/>
                  <a:gd name="T87" fmla="*/ 115 h 213"/>
                  <a:gd name="T88" fmla="*/ 51 w 386"/>
                  <a:gd name="T89" fmla="*/ 151 h 213"/>
                  <a:gd name="T90" fmla="*/ 93 w 386"/>
                  <a:gd name="T91" fmla="*/ 134 h 213"/>
                  <a:gd name="T92" fmla="*/ 100 w 386"/>
                  <a:gd name="T93" fmla="*/ 146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2" y="121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4"/>
                      <a:pt x="194" y="44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3"/>
                      <a:pt x="237" y="50"/>
                      <a:pt x="235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6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5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7"/>
                      <a:pt x="120" y="106"/>
                    </a:cubicBezTo>
                    <a:close/>
                    <a:moveTo>
                      <a:pt x="177" y="73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5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2"/>
                      <a:pt x="380" y="134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90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4"/>
                      <a:pt x="264" y="44"/>
                    </a:cubicBezTo>
                    <a:cubicBezTo>
                      <a:pt x="261" y="40"/>
                      <a:pt x="258" y="37"/>
                      <a:pt x="254" y="33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4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2"/>
                      <a:pt x="157" y="36"/>
                      <a:pt x="165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/>
              </a:p>
            </p:txBody>
          </p:sp>
          <p:sp>
            <p:nvSpPr>
              <p:cNvPr id="74" name="Freeform 38">
                <a:extLst>
                  <a:ext uri="{FF2B5EF4-FFF2-40B4-BE49-F238E27FC236}">
                    <a16:creationId xmlns="" xmlns:a16="http://schemas.microsoft.com/office/drawing/2014/main" id="{B90BA545-F88C-4864-8BED-348C8CE3D8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8237" y="3244849"/>
                <a:ext cx="187325" cy="104775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70 w 386"/>
                  <a:gd name="T51" fmla="*/ 107 h 213"/>
                  <a:gd name="T52" fmla="*/ 186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8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2 w 386"/>
                  <a:gd name="T87" fmla="*/ 114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5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1"/>
                    </a:moveTo>
                    <a:cubicBezTo>
                      <a:pt x="333" y="129"/>
                      <a:pt x="332" y="126"/>
                      <a:pt x="332" y="123"/>
                    </a:cubicBezTo>
                    <a:cubicBezTo>
                      <a:pt x="335" y="124"/>
                      <a:pt x="337" y="124"/>
                      <a:pt x="341" y="123"/>
                    </a:cubicBezTo>
                    <a:cubicBezTo>
                      <a:pt x="341" y="123"/>
                      <a:pt x="340" y="122"/>
                      <a:pt x="340" y="121"/>
                    </a:cubicBezTo>
                    <a:cubicBezTo>
                      <a:pt x="342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2"/>
                    </a:cubicBezTo>
                    <a:cubicBezTo>
                      <a:pt x="349" y="126"/>
                      <a:pt x="350" y="130"/>
                      <a:pt x="352" y="133"/>
                    </a:cubicBezTo>
                    <a:cubicBezTo>
                      <a:pt x="345" y="131"/>
                      <a:pt x="339" y="130"/>
                      <a:pt x="333" y="131"/>
                    </a:cubicBezTo>
                    <a:close/>
                    <a:moveTo>
                      <a:pt x="269" y="128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29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7"/>
                    </a:cubicBezTo>
                    <a:cubicBezTo>
                      <a:pt x="189" y="147"/>
                      <a:pt x="190" y="147"/>
                      <a:pt x="190" y="147"/>
                    </a:cubicBezTo>
                    <a:cubicBezTo>
                      <a:pt x="191" y="147"/>
                      <a:pt x="192" y="149"/>
                      <a:pt x="193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1"/>
                      <a:pt x="168" y="58"/>
                      <a:pt x="162" y="56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66" y="56"/>
                      <a:pt x="171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4" y="49"/>
                      <a:pt x="194" y="52"/>
                    </a:cubicBezTo>
                    <a:cubicBezTo>
                      <a:pt x="190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1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4"/>
                      <a:pt x="209" y="131"/>
                    </a:cubicBezTo>
                    <a:cubicBezTo>
                      <a:pt x="212" y="128"/>
                      <a:pt x="213" y="125"/>
                      <a:pt x="215" y="123"/>
                    </a:cubicBezTo>
                    <a:cubicBezTo>
                      <a:pt x="217" y="123"/>
                      <a:pt x="219" y="123"/>
                      <a:pt x="222" y="122"/>
                    </a:cubicBezTo>
                    <a:cubicBezTo>
                      <a:pt x="222" y="123"/>
                      <a:pt x="222" y="123"/>
                      <a:pt x="222" y="124"/>
                    </a:cubicBezTo>
                    <a:cubicBezTo>
                      <a:pt x="220" y="125"/>
                      <a:pt x="218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5" y="149"/>
                      <a:pt x="234" y="151"/>
                    </a:cubicBezTo>
                    <a:cubicBezTo>
                      <a:pt x="233" y="150"/>
                      <a:pt x="232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8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2" y="112"/>
                      <a:pt x="170" y="107"/>
                    </a:cubicBezTo>
                    <a:cubicBezTo>
                      <a:pt x="177" y="110"/>
                      <a:pt x="184" y="110"/>
                      <a:pt x="191" y="108"/>
                    </a:cubicBezTo>
                    <a:cubicBezTo>
                      <a:pt x="192" y="110"/>
                      <a:pt x="193" y="112"/>
                      <a:pt x="195" y="113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0" y="124"/>
                      <a:pt x="176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6"/>
                      <a:pt x="290" y="72"/>
                    </a:cubicBezTo>
                    <a:cubicBezTo>
                      <a:pt x="286" y="72"/>
                      <a:pt x="283" y="72"/>
                      <a:pt x="279" y="73"/>
                    </a:cubicBezTo>
                    <a:cubicBezTo>
                      <a:pt x="283" y="59"/>
                      <a:pt x="278" y="51"/>
                      <a:pt x="268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1" y="30"/>
                      <a:pt x="250" y="30"/>
                      <a:pt x="250" y="29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7"/>
                      <a:pt x="233" y="28"/>
                      <a:pt x="225" y="37"/>
                    </a:cubicBezTo>
                    <a:cubicBezTo>
                      <a:pt x="222" y="35"/>
                      <a:pt x="219" y="34"/>
                      <a:pt x="215" y="34"/>
                    </a:cubicBezTo>
                    <a:cubicBezTo>
                      <a:pt x="216" y="26"/>
                      <a:pt x="212" y="17"/>
                      <a:pt x="208" y="10"/>
                    </a:cubicBezTo>
                    <a:cubicBezTo>
                      <a:pt x="206" y="10"/>
                      <a:pt x="206" y="10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6" y="25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6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3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7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5" y="52"/>
                      <a:pt x="108" y="52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7" y="96"/>
                      <a:pt x="54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4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5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3" y="129"/>
                      <a:pt x="93" y="134"/>
                    </a:cubicBezTo>
                    <a:cubicBezTo>
                      <a:pt x="92" y="136"/>
                      <a:pt x="91" y="138"/>
                      <a:pt x="90" y="140"/>
                    </a:cubicBezTo>
                    <a:cubicBezTo>
                      <a:pt x="95" y="142"/>
                      <a:pt x="99" y="144"/>
                      <a:pt x="104" y="144"/>
                    </a:cubicBezTo>
                    <a:cubicBezTo>
                      <a:pt x="103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40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0"/>
                    </a:lnTo>
                    <a:cubicBezTo>
                      <a:pt x="159" y="184"/>
                      <a:pt x="163" y="192"/>
                      <a:pt x="174" y="201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2" y="213"/>
                    </a:cubicBezTo>
                    <a:cubicBezTo>
                      <a:pt x="196" y="204"/>
                      <a:pt x="198" y="195"/>
                      <a:pt x="197" y="185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2"/>
                      <a:pt x="219" y="178"/>
                      <a:pt x="217" y="174"/>
                    </a:cubicBezTo>
                    <a:cubicBezTo>
                      <a:pt x="221" y="175"/>
                      <a:pt x="226" y="176"/>
                      <a:pt x="231" y="175"/>
                    </a:cubicBezTo>
                    <a:cubicBezTo>
                      <a:pt x="241" y="189"/>
                      <a:pt x="252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8" y="173"/>
                      <a:pt x="289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6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9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4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5" name="Freeform 39">
                <a:extLst>
                  <a:ext uri="{FF2B5EF4-FFF2-40B4-BE49-F238E27FC236}">
                    <a16:creationId xmlns="" xmlns:a16="http://schemas.microsoft.com/office/drawing/2014/main" id="{E1049AE6-D89F-4384-8452-E39DE6062E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9137" y="3275012"/>
                <a:ext cx="187325" cy="104775"/>
              </a:xfrm>
              <a:custGeom>
                <a:avLst/>
                <a:gdLst>
                  <a:gd name="T0" fmla="*/ 340 w 385"/>
                  <a:gd name="T1" fmla="*/ 124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8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7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9 h 213"/>
                  <a:gd name="T48" fmla="*/ 251 w 385"/>
                  <a:gd name="T49" fmla="*/ 89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4 w 385"/>
                  <a:gd name="T55" fmla="*/ 128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6 h 213"/>
                  <a:gd name="T62" fmla="*/ 267 w 385"/>
                  <a:gd name="T63" fmla="*/ 42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6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1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6 h 213"/>
                  <a:gd name="T102" fmla="*/ 260 w 385"/>
                  <a:gd name="T103" fmla="*/ 152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2"/>
                      <a:pt x="342" y="121"/>
                      <a:pt x="344" y="121"/>
                    </a:cubicBezTo>
                    <a:cubicBezTo>
                      <a:pt x="345" y="121"/>
                      <a:pt x="345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5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1"/>
                      <a:pt x="142" y="145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9"/>
                      <a:pt x="161" y="57"/>
                    </a:cubicBezTo>
                    <a:lnTo>
                      <a:pt x="161" y="57"/>
                    </a:ln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4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7"/>
                      <a:pt x="241" y="56"/>
                      <a:pt x="240" y="56"/>
                    </a:cubicBezTo>
                    <a:cubicBezTo>
                      <a:pt x="238" y="53"/>
                      <a:pt x="236" y="49"/>
                      <a:pt x="234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9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6"/>
                      <a:pt x="135" y="98"/>
                    </a:cubicBezTo>
                    <a:cubicBezTo>
                      <a:pt x="134" y="102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70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0"/>
                      <a:pt x="192" y="112"/>
                      <a:pt x="194" y="114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59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0"/>
                    </a:cubicBezTo>
                    <a:cubicBezTo>
                      <a:pt x="240" y="28"/>
                      <a:pt x="232" y="29"/>
                      <a:pt x="224" y="37"/>
                    </a:cubicBezTo>
                    <a:cubicBezTo>
                      <a:pt x="221" y="35"/>
                      <a:pt x="218" y="35"/>
                      <a:pt x="214" y="34"/>
                    </a:cubicBezTo>
                    <a:cubicBezTo>
                      <a:pt x="215" y="26"/>
                      <a:pt x="211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60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6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4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8"/>
                      <a:pt x="16" y="120"/>
                      <a:pt x="15" y="123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8"/>
                      <a:pt x="260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6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2"/>
                    </a:cubicBezTo>
                    <a:cubicBezTo>
                      <a:pt x="353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6" name="Freeform 40">
                <a:extLst>
                  <a:ext uri="{FF2B5EF4-FFF2-40B4-BE49-F238E27FC236}">
                    <a16:creationId xmlns="" xmlns:a16="http://schemas.microsoft.com/office/drawing/2014/main" id="{5EEB95B7-E95D-402A-BB6E-03904B4CB2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2962" y="3219449"/>
                <a:ext cx="188913" cy="103188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4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7" name="Freeform 41">
                <a:extLst>
                  <a:ext uri="{FF2B5EF4-FFF2-40B4-BE49-F238E27FC236}">
                    <a16:creationId xmlns="" xmlns:a16="http://schemas.microsoft.com/office/drawing/2014/main" id="{B95756C0-08A7-40D9-8FC8-DBC765FA3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899" y="3427412"/>
                <a:ext cx="1588" cy="0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8" name="Freeform 42">
                <a:extLst>
                  <a:ext uri="{FF2B5EF4-FFF2-40B4-BE49-F238E27FC236}">
                    <a16:creationId xmlns="" xmlns:a16="http://schemas.microsoft.com/office/drawing/2014/main" id="{B59A9259-A4E8-4E11-9CB0-C7BC2D19A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9824" y="3317874"/>
                <a:ext cx="1588" cy="1588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9" name="Freeform 43">
                <a:extLst>
                  <a:ext uri="{FF2B5EF4-FFF2-40B4-BE49-F238E27FC236}">
                    <a16:creationId xmlns="" xmlns:a16="http://schemas.microsoft.com/office/drawing/2014/main" id="{8A57F3FE-1246-4551-8D32-DD7040B76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112" y="3289299"/>
                <a:ext cx="9525" cy="3175"/>
              </a:xfrm>
              <a:custGeom>
                <a:avLst/>
                <a:gdLst>
                  <a:gd name="T0" fmla="*/ 0 w 21"/>
                  <a:gd name="T1" fmla="*/ 2 h 7"/>
                  <a:gd name="T2" fmla="*/ 0 w 21"/>
                  <a:gd name="T3" fmla="*/ 3 h 7"/>
                  <a:gd name="T4" fmla="*/ 21 w 21"/>
                  <a:gd name="T5" fmla="*/ 7 h 7"/>
                  <a:gd name="T6" fmla="*/ 0 w 2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">
                    <a:moveTo>
                      <a:pt x="0" y="2"/>
                    </a:moveTo>
                    <a:lnTo>
                      <a:pt x="0" y="3"/>
                    </a:lnTo>
                    <a:lnTo>
                      <a:pt x="21" y="7"/>
                    </a:lnTo>
                    <a:cubicBezTo>
                      <a:pt x="12" y="3"/>
                      <a:pt x="4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0" name="Freeform 44">
                <a:extLst>
                  <a:ext uri="{FF2B5EF4-FFF2-40B4-BE49-F238E27FC236}">
                    <a16:creationId xmlns="" xmlns:a16="http://schemas.microsoft.com/office/drawing/2014/main" id="{AC70A015-706C-489D-AD03-2F4519ED5A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68987" y="3205162"/>
                <a:ext cx="512763" cy="592138"/>
              </a:xfrm>
              <a:custGeom>
                <a:avLst/>
                <a:gdLst>
                  <a:gd name="T0" fmla="*/ 564 w 1052"/>
                  <a:gd name="T1" fmla="*/ 621 h 1217"/>
                  <a:gd name="T2" fmla="*/ 483 w 1052"/>
                  <a:gd name="T3" fmla="*/ 728 h 1217"/>
                  <a:gd name="T4" fmla="*/ 535 w 1052"/>
                  <a:gd name="T5" fmla="*/ 483 h 1217"/>
                  <a:gd name="T6" fmla="*/ 653 w 1052"/>
                  <a:gd name="T7" fmla="*/ 236 h 1217"/>
                  <a:gd name="T8" fmla="*/ 444 w 1052"/>
                  <a:gd name="T9" fmla="*/ 732 h 1217"/>
                  <a:gd name="T10" fmla="*/ 384 w 1052"/>
                  <a:gd name="T11" fmla="*/ 596 h 1217"/>
                  <a:gd name="T12" fmla="*/ 385 w 1052"/>
                  <a:gd name="T13" fmla="*/ 354 h 1217"/>
                  <a:gd name="T14" fmla="*/ 530 w 1052"/>
                  <a:gd name="T15" fmla="*/ 326 h 1217"/>
                  <a:gd name="T16" fmla="*/ 363 w 1052"/>
                  <a:gd name="T17" fmla="*/ 364 h 1217"/>
                  <a:gd name="T18" fmla="*/ 345 w 1052"/>
                  <a:gd name="T19" fmla="*/ 100 h 1217"/>
                  <a:gd name="T20" fmla="*/ 280 w 1052"/>
                  <a:gd name="T21" fmla="*/ 122 h 1217"/>
                  <a:gd name="T22" fmla="*/ 332 w 1052"/>
                  <a:gd name="T23" fmla="*/ 285 h 1217"/>
                  <a:gd name="T24" fmla="*/ 252 w 1052"/>
                  <a:gd name="T25" fmla="*/ 183 h 1217"/>
                  <a:gd name="T26" fmla="*/ 284 w 1052"/>
                  <a:gd name="T27" fmla="*/ 257 h 1217"/>
                  <a:gd name="T28" fmla="*/ 359 w 1052"/>
                  <a:gd name="T29" fmla="*/ 394 h 1217"/>
                  <a:gd name="T30" fmla="*/ 354 w 1052"/>
                  <a:gd name="T31" fmla="*/ 558 h 1217"/>
                  <a:gd name="T32" fmla="*/ 280 w 1052"/>
                  <a:gd name="T33" fmla="*/ 477 h 1217"/>
                  <a:gd name="T34" fmla="*/ 247 w 1052"/>
                  <a:gd name="T35" fmla="*/ 441 h 1217"/>
                  <a:gd name="T36" fmla="*/ 225 w 1052"/>
                  <a:gd name="T37" fmla="*/ 170 h 1217"/>
                  <a:gd name="T38" fmla="*/ 428 w 1052"/>
                  <a:gd name="T39" fmla="*/ 279 h 1217"/>
                  <a:gd name="T40" fmla="*/ 387 w 1052"/>
                  <a:gd name="T41" fmla="*/ 333 h 1217"/>
                  <a:gd name="T42" fmla="*/ 428 w 1052"/>
                  <a:gd name="T43" fmla="*/ 279 h 1217"/>
                  <a:gd name="T44" fmla="*/ 646 w 1052"/>
                  <a:gd name="T45" fmla="*/ 227 h 1217"/>
                  <a:gd name="T46" fmla="*/ 552 w 1052"/>
                  <a:gd name="T47" fmla="*/ 168 h 1217"/>
                  <a:gd name="T48" fmla="*/ 701 w 1052"/>
                  <a:gd name="T49" fmla="*/ 236 h 1217"/>
                  <a:gd name="T50" fmla="*/ 669 w 1052"/>
                  <a:gd name="T51" fmla="*/ 225 h 1217"/>
                  <a:gd name="T52" fmla="*/ 861 w 1052"/>
                  <a:gd name="T53" fmla="*/ 247 h 1217"/>
                  <a:gd name="T54" fmla="*/ 947 w 1052"/>
                  <a:gd name="T55" fmla="*/ 176 h 1217"/>
                  <a:gd name="T56" fmla="*/ 822 w 1052"/>
                  <a:gd name="T57" fmla="*/ 274 h 1217"/>
                  <a:gd name="T58" fmla="*/ 770 w 1052"/>
                  <a:gd name="T59" fmla="*/ 180 h 1217"/>
                  <a:gd name="T60" fmla="*/ 643 w 1052"/>
                  <a:gd name="T61" fmla="*/ 475 h 1217"/>
                  <a:gd name="T62" fmla="*/ 678 w 1052"/>
                  <a:gd name="T63" fmla="*/ 309 h 1217"/>
                  <a:gd name="T64" fmla="*/ 749 w 1052"/>
                  <a:gd name="T65" fmla="*/ 176 h 1217"/>
                  <a:gd name="T66" fmla="*/ 477 w 1052"/>
                  <a:gd name="T67" fmla="*/ 47 h 1217"/>
                  <a:gd name="T68" fmla="*/ 442 w 1052"/>
                  <a:gd name="T69" fmla="*/ 116 h 1217"/>
                  <a:gd name="T70" fmla="*/ 397 w 1052"/>
                  <a:gd name="T71" fmla="*/ 0 h 1217"/>
                  <a:gd name="T72" fmla="*/ 415 w 1052"/>
                  <a:gd name="T73" fmla="*/ 110 h 1217"/>
                  <a:gd name="T74" fmla="*/ 198 w 1052"/>
                  <a:gd name="T75" fmla="*/ 406 h 1217"/>
                  <a:gd name="T76" fmla="*/ 102 w 1052"/>
                  <a:gd name="T77" fmla="*/ 54 h 1217"/>
                  <a:gd name="T78" fmla="*/ 87 w 1052"/>
                  <a:gd name="T79" fmla="*/ 46 h 1217"/>
                  <a:gd name="T80" fmla="*/ 17 w 1052"/>
                  <a:gd name="T81" fmla="*/ 32 h 1217"/>
                  <a:gd name="T82" fmla="*/ 109 w 1052"/>
                  <a:gd name="T83" fmla="*/ 189 h 1217"/>
                  <a:gd name="T84" fmla="*/ 336 w 1052"/>
                  <a:gd name="T85" fmla="*/ 623 h 1217"/>
                  <a:gd name="T86" fmla="*/ 413 w 1052"/>
                  <a:gd name="T87" fmla="*/ 1069 h 1217"/>
                  <a:gd name="T88" fmla="*/ 511 w 1052"/>
                  <a:gd name="T89" fmla="*/ 1217 h 1217"/>
                  <a:gd name="T90" fmla="*/ 466 w 1052"/>
                  <a:gd name="T91" fmla="*/ 791 h 1217"/>
                  <a:gd name="T92" fmla="*/ 607 w 1052"/>
                  <a:gd name="T93" fmla="*/ 583 h 1217"/>
                  <a:gd name="T94" fmla="*/ 807 w 1052"/>
                  <a:gd name="T95" fmla="*/ 311 h 1217"/>
                  <a:gd name="T96" fmla="*/ 851 w 1052"/>
                  <a:gd name="T97" fmla="*/ 258 h 1217"/>
                  <a:gd name="T98" fmla="*/ 1051 w 1052"/>
                  <a:gd name="T99" fmla="*/ 129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52" h="1217">
                    <a:moveTo>
                      <a:pt x="593" y="546"/>
                    </a:moveTo>
                    <a:cubicBezTo>
                      <a:pt x="573" y="603"/>
                      <a:pt x="580" y="583"/>
                      <a:pt x="564" y="621"/>
                    </a:cubicBezTo>
                    <a:cubicBezTo>
                      <a:pt x="548" y="659"/>
                      <a:pt x="528" y="679"/>
                      <a:pt x="491" y="697"/>
                    </a:cubicBezTo>
                    <a:cubicBezTo>
                      <a:pt x="488" y="707"/>
                      <a:pt x="486" y="718"/>
                      <a:pt x="483" y="728"/>
                    </a:cubicBezTo>
                    <a:cubicBezTo>
                      <a:pt x="502" y="657"/>
                      <a:pt x="515" y="576"/>
                      <a:pt x="531" y="507"/>
                    </a:cubicBezTo>
                    <a:cubicBezTo>
                      <a:pt x="535" y="490"/>
                      <a:pt x="532" y="496"/>
                      <a:pt x="535" y="483"/>
                    </a:cubicBezTo>
                    <a:cubicBezTo>
                      <a:pt x="562" y="444"/>
                      <a:pt x="585" y="402"/>
                      <a:pt x="601" y="357"/>
                    </a:cubicBezTo>
                    <a:lnTo>
                      <a:pt x="653" y="236"/>
                    </a:lnTo>
                    <a:cubicBezTo>
                      <a:pt x="649" y="311"/>
                      <a:pt x="614" y="490"/>
                      <a:pt x="593" y="546"/>
                    </a:cubicBezTo>
                    <a:close/>
                    <a:moveTo>
                      <a:pt x="444" y="732"/>
                    </a:moveTo>
                    <a:cubicBezTo>
                      <a:pt x="434" y="716"/>
                      <a:pt x="423" y="708"/>
                      <a:pt x="415" y="689"/>
                    </a:cubicBezTo>
                    <a:cubicBezTo>
                      <a:pt x="400" y="659"/>
                      <a:pt x="391" y="646"/>
                      <a:pt x="384" y="596"/>
                    </a:cubicBezTo>
                    <a:cubicBezTo>
                      <a:pt x="384" y="596"/>
                      <a:pt x="374" y="483"/>
                      <a:pt x="378" y="455"/>
                    </a:cubicBezTo>
                    <a:cubicBezTo>
                      <a:pt x="381" y="434"/>
                      <a:pt x="380" y="378"/>
                      <a:pt x="385" y="354"/>
                    </a:cubicBezTo>
                    <a:cubicBezTo>
                      <a:pt x="444" y="333"/>
                      <a:pt x="439" y="245"/>
                      <a:pt x="436" y="196"/>
                    </a:cubicBezTo>
                    <a:cubicBezTo>
                      <a:pt x="422" y="76"/>
                      <a:pt x="560" y="157"/>
                      <a:pt x="530" y="326"/>
                    </a:cubicBezTo>
                    <a:cubicBezTo>
                      <a:pt x="510" y="461"/>
                      <a:pt x="498" y="605"/>
                      <a:pt x="444" y="732"/>
                    </a:cubicBezTo>
                    <a:close/>
                    <a:moveTo>
                      <a:pt x="363" y="364"/>
                    </a:moveTo>
                    <a:cubicBezTo>
                      <a:pt x="359" y="307"/>
                      <a:pt x="302" y="156"/>
                      <a:pt x="286" y="105"/>
                    </a:cubicBezTo>
                    <a:lnTo>
                      <a:pt x="345" y="100"/>
                    </a:lnTo>
                    <a:cubicBezTo>
                      <a:pt x="371" y="218"/>
                      <a:pt x="384" y="297"/>
                      <a:pt x="363" y="364"/>
                    </a:cubicBezTo>
                    <a:close/>
                    <a:moveTo>
                      <a:pt x="280" y="122"/>
                    </a:moveTo>
                    <a:cubicBezTo>
                      <a:pt x="289" y="143"/>
                      <a:pt x="325" y="264"/>
                      <a:pt x="332" y="286"/>
                    </a:cubicBezTo>
                    <a:cubicBezTo>
                      <a:pt x="332" y="286"/>
                      <a:pt x="332" y="285"/>
                      <a:pt x="332" y="285"/>
                    </a:cubicBezTo>
                    <a:cubicBezTo>
                      <a:pt x="316" y="273"/>
                      <a:pt x="300" y="262"/>
                      <a:pt x="284" y="248"/>
                    </a:cubicBezTo>
                    <a:cubicBezTo>
                      <a:pt x="270" y="234"/>
                      <a:pt x="257" y="198"/>
                      <a:pt x="252" y="183"/>
                    </a:cubicBezTo>
                    <a:cubicBezTo>
                      <a:pt x="248" y="168"/>
                      <a:pt x="249" y="176"/>
                      <a:pt x="251" y="189"/>
                    </a:cubicBezTo>
                    <a:cubicBezTo>
                      <a:pt x="253" y="202"/>
                      <a:pt x="269" y="244"/>
                      <a:pt x="284" y="257"/>
                    </a:cubicBezTo>
                    <a:lnTo>
                      <a:pt x="337" y="307"/>
                    </a:lnTo>
                    <a:cubicBezTo>
                      <a:pt x="347" y="336"/>
                      <a:pt x="354" y="364"/>
                      <a:pt x="359" y="394"/>
                    </a:cubicBezTo>
                    <a:cubicBezTo>
                      <a:pt x="357" y="427"/>
                      <a:pt x="350" y="478"/>
                      <a:pt x="350" y="507"/>
                    </a:cubicBezTo>
                    <a:cubicBezTo>
                      <a:pt x="350" y="534"/>
                      <a:pt x="353" y="536"/>
                      <a:pt x="354" y="558"/>
                    </a:cubicBezTo>
                    <a:cubicBezTo>
                      <a:pt x="352" y="556"/>
                      <a:pt x="348" y="551"/>
                      <a:pt x="347" y="550"/>
                    </a:cubicBezTo>
                    <a:cubicBezTo>
                      <a:pt x="323" y="527"/>
                      <a:pt x="300" y="500"/>
                      <a:pt x="280" y="477"/>
                    </a:cubicBezTo>
                    <a:cubicBezTo>
                      <a:pt x="271" y="466"/>
                      <a:pt x="268" y="463"/>
                      <a:pt x="260" y="454"/>
                    </a:cubicBezTo>
                    <a:cubicBezTo>
                      <a:pt x="257" y="450"/>
                      <a:pt x="244" y="432"/>
                      <a:pt x="247" y="441"/>
                    </a:cubicBezTo>
                    <a:cubicBezTo>
                      <a:pt x="234" y="407"/>
                      <a:pt x="236" y="413"/>
                      <a:pt x="231" y="367"/>
                    </a:cubicBezTo>
                    <a:cubicBezTo>
                      <a:pt x="226" y="322"/>
                      <a:pt x="217" y="230"/>
                      <a:pt x="225" y="170"/>
                    </a:cubicBezTo>
                    <a:cubicBezTo>
                      <a:pt x="225" y="168"/>
                      <a:pt x="231" y="131"/>
                      <a:pt x="229" y="125"/>
                    </a:cubicBezTo>
                    <a:moveTo>
                      <a:pt x="428" y="279"/>
                    </a:moveTo>
                    <a:cubicBezTo>
                      <a:pt x="428" y="301"/>
                      <a:pt x="408" y="331"/>
                      <a:pt x="391" y="339"/>
                    </a:cubicBezTo>
                    <a:cubicBezTo>
                      <a:pt x="382" y="343"/>
                      <a:pt x="385" y="334"/>
                      <a:pt x="387" y="333"/>
                    </a:cubicBezTo>
                    <a:cubicBezTo>
                      <a:pt x="399" y="267"/>
                      <a:pt x="364" y="168"/>
                      <a:pt x="354" y="109"/>
                    </a:cubicBezTo>
                    <a:lnTo>
                      <a:pt x="428" y="279"/>
                    </a:lnTo>
                    <a:close/>
                    <a:moveTo>
                      <a:pt x="552" y="168"/>
                    </a:moveTo>
                    <a:cubicBezTo>
                      <a:pt x="561" y="171"/>
                      <a:pt x="637" y="223"/>
                      <a:pt x="646" y="227"/>
                    </a:cubicBezTo>
                    <a:cubicBezTo>
                      <a:pt x="637" y="250"/>
                      <a:pt x="554" y="416"/>
                      <a:pt x="540" y="437"/>
                    </a:cubicBezTo>
                    <a:cubicBezTo>
                      <a:pt x="540" y="404"/>
                      <a:pt x="563" y="196"/>
                      <a:pt x="552" y="168"/>
                    </a:cubicBezTo>
                    <a:close/>
                    <a:moveTo>
                      <a:pt x="669" y="225"/>
                    </a:moveTo>
                    <a:cubicBezTo>
                      <a:pt x="675" y="224"/>
                      <a:pt x="696" y="237"/>
                      <a:pt x="701" y="236"/>
                    </a:cubicBezTo>
                    <a:cubicBezTo>
                      <a:pt x="695" y="247"/>
                      <a:pt x="668" y="297"/>
                      <a:pt x="661" y="307"/>
                    </a:cubicBezTo>
                    <a:cubicBezTo>
                      <a:pt x="662" y="297"/>
                      <a:pt x="668" y="235"/>
                      <a:pt x="669" y="225"/>
                    </a:cubicBezTo>
                    <a:close/>
                    <a:moveTo>
                      <a:pt x="1051" y="129"/>
                    </a:moveTo>
                    <a:cubicBezTo>
                      <a:pt x="994" y="180"/>
                      <a:pt x="929" y="214"/>
                      <a:pt x="861" y="247"/>
                    </a:cubicBezTo>
                    <a:cubicBezTo>
                      <a:pt x="867" y="241"/>
                      <a:pt x="875" y="231"/>
                      <a:pt x="881" y="226"/>
                    </a:cubicBezTo>
                    <a:cubicBezTo>
                      <a:pt x="902" y="206"/>
                      <a:pt x="923" y="191"/>
                      <a:pt x="947" y="176"/>
                    </a:cubicBezTo>
                    <a:cubicBezTo>
                      <a:pt x="946" y="174"/>
                      <a:pt x="946" y="173"/>
                      <a:pt x="946" y="172"/>
                    </a:cubicBezTo>
                    <a:cubicBezTo>
                      <a:pt x="901" y="202"/>
                      <a:pt x="862" y="238"/>
                      <a:pt x="822" y="274"/>
                    </a:cubicBezTo>
                    <a:cubicBezTo>
                      <a:pt x="829" y="247"/>
                      <a:pt x="833" y="221"/>
                      <a:pt x="838" y="193"/>
                    </a:cubicBezTo>
                    <a:lnTo>
                      <a:pt x="770" y="180"/>
                    </a:lnTo>
                    <a:cubicBezTo>
                      <a:pt x="788" y="188"/>
                      <a:pt x="814" y="202"/>
                      <a:pt x="821" y="199"/>
                    </a:cubicBezTo>
                    <a:cubicBezTo>
                      <a:pt x="795" y="329"/>
                      <a:pt x="743" y="391"/>
                      <a:pt x="643" y="475"/>
                    </a:cubicBezTo>
                    <a:cubicBezTo>
                      <a:pt x="648" y="418"/>
                      <a:pt x="651" y="386"/>
                      <a:pt x="661" y="337"/>
                    </a:cubicBezTo>
                    <a:cubicBezTo>
                      <a:pt x="662" y="331"/>
                      <a:pt x="678" y="315"/>
                      <a:pt x="678" y="309"/>
                    </a:cubicBezTo>
                    <a:cubicBezTo>
                      <a:pt x="690" y="291"/>
                      <a:pt x="701" y="272"/>
                      <a:pt x="711" y="253"/>
                    </a:cubicBezTo>
                    <a:lnTo>
                      <a:pt x="749" y="176"/>
                    </a:lnTo>
                    <a:lnTo>
                      <a:pt x="446" y="116"/>
                    </a:lnTo>
                    <a:cubicBezTo>
                      <a:pt x="454" y="92"/>
                      <a:pt x="464" y="69"/>
                      <a:pt x="477" y="47"/>
                    </a:cubicBezTo>
                    <a:cubicBezTo>
                      <a:pt x="476" y="46"/>
                      <a:pt x="476" y="45"/>
                      <a:pt x="475" y="45"/>
                    </a:cubicBezTo>
                    <a:cubicBezTo>
                      <a:pt x="463" y="67"/>
                      <a:pt x="451" y="92"/>
                      <a:pt x="442" y="116"/>
                    </a:cubicBezTo>
                    <a:lnTo>
                      <a:pt x="423" y="112"/>
                    </a:lnTo>
                    <a:cubicBezTo>
                      <a:pt x="415" y="74"/>
                      <a:pt x="406" y="37"/>
                      <a:pt x="397" y="0"/>
                    </a:cubicBezTo>
                    <a:cubicBezTo>
                      <a:pt x="395" y="1"/>
                      <a:pt x="396" y="3"/>
                      <a:pt x="395" y="4"/>
                    </a:cubicBezTo>
                    <a:lnTo>
                      <a:pt x="415" y="110"/>
                    </a:lnTo>
                    <a:lnTo>
                      <a:pt x="203" y="69"/>
                    </a:lnTo>
                    <a:cubicBezTo>
                      <a:pt x="202" y="181"/>
                      <a:pt x="198" y="293"/>
                      <a:pt x="198" y="406"/>
                    </a:cubicBezTo>
                    <a:cubicBezTo>
                      <a:pt x="167" y="363"/>
                      <a:pt x="144" y="287"/>
                      <a:pt x="137" y="243"/>
                    </a:cubicBezTo>
                    <a:cubicBezTo>
                      <a:pt x="128" y="190"/>
                      <a:pt x="107" y="111"/>
                      <a:pt x="102" y="54"/>
                    </a:cubicBezTo>
                    <a:lnTo>
                      <a:pt x="110" y="51"/>
                    </a:lnTo>
                    <a:lnTo>
                      <a:pt x="87" y="46"/>
                    </a:lnTo>
                    <a:cubicBezTo>
                      <a:pt x="92" y="91"/>
                      <a:pt x="97" y="148"/>
                      <a:pt x="102" y="162"/>
                    </a:cubicBezTo>
                    <a:cubicBezTo>
                      <a:pt x="70" y="128"/>
                      <a:pt x="42" y="80"/>
                      <a:pt x="17" y="32"/>
                    </a:cubicBezTo>
                    <a:lnTo>
                      <a:pt x="0" y="29"/>
                    </a:lnTo>
                    <a:cubicBezTo>
                      <a:pt x="37" y="93"/>
                      <a:pt x="49" y="131"/>
                      <a:pt x="109" y="189"/>
                    </a:cubicBezTo>
                    <a:cubicBezTo>
                      <a:pt x="113" y="233"/>
                      <a:pt x="143" y="358"/>
                      <a:pt x="156" y="379"/>
                    </a:cubicBezTo>
                    <a:cubicBezTo>
                      <a:pt x="209" y="470"/>
                      <a:pt x="295" y="552"/>
                      <a:pt x="336" y="623"/>
                    </a:cubicBezTo>
                    <a:cubicBezTo>
                      <a:pt x="377" y="695"/>
                      <a:pt x="361" y="682"/>
                      <a:pt x="400" y="748"/>
                    </a:cubicBezTo>
                    <a:cubicBezTo>
                      <a:pt x="440" y="814"/>
                      <a:pt x="409" y="996"/>
                      <a:pt x="413" y="1069"/>
                    </a:cubicBezTo>
                    <a:cubicBezTo>
                      <a:pt x="416" y="1143"/>
                      <a:pt x="411" y="1128"/>
                      <a:pt x="408" y="1217"/>
                    </a:cubicBezTo>
                    <a:cubicBezTo>
                      <a:pt x="434" y="1216"/>
                      <a:pt x="485" y="1217"/>
                      <a:pt x="511" y="1217"/>
                    </a:cubicBezTo>
                    <a:cubicBezTo>
                      <a:pt x="483" y="1108"/>
                      <a:pt x="484" y="1004"/>
                      <a:pt x="479" y="912"/>
                    </a:cubicBezTo>
                    <a:cubicBezTo>
                      <a:pt x="477" y="888"/>
                      <a:pt x="472" y="833"/>
                      <a:pt x="466" y="791"/>
                    </a:cubicBezTo>
                    <a:cubicBezTo>
                      <a:pt x="471" y="770"/>
                      <a:pt x="476" y="749"/>
                      <a:pt x="483" y="728"/>
                    </a:cubicBezTo>
                    <a:cubicBezTo>
                      <a:pt x="548" y="699"/>
                      <a:pt x="581" y="648"/>
                      <a:pt x="607" y="583"/>
                    </a:cubicBezTo>
                    <a:cubicBezTo>
                      <a:pt x="616" y="560"/>
                      <a:pt x="625" y="538"/>
                      <a:pt x="632" y="515"/>
                    </a:cubicBezTo>
                    <a:cubicBezTo>
                      <a:pt x="695" y="451"/>
                      <a:pt x="757" y="386"/>
                      <a:pt x="807" y="311"/>
                    </a:cubicBezTo>
                    <a:cubicBezTo>
                      <a:pt x="808" y="310"/>
                      <a:pt x="809" y="309"/>
                      <a:pt x="810" y="307"/>
                    </a:cubicBezTo>
                    <a:cubicBezTo>
                      <a:pt x="821" y="295"/>
                      <a:pt x="839" y="272"/>
                      <a:pt x="851" y="258"/>
                    </a:cubicBezTo>
                    <a:cubicBezTo>
                      <a:pt x="923" y="222"/>
                      <a:pt x="990" y="183"/>
                      <a:pt x="1052" y="133"/>
                    </a:cubicBezTo>
                    <a:cubicBezTo>
                      <a:pt x="1051" y="132"/>
                      <a:pt x="1051" y="130"/>
                      <a:pt x="1051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1" name="Freeform 45">
                <a:extLst>
                  <a:ext uri="{FF2B5EF4-FFF2-40B4-BE49-F238E27FC236}">
                    <a16:creationId xmlns="" xmlns:a16="http://schemas.microsoft.com/office/drawing/2014/main" id="{CD41ED76-4BEE-4A73-A35F-A377E5172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8362" y="3279774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</p:grpSp>
        <p:grpSp>
          <p:nvGrpSpPr>
            <p:cNvPr id="82" name="그룹 81">
              <a:extLst>
                <a:ext uri="{FF2B5EF4-FFF2-40B4-BE49-F238E27FC236}">
                  <a16:creationId xmlns="" xmlns:a16="http://schemas.microsoft.com/office/drawing/2014/main" id="{BFE0FD5A-C19B-4FA6-B9B2-71FF30433C96}"/>
                </a:ext>
              </a:extLst>
            </p:cNvPr>
            <p:cNvGrpSpPr/>
            <p:nvPr/>
          </p:nvGrpSpPr>
          <p:grpSpPr>
            <a:xfrm>
              <a:off x="4024590" y="3393684"/>
              <a:ext cx="905601" cy="1077434"/>
              <a:chOff x="5786437" y="3060699"/>
              <a:chExt cx="619125" cy="736601"/>
            </a:xfrm>
            <a:grpFill/>
          </p:grpSpPr>
          <p:sp>
            <p:nvSpPr>
              <p:cNvPr id="83" name="Freeform 20">
                <a:extLst>
                  <a:ext uri="{FF2B5EF4-FFF2-40B4-BE49-F238E27FC236}">
                    <a16:creationId xmlns="" xmlns:a16="http://schemas.microsoft.com/office/drawing/2014/main" id="{3D73A743-A984-4AB1-A51B-FA4ADD0A3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6437" y="3167062"/>
                <a:ext cx="174625" cy="114300"/>
              </a:xfrm>
              <a:custGeom>
                <a:avLst/>
                <a:gdLst>
                  <a:gd name="T0" fmla="*/ 296 w 361"/>
                  <a:gd name="T1" fmla="*/ 52 h 233"/>
                  <a:gd name="T2" fmla="*/ 301 w 361"/>
                  <a:gd name="T3" fmla="*/ 48 h 233"/>
                  <a:gd name="T4" fmla="*/ 239 w 361"/>
                  <a:gd name="T5" fmla="*/ 95 h 233"/>
                  <a:gd name="T6" fmla="*/ 224 w 361"/>
                  <a:gd name="T7" fmla="*/ 102 h 233"/>
                  <a:gd name="T8" fmla="*/ 239 w 361"/>
                  <a:gd name="T9" fmla="*/ 95 h 233"/>
                  <a:gd name="T10" fmla="*/ 184 w 361"/>
                  <a:gd name="T11" fmla="*/ 154 h 233"/>
                  <a:gd name="T12" fmla="*/ 187 w 361"/>
                  <a:gd name="T13" fmla="*/ 163 h 233"/>
                  <a:gd name="T14" fmla="*/ 129 w 361"/>
                  <a:gd name="T15" fmla="*/ 175 h 233"/>
                  <a:gd name="T16" fmla="*/ 143 w 361"/>
                  <a:gd name="T17" fmla="*/ 182 h 233"/>
                  <a:gd name="T18" fmla="*/ 131 w 361"/>
                  <a:gd name="T19" fmla="*/ 91 h 233"/>
                  <a:gd name="T20" fmla="*/ 119 w 361"/>
                  <a:gd name="T21" fmla="*/ 84 h 233"/>
                  <a:gd name="T22" fmla="*/ 134 w 361"/>
                  <a:gd name="T23" fmla="*/ 72 h 233"/>
                  <a:gd name="T24" fmla="*/ 173 w 361"/>
                  <a:gd name="T25" fmla="*/ 38 h 233"/>
                  <a:gd name="T26" fmla="*/ 175 w 361"/>
                  <a:gd name="T27" fmla="*/ 50 h 233"/>
                  <a:gd name="T28" fmla="*/ 279 w 361"/>
                  <a:gd name="T29" fmla="*/ 81 h 233"/>
                  <a:gd name="T30" fmla="*/ 279 w 361"/>
                  <a:gd name="T31" fmla="*/ 81 h 233"/>
                  <a:gd name="T32" fmla="*/ 190 w 361"/>
                  <a:gd name="T33" fmla="*/ 120 h 233"/>
                  <a:gd name="T34" fmla="*/ 193 w 361"/>
                  <a:gd name="T35" fmla="*/ 123 h 233"/>
                  <a:gd name="T36" fmla="*/ 219 w 361"/>
                  <a:gd name="T37" fmla="*/ 135 h 233"/>
                  <a:gd name="T38" fmla="*/ 107 w 361"/>
                  <a:gd name="T39" fmla="*/ 139 h 233"/>
                  <a:gd name="T40" fmla="*/ 103 w 361"/>
                  <a:gd name="T41" fmla="*/ 157 h 233"/>
                  <a:gd name="T42" fmla="*/ 131 w 361"/>
                  <a:gd name="T43" fmla="*/ 94 h 233"/>
                  <a:gd name="T44" fmla="*/ 177 w 361"/>
                  <a:gd name="T45" fmla="*/ 104 h 233"/>
                  <a:gd name="T46" fmla="*/ 203 w 361"/>
                  <a:gd name="T47" fmla="*/ 71 h 233"/>
                  <a:gd name="T48" fmla="*/ 203 w 361"/>
                  <a:gd name="T49" fmla="*/ 71 h 233"/>
                  <a:gd name="T50" fmla="*/ 144 w 361"/>
                  <a:gd name="T51" fmla="*/ 132 h 233"/>
                  <a:gd name="T52" fmla="*/ 167 w 361"/>
                  <a:gd name="T53" fmla="*/ 138 h 233"/>
                  <a:gd name="T54" fmla="*/ 327 w 361"/>
                  <a:gd name="T55" fmla="*/ 36 h 233"/>
                  <a:gd name="T56" fmla="*/ 300 w 361"/>
                  <a:gd name="T57" fmla="*/ 0 h 233"/>
                  <a:gd name="T58" fmla="*/ 254 w 361"/>
                  <a:gd name="T59" fmla="*/ 23 h 233"/>
                  <a:gd name="T60" fmla="*/ 221 w 361"/>
                  <a:gd name="T61" fmla="*/ 20 h 233"/>
                  <a:gd name="T62" fmla="*/ 190 w 361"/>
                  <a:gd name="T63" fmla="*/ 23 h 233"/>
                  <a:gd name="T64" fmla="*/ 175 w 361"/>
                  <a:gd name="T65" fmla="*/ 23 h 233"/>
                  <a:gd name="T66" fmla="*/ 169 w 361"/>
                  <a:gd name="T67" fmla="*/ 23 h 233"/>
                  <a:gd name="T68" fmla="*/ 142 w 361"/>
                  <a:gd name="T69" fmla="*/ 46 h 233"/>
                  <a:gd name="T70" fmla="*/ 104 w 361"/>
                  <a:gd name="T71" fmla="*/ 30 h 233"/>
                  <a:gd name="T72" fmla="*/ 106 w 361"/>
                  <a:gd name="T73" fmla="*/ 59 h 233"/>
                  <a:gd name="T74" fmla="*/ 81 w 361"/>
                  <a:gd name="T75" fmla="*/ 74 h 233"/>
                  <a:gd name="T76" fmla="*/ 91 w 361"/>
                  <a:gd name="T77" fmla="*/ 87 h 233"/>
                  <a:gd name="T78" fmla="*/ 78 w 361"/>
                  <a:gd name="T79" fmla="*/ 110 h 233"/>
                  <a:gd name="T80" fmla="*/ 72 w 361"/>
                  <a:gd name="T81" fmla="*/ 133 h 233"/>
                  <a:gd name="T82" fmla="*/ 35 w 361"/>
                  <a:gd name="T83" fmla="*/ 156 h 233"/>
                  <a:gd name="T84" fmla="*/ 41 w 361"/>
                  <a:gd name="T85" fmla="*/ 193 h 233"/>
                  <a:gd name="T86" fmla="*/ 24 w 361"/>
                  <a:gd name="T87" fmla="*/ 219 h 233"/>
                  <a:gd name="T88" fmla="*/ 68 w 361"/>
                  <a:gd name="T89" fmla="*/ 233 h 233"/>
                  <a:gd name="T90" fmla="*/ 94 w 361"/>
                  <a:gd name="T91" fmla="*/ 196 h 233"/>
                  <a:gd name="T92" fmla="*/ 107 w 361"/>
                  <a:gd name="T93" fmla="*/ 201 h 233"/>
                  <a:gd name="T94" fmla="*/ 159 w 361"/>
                  <a:gd name="T95" fmla="*/ 197 h 233"/>
                  <a:gd name="T96" fmla="*/ 200 w 361"/>
                  <a:gd name="T97" fmla="*/ 208 h 233"/>
                  <a:gd name="T98" fmla="*/ 210 w 361"/>
                  <a:gd name="T99" fmla="*/ 182 h 233"/>
                  <a:gd name="T100" fmla="*/ 233 w 361"/>
                  <a:gd name="T101" fmla="*/ 155 h 233"/>
                  <a:gd name="T102" fmla="*/ 245 w 361"/>
                  <a:gd name="T103" fmla="*/ 119 h 233"/>
                  <a:gd name="T104" fmla="*/ 285 w 361"/>
                  <a:gd name="T105" fmla="*/ 126 h 233"/>
                  <a:gd name="T106" fmla="*/ 319 w 361"/>
                  <a:gd name="T107" fmla="*/ 91 h 233"/>
                  <a:gd name="T108" fmla="*/ 361 w 361"/>
                  <a:gd name="T109" fmla="*/ 71 h 233"/>
                  <a:gd name="T110" fmla="*/ 348 w 361"/>
                  <a:gd name="T111" fmla="*/ 4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1" h="233">
                    <a:moveTo>
                      <a:pt x="294" y="63"/>
                    </a:moveTo>
                    <a:cubicBezTo>
                      <a:pt x="292" y="61"/>
                      <a:pt x="291" y="59"/>
                      <a:pt x="289" y="57"/>
                    </a:cubicBezTo>
                    <a:cubicBezTo>
                      <a:pt x="291" y="55"/>
                      <a:pt x="294" y="54"/>
                      <a:pt x="296" y="52"/>
                    </a:cubicBezTo>
                    <a:cubicBezTo>
                      <a:pt x="296" y="51"/>
                      <a:pt x="295" y="51"/>
                      <a:pt x="295" y="51"/>
                    </a:cubicBezTo>
                    <a:cubicBezTo>
                      <a:pt x="296" y="50"/>
                      <a:pt x="297" y="49"/>
                      <a:pt x="298" y="48"/>
                    </a:cubicBezTo>
                    <a:cubicBezTo>
                      <a:pt x="299" y="47"/>
                      <a:pt x="300" y="48"/>
                      <a:pt x="301" y="48"/>
                    </a:cubicBezTo>
                    <a:cubicBezTo>
                      <a:pt x="305" y="50"/>
                      <a:pt x="308" y="52"/>
                      <a:pt x="311" y="54"/>
                    </a:cubicBezTo>
                    <a:cubicBezTo>
                      <a:pt x="304" y="56"/>
                      <a:pt x="298" y="59"/>
                      <a:pt x="294" y="63"/>
                    </a:cubicBezTo>
                    <a:close/>
                    <a:moveTo>
                      <a:pt x="239" y="95"/>
                    </a:moveTo>
                    <a:cubicBezTo>
                      <a:pt x="235" y="97"/>
                      <a:pt x="232" y="100"/>
                      <a:pt x="228" y="103"/>
                    </a:cubicBezTo>
                    <a:cubicBezTo>
                      <a:pt x="228" y="104"/>
                      <a:pt x="227" y="103"/>
                      <a:pt x="226" y="103"/>
                    </a:cubicBezTo>
                    <a:cubicBezTo>
                      <a:pt x="225" y="103"/>
                      <a:pt x="225" y="102"/>
                      <a:pt x="224" y="102"/>
                    </a:cubicBezTo>
                    <a:cubicBezTo>
                      <a:pt x="223" y="100"/>
                      <a:pt x="221" y="97"/>
                      <a:pt x="219" y="95"/>
                    </a:cubicBezTo>
                    <a:cubicBezTo>
                      <a:pt x="224" y="93"/>
                      <a:pt x="229" y="90"/>
                      <a:pt x="232" y="87"/>
                    </a:cubicBezTo>
                    <a:cubicBezTo>
                      <a:pt x="234" y="90"/>
                      <a:pt x="236" y="92"/>
                      <a:pt x="239" y="95"/>
                    </a:cubicBezTo>
                    <a:close/>
                    <a:moveTo>
                      <a:pt x="187" y="163"/>
                    </a:moveTo>
                    <a:cubicBezTo>
                      <a:pt x="186" y="160"/>
                      <a:pt x="184" y="158"/>
                      <a:pt x="182" y="156"/>
                    </a:cubicBezTo>
                    <a:cubicBezTo>
                      <a:pt x="182" y="155"/>
                      <a:pt x="183" y="155"/>
                      <a:pt x="184" y="154"/>
                    </a:cubicBezTo>
                    <a:cubicBezTo>
                      <a:pt x="184" y="153"/>
                      <a:pt x="185" y="154"/>
                      <a:pt x="186" y="154"/>
                    </a:cubicBezTo>
                    <a:cubicBezTo>
                      <a:pt x="190" y="156"/>
                      <a:pt x="193" y="158"/>
                      <a:pt x="196" y="160"/>
                    </a:cubicBezTo>
                    <a:cubicBezTo>
                      <a:pt x="193" y="160"/>
                      <a:pt x="190" y="162"/>
                      <a:pt x="187" y="163"/>
                    </a:cubicBezTo>
                    <a:close/>
                    <a:moveTo>
                      <a:pt x="143" y="182"/>
                    </a:moveTo>
                    <a:cubicBezTo>
                      <a:pt x="142" y="182"/>
                      <a:pt x="141" y="181"/>
                      <a:pt x="140" y="181"/>
                    </a:cubicBezTo>
                    <a:cubicBezTo>
                      <a:pt x="136" y="179"/>
                      <a:pt x="132" y="177"/>
                      <a:pt x="129" y="175"/>
                    </a:cubicBezTo>
                    <a:cubicBezTo>
                      <a:pt x="132" y="175"/>
                      <a:pt x="135" y="173"/>
                      <a:pt x="139" y="172"/>
                    </a:cubicBezTo>
                    <a:cubicBezTo>
                      <a:pt x="140" y="175"/>
                      <a:pt x="142" y="177"/>
                      <a:pt x="145" y="180"/>
                    </a:cubicBezTo>
                    <a:cubicBezTo>
                      <a:pt x="144" y="180"/>
                      <a:pt x="144" y="181"/>
                      <a:pt x="143" y="182"/>
                    </a:cubicBezTo>
                    <a:close/>
                    <a:moveTo>
                      <a:pt x="119" y="84"/>
                    </a:moveTo>
                    <a:cubicBezTo>
                      <a:pt x="123" y="87"/>
                      <a:pt x="127" y="89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23" y="91"/>
                      <a:pt x="116" y="92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4" y="91"/>
                      <a:pt x="117" y="88"/>
                      <a:pt x="119" y="84"/>
                    </a:cubicBezTo>
                    <a:close/>
                    <a:moveTo>
                      <a:pt x="120" y="71"/>
                    </a:moveTo>
                    <a:cubicBezTo>
                      <a:pt x="124" y="70"/>
                      <a:pt x="127" y="67"/>
                      <a:pt x="130" y="64"/>
                    </a:cubicBezTo>
                    <a:cubicBezTo>
                      <a:pt x="131" y="68"/>
                      <a:pt x="133" y="70"/>
                      <a:pt x="134" y="72"/>
                    </a:cubicBezTo>
                    <a:cubicBezTo>
                      <a:pt x="130" y="73"/>
                      <a:pt x="125" y="75"/>
                      <a:pt x="120" y="77"/>
                    </a:cubicBezTo>
                    <a:cubicBezTo>
                      <a:pt x="121" y="75"/>
                      <a:pt x="121" y="73"/>
                      <a:pt x="120" y="71"/>
                    </a:cubicBezTo>
                    <a:close/>
                    <a:moveTo>
                      <a:pt x="173" y="38"/>
                    </a:moveTo>
                    <a:cubicBezTo>
                      <a:pt x="173" y="38"/>
                      <a:pt x="173" y="38"/>
                      <a:pt x="173" y="39"/>
                    </a:cubicBezTo>
                    <a:cubicBezTo>
                      <a:pt x="175" y="42"/>
                      <a:pt x="177" y="46"/>
                      <a:pt x="179" y="49"/>
                    </a:cubicBezTo>
                    <a:cubicBezTo>
                      <a:pt x="178" y="49"/>
                      <a:pt x="177" y="49"/>
                      <a:pt x="175" y="50"/>
                    </a:cubicBezTo>
                    <a:cubicBezTo>
                      <a:pt x="172" y="48"/>
                      <a:pt x="169" y="46"/>
                      <a:pt x="165" y="45"/>
                    </a:cubicBezTo>
                    <a:cubicBezTo>
                      <a:pt x="168" y="43"/>
                      <a:pt x="171" y="41"/>
                      <a:pt x="173" y="38"/>
                    </a:cubicBezTo>
                    <a:close/>
                    <a:moveTo>
                      <a:pt x="279" y="81"/>
                    </a:moveTo>
                    <a:lnTo>
                      <a:pt x="281" y="81"/>
                    </a:lnTo>
                    <a:cubicBezTo>
                      <a:pt x="281" y="82"/>
                      <a:pt x="280" y="82"/>
                      <a:pt x="279" y="82"/>
                    </a:cubicBezTo>
                    <a:cubicBezTo>
                      <a:pt x="279" y="82"/>
                      <a:pt x="279" y="81"/>
                      <a:pt x="279" y="81"/>
                    </a:cubicBezTo>
                    <a:close/>
                    <a:moveTo>
                      <a:pt x="219" y="135"/>
                    </a:moveTo>
                    <a:cubicBezTo>
                      <a:pt x="209" y="130"/>
                      <a:pt x="201" y="128"/>
                      <a:pt x="190" y="130"/>
                    </a:cubicBezTo>
                    <a:cubicBezTo>
                      <a:pt x="191" y="126"/>
                      <a:pt x="191" y="123"/>
                      <a:pt x="190" y="120"/>
                    </a:cubicBezTo>
                    <a:cubicBezTo>
                      <a:pt x="192" y="119"/>
                      <a:pt x="194" y="118"/>
                      <a:pt x="196" y="116"/>
                    </a:cubicBezTo>
                    <a:cubicBezTo>
                      <a:pt x="197" y="117"/>
                      <a:pt x="197" y="117"/>
                      <a:pt x="198" y="117"/>
                    </a:cubicBezTo>
                    <a:cubicBezTo>
                      <a:pt x="196" y="119"/>
                      <a:pt x="194" y="121"/>
                      <a:pt x="193" y="123"/>
                    </a:cubicBezTo>
                    <a:cubicBezTo>
                      <a:pt x="203" y="128"/>
                      <a:pt x="211" y="130"/>
                      <a:pt x="222" y="127"/>
                    </a:cubicBezTo>
                    <a:cubicBezTo>
                      <a:pt x="222" y="129"/>
                      <a:pt x="222" y="131"/>
                      <a:pt x="222" y="133"/>
                    </a:cubicBezTo>
                    <a:cubicBezTo>
                      <a:pt x="221" y="134"/>
                      <a:pt x="220" y="134"/>
                      <a:pt x="219" y="135"/>
                    </a:cubicBezTo>
                    <a:close/>
                    <a:moveTo>
                      <a:pt x="103" y="157"/>
                    </a:moveTo>
                    <a:cubicBezTo>
                      <a:pt x="101" y="157"/>
                      <a:pt x="99" y="156"/>
                      <a:pt x="97" y="155"/>
                    </a:cubicBezTo>
                    <a:cubicBezTo>
                      <a:pt x="102" y="150"/>
                      <a:pt x="105" y="145"/>
                      <a:pt x="107" y="139"/>
                    </a:cubicBezTo>
                    <a:cubicBezTo>
                      <a:pt x="108" y="140"/>
                      <a:pt x="109" y="141"/>
                      <a:pt x="111" y="142"/>
                    </a:cubicBezTo>
                    <a:cubicBezTo>
                      <a:pt x="112" y="146"/>
                      <a:pt x="114" y="149"/>
                      <a:pt x="116" y="152"/>
                    </a:cubicBezTo>
                    <a:cubicBezTo>
                      <a:pt x="111" y="153"/>
                      <a:pt x="107" y="155"/>
                      <a:pt x="103" y="157"/>
                    </a:cubicBezTo>
                    <a:close/>
                    <a:moveTo>
                      <a:pt x="131" y="98"/>
                    </a:moveTo>
                    <a:cubicBezTo>
                      <a:pt x="130" y="99"/>
                      <a:pt x="129" y="100"/>
                      <a:pt x="128" y="100"/>
                    </a:cubicBezTo>
                    <a:cubicBezTo>
                      <a:pt x="129" y="98"/>
                      <a:pt x="130" y="96"/>
                      <a:pt x="131" y="94"/>
                    </a:cubicBezTo>
                    <a:cubicBezTo>
                      <a:pt x="131" y="95"/>
                      <a:pt x="131" y="97"/>
                      <a:pt x="131" y="98"/>
                    </a:cubicBezTo>
                    <a:close/>
                    <a:moveTo>
                      <a:pt x="183" y="106"/>
                    </a:moveTo>
                    <a:cubicBezTo>
                      <a:pt x="181" y="105"/>
                      <a:pt x="179" y="104"/>
                      <a:pt x="177" y="104"/>
                    </a:cubicBezTo>
                    <a:cubicBezTo>
                      <a:pt x="178" y="103"/>
                      <a:pt x="178" y="103"/>
                      <a:pt x="179" y="103"/>
                    </a:cubicBezTo>
                    <a:cubicBezTo>
                      <a:pt x="180" y="104"/>
                      <a:pt x="182" y="105"/>
                      <a:pt x="183" y="106"/>
                    </a:cubicBezTo>
                    <a:close/>
                    <a:moveTo>
                      <a:pt x="203" y="71"/>
                    </a:moveTo>
                    <a:cubicBezTo>
                      <a:pt x="202" y="70"/>
                      <a:pt x="200" y="70"/>
                      <a:pt x="199" y="70"/>
                    </a:cubicBezTo>
                    <a:cubicBezTo>
                      <a:pt x="200" y="69"/>
                      <a:pt x="201" y="69"/>
                      <a:pt x="202" y="68"/>
                    </a:cubicBezTo>
                    <a:cubicBezTo>
                      <a:pt x="202" y="69"/>
                      <a:pt x="203" y="70"/>
                      <a:pt x="203" y="71"/>
                    </a:cubicBezTo>
                    <a:close/>
                    <a:moveTo>
                      <a:pt x="155" y="147"/>
                    </a:moveTo>
                    <a:lnTo>
                      <a:pt x="154" y="146"/>
                    </a:lnTo>
                    <a:cubicBezTo>
                      <a:pt x="152" y="140"/>
                      <a:pt x="149" y="135"/>
                      <a:pt x="144" y="132"/>
                    </a:cubicBezTo>
                    <a:cubicBezTo>
                      <a:pt x="152" y="130"/>
                      <a:pt x="158" y="127"/>
                      <a:pt x="162" y="121"/>
                    </a:cubicBezTo>
                    <a:cubicBezTo>
                      <a:pt x="164" y="122"/>
                      <a:pt x="166" y="123"/>
                      <a:pt x="169" y="123"/>
                    </a:cubicBezTo>
                    <a:cubicBezTo>
                      <a:pt x="167" y="127"/>
                      <a:pt x="167" y="132"/>
                      <a:pt x="167" y="138"/>
                    </a:cubicBezTo>
                    <a:cubicBezTo>
                      <a:pt x="163" y="140"/>
                      <a:pt x="159" y="143"/>
                      <a:pt x="155" y="147"/>
                    </a:cubicBezTo>
                    <a:close/>
                    <a:moveTo>
                      <a:pt x="348" y="49"/>
                    </a:moveTo>
                    <a:cubicBezTo>
                      <a:pt x="342" y="43"/>
                      <a:pt x="335" y="39"/>
                      <a:pt x="327" y="36"/>
                    </a:cubicBezTo>
                    <a:cubicBezTo>
                      <a:pt x="330" y="34"/>
                      <a:pt x="332" y="31"/>
                      <a:pt x="334" y="28"/>
                    </a:cubicBezTo>
                    <a:cubicBezTo>
                      <a:pt x="324" y="23"/>
                      <a:pt x="316" y="21"/>
                      <a:pt x="305" y="24"/>
                    </a:cubicBezTo>
                    <a:cubicBezTo>
                      <a:pt x="307" y="14"/>
                      <a:pt x="304" y="8"/>
                      <a:pt x="300" y="0"/>
                    </a:cubicBezTo>
                    <a:cubicBezTo>
                      <a:pt x="286" y="8"/>
                      <a:pt x="280" y="16"/>
                      <a:pt x="282" y="32"/>
                    </a:cubicBezTo>
                    <a:cubicBezTo>
                      <a:pt x="274" y="28"/>
                      <a:pt x="267" y="25"/>
                      <a:pt x="259" y="26"/>
                    </a:cubicBezTo>
                    <a:cubicBezTo>
                      <a:pt x="258" y="25"/>
                      <a:pt x="256" y="24"/>
                      <a:pt x="254" y="23"/>
                    </a:cubicBezTo>
                    <a:cubicBezTo>
                      <a:pt x="254" y="15"/>
                      <a:pt x="252" y="10"/>
                      <a:pt x="248" y="3"/>
                    </a:cubicBezTo>
                    <a:cubicBezTo>
                      <a:pt x="239" y="8"/>
                      <a:pt x="234" y="13"/>
                      <a:pt x="231" y="21"/>
                    </a:cubicBezTo>
                    <a:cubicBezTo>
                      <a:pt x="228" y="20"/>
                      <a:pt x="225" y="20"/>
                      <a:pt x="221" y="20"/>
                    </a:cubicBezTo>
                    <a:cubicBezTo>
                      <a:pt x="222" y="26"/>
                      <a:pt x="224" y="32"/>
                      <a:pt x="226" y="37"/>
                    </a:cubicBezTo>
                    <a:cubicBezTo>
                      <a:pt x="223" y="39"/>
                      <a:pt x="220" y="41"/>
                      <a:pt x="217" y="44"/>
                    </a:cubicBezTo>
                    <a:cubicBezTo>
                      <a:pt x="213" y="30"/>
                      <a:pt x="204" y="25"/>
                      <a:pt x="190" y="23"/>
                    </a:cubicBezTo>
                    <a:cubicBezTo>
                      <a:pt x="190" y="24"/>
                      <a:pt x="190" y="26"/>
                      <a:pt x="190" y="27"/>
                    </a:cubicBezTo>
                    <a:cubicBezTo>
                      <a:pt x="190" y="27"/>
                      <a:pt x="189" y="27"/>
                      <a:pt x="189" y="27"/>
                    </a:cubicBezTo>
                    <a:cubicBezTo>
                      <a:pt x="184" y="25"/>
                      <a:pt x="180" y="24"/>
                      <a:pt x="175" y="23"/>
                    </a:cubicBezTo>
                    <a:cubicBezTo>
                      <a:pt x="175" y="23"/>
                      <a:pt x="175" y="22"/>
                      <a:pt x="175" y="22"/>
                    </a:cubicBezTo>
                    <a:cubicBezTo>
                      <a:pt x="173" y="22"/>
                      <a:pt x="172" y="22"/>
                      <a:pt x="170" y="23"/>
                    </a:cubicBezTo>
                    <a:cubicBezTo>
                      <a:pt x="170" y="23"/>
                      <a:pt x="170" y="23"/>
                      <a:pt x="169" y="23"/>
                    </a:cubicBezTo>
                    <a:cubicBezTo>
                      <a:pt x="169" y="23"/>
                      <a:pt x="169" y="23"/>
                      <a:pt x="169" y="23"/>
                    </a:cubicBezTo>
                    <a:cubicBezTo>
                      <a:pt x="160" y="26"/>
                      <a:pt x="154" y="31"/>
                      <a:pt x="152" y="42"/>
                    </a:cubicBezTo>
                    <a:cubicBezTo>
                      <a:pt x="149" y="43"/>
                      <a:pt x="145" y="44"/>
                      <a:pt x="142" y="46"/>
                    </a:cubicBezTo>
                    <a:cubicBezTo>
                      <a:pt x="138" y="38"/>
                      <a:pt x="130" y="33"/>
                      <a:pt x="123" y="30"/>
                    </a:cubicBezTo>
                    <a:cubicBezTo>
                      <a:pt x="122" y="31"/>
                      <a:pt x="122" y="31"/>
                      <a:pt x="123" y="34"/>
                    </a:cubicBezTo>
                    <a:lnTo>
                      <a:pt x="104" y="30"/>
                    </a:lnTo>
                    <a:cubicBezTo>
                      <a:pt x="106" y="39"/>
                      <a:pt x="109" y="46"/>
                      <a:pt x="116" y="53"/>
                    </a:cubicBezTo>
                    <a:cubicBezTo>
                      <a:pt x="113" y="55"/>
                      <a:pt x="111" y="57"/>
                      <a:pt x="108" y="59"/>
                    </a:cubicBezTo>
                    <a:cubicBezTo>
                      <a:pt x="107" y="60"/>
                      <a:pt x="107" y="59"/>
                      <a:pt x="106" y="59"/>
                    </a:cubicBezTo>
                    <a:cubicBezTo>
                      <a:pt x="93" y="51"/>
                      <a:pt x="83" y="48"/>
                      <a:pt x="70" y="58"/>
                    </a:cubicBezTo>
                    <a:cubicBezTo>
                      <a:pt x="75" y="62"/>
                      <a:pt x="80" y="66"/>
                      <a:pt x="86" y="68"/>
                    </a:cubicBezTo>
                    <a:cubicBezTo>
                      <a:pt x="84" y="70"/>
                      <a:pt x="82" y="72"/>
                      <a:pt x="81" y="74"/>
                    </a:cubicBezTo>
                    <a:cubicBezTo>
                      <a:pt x="88" y="77"/>
                      <a:pt x="95" y="79"/>
                      <a:pt x="103" y="77"/>
                    </a:cubicBezTo>
                    <a:cubicBezTo>
                      <a:pt x="102" y="82"/>
                      <a:pt x="103" y="86"/>
                      <a:pt x="105" y="90"/>
                    </a:cubicBezTo>
                    <a:cubicBezTo>
                      <a:pt x="101" y="89"/>
                      <a:pt x="96" y="87"/>
                      <a:pt x="91" y="87"/>
                    </a:cubicBezTo>
                    <a:cubicBezTo>
                      <a:pt x="91" y="88"/>
                      <a:pt x="91" y="89"/>
                      <a:pt x="91" y="91"/>
                    </a:cubicBezTo>
                    <a:cubicBezTo>
                      <a:pt x="84" y="88"/>
                      <a:pt x="77" y="87"/>
                      <a:pt x="70" y="86"/>
                    </a:cubicBezTo>
                    <a:cubicBezTo>
                      <a:pt x="71" y="95"/>
                      <a:pt x="74" y="102"/>
                      <a:pt x="78" y="110"/>
                    </a:cubicBezTo>
                    <a:cubicBezTo>
                      <a:pt x="77" y="111"/>
                      <a:pt x="76" y="112"/>
                      <a:pt x="76" y="114"/>
                    </a:cubicBezTo>
                    <a:cubicBezTo>
                      <a:pt x="68" y="116"/>
                      <a:pt x="63" y="120"/>
                      <a:pt x="57" y="126"/>
                    </a:cubicBezTo>
                    <a:cubicBezTo>
                      <a:pt x="61" y="129"/>
                      <a:pt x="67" y="131"/>
                      <a:pt x="72" y="133"/>
                    </a:cubicBezTo>
                    <a:cubicBezTo>
                      <a:pt x="68" y="136"/>
                      <a:pt x="64" y="138"/>
                      <a:pt x="62" y="142"/>
                    </a:cubicBezTo>
                    <a:cubicBezTo>
                      <a:pt x="44" y="133"/>
                      <a:pt x="31" y="134"/>
                      <a:pt x="15" y="145"/>
                    </a:cubicBezTo>
                    <a:cubicBezTo>
                      <a:pt x="22" y="150"/>
                      <a:pt x="28" y="154"/>
                      <a:pt x="35" y="156"/>
                    </a:cubicBezTo>
                    <a:lnTo>
                      <a:pt x="15" y="164"/>
                    </a:lnTo>
                    <a:cubicBezTo>
                      <a:pt x="24" y="173"/>
                      <a:pt x="33" y="178"/>
                      <a:pt x="46" y="180"/>
                    </a:cubicBezTo>
                    <a:cubicBezTo>
                      <a:pt x="44" y="184"/>
                      <a:pt x="43" y="189"/>
                      <a:pt x="41" y="193"/>
                    </a:cubicBezTo>
                    <a:cubicBezTo>
                      <a:pt x="41" y="194"/>
                      <a:pt x="40" y="194"/>
                      <a:pt x="39" y="194"/>
                    </a:cubicBezTo>
                    <a:cubicBezTo>
                      <a:pt x="19" y="195"/>
                      <a:pt x="6" y="201"/>
                      <a:pt x="0" y="221"/>
                    </a:cubicBezTo>
                    <a:cubicBezTo>
                      <a:pt x="9" y="222"/>
                      <a:pt x="16" y="221"/>
                      <a:pt x="24" y="219"/>
                    </a:cubicBezTo>
                    <a:cubicBezTo>
                      <a:pt x="24" y="222"/>
                      <a:pt x="24" y="226"/>
                      <a:pt x="24" y="229"/>
                    </a:cubicBezTo>
                    <a:cubicBezTo>
                      <a:pt x="34" y="228"/>
                      <a:pt x="43" y="225"/>
                      <a:pt x="50" y="216"/>
                    </a:cubicBezTo>
                    <a:cubicBezTo>
                      <a:pt x="54" y="225"/>
                      <a:pt x="60" y="229"/>
                      <a:pt x="68" y="233"/>
                    </a:cubicBezTo>
                    <a:cubicBezTo>
                      <a:pt x="74" y="219"/>
                      <a:pt x="74" y="208"/>
                      <a:pt x="64" y="197"/>
                    </a:cubicBezTo>
                    <a:cubicBezTo>
                      <a:pt x="65" y="195"/>
                      <a:pt x="65" y="194"/>
                      <a:pt x="66" y="193"/>
                    </a:cubicBezTo>
                    <a:cubicBezTo>
                      <a:pt x="74" y="197"/>
                      <a:pt x="83" y="198"/>
                      <a:pt x="94" y="196"/>
                    </a:cubicBezTo>
                    <a:cubicBezTo>
                      <a:pt x="95" y="198"/>
                      <a:pt x="95" y="201"/>
                      <a:pt x="96" y="203"/>
                    </a:cubicBezTo>
                    <a:cubicBezTo>
                      <a:pt x="101" y="202"/>
                      <a:pt x="105" y="201"/>
                      <a:pt x="109" y="199"/>
                    </a:cubicBezTo>
                    <a:cubicBezTo>
                      <a:pt x="109" y="200"/>
                      <a:pt x="108" y="200"/>
                      <a:pt x="107" y="201"/>
                    </a:cubicBezTo>
                    <a:cubicBezTo>
                      <a:pt x="117" y="206"/>
                      <a:pt x="126" y="208"/>
                      <a:pt x="137" y="206"/>
                    </a:cubicBezTo>
                    <a:cubicBezTo>
                      <a:pt x="135" y="215"/>
                      <a:pt x="138" y="222"/>
                      <a:pt x="142" y="229"/>
                    </a:cubicBezTo>
                    <a:cubicBezTo>
                      <a:pt x="155" y="221"/>
                      <a:pt x="161" y="213"/>
                      <a:pt x="159" y="197"/>
                    </a:cubicBezTo>
                    <a:cubicBezTo>
                      <a:pt x="164" y="195"/>
                      <a:pt x="168" y="192"/>
                      <a:pt x="171" y="189"/>
                    </a:cubicBezTo>
                    <a:lnTo>
                      <a:pt x="173" y="189"/>
                    </a:lnTo>
                    <a:cubicBezTo>
                      <a:pt x="177" y="202"/>
                      <a:pt x="186" y="207"/>
                      <a:pt x="200" y="208"/>
                    </a:cubicBezTo>
                    <a:cubicBezTo>
                      <a:pt x="200" y="207"/>
                      <a:pt x="200" y="206"/>
                      <a:pt x="200" y="204"/>
                    </a:cubicBezTo>
                    <a:cubicBezTo>
                      <a:pt x="207" y="207"/>
                      <a:pt x="213" y="208"/>
                      <a:pt x="220" y="208"/>
                    </a:cubicBezTo>
                    <a:cubicBezTo>
                      <a:pt x="219" y="199"/>
                      <a:pt x="216" y="190"/>
                      <a:pt x="210" y="182"/>
                    </a:cubicBezTo>
                    <a:cubicBezTo>
                      <a:pt x="220" y="180"/>
                      <a:pt x="226" y="176"/>
                      <a:pt x="233" y="169"/>
                    </a:cubicBezTo>
                    <a:cubicBezTo>
                      <a:pt x="229" y="166"/>
                      <a:pt x="225" y="164"/>
                      <a:pt x="220" y="162"/>
                    </a:cubicBezTo>
                    <a:cubicBezTo>
                      <a:pt x="224" y="161"/>
                      <a:pt x="229" y="159"/>
                      <a:pt x="233" y="155"/>
                    </a:cubicBezTo>
                    <a:cubicBezTo>
                      <a:pt x="248" y="161"/>
                      <a:pt x="260" y="159"/>
                      <a:pt x="275" y="149"/>
                    </a:cubicBezTo>
                    <a:cubicBezTo>
                      <a:pt x="264" y="141"/>
                      <a:pt x="254" y="137"/>
                      <a:pt x="242" y="137"/>
                    </a:cubicBezTo>
                    <a:cubicBezTo>
                      <a:pt x="245" y="132"/>
                      <a:pt x="246" y="126"/>
                      <a:pt x="245" y="119"/>
                    </a:cubicBezTo>
                    <a:cubicBezTo>
                      <a:pt x="250" y="117"/>
                      <a:pt x="254" y="114"/>
                      <a:pt x="258" y="110"/>
                    </a:cubicBezTo>
                    <a:cubicBezTo>
                      <a:pt x="262" y="124"/>
                      <a:pt x="271" y="128"/>
                      <a:pt x="285" y="130"/>
                    </a:cubicBezTo>
                    <a:cubicBezTo>
                      <a:pt x="285" y="129"/>
                      <a:pt x="285" y="127"/>
                      <a:pt x="285" y="126"/>
                    </a:cubicBezTo>
                    <a:cubicBezTo>
                      <a:pt x="292" y="129"/>
                      <a:pt x="299" y="130"/>
                      <a:pt x="306" y="130"/>
                    </a:cubicBezTo>
                    <a:cubicBezTo>
                      <a:pt x="304" y="120"/>
                      <a:pt x="302" y="112"/>
                      <a:pt x="296" y="104"/>
                    </a:cubicBezTo>
                    <a:cubicBezTo>
                      <a:pt x="305" y="102"/>
                      <a:pt x="312" y="97"/>
                      <a:pt x="319" y="91"/>
                    </a:cubicBezTo>
                    <a:cubicBezTo>
                      <a:pt x="314" y="88"/>
                      <a:pt x="309" y="85"/>
                      <a:pt x="304" y="83"/>
                    </a:cubicBezTo>
                    <a:cubicBezTo>
                      <a:pt x="308" y="81"/>
                      <a:pt x="311" y="78"/>
                      <a:pt x="314" y="75"/>
                    </a:cubicBezTo>
                    <a:cubicBezTo>
                      <a:pt x="331" y="83"/>
                      <a:pt x="344" y="82"/>
                      <a:pt x="361" y="71"/>
                    </a:cubicBezTo>
                    <a:cubicBezTo>
                      <a:pt x="347" y="60"/>
                      <a:pt x="334" y="56"/>
                      <a:pt x="317" y="60"/>
                    </a:cubicBezTo>
                    <a:cubicBezTo>
                      <a:pt x="317" y="58"/>
                      <a:pt x="317" y="57"/>
                      <a:pt x="316" y="55"/>
                    </a:cubicBezTo>
                    <a:cubicBezTo>
                      <a:pt x="327" y="59"/>
                      <a:pt x="337" y="58"/>
                      <a:pt x="34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4" name="Freeform 21">
                <a:extLst>
                  <a:ext uri="{FF2B5EF4-FFF2-40B4-BE49-F238E27FC236}">
                    <a16:creationId xmlns="" xmlns:a16="http://schemas.microsoft.com/office/drawing/2014/main" id="{E3ABA762-69F1-4223-BCFC-7B0046D7DC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8674" y="3176587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2"/>
                      <a:pt x="134" y="139"/>
                      <a:pt x="132" y="135"/>
                    </a:cubicBezTo>
                    <a:cubicBezTo>
                      <a:pt x="135" y="137"/>
                      <a:pt x="139" y="137"/>
                      <a:pt x="142" y="138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6"/>
                      <a:pt x="170" y="56"/>
                      <a:pt x="173" y="54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40"/>
                      <a:pt x="309" y="139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4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79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3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5" name="Freeform 22">
                <a:extLst>
                  <a:ext uri="{FF2B5EF4-FFF2-40B4-BE49-F238E27FC236}">
                    <a16:creationId xmlns="" xmlns:a16="http://schemas.microsoft.com/office/drawing/2014/main" id="{7C3327EA-42FA-47CA-A31A-FB843EB4E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5037" y="3243262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3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lnTo>
                      <a:pt x="250" y="30"/>
                    </a:ln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7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4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6" name="Freeform 23">
                <a:extLst>
                  <a:ext uri="{FF2B5EF4-FFF2-40B4-BE49-F238E27FC236}">
                    <a16:creationId xmlns="" xmlns:a16="http://schemas.microsoft.com/office/drawing/2014/main" id="{22005510-7331-4C52-94B6-6E3EFFAD55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0449" y="3259137"/>
                <a:ext cx="187325" cy="104775"/>
              </a:xfrm>
              <a:custGeom>
                <a:avLst/>
                <a:gdLst>
                  <a:gd name="T0" fmla="*/ 340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8 w 386"/>
                  <a:gd name="T13" fmla="*/ 158 h 214"/>
                  <a:gd name="T14" fmla="*/ 132 w 386"/>
                  <a:gd name="T15" fmla="*/ 136 h 214"/>
                  <a:gd name="T16" fmla="*/ 141 w 386"/>
                  <a:gd name="T17" fmla="*/ 149 h 214"/>
                  <a:gd name="T18" fmla="*/ 180 w 386"/>
                  <a:gd name="T19" fmla="*/ 67 h 214"/>
                  <a:gd name="T20" fmla="*/ 174 w 386"/>
                  <a:gd name="T21" fmla="*/ 54 h 214"/>
                  <a:gd name="T22" fmla="*/ 193 w 386"/>
                  <a:gd name="T23" fmla="*/ 53 h 214"/>
                  <a:gd name="T24" fmla="*/ 245 w 386"/>
                  <a:gd name="T25" fmla="*/ 45 h 214"/>
                  <a:gd name="T26" fmla="*/ 240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4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4 w 386"/>
                  <a:gd name="T39" fmla="*/ 93 h 214"/>
                  <a:gd name="T40" fmla="*/ 120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69 w 386"/>
                  <a:gd name="T51" fmla="*/ 108 h 214"/>
                  <a:gd name="T52" fmla="*/ 185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7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1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9" y="155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5"/>
                      <a:pt x="190" y="44"/>
                      <a:pt x="194" y="44"/>
                    </a:cubicBezTo>
                    <a:cubicBezTo>
                      <a:pt x="194" y="47"/>
                      <a:pt x="193" y="50"/>
                      <a:pt x="193" y="53"/>
                    </a:cubicBezTo>
                    <a:cubicBezTo>
                      <a:pt x="189" y="51"/>
                      <a:pt x="185" y="49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30" y="97"/>
                      <a:pt x="134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7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3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7"/>
                      <a:pt x="90" y="139"/>
                      <a:pt x="90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7" name="Freeform 24">
                <a:extLst>
                  <a:ext uri="{FF2B5EF4-FFF2-40B4-BE49-F238E27FC236}">
                    <a16:creationId xmlns="" xmlns:a16="http://schemas.microsoft.com/office/drawing/2014/main" id="{BC32590F-5311-4448-81A1-D70F0B536E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4249" y="3195637"/>
                <a:ext cx="187325" cy="103188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1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8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9" y="147"/>
                      <a:pt x="189" y="147"/>
                      <a:pt x="190" y="147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lnTo>
                      <a:pt x="180" y="66"/>
                    </a:ln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7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1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2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7"/>
                      <a:pt x="189" y="26"/>
                    </a:cubicBezTo>
                    <a:cubicBezTo>
                      <a:pt x="186" y="26"/>
                      <a:pt x="182" y="26"/>
                      <a:pt x="179" y="26"/>
                    </a:cubicBezTo>
                    <a:cubicBezTo>
                      <a:pt x="178" y="27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2"/>
                      <a:pt x="108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2" y="136"/>
                      <a:pt x="91" y="138"/>
                      <a:pt x="90" y="141"/>
                    </a:cubicBezTo>
                    <a:cubicBezTo>
                      <a:pt x="95" y="142"/>
                      <a:pt x="99" y="144"/>
                      <a:pt x="103" y="144"/>
                    </a:cubicBezTo>
                    <a:cubicBezTo>
                      <a:pt x="102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2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8"/>
                      <a:pt x="216" y="174"/>
                    </a:cubicBezTo>
                    <a:cubicBezTo>
                      <a:pt x="221" y="176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8" name="Freeform 25">
                <a:extLst>
                  <a:ext uri="{FF2B5EF4-FFF2-40B4-BE49-F238E27FC236}">
                    <a16:creationId xmlns="" xmlns:a16="http://schemas.microsoft.com/office/drawing/2014/main" id="{D4FD5125-9F8D-4393-ACEA-E2F1BA5DBE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962" y="3209924"/>
                <a:ext cx="187325" cy="104775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9 w 385"/>
                  <a:gd name="T5" fmla="*/ 129 h 214"/>
                  <a:gd name="T6" fmla="*/ 252 w 385"/>
                  <a:gd name="T7" fmla="*/ 127 h 214"/>
                  <a:gd name="T8" fmla="*/ 269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1 w 385"/>
                  <a:gd name="T17" fmla="*/ 149 h 214"/>
                  <a:gd name="T18" fmla="*/ 180 w 385"/>
                  <a:gd name="T19" fmla="*/ 67 h 214"/>
                  <a:gd name="T20" fmla="*/ 174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10 w 385"/>
                  <a:gd name="T29" fmla="*/ 139 h 214"/>
                  <a:gd name="T30" fmla="*/ 310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9 w 385"/>
                  <a:gd name="T43" fmla="*/ 69 h 214"/>
                  <a:gd name="T44" fmla="*/ 212 w 385"/>
                  <a:gd name="T45" fmla="*/ 102 h 214"/>
                  <a:gd name="T46" fmla="*/ 252 w 385"/>
                  <a:gd name="T47" fmla="*/ 89 h 214"/>
                  <a:gd name="T48" fmla="*/ 252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5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50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4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8 w 385"/>
                  <a:gd name="T81" fmla="*/ 69 h 214"/>
                  <a:gd name="T82" fmla="*/ 65 w 385"/>
                  <a:gd name="T83" fmla="*/ 68 h 214"/>
                  <a:gd name="T84" fmla="*/ 50 w 385"/>
                  <a:gd name="T85" fmla="*/ 103 h 214"/>
                  <a:gd name="T86" fmla="*/ 21 w 385"/>
                  <a:gd name="T87" fmla="*/ 115 h 214"/>
                  <a:gd name="T88" fmla="*/ 51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4 w 385"/>
                  <a:gd name="T97" fmla="*/ 202 h 214"/>
                  <a:gd name="T98" fmla="*/ 197 w 385"/>
                  <a:gd name="T99" fmla="*/ 186 h 214"/>
                  <a:gd name="T100" fmla="*/ 231 w 385"/>
                  <a:gd name="T101" fmla="*/ 176 h 214"/>
                  <a:gd name="T102" fmla="*/ 261 w 385"/>
                  <a:gd name="T103" fmla="*/ 152 h 214"/>
                  <a:gd name="T104" fmla="*/ 291 w 385"/>
                  <a:gd name="T105" fmla="*/ 180 h 214"/>
                  <a:gd name="T106" fmla="*/ 338 w 385"/>
                  <a:gd name="T107" fmla="*/ 169 h 214"/>
                  <a:gd name="T108" fmla="*/ 384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2"/>
                      <a:pt x="346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9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2" y="127"/>
                    </a:cubicBezTo>
                    <a:cubicBezTo>
                      <a:pt x="253" y="124"/>
                      <a:pt x="252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2" y="141"/>
                      <a:pt x="143" y="145"/>
                      <a:pt x="143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5" y="59"/>
                      <a:pt x="178" y="63"/>
                      <a:pt x="180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5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5" y="46"/>
                    </a:ln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40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5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7"/>
                      <a:pt x="135" y="98"/>
                    </a:cubicBezTo>
                    <a:cubicBezTo>
                      <a:pt x="135" y="102"/>
                      <a:pt x="134" y="106"/>
                      <a:pt x="135" y="110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2" y="29"/>
                      <a:pt x="225" y="37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0" y="24"/>
                      <a:pt x="148" y="24"/>
                    </a:cubicBezTo>
                    <a:cubicBezTo>
                      <a:pt x="152" y="32"/>
                      <a:pt x="157" y="37"/>
                      <a:pt x="164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3" y="48"/>
                      <a:pt x="54" y="48"/>
                    </a:cubicBezTo>
                    <a:cubicBezTo>
                      <a:pt x="56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5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9" name="Freeform 26">
                <a:extLst>
                  <a:ext uri="{FF2B5EF4-FFF2-40B4-BE49-F238E27FC236}">
                    <a16:creationId xmlns="" xmlns:a16="http://schemas.microsoft.com/office/drawing/2014/main" id="{7E5B36BE-1A33-4833-BA9F-165D54D8B3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59474" y="3151187"/>
                <a:ext cx="187325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6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3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9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0" name="Freeform 27">
                <a:extLst>
                  <a:ext uri="{FF2B5EF4-FFF2-40B4-BE49-F238E27FC236}">
                    <a16:creationId xmlns="" xmlns:a16="http://schemas.microsoft.com/office/drawing/2014/main" id="{31C83F1B-7492-4957-B1D1-F44239690E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712" y="3113087"/>
                <a:ext cx="187325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2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1" name="Freeform 28">
                <a:extLst>
                  <a:ext uri="{FF2B5EF4-FFF2-40B4-BE49-F238E27FC236}">
                    <a16:creationId xmlns="" xmlns:a16="http://schemas.microsoft.com/office/drawing/2014/main" id="{7A48D4B2-5D39-47BB-A67A-6C32E539FD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8524" y="31273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0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1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39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0" y="148"/>
                    </a:moveTo>
                    <a:cubicBezTo>
                      <a:pt x="139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0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2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5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5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0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2" y="79"/>
                      <a:pt x="321" y="77"/>
                      <a:pt x="320" y="76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4" y="32"/>
                      <a:pt x="255" y="32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4" y="13"/>
                    </a:cubicBezTo>
                    <a:lnTo>
                      <a:pt x="191" y="0"/>
                    </a:lnTo>
                    <a:cubicBezTo>
                      <a:pt x="188" y="8"/>
                      <a:pt x="186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7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4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5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79"/>
                    </a:cubicBezTo>
                    <a:cubicBezTo>
                      <a:pt x="294" y="185"/>
                      <a:pt x="299" y="190"/>
                      <a:pt x="305" y="194"/>
                    </a:cubicBezTo>
                    <a:cubicBezTo>
                      <a:pt x="309" y="185"/>
                      <a:pt x="311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2" name="Freeform 29">
                <a:extLst>
                  <a:ext uri="{FF2B5EF4-FFF2-40B4-BE49-F238E27FC236}">
                    <a16:creationId xmlns="" xmlns:a16="http://schemas.microsoft.com/office/drawing/2014/main" id="{7C1B8C81-7542-4D3A-A3CE-F86E6B133E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8537" y="3089274"/>
                <a:ext cx="188913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1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9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3" name="Freeform 30">
                <a:extLst>
                  <a:ext uri="{FF2B5EF4-FFF2-40B4-BE49-F238E27FC236}">
                    <a16:creationId xmlns="" xmlns:a16="http://schemas.microsoft.com/office/drawing/2014/main" id="{63623431-D1F2-4260-B18F-CF8E0CED68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48362" y="3074987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7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2"/>
                      <a:pt x="238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9" y="70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5" y="102"/>
                    </a:cubicBezTo>
                    <a:cubicBezTo>
                      <a:pt x="215" y="104"/>
                      <a:pt x="216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4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7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6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6"/>
                      <a:pt x="54" y="100"/>
                      <a:pt x="50" y="102"/>
                    </a:cubicBezTo>
                    <a:cubicBezTo>
                      <a:pt x="50" y="103"/>
                      <a:pt x="48" y="102"/>
                      <a:pt x="48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5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4" name="Freeform 31">
                <a:extLst>
                  <a:ext uri="{FF2B5EF4-FFF2-40B4-BE49-F238E27FC236}">
                    <a16:creationId xmlns="" xmlns:a16="http://schemas.microsoft.com/office/drawing/2014/main" id="{A9DF635F-6A78-4FDF-84BA-79769E5E5F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70574" y="3060699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2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5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29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4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2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3" y="79"/>
                      <a:pt x="321" y="77"/>
                      <a:pt x="320" y="75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5" y="32"/>
                      <a:pt x="255" y="31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29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1" y="0"/>
                    </a:lnTo>
                    <a:cubicBezTo>
                      <a:pt x="188" y="8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6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4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4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0"/>
                      <a:pt x="290" y="179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4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5" name="Freeform 32">
                <a:extLst>
                  <a:ext uri="{FF2B5EF4-FFF2-40B4-BE49-F238E27FC236}">
                    <a16:creationId xmlns="" xmlns:a16="http://schemas.microsoft.com/office/drawing/2014/main" id="{45B3ABDF-81DA-4FF5-B398-A50E1C8BF0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8212" y="30638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9 w 385"/>
                  <a:gd name="T5" fmla="*/ 128 h 213"/>
                  <a:gd name="T6" fmla="*/ 252 w 385"/>
                  <a:gd name="T7" fmla="*/ 126 h 213"/>
                  <a:gd name="T8" fmla="*/ 269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4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10 w 385"/>
                  <a:gd name="T29" fmla="*/ 138 h 213"/>
                  <a:gd name="T30" fmla="*/ 310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9 w 385"/>
                  <a:gd name="T43" fmla="*/ 68 h 213"/>
                  <a:gd name="T44" fmla="*/ 212 w 385"/>
                  <a:gd name="T45" fmla="*/ 102 h 213"/>
                  <a:gd name="T46" fmla="*/ 252 w 385"/>
                  <a:gd name="T47" fmla="*/ 88 h 213"/>
                  <a:gd name="T48" fmla="*/ 252 w 385"/>
                  <a:gd name="T49" fmla="*/ 88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5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50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8 w 385"/>
                  <a:gd name="T81" fmla="*/ 69 h 213"/>
                  <a:gd name="T82" fmla="*/ 65 w 385"/>
                  <a:gd name="T83" fmla="*/ 68 h 213"/>
                  <a:gd name="T84" fmla="*/ 50 w 385"/>
                  <a:gd name="T85" fmla="*/ 102 h 213"/>
                  <a:gd name="T86" fmla="*/ 21 w 385"/>
                  <a:gd name="T87" fmla="*/ 115 h 213"/>
                  <a:gd name="T88" fmla="*/ 51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4 w 385"/>
                  <a:gd name="T97" fmla="*/ 202 h 213"/>
                  <a:gd name="T98" fmla="*/ 197 w 385"/>
                  <a:gd name="T99" fmla="*/ 186 h 213"/>
                  <a:gd name="T100" fmla="*/ 231 w 385"/>
                  <a:gd name="T101" fmla="*/ 176 h 213"/>
                  <a:gd name="T102" fmla="*/ 261 w 385"/>
                  <a:gd name="T103" fmla="*/ 152 h 213"/>
                  <a:gd name="T104" fmla="*/ 291 w 385"/>
                  <a:gd name="T105" fmla="*/ 180 h 213"/>
                  <a:gd name="T106" fmla="*/ 338 w 385"/>
                  <a:gd name="T107" fmla="*/ 168 h 213"/>
                  <a:gd name="T108" fmla="*/ 384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2" y="126"/>
                    </a:cubicBezTo>
                    <a:cubicBezTo>
                      <a:pt x="253" y="123"/>
                      <a:pt x="252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7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7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2" y="141"/>
                      <a:pt x="143" y="144"/>
                      <a:pt x="143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5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5" y="98"/>
                    </a:cubicBezTo>
                    <a:cubicBezTo>
                      <a:pt x="135" y="101"/>
                      <a:pt x="134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1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90" y="73"/>
                    </a:cubicBezTo>
                    <a:cubicBezTo>
                      <a:pt x="286" y="72"/>
                      <a:pt x="282" y="73"/>
                      <a:pt x="278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2" y="29"/>
                      <a:pt x="225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7" y="36"/>
                      <a:pt x="164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7"/>
                      <a:pt x="153" y="44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6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5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6" name="Freeform 33">
                <a:extLst>
                  <a:ext uri="{FF2B5EF4-FFF2-40B4-BE49-F238E27FC236}">
                    <a16:creationId xmlns="" xmlns:a16="http://schemas.microsoft.com/office/drawing/2014/main" id="{A1B83207-B393-47BC-B722-42ED37EE1D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9499" y="3148012"/>
                <a:ext cx="187325" cy="103188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8 w 385"/>
                  <a:gd name="T5" fmla="*/ 129 h 214"/>
                  <a:gd name="T6" fmla="*/ 252 w 385"/>
                  <a:gd name="T7" fmla="*/ 127 h 214"/>
                  <a:gd name="T8" fmla="*/ 268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0 w 385"/>
                  <a:gd name="T17" fmla="*/ 149 h 214"/>
                  <a:gd name="T18" fmla="*/ 180 w 385"/>
                  <a:gd name="T19" fmla="*/ 67 h 214"/>
                  <a:gd name="T20" fmla="*/ 173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09 w 385"/>
                  <a:gd name="T29" fmla="*/ 139 h 214"/>
                  <a:gd name="T30" fmla="*/ 309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8 w 385"/>
                  <a:gd name="T43" fmla="*/ 69 h 214"/>
                  <a:gd name="T44" fmla="*/ 212 w 385"/>
                  <a:gd name="T45" fmla="*/ 102 h 214"/>
                  <a:gd name="T46" fmla="*/ 251 w 385"/>
                  <a:gd name="T47" fmla="*/ 89 h 214"/>
                  <a:gd name="T48" fmla="*/ 251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4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49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5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7 w 385"/>
                  <a:gd name="T81" fmla="*/ 70 h 214"/>
                  <a:gd name="T82" fmla="*/ 64 w 385"/>
                  <a:gd name="T83" fmla="*/ 68 h 214"/>
                  <a:gd name="T84" fmla="*/ 49 w 385"/>
                  <a:gd name="T85" fmla="*/ 103 h 214"/>
                  <a:gd name="T86" fmla="*/ 21 w 385"/>
                  <a:gd name="T87" fmla="*/ 115 h 214"/>
                  <a:gd name="T88" fmla="*/ 50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3 w 385"/>
                  <a:gd name="T97" fmla="*/ 202 h 214"/>
                  <a:gd name="T98" fmla="*/ 196 w 385"/>
                  <a:gd name="T99" fmla="*/ 186 h 214"/>
                  <a:gd name="T100" fmla="*/ 230 w 385"/>
                  <a:gd name="T101" fmla="*/ 176 h 214"/>
                  <a:gd name="T102" fmla="*/ 260 w 385"/>
                  <a:gd name="T103" fmla="*/ 152 h 214"/>
                  <a:gd name="T104" fmla="*/ 290 w 385"/>
                  <a:gd name="T105" fmla="*/ 180 h 214"/>
                  <a:gd name="T106" fmla="*/ 338 w 385"/>
                  <a:gd name="T107" fmla="*/ 169 h 214"/>
                  <a:gd name="T108" fmla="*/ 383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30"/>
                      <a:pt x="331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39" y="123"/>
                      <a:pt x="339" y="122"/>
                    </a:cubicBezTo>
                    <a:cubicBezTo>
                      <a:pt x="341" y="122"/>
                      <a:pt x="342" y="122"/>
                      <a:pt x="344" y="122"/>
                    </a:cubicBezTo>
                    <a:cubicBezTo>
                      <a:pt x="345" y="122"/>
                      <a:pt x="345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4" y="132"/>
                      <a:pt x="338" y="131"/>
                      <a:pt x="332" y="132"/>
                    </a:cubicBezTo>
                    <a:close/>
                    <a:moveTo>
                      <a:pt x="268" y="129"/>
                    </a:moveTo>
                    <a:cubicBezTo>
                      <a:pt x="264" y="129"/>
                      <a:pt x="259" y="129"/>
                      <a:pt x="255" y="130"/>
                    </a:cubicBezTo>
                    <a:cubicBezTo>
                      <a:pt x="254" y="130"/>
                      <a:pt x="254" y="129"/>
                      <a:pt x="253" y="128"/>
                    </a:cubicBezTo>
                    <a:cubicBezTo>
                      <a:pt x="253" y="128"/>
                      <a:pt x="252" y="127"/>
                      <a:pt x="252" y="127"/>
                    </a:cubicBezTo>
                    <a:cubicBezTo>
                      <a:pt x="252" y="124"/>
                      <a:pt x="252" y="121"/>
                      <a:pt x="252" y="118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2"/>
                      <a:pt x="267" y="125"/>
                      <a:pt x="268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50"/>
                    </a:cubicBezTo>
                    <a:cubicBezTo>
                      <a:pt x="194" y="153"/>
                      <a:pt x="195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0" y="149"/>
                    </a:moveTo>
                    <a:cubicBezTo>
                      <a:pt x="139" y="149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6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2"/>
                      <a:pt x="142" y="145"/>
                      <a:pt x="143" y="148"/>
                    </a:cubicBezTo>
                    <a:cubicBezTo>
                      <a:pt x="142" y="149"/>
                      <a:pt x="141" y="149"/>
                      <a:pt x="140" y="149"/>
                    </a:cubicBezTo>
                    <a:close/>
                    <a:moveTo>
                      <a:pt x="173" y="54"/>
                    </a:moveTo>
                    <a:cubicBezTo>
                      <a:pt x="175" y="59"/>
                      <a:pt x="177" y="63"/>
                      <a:pt x="180" y="67"/>
                    </a:cubicBezTo>
                    <a:cubicBezTo>
                      <a:pt x="180" y="67"/>
                      <a:pt x="180" y="67"/>
                      <a:pt x="180" y="67"/>
                    </a:cubicBezTo>
                    <a:cubicBezTo>
                      <a:pt x="173" y="62"/>
                      <a:pt x="167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4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4" y="46"/>
                    </a:lnTo>
                    <a:cubicBezTo>
                      <a:pt x="244" y="50"/>
                      <a:pt x="243" y="53"/>
                      <a:pt x="243" y="58"/>
                    </a:cubicBezTo>
                    <a:cubicBezTo>
                      <a:pt x="242" y="57"/>
                      <a:pt x="241" y="57"/>
                      <a:pt x="240" y="56"/>
                    </a:cubicBezTo>
                    <a:cubicBezTo>
                      <a:pt x="238" y="53"/>
                      <a:pt x="236" y="50"/>
                      <a:pt x="234" y="47"/>
                    </a:cubicBezTo>
                    <a:cubicBezTo>
                      <a:pt x="238" y="47"/>
                      <a:pt x="241" y="47"/>
                      <a:pt x="244" y="45"/>
                    </a:cubicBezTo>
                    <a:close/>
                    <a:moveTo>
                      <a:pt x="309" y="139"/>
                    </a:moveTo>
                    <a:lnTo>
                      <a:pt x="311" y="141"/>
                    </a:lnTo>
                    <a:cubicBezTo>
                      <a:pt x="310" y="140"/>
                      <a:pt x="310" y="140"/>
                      <a:pt x="309" y="140"/>
                    </a:cubicBezTo>
                    <a:cubicBezTo>
                      <a:pt x="309" y="140"/>
                      <a:pt x="309" y="139"/>
                      <a:pt x="309" y="139"/>
                    </a:cubicBezTo>
                    <a:close/>
                    <a:moveTo>
                      <a:pt x="230" y="151"/>
                    </a:moveTo>
                    <a:cubicBezTo>
                      <a:pt x="224" y="142"/>
                      <a:pt x="218" y="135"/>
                      <a:pt x="208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4"/>
                      <a:pt x="218" y="124"/>
                      <a:pt x="221" y="123"/>
                    </a:cubicBezTo>
                    <a:cubicBezTo>
                      <a:pt x="221" y="124"/>
                      <a:pt x="221" y="124"/>
                      <a:pt x="221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7"/>
                      <a:pt x="226" y="143"/>
                      <a:pt x="237" y="147"/>
                    </a:cubicBezTo>
                    <a:cubicBezTo>
                      <a:pt x="235" y="148"/>
                      <a:pt x="234" y="150"/>
                      <a:pt x="233" y="152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4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7"/>
                      <a:pt x="135" y="98"/>
                    </a:cubicBezTo>
                    <a:cubicBezTo>
                      <a:pt x="134" y="102"/>
                      <a:pt x="134" y="106"/>
                      <a:pt x="134" y="110"/>
                    </a:cubicBezTo>
                    <a:cubicBezTo>
                      <a:pt x="129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3"/>
                      <a:pt x="172" y="72"/>
                    </a:cubicBezTo>
                    <a:cubicBezTo>
                      <a:pt x="174" y="71"/>
                      <a:pt x="176" y="70"/>
                      <a:pt x="178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5" y="108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3"/>
                      <a:pt x="213" y="103"/>
                      <a:pt x="214" y="103"/>
                    </a:cubicBezTo>
                    <a:cubicBezTo>
                      <a:pt x="214" y="105"/>
                      <a:pt x="215" y="106"/>
                      <a:pt x="215" y="108"/>
                    </a:cubicBezTo>
                    <a:close/>
                    <a:moveTo>
                      <a:pt x="251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0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6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1"/>
                      <a:pt x="192" y="113"/>
                      <a:pt x="194" y="114"/>
                    </a:cubicBezTo>
                    <a:cubicBezTo>
                      <a:pt x="190" y="117"/>
                      <a:pt x="187" y="121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79" y="135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2"/>
                      <a:pt x="346" y="85"/>
                      <a:pt x="339" y="99"/>
                    </a:cubicBezTo>
                    <a:cubicBezTo>
                      <a:pt x="335" y="92"/>
                      <a:pt x="330" y="86"/>
                      <a:pt x="323" y="82"/>
                    </a:cubicBezTo>
                    <a:cubicBezTo>
                      <a:pt x="322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7"/>
                    </a:cubicBezTo>
                    <a:cubicBezTo>
                      <a:pt x="316" y="56"/>
                      <a:pt x="308" y="58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4" y="33"/>
                      <a:pt x="254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1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1"/>
                    </a:cubicBezTo>
                    <a:cubicBezTo>
                      <a:pt x="240" y="28"/>
                      <a:pt x="232" y="29"/>
                      <a:pt x="224" y="38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1" y="18"/>
                      <a:pt x="207" y="11"/>
                    </a:cubicBezTo>
                    <a:cubicBezTo>
                      <a:pt x="206" y="11"/>
                      <a:pt x="206" y="11"/>
                      <a:pt x="204" y="14"/>
                    </a:cubicBezTo>
                    <a:lnTo>
                      <a:pt x="191" y="0"/>
                    </a:lnTo>
                    <a:cubicBezTo>
                      <a:pt x="188" y="9"/>
                      <a:pt x="186" y="17"/>
                      <a:pt x="188" y="27"/>
                    </a:cubicBezTo>
                    <a:cubicBezTo>
                      <a:pt x="185" y="26"/>
                      <a:pt x="182" y="27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4"/>
                      <a:pt x="148" y="25"/>
                    </a:cubicBezTo>
                    <a:cubicBezTo>
                      <a:pt x="152" y="32"/>
                      <a:pt x="156" y="37"/>
                      <a:pt x="164" y="40"/>
                    </a:cubicBezTo>
                    <a:cubicBezTo>
                      <a:pt x="161" y="43"/>
                      <a:pt x="159" y="47"/>
                      <a:pt x="158" y="52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7" y="43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5"/>
                      <a:pt x="121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1" y="60"/>
                      <a:pt x="104" y="65"/>
                      <a:pt x="107" y="70"/>
                    </a:cubicBezTo>
                    <a:cubicBezTo>
                      <a:pt x="103" y="69"/>
                      <a:pt x="99" y="70"/>
                      <a:pt x="94" y="71"/>
                    </a:cubicBezTo>
                    <a:cubicBezTo>
                      <a:pt x="85" y="54"/>
                      <a:pt x="73" y="48"/>
                      <a:pt x="53" y="48"/>
                    </a:cubicBezTo>
                    <a:cubicBezTo>
                      <a:pt x="56" y="56"/>
                      <a:pt x="60" y="63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49" y="103"/>
                    </a:cubicBezTo>
                    <a:cubicBezTo>
                      <a:pt x="49" y="104"/>
                      <a:pt x="48" y="102"/>
                      <a:pt x="47" y="103"/>
                    </a:cubicBezTo>
                    <a:cubicBezTo>
                      <a:pt x="29" y="93"/>
                      <a:pt x="15" y="90"/>
                      <a:pt x="0" y="104"/>
                    </a:cubicBezTo>
                    <a:cubicBezTo>
                      <a:pt x="6" y="109"/>
                      <a:pt x="13" y="113"/>
                      <a:pt x="21" y="115"/>
                    </a:cubicBezTo>
                    <a:cubicBezTo>
                      <a:pt x="19" y="118"/>
                      <a:pt x="16" y="121"/>
                      <a:pt x="14" y="124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1"/>
                    </a:cubicBezTo>
                    <a:cubicBezTo>
                      <a:pt x="63" y="142"/>
                      <a:pt x="69" y="134"/>
                      <a:pt x="66" y="118"/>
                    </a:cubicBezTo>
                    <a:cubicBezTo>
                      <a:pt x="67" y="118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8" y="144"/>
                      <a:pt x="103" y="145"/>
                    </a:cubicBezTo>
                    <a:cubicBezTo>
                      <a:pt x="102" y="145"/>
                      <a:pt x="101" y="146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4" y="180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5" y="171"/>
                      <a:pt x="160" y="171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6" y="186"/>
                    </a:cubicBezTo>
                    <a:cubicBezTo>
                      <a:pt x="205" y="190"/>
                      <a:pt x="214" y="190"/>
                      <a:pt x="223" y="188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7"/>
                      <a:pt x="230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9"/>
                      <a:pt x="260" y="152"/>
                    </a:cubicBezTo>
                    <a:cubicBezTo>
                      <a:pt x="266" y="153"/>
                      <a:pt x="271" y="153"/>
                      <a:pt x="276" y="151"/>
                    </a:cubicBezTo>
                    <a:cubicBezTo>
                      <a:pt x="272" y="166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4" y="186"/>
                      <a:pt x="299" y="191"/>
                      <a:pt x="305" y="195"/>
                    </a:cubicBezTo>
                    <a:cubicBezTo>
                      <a:pt x="309" y="186"/>
                      <a:pt x="311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5" y="164"/>
                      <a:pt x="332" y="159"/>
                      <a:pt x="329" y="154"/>
                    </a:cubicBezTo>
                    <a:cubicBezTo>
                      <a:pt x="334" y="155"/>
                      <a:pt x="338" y="154"/>
                      <a:pt x="342" y="153"/>
                    </a:cubicBezTo>
                    <a:cubicBezTo>
                      <a:pt x="352" y="170"/>
                      <a:pt x="364" y="176"/>
                      <a:pt x="383" y="175"/>
                    </a:cubicBezTo>
                    <a:cubicBezTo>
                      <a:pt x="378" y="159"/>
                      <a:pt x="369" y="148"/>
                      <a:pt x="353" y="142"/>
                    </a:cubicBezTo>
                    <a:cubicBezTo>
                      <a:pt x="353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7" name="Freeform 34">
                <a:extLst>
                  <a:ext uri="{FF2B5EF4-FFF2-40B4-BE49-F238E27FC236}">
                    <a16:creationId xmlns="" xmlns:a16="http://schemas.microsoft.com/office/drawing/2014/main" id="{7F238A08-991F-4DAF-8198-8D32935FED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02349" y="3148012"/>
                <a:ext cx="188913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8 h 213"/>
                  <a:gd name="T14" fmla="*/ 133 w 386"/>
                  <a:gd name="T15" fmla="*/ 136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9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6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2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7"/>
                    </a:cubicBezTo>
                    <a:cubicBezTo>
                      <a:pt x="253" y="124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8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8"/>
                    </a:cubicBezTo>
                    <a:close/>
                    <a:moveTo>
                      <a:pt x="141" y="148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3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3"/>
                      <a:pt x="238" y="146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9" y="70"/>
                      <a:pt x="178" y="71"/>
                      <a:pt x="177" y="72"/>
                    </a:cubicBezTo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5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7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2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8"/>
                      <a:pt x="54" y="48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7"/>
                      <a:pt x="54" y="100"/>
                      <a:pt x="50" y="103"/>
                    </a:cubicBezTo>
                    <a:cubicBezTo>
                      <a:pt x="50" y="103"/>
                      <a:pt x="48" y="102"/>
                      <a:pt x="48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3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8" name="Freeform 35">
                <a:extLst>
                  <a:ext uri="{FF2B5EF4-FFF2-40B4-BE49-F238E27FC236}">
                    <a16:creationId xmlns="" xmlns:a16="http://schemas.microsoft.com/office/drawing/2014/main" id="{71C7817F-BD4D-420F-A6B4-FAD4B1F668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5537" y="3322637"/>
                <a:ext cx="188913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2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2"/>
                      <a:pt x="347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2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2" y="43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1" y="56"/>
                      <a:pt x="240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09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1" y="123"/>
                      <a:pt x="222" y="123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30" y="97"/>
                      <a:pt x="134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6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4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5" y="26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3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4" y="52"/>
                      <a:pt x="107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3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1" y="136"/>
                      <a:pt x="90" y="138"/>
                      <a:pt x="90" y="140"/>
                    </a:cubicBezTo>
                    <a:cubicBezTo>
                      <a:pt x="94" y="142"/>
                      <a:pt x="99" y="144"/>
                      <a:pt x="103" y="144"/>
                    </a:cubicBezTo>
                    <a:cubicBezTo>
                      <a:pt x="102" y="144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1"/>
                    </a:cubicBezTo>
                    <a:cubicBezTo>
                      <a:pt x="175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1" y="182"/>
                      <a:pt x="219" y="178"/>
                      <a:pt x="216" y="174"/>
                    </a:cubicBezTo>
                    <a:cubicBezTo>
                      <a:pt x="220" y="175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7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9" name="Freeform 36">
                <a:extLst>
                  <a:ext uri="{FF2B5EF4-FFF2-40B4-BE49-F238E27FC236}">
                    <a16:creationId xmlns="" xmlns:a16="http://schemas.microsoft.com/office/drawing/2014/main" id="{6CD676E1-99B6-44E9-B9AA-2575671543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5824" y="3343274"/>
                <a:ext cx="187325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5"/>
                      <a:pt x="218" y="35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6"/>
                      <a:pt x="90" y="139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5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0" name="Freeform 37">
                <a:extLst>
                  <a:ext uri="{FF2B5EF4-FFF2-40B4-BE49-F238E27FC236}">
                    <a16:creationId xmlns="" xmlns:a16="http://schemas.microsoft.com/office/drawing/2014/main" id="{FABFE652-AF8E-4B46-A6D4-CB52D4DB65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5674" y="3265487"/>
                <a:ext cx="188913" cy="104775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8 h 213"/>
                  <a:gd name="T14" fmla="*/ 132 w 386"/>
                  <a:gd name="T15" fmla="*/ 136 h 213"/>
                  <a:gd name="T16" fmla="*/ 141 w 386"/>
                  <a:gd name="T17" fmla="*/ 149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4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9 h 213"/>
                  <a:gd name="T30" fmla="*/ 310 w 386"/>
                  <a:gd name="T31" fmla="*/ 139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1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9 h 213"/>
                  <a:gd name="T44" fmla="*/ 212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1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1 w 386"/>
                  <a:gd name="T87" fmla="*/ 115 h 213"/>
                  <a:gd name="T88" fmla="*/ 51 w 386"/>
                  <a:gd name="T89" fmla="*/ 151 h 213"/>
                  <a:gd name="T90" fmla="*/ 93 w 386"/>
                  <a:gd name="T91" fmla="*/ 134 h 213"/>
                  <a:gd name="T92" fmla="*/ 100 w 386"/>
                  <a:gd name="T93" fmla="*/ 146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2" y="121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4"/>
                      <a:pt x="194" y="44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3"/>
                      <a:pt x="237" y="50"/>
                      <a:pt x="235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6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5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7"/>
                      <a:pt x="120" y="106"/>
                    </a:cubicBezTo>
                    <a:close/>
                    <a:moveTo>
                      <a:pt x="177" y="73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5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2"/>
                      <a:pt x="380" y="134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90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4"/>
                      <a:pt x="264" y="44"/>
                    </a:cubicBezTo>
                    <a:cubicBezTo>
                      <a:pt x="261" y="40"/>
                      <a:pt x="258" y="37"/>
                      <a:pt x="254" y="33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4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2"/>
                      <a:pt x="157" y="36"/>
                      <a:pt x="165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1" name="Freeform 38">
                <a:extLst>
                  <a:ext uri="{FF2B5EF4-FFF2-40B4-BE49-F238E27FC236}">
                    <a16:creationId xmlns="" xmlns:a16="http://schemas.microsoft.com/office/drawing/2014/main" id="{E42F0D13-E49A-4E43-AB9B-953EFB4AD6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8237" y="3244849"/>
                <a:ext cx="187325" cy="104775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70 w 386"/>
                  <a:gd name="T51" fmla="*/ 107 h 213"/>
                  <a:gd name="T52" fmla="*/ 186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8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2 w 386"/>
                  <a:gd name="T87" fmla="*/ 114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5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1"/>
                    </a:moveTo>
                    <a:cubicBezTo>
                      <a:pt x="333" y="129"/>
                      <a:pt x="332" y="126"/>
                      <a:pt x="332" y="123"/>
                    </a:cubicBezTo>
                    <a:cubicBezTo>
                      <a:pt x="335" y="124"/>
                      <a:pt x="337" y="124"/>
                      <a:pt x="341" y="123"/>
                    </a:cubicBezTo>
                    <a:cubicBezTo>
                      <a:pt x="341" y="123"/>
                      <a:pt x="340" y="122"/>
                      <a:pt x="340" y="121"/>
                    </a:cubicBezTo>
                    <a:cubicBezTo>
                      <a:pt x="342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2"/>
                    </a:cubicBezTo>
                    <a:cubicBezTo>
                      <a:pt x="349" y="126"/>
                      <a:pt x="350" y="130"/>
                      <a:pt x="352" y="133"/>
                    </a:cubicBezTo>
                    <a:cubicBezTo>
                      <a:pt x="345" y="131"/>
                      <a:pt x="339" y="130"/>
                      <a:pt x="333" y="131"/>
                    </a:cubicBezTo>
                    <a:close/>
                    <a:moveTo>
                      <a:pt x="269" y="128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29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7"/>
                    </a:cubicBezTo>
                    <a:cubicBezTo>
                      <a:pt x="189" y="147"/>
                      <a:pt x="190" y="147"/>
                      <a:pt x="190" y="147"/>
                    </a:cubicBezTo>
                    <a:cubicBezTo>
                      <a:pt x="191" y="147"/>
                      <a:pt x="192" y="149"/>
                      <a:pt x="193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1"/>
                      <a:pt x="168" y="58"/>
                      <a:pt x="162" y="56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66" y="56"/>
                      <a:pt x="171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4" y="49"/>
                      <a:pt x="194" y="52"/>
                    </a:cubicBezTo>
                    <a:cubicBezTo>
                      <a:pt x="190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1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4"/>
                      <a:pt x="209" y="131"/>
                    </a:cubicBezTo>
                    <a:cubicBezTo>
                      <a:pt x="212" y="128"/>
                      <a:pt x="213" y="125"/>
                      <a:pt x="215" y="123"/>
                    </a:cubicBezTo>
                    <a:cubicBezTo>
                      <a:pt x="217" y="123"/>
                      <a:pt x="219" y="123"/>
                      <a:pt x="222" y="122"/>
                    </a:cubicBezTo>
                    <a:cubicBezTo>
                      <a:pt x="222" y="123"/>
                      <a:pt x="222" y="123"/>
                      <a:pt x="222" y="124"/>
                    </a:cubicBezTo>
                    <a:cubicBezTo>
                      <a:pt x="220" y="125"/>
                      <a:pt x="218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5" y="149"/>
                      <a:pt x="234" y="151"/>
                    </a:cubicBezTo>
                    <a:cubicBezTo>
                      <a:pt x="233" y="150"/>
                      <a:pt x="232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8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2" y="112"/>
                      <a:pt x="170" y="107"/>
                    </a:cubicBezTo>
                    <a:cubicBezTo>
                      <a:pt x="177" y="110"/>
                      <a:pt x="184" y="110"/>
                      <a:pt x="191" y="108"/>
                    </a:cubicBezTo>
                    <a:cubicBezTo>
                      <a:pt x="192" y="110"/>
                      <a:pt x="193" y="112"/>
                      <a:pt x="195" y="113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0" y="124"/>
                      <a:pt x="176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6"/>
                      <a:pt x="290" y="72"/>
                    </a:cubicBezTo>
                    <a:cubicBezTo>
                      <a:pt x="286" y="72"/>
                      <a:pt x="283" y="72"/>
                      <a:pt x="279" y="73"/>
                    </a:cubicBezTo>
                    <a:cubicBezTo>
                      <a:pt x="283" y="59"/>
                      <a:pt x="278" y="51"/>
                      <a:pt x="268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1" y="30"/>
                      <a:pt x="250" y="30"/>
                      <a:pt x="250" y="29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7"/>
                      <a:pt x="233" y="28"/>
                      <a:pt x="225" y="37"/>
                    </a:cubicBezTo>
                    <a:cubicBezTo>
                      <a:pt x="222" y="35"/>
                      <a:pt x="219" y="34"/>
                      <a:pt x="215" y="34"/>
                    </a:cubicBezTo>
                    <a:cubicBezTo>
                      <a:pt x="216" y="26"/>
                      <a:pt x="212" y="17"/>
                      <a:pt x="208" y="10"/>
                    </a:cubicBezTo>
                    <a:cubicBezTo>
                      <a:pt x="206" y="10"/>
                      <a:pt x="206" y="10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6" y="25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6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3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7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5" y="52"/>
                      <a:pt x="108" y="52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7" y="96"/>
                      <a:pt x="54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4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5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3" y="129"/>
                      <a:pt x="93" y="134"/>
                    </a:cubicBezTo>
                    <a:cubicBezTo>
                      <a:pt x="92" y="136"/>
                      <a:pt x="91" y="138"/>
                      <a:pt x="90" y="140"/>
                    </a:cubicBezTo>
                    <a:cubicBezTo>
                      <a:pt x="95" y="142"/>
                      <a:pt x="99" y="144"/>
                      <a:pt x="104" y="144"/>
                    </a:cubicBezTo>
                    <a:cubicBezTo>
                      <a:pt x="103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40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0"/>
                    </a:lnTo>
                    <a:cubicBezTo>
                      <a:pt x="159" y="184"/>
                      <a:pt x="163" y="192"/>
                      <a:pt x="174" y="201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2" y="213"/>
                    </a:cubicBezTo>
                    <a:cubicBezTo>
                      <a:pt x="196" y="204"/>
                      <a:pt x="198" y="195"/>
                      <a:pt x="197" y="185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2"/>
                      <a:pt x="219" y="178"/>
                      <a:pt x="217" y="174"/>
                    </a:cubicBezTo>
                    <a:cubicBezTo>
                      <a:pt x="221" y="175"/>
                      <a:pt x="226" y="176"/>
                      <a:pt x="231" y="175"/>
                    </a:cubicBezTo>
                    <a:cubicBezTo>
                      <a:pt x="241" y="189"/>
                      <a:pt x="252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8" y="173"/>
                      <a:pt x="289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6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9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4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2" name="Freeform 39">
                <a:extLst>
                  <a:ext uri="{FF2B5EF4-FFF2-40B4-BE49-F238E27FC236}">
                    <a16:creationId xmlns="" xmlns:a16="http://schemas.microsoft.com/office/drawing/2014/main" id="{033E57A1-37AF-418D-9E32-B64F0FE14A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9137" y="3275012"/>
                <a:ext cx="187325" cy="104775"/>
              </a:xfrm>
              <a:custGeom>
                <a:avLst/>
                <a:gdLst>
                  <a:gd name="T0" fmla="*/ 340 w 385"/>
                  <a:gd name="T1" fmla="*/ 124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8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7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9 h 213"/>
                  <a:gd name="T48" fmla="*/ 251 w 385"/>
                  <a:gd name="T49" fmla="*/ 89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4 w 385"/>
                  <a:gd name="T55" fmla="*/ 128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6 h 213"/>
                  <a:gd name="T62" fmla="*/ 267 w 385"/>
                  <a:gd name="T63" fmla="*/ 42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6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1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6 h 213"/>
                  <a:gd name="T102" fmla="*/ 260 w 385"/>
                  <a:gd name="T103" fmla="*/ 152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2"/>
                      <a:pt x="342" y="121"/>
                      <a:pt x="344" y="121"/>
                    </a:cubicBezTo>
                    <a:cubicBezTo>
                      <a:pt x="345" y="121"/>
                      <a:pt x="345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5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1"/>
                      <a:pt x="142" y="145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9"/>
                      <a:pt x="161" y="57"/>
                    </a:cubicBezTo>
                    <a:lnTo>
                      <a:pt x="161" y="57"/>
                    </a:ln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4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7"/>
                      <a:pt x="241" y="56"/>
                      <a:pt x="240" y="56"/>
                    </a:cubicBezTo>
                    <a:cubicBezTo>
                      <a:pt x="238" y="53"/>
                      <a:pt x="236" y="49"/>
                      <a:pt x="234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9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6"/>
                      <a:pt x="135" y="98"/>
                    </a:cubicBezTo>
                    <a:cubicBezTo>
                      <a:pt x="134" y="102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70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0"/>
                      <a:pt x="192" y="112"/>
                      <a:pt x="194" y="114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59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0"/>
                    </a:cubicBezTo>
                    <a:cubicBezTo>
                      <a:pt x="240" y="28"/>
                      <a:pt x="232" y="29"/>
                      <a:pt x="224" y="37"/>
                    </a:cubicBezTo>
                    <a:cubicBezTo>
                      <a:pt x="221" y="35"/>
                      <a:pt x="218" y="35"/>
                      <a:pt x="214" y="34"/>
                    </a:cubicBezTo>
                    <a:cubicBezTo>
                      <a:pt x="215" y="26"/>
                      <a:pt x="211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60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6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4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8"/>
                      <a:pt x="16" y="120"/>
                      <a:pt x="15" y="123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8"/>
                      <a:pt x="260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6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2"/>
                    </a:cubicBezTo>
                    <a:cubicBezTo>
                      <a:pt x="353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3" name="Freeform 40">
                <a:extLst>
                  <a:ext uri="{FF2B5EF4-FFF2-40B4-BE49-F238E27FC236}">
                    <a16:creationId xmlns="" xmlns:a16="http://schemas.microsoft.com/office/drawing/2014/main" id="{3F08A0D5-7552-40D1-B29D-6A73007447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2962" y="3219449"/>
                <a:ext cx="188913" cy="103188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4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4" name="Freeform 41">
                <a:extLst>
                  <a:ext uri="{FF2B5EF4-FFF2-40B4-BE49-F238E27FC236}">
                    <a16:creationId xmlns="" xmlns:a16="http://schemas.microsoft.com/office/drawing/2014/main" id="{E941657D-E18A-45EC-B593-ACD1BA40B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899" y="3427412"/>
                <a:ext cx="1588" cy="0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5" name="Freeform 42">
                <a:extLst>
                  <a:ext uri="{FF2B5EF4-FFF2-40B4-BE49-F238E27FC236}">
                    <a16:creationId xmlns="" xmlns:a16="http://schemas.microsoft.com/office/drawing/2014/main" id="{12FFE72B-0D4B-4858-A598-84FB3E062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9824" y="3317874"/>
                <a:ext cx="1588" cy="1588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6" name="Freeform 43">
                <a:extLst>
                  <a:ext uri="{FF2B5EF4-FFF2-40B4-BE49-F238E27FC236}">
                    <a16:creationId xmlns="" xmlns:a16="http://schemas.microsoft.com/office/drawing/2014/main" id="{81C51B9B-1282-44A6-A891-3D58CBA4E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112" y="3289299"/>
                <a:ext cx="9525" cy="3175"/>
              </a:xfrm>
              <a:custGeom>
                <a:avLst/>
                <a:gdLst>
                  <a:gd name="T0" fmla="*/ 0 w 21"/>
                  <a:gd name="T1" fmla="*/ 2 h 7"/>
                  <a:gd name="T2" fmla="*/ 0 w 21"/>
                  <a:gd name="T3" fmla="*/ 3 h 7"/>
                  <a:gd name="T4" fmla="*/ 21 w 21"/>
                  <a:gd name="T5" fmla="*/ 7 h 7"/>
                  <a:gd name="T6" fmla="*/ 0 w 2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">
                    <a:moveTo>
                      <a:pt x="0" y="2"/>
                    </a:moveTo>
                    <a:lnTo>
                      <a:pt x="0" y="3"/>
                    </a:lnTo>
                    <a:lnTo>
                      <a:pt x="21" y="7"/>
                    </a:lnTo>
                    <a:cubicBezTo>
                      <a:pt x="12" y="3"/>
                      <a:pt x="4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7" name="Freeform 44">
                <a:extLst>
                  <a:ext uri="{FF2B5EF4-FFF2-40B4-BE49-F238E27FC236}">
                    <a16:creationId xmlns="" xmlns:a16="http://schemas.microsoft.com/office/drawing/2014/main" id="{0A3DA594-2DD4-4303-8109-F10724E92A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68987" y="3205162"/>
                <a:ext cx="512763" cy="592138"/>
              </a:xfrm>
              <a:custGeom>
                <a:avLst/>
                <a:gdLst>
                  <a:gd name="T0" fmla="*/ 564 w 1052"/>
                  <a:gd name="T1" fmla="*/ 621 h 1217"/>
                  <a:gd name="T2" fmla="*/ 483 w 1052"/>
                  <a:gd name="T3" fmla="*/ 728 h 1217"/>
                  <a:gd name="T4" fmla="*/ 535 w 1052"/>
                  <a:gd name="T5" fmla="*/ 483 h 1217"/>
                  <a:gd name="T6" fmla="*/ 653 w 1052"/>
                  <a:gd name="T7" fmla="*/ 236 h 1217"/>
                  <a:gd name="T8" fmla="*/ 444 w 1052"/>
                  <a:gd name="T9" fmla="*/ 732 h 1217"/>
                  <a:gd name="T10" fmla="*/ 384 w 1052"/>
                  <a:gd name="T11" fmla="*/ 596 h 1217"/>
                  <a:gd name="T12" fmla="*/ 385 w 1052"/>
                  <a:gd name="T13" fmla="*/ 354 h 1217"/>
                  <a:gd name="T14" fmla="*/ 530 w 1052"/>
                  <a:gd name="T15" fmla="*/ 326 h 1217"/>
                  <a:gd name="T16" fmla="*/ 363 w 1052"/>
                  <a:gd name="T17" fmla="*/ 364 h 1217"/>
                  <a:gd name="T18" fmla="*/ 345 w 1052"/>
                  <a:gd name="T19" fmla="*/ 100 h 1217"/>
                  <a:gd name="T20" fmla="*/ 280 w 1052"/>
                  <a:gd name="T21" fmla="*/ 122 h 1217"/>
                  <a:gd name="T22" fmla="*/ 332 w 1052"/>
                  <a:gd name="T23" fmla="*/ 285 h 1217"/>
                  <a:gd name="T24" fmla="*/ 252 w 1052"/>
                  <a:gd name="T25" fmla="*/ 183 h 1217"/>
                  <a:gd name="T26" fmla="*/ 284 w 1052"/>
                  <a:gd name="T27" fmla="*/ 257 h 1217"/>
                  <a:gd name="T28" fmla="*/ 359 w 1052"/>
                  <a:gd name="T29" fmla="*/ 394 h 1217"/>
                  <a:gd name="T30" fmla="*/ 354 w 1052"/>
                  <a:gd name="T31" fmla="*/ 558 h 1217"/>
                  <a:gd name="T32" fmla="*/ 280 w 1052"/>
                  <a:gd name="T33" fmla="*/ 477 h 1217"/>
                  <a:gd name="T34" fmla="*/ 247 w 1052"/>
                  <a:gd name="T35" fmla="*/ 441 h 1217"/>
                  <a:gd name="T36" fmla="*/ 225 w 1052"/>
                  <a:gd name="T37" fmla="*/ 170 h 1217"/>
                  <a:gd name="T38" fmla="*/ 428 w 1052"/>
                  <a:gd name="T39" fmla="*/ 279 h 1217"/>
                  <a:gd name="T40" fmla="*/ 387 w 1052"/>
                  <a:gd name="T41" fmla="*/ 333 h 1217"/>
                  <a:gd name="T42" fmla="*/ 428 w 1052"/>
                  <a:gd name="T43" fmla="*/ 279 h 1217"/>
                  <a:gd name="T44" fmla="*/ 646 w 1052"/>
                  <a:gd name="T45" fmla="*/ 227 h 1217"/>
                  <a:gd name="T46" fmla="*/ 552 w 1052"/>
                  <a:gd name="T47" fmla="*/ 168 h 1217"/>
                  <a:gd name="T48" fmla="*/ 701 w 1052"/>
                  <a:gd name="T49" fmla="*/ 236 h 1217"/>
                  <a:gd name="T50" fmla="*/ 669 w 1052"/>
                  <a:gd name="T51" fmla="*/ 225 h 1217"/>
                  <a:gd name="T52" fmla="*/ 861 w 1052"/>
                  <a:gd name="T53" fmla="*/ 247 h 1217"/>
                  <a:gd name="T54" fmla="*/ 947 w 1052"/>
                  <a:gd name="T55" fmla="*/ 176 h 1217"/>
                  <a:gd name="T56" fmla="*/ 822 w 1052"/>
                  <a:gd name="T57" fmla="*/ 274 h 1217"/>
                  <a:gd name="T58" fmla="*/ 770 w 1052"/>
                  <a:gd name="T59" fmla="*/ 180 h 1217"/>
                  <a:gd name="T60" fmla="*/ 643 w 1052"/>
                  <a:gd name="T61" fmla="*/ 475 h 1217"/>
                  <a:gd name="T62" fmla="*/ 678 w 1052"/>
                  <a:gd name="T63" fmla="*/ 309 h 1217"/>
                  <a:gd name="T64" fmla="*/ 749 w 1052"/>
                  <a:gd name="T65" fmla="*/ 176 h 1217"/>
                  <a:gd name="T66" fmla="*/ 477 w 1052"/>
                  <a:gd name="T67" fmla="*/ 47 h 1217"/>
                  <a:gd name="T68" fmla="*/ 442 w 1052"/>
                  <a:gd name="T69" fmla="*/ 116 h 1217"/>
                  <a:gd name="T70" fmla="*/ 397 w 1052"/>
                  <a:gd name="T71" fmla="*/ 0 h 1217"/>
                  <a:gd name="T72" fmla="*/ 415 w 1052"/>
                  <a:gd name="T73" fmla="*/ 110 h 1217"/>
                  <a:gd name="T74" fmla="*/ 198 w 1052"/>
                  <a:gd name="T75" fmla="*/ 406 h 1217"/>
                  <a:gd name="T76" fmla="*/ 102 w 1052"/>
                  <a:gd name="T77" fmla="*/ 54 h 1217"/>
                  <a:gd name="T78" fmla="*/ 87 w 1052"/>
                  <a:gd name="T79" fmla="*/ 46 h 1217"/>
                  <a:gd name="T80" fmla="*/ 17 w 1052"/>
                  <a:gd name="T81" fmla="*/ 32 h 1217"/>
                  <a:gd name="T82" fmla="*/ 109 w 1052"/>
                  <a:gd name="T83" fmla="*/ 189 h 1217"/>
                  <a:gd name="T84" fmla="*/ 336 w 1052"/>
                  <a:gd name="T85" fmla="*/ 623 h 1217"/>
                  <a:gd name="T86" fmla="*/ 413 w 1052"/>
                  <a:gd name="T87" fmla="*/ 1069 h 1217"/>
                  <a:gd name="T88" fmla="*/ 511 w 1052"/>
                  <a:gd name="T89" fmla="*/ 1217 h 1217"/>
                  <a:gd name="T90" fmla="*/ 466 w 1052"/>
                  <a:gd name="T91" fmla="*/ 791 h 1217"/>
                  <a:gd name="T92" fmla="*/ 607 w 1052"/>
                  <a:gd name="T93" fmla="*/ 583 h 1217"/>
                  <a:gd name="T94" fmla="*/ 807 w 1052"/>
                  <a:gd name="T95" fmla="*/ 311 h 1217"/>
                  <a:gd name="T96" fmla="*/ 851 w 1052"/>
                  <a:gd name="T97" fmla="*/ 258 h 1217"/>
                  <a:gd name="T98" fmla="*/ 1051 w 1052"/>
                  <a:gd name="T99" fmla="*/ 129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52" h="1217">
                    <a:moveTo>
                      <a:pt x="593" y="546"/>
                    </a:moveTo>
                    <a:cubicBezTo>
                      <a:pt x="573" y="603"/>
                      <a:pt x="580" y="583"/>
                      <a:pt x="564" y="621"/>
                    </a:cubicBezTo>
                    <a:cubicBezTo>
                      <a:pt x="548" y="659"/>
                      <a:pt x="528" y="679"/>
                      <a:pt x="491" y="697"/>
                    </a:cubicBezTo>
                    <a:cubicBezTo>
                      <a:pt x="488" y="707"/>
                      <a:pt x="486" y="718"/>
                      <a:pt x="483" y="728"/>
                    </a:cubicBezTo>
                    <a:cubicBezTo>
                      <a:pt x="502" y="657"/>
                      <a:pt x="515" y="576"/>
                      <a:pt x="531" y="507"/>
                    </a:cubicBezTo>
                    <a:cubicBezTo>
                      <a:pt x="535" y="490"/>
                      <a:pt x="532" y="496"/>
                      <a:pt x="535" y="483"/>
                    </a:cubicBezTo>
                    <a:cubicBezTo>
                      <a:pt x="562" y="444"/>
                      <a:pt x="585" y="402"/>
                      <a:pt x="601" y="357"/>
                    </a:cubicBezTo>
                    <a:lnTo>
                      <a:pt x="653" y="236"/>
                    </a:lnTo>
                    <a:cubicBezTo>
                      <a:pt x="649" y="311"/>
                      <a:pt x="614" y="490"/>
                      <a:pt x="593" y="546"/>
                    </a:cubicBezTo>
                    <a:close/>
                    <a:moveTo>
                      <a:pt x="444" y="732"/>
                    </a:moveTo>
                    <a:cubicBezTo>
                      <a:pt x="434" y="716"/>
                      <a:pt x="423" y="708"/>
                      <a:pt x="415" y="689"/>
                    </a:cubicBezTo>
                    <a:cubicBezTo>
                      <a:pt x="400" y="659"/>
                      <a:pt x="391" y="646"/>
                      <a:pt x="384" y="596"/>
                    </a:cubicBezTo>
                    <a:cubicBezTo>
                      <a:pt x="384" y="596"/>
                      <a:pt x="374" y="483"/>
                      <a:pt x="378" y="455"/>
                    </a:cubicBezTo>
                    <a:cubicBezTo>
                      <a:pt x="381" y="434"/>
                      <a:pt x="380" y="378"/>
                      <a:pt x="385" y="354"/>
                    </a:cubicBezTo>
                    <a:cubicBezTo>
                      <a:pt x="444" y="333"/>
                      <a:pt x="439" y="245"/>
                      <a:pt x="436" y="196"/>
                    </a:cubicBezTo>
                    <a:cubicBezTo>
                      <a:pt x="422" y="76"/>
                      <a:pt x="560" y="157"/>
                      <a:pt x="530" y="326"/>
                    </a:cubicBezTo>
                    <a:cubicBezTo>
                      <a:pt x="510" y="461"/>
                      <a:pt x="498" y="605"/>
                      <a:pt x="444" y="732"/>
                    </a:cubicBezTo>
                    <a:close/>
                    <a:moveTo>
                      <a:pt x="363" y="364"/>
                    </a:moveTo>
                    <a:cubicBezTo>
                      <a:pt x="359" y="307"/>
                      <a:pt x="302" y="156"/>
                      <a:pt x="286" y="105"/>
                    </a:cubicBezTo>
                    <a:lnTo>
                      <a:pt x="345" y="100"/>
                    </a:lnTo>
                    <a:cubicBezTo>
                      <a:pt x="371" y="218"/>
                      <a:pt x="384" y="297"/>
                      <a:pt x="363" y="364"/>
                    </a:cubicBezTo>
                    <a:close/>
                    <a:moveTo>
                      <a:pt x="280" y="122"/>
                    </a:moveTo>
                    <a:cubicBezTo>
                      <a:pt x="289" y="143"/>
                      <a:pt x="325" y="264"/>
                      <a:pt x="332" y="286"/>
                    </a:cubicBezTo>
                    <a:cubicBezTo>
                      <a:pt x="332" y="286"/>
                      <a:pt x="332" y="285"/>
                      <a:pt x="332" y="285"/>
                    </a:cubicBezTo>
                    <a:cubicBezTo>
                      <a:pt x="316" y="273"/>
                      <a:pt x="300" y="262"/>
                      <a:pt x="284" y="248"/>
                    </a:cubicBezTo>
                    <a:cubicBezTo>
                      <a:pt x="270" y="234"/>
                      <a:pt x="257" y="198"/>
                      <a:pt x="252" y="183"/>
                    </a:cubicBezTo>
                    <a:cubicBezTo>
                      <a:pt x="248" y="168"/>
                      <a:pt x="249" y="176"/>
                      <a:pt x="251" y="189"/>
                    </a:cubicBezTo>
                    <a:cubicBezTo>
                      <a:pt x="253" y="202"/>
                      <a:pt x="269" y="244"/>
                      <a:pt x="284" y="257"/>
                    </a:cubicBezTo>
                    <a:lnTo>
                      <a:pt x="337" y="307"/>
                    </a:lnTo>
                    <a:cubicBezTo>
                      <a:pt x="347" y="336"/>
                      <a:pt x="354" y="364"/>
                      <a:pt x="359" y="394"/>
                    </a:cubicBezTo>
                    <a:cubicBezTo>
                      <a:pt x="357" y="427"/>
                      <a:pt x="350" y="478"/>
                      <a:pt x="350" y="507"/>
                    </a:cubicBezTo>
                    <a:cubicBezTo>
                      <a:pt x="350" y="534"/>
                      <a:pt x="353" y="536"/>
                      <a:pt x="354" y="558"/>
                    </a:cubicBezTo>
                    <a:cubicBezTo>
                      <a:pt x="352" y="556"/>
                      <a:pt x="348" y="551"/>
                      <a:pt x="347" y="550"/>
                    </a:cubicBezTo>
                    <a:cubicBezTo>
                      <a:pt x="323" y="527"/>
                      <a:pt x="300" y="500"/>
                      <a:pt x="280" y="477"/>
                    </a:cubicBezTo>
                    <a:cubicBezTo>
                      <a:pt x="271" y="466"/>
                      <a:pt x="268" y="463"/>
                      <a:pt x="260" y="454"/>
                    </a:cubicBezTo>
                    <a:cubicBezTo>
                      <a:pt x="257" y="450"/>
                      <a:pt x="244" y="432"/>
                      <a:pt x="247" y="441"/>
                    </a:cubicBezTo>
                    <a:cubicBezTo>
                      <a:pt x="234" y="407"/>
                      <a:pt x="236" y="413"/>
                      <a:pt x="231" y="367"/>
                    </a:cubicBezTo>
                    <a:cubicBezTo>
                      <a:pt x="226" y="322"/>
                      <a:pt x="217" y="230"/>
                      <a:pt x="225" y="170"/>
                    </a:cubicBezTo>
                    <a:cubicBezTo>
                      <a:pt x="225" y="168"/>
                      <a:pt x="231" y="131"/>
                      <a:pt x="229" y="125"/>
                    </a:cubicBezTo>
                    <a:moveTo>
                      <a:pt x="428" y="279"/>
                    </a:moveTo>
                    <a:cubicBezTo>
                      <a:pt x="428" y="301"/>
                      <a:pt x="408" y="331"/>
                      <a:pt x="391" y="339"/>
                    </a:cubicBezTo>
                    <a:cubicBezTo>
                      <a:pt x="382" y="343"/>
                      <a:pt x="385" y="334"/>
                      <a:pt x="387" y="333"/>
                    </a:cubicBezTo>
                    <a:cubicBezTo>
                      <a:pt x="399" y="267"/>
                      <a:pt x="364" y="168"/>
                      <a:pt x="354" y="109"/>
                    </a:cubicBezTo>
                    <a:lnTo>
                      <a:pt x="428" y="279"/>
                    </a:lnTo>
                    <a:close/>
                    <a:moveTo>
                      <a:pt x="552" y="168"/>
                    </a:moveTo>
                    <a:cubicBezTo>
                      <a:pt x="561" y="171"/>
                      <a:pt x="637" y="223"/>
                      <a:pt x="646" y="227"/>
                    </a:cubicBezTo>
                    <a:cubicBezTo>
                      <a:pt x="637" y="250"/>
                      <a:pt x="554" y="416"/>
                      <a:pt x="540" y="437"/>
                    </a:cubicBezTo>
                    <a:cubicBezTo>
                      <a:pt x="540" y="404"/>
                      <a:pt x="563" y="196"/>
                      <a:pt x="552" y="168"/>
                    </a:cubicBezTo>
                    <a:close/>
                    <a:moveTo>
                      <a:pt x="669" y="225"/>
                    </a:moveTo>
                    <a:cubicBezTo>
                      <a:pt x="675" y="224"/>
                      <a:pt x="696" y="237"/>
                      <a:pt x="701" y="236"/>
                    </a:cubicBezTo>
                    <a:cubicBezTo>
                      <a:pt x="695" y="247"/>
                      <a:pt x="668" y="297"/>
                      <a:pt x="661" y="307"/>
                    </a:cubicBezTo>
                    <a:cubicBezTo>
                      <a:pt x="662" y="297"/>
                      <a:pt x="668" y="235"/>
                      <a:pt x="669" y="225"/>
                    </a:cubicBezTo>
                    <a:close/>
                    <a:moveTo>
                      <a:pt x="1051" y="129"/>
                    </a:moveTo>
                    <a:cubicBezTo>
                      <a:pt x="994" y="180"/>
                      <a:pt x="929" y="214"/>
                      <a:pt x="861" y="247"/>
                    </a:cubicBezTo>
                    <a:cubicBezTo>
                      <a:pt x="867" y="241"/>
                      <a:pt x="875" y="231"/>
                      <a:pt x="881" y="226"/>
                    </a:cubicBezTo>
                    <a:cubicBezTo>
                      <a:pt x="902" y="206"/>
                      <a:pt x="923" y="191"/>
                      <a:pt x="947" y="176"/>
                    </a:cubicBezTo>
                    <a:cubicBezTo>
                      <a:pt x="946" y="174"/>
                      <a:pt x="946" y="173"/>
                      <a:pt x="946" y="172"/>
                    </a:cubicBezTo>
                    <a:cubicBezTo>
                      <a:pt x="901" y="202"/>
                      <a:pt x="862" y="238"/>
                      <a:pt x="822" y="274"/>
                    </a:cubicBezTo>
                    <a:cubicBezTo>
                      <a:pt x="829" y="247"/>
                      <a:pt x="833" y="221"/>
                      <a:pt x="838" y="193"/>
                    </a:cubicBezTo>
                    <a:lnTo>
                      <a:pt x="770" y="180"/>
                    </a:lnTo>
                    <a:cubicBezTo>
                      <a:pt x="788" y="188"/>
                      <a:pt x="814" y="202"/>
                      <a:pt x="821" y="199"/>
                    </a:cubicBezTo>
                    <a:cubicBezTo>
                      <a:pt x="795" y="329"/>
                      <a:pt x="743" y="391"/>
                      <a:pt x="643" y="475"/>
                    </a:cubicBezTo>
                    <a:cubicBezTo>
                      <a:pt x="648" y="418"/>
                      <a:pt x="651" y="386"/>
                      <a:pt x="661" y="337"/>
                    </a:cubicBezTo>
                    <a:cubicBezTo>
                      <a:pt x="662" y="331"/>
                      <a:pt x="678" y="315"/>
                      <a:pt x="678" y="309"/>
                    </a:cubicBezTo>
                    <a:cubicBezTo>
                      <a:pt x="690" y="291"/>
                      <a:pt x="701" y="272"/>
                      <a:pt x="711" y="253"/>
                    </a:cubicBezTo>
                    <a:lnTo>
                      <a:pt x="749" y="176"/>
                    </a:lnTo>
                    <a:lnTo>
                      <a:pt x="446" y="116"/>
                    </a:lnTo>
                    <a:cubicBezTo>
                      <a:pt x="454" y="92"/>
                      <a:pt x="464" y="69"/>
                      <a:pt x="477" y="47"/>
                    </a:cubicBezTo>
                    <a:cubicBezTo>
                      <a:pt x="476" y="46"/>
                      <a:pt x="476" y="45"/>
                      <a:pt x="475" y="45"/>
                    </a:cubicBezTo>
                    <a:cubicBezTo>
                      <a:pt x="463" y="67"/>
                      <a:pt x="451" y="92"/>
                      <a:pt x="442" y="116"/>
                    </a:cubicBezTo>
                    <a:lnTo>
                      <a:pt x="423" y="112"/>
                    </a:lnTo>
                    <a:cubicBezTo>
                      <a:pt x="415" y="74"/>
                      <a:pt x="406" y="37"/>
                      <a:pt x="397" y="0"/>
                    </a:cubicBezTo>
                    <a:cubicBezTo>
                      <a:pt x="395" y="1"/>
                      <a:pt x="396" y="3"/>
                      <a:pt x="395" y="4"/>
                    </a:cubicBezTo>
                    <a:lnTo>
                      <a:pt x="415" y="110"/>
                    </a:lnTo>
                    <a:lnTo>
                      <a:pt x="203" y="69"/>
                    </a:lnTo>
                    <a:cubicBezTo>
                      <a:pt x="202" y="181"/>
                      <a:pt x="198" y="293"/>
                      <a:pt x="198" y="406"/>
                    </a:cubicBezTo>
                    <a:cubicBezTo>
                      <a:pt x="167" y="363"/>
                      <a:pt x="144" y="287"/>
                      <a:pt x="137" y="243"/>
                    </a:cubicBezTo>
                    <a:cubicBezTo>
                      <a:pt x="128" y="190"/>
                      <a:pt x="107" y="111"/>
                      <a:pt x="102" y="54"/>
                    </a:cubicBezTo>
                    <a:lnTo>
                      <a:pt x="110" y="51"/>
                    </a:lnTo>
                    <a:lnTo>
                      <a:pt x="87" y="46"/>
                    </a:lnTo>
                    <a:cubicBezTo>
                      <a:pt x="92" y="91"/>
                      <a:pt x="97" y="148"/>
                      <a:pt x="102" y="162"/>
                    </a:cubicBezTo>
                    <a:cubicBezTo>
                      <a:pt x="70" y="128"/>
                      <a:pt x="42" y="80"/>
                      <a:pt x="17" y="32"/>
                    </a:cubicBezTo>
                    <a:lnTo>
                      <a:pt x="0" y="29"/>
                    </a:lnTo>
                    <a:cubicBezTo>
                      <a:pt x="37" y="93"/>
                      <a:pt x="49" y="131"/>
                      <a:pt x="109" y="189"/>
                    </a:cubicBezTo>
                    <a:cubicBezTo>
                      <a:pt x="113" y="233"/>
                      <a:pt x="143" y="358"/>
                      <a:pt x="156" y="379"/>
                    </a:cubicBezTo>
                    <a:cubicBezTo>
                      <a:pt x="209" y="470"/>
                      <a:pt x="295" y="552"/>
                      <a:pt x="336" y="623"/>
                    </a:cubicBezTo>
                    <a:cubicBezTo>
                      <a:pt x="377" y="695"/>
                      <a:pt x="361" y="682"/>
                      <a:pt x="400" y="748"/>
                    </a:cubicBezTo>
                    <a:cubicBezTo>
                      <a:pt x="440" y="814"/>
                      <a:pt x="409" y="996"/>
                      <a:pt x="413" y="1069"/>
                    </a:cubicBezTo>
                    <a:cubicBezTo>
                      <a:pt x="416" y="1143"/>
                      <a:pt x="411" y="1128"/>
                      <a:pt x="408" y="1217"/>
                    </a:cubicBezTo>
                    <a:cubicBezTo>
                      <a:pt x="434" y="1216"/>
                      <a:pt x="485" y="1217"/>
                      <a:pt x="511" y="1217"/>
                    </a:cubicBezTo>
                    <a:cubicBezTo>
                      <a:pt x="483" y="1108"/>
                      <a:pt x="484" y="1004"/>
                      <a:pt x="479" y="912"/>
                    </a:cubicBezTo>
                    <a:cubicBezTo>
                      <a:pt x="477" y="888"/>
                      <a:pt x="472" y="833"/>
                      <a:pt x="466" y="791"/>
                    </a:cubicBezTo>
                    <a:cubicBezTo>
                      <a:pt x="471" y="770"/>
                      <a:pt x="476" y="749"/>
                      <a:pt x="483" y="728"/>
                    </a:cubicBezTo>
                    <a:cubicBezTo>
                      <a:pt x="548" y="699"/>
                      <a:pt x="581" y="648"/>
                      <a:pt x="607" y="583"/>
                    </a:cubicBezTo>
                    <a:cubicBezTo>
                      <a:pt x="616" y="560"/>
                      <a:pt x="625" y="538"/>
                      <a:pt x="632" y="515"/>
                    </a:cubicBezTo>
                    <a:cubicBezTo>
                      <a:pt x="695" y="451"/>
                      <a:pt x="757" y="386"/>
                      <a:pt x="807" y="311"/>
                    </a:cubicBezTo>
                    <a:cubicBezTo>
                      <a:pt x="808" y="310"/>
                      <a:pt x="809" y="309"/>
                      <a:pt x="810" y="307"/>
                    </a:cubicBezTo>
                    <a:cubicBezTo>
                      <a:pt x="821" y="295"/>
                      <a:pt x="839" y="272"/>
                      <a:pt x="851" y="258"/>
                    </a:cubicBezTo>
                    <a:cubicBezTo>
                      <a:pt x="923" y="222"/>
                      <a:pt x="990" y="183"/>
                      <a:pt x="1052" y="133"/>
                    </a:cubicBezTo>
                    <a:cubicBezTo>
                      <a:pt x="1051" y="132"/>
                      <a:pt x="1051" y="130"/>
                      <a:pt x="1051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8" name="Freeform 45">
                <a:extLst>
                  <a:ext uri="{FF2B5EF4-FFF2-40B4-BE49-F238E27FC236}">
                    <a16:creationId xmlns="" xmlns:a16="http://schemas.microsoft.com/office/drawing/2014/main" id="{4905D0CD-2E22-474B-A203-67213831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8362" y="3279774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</p:grpSp>
        <p:sp>
          <p:nvSpPr>
            <p:cNvPr id="118" name="Freeform 32">
              <a:extLst>
                <a:ext uri="{FF2B5EF4-FFF2-40B4-BE49-F238E27FC236}">
                  <a16:creationId xmlns="" xmlns:a16="http://schemas.microsoft.com/office/drawing/2014/main" id="{B3E48880-A842-405F-BE19-440B0D34F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943" y="4234645"/>
              <a:ext cx="773113" cy="238125"/>
            </a:xfrm>
            <a:custGeom>
              <a:avLst/>
              <a:gdLst>
                <a:gd name="T0" fmla="*/ 1017 w 1017"/>
                <a:gd name="T1" fmla="*/ 315 h 315"/>
                <a:gd name="T2" fmla="*/ 0 w 1017"/>
                <a:gd name="T3" fmla="*/ 315 h 315"/>
                <a:gd name="T4" fmla="*/ 50 w 1017"/>
                <a:gd name="T5" fmla="*/ 136 h 315"/>
                <a:gd name="T6" fmla="*/ 81 w 1017"/>
                <a:gd name="T7" fmla="*/ 252 h 315"/>
                <a:gd name="T8" fmla="*/ 111 w 1017"/>
                <a:gd name="T9" fmla="*/ 0 h 315"/>
                <a:gd name="T10" fmla="*/ 157 w 1017"/>
                <a:gd name="T11" fmla="*/ 226 h 315"/>
                <a:gd name="T12" fmla="*/ 182 w 1017"/>
                <a:gd name="T13" fmla="*/ 97 h 315"/>
                <a:gd name="T14" fmla="*/ 245 w 1017"/>
                <a:gd name="T15" fmla="*/ 276 h 315"/>
                <a:gd name="T16" fmla="*/ 278 w 1017"/>
                <a:gd name="T17" fmla="*/ 151 h 315"/>
                <a:gd name="T18" fmla="*/ 317 w 1017"/>
                <a:gd name="T19" fmla="*/ 236 h 315"/>
                <a:gd name="T20" fmla="*/ 343 w 1017"/>
                <a:gd name="T21" fmla="*/ 66 h 315"/>
                <a:gd name="T22" fmla="*/ 368 w 1017"/>
                <a:gd name="T23" fmla="*/ 265 h 315"/>
                <a:gd name="T24" fmla="*/ 438 w 1017"/>
                <a:gd name="T25" fmla="*/ 133 h 315"/>
                <a:gd name="T26" fmla="*/ 494 w 1017"/>
                <a:gd name="T27" fmla="*/ 226 h 315"/>
                <a:gd name="T28" fmla="*/ 523 w 1017"/>
                <a:gd name="T29" fmla="*/ 124 h 315"/>
                <a:gd name="T30" fmla="*/ 545 w 1017"/>
                <a:gd name="T31" fmla="*/ 263 h 315"/>
                <a:gd name="T32" fmla="*/ 592 w 1017"/>
                <a:gd name="T33" fmla="*/ 156 h 315"/>
                <a:gd name="T34" fmla="*/ 634 w 1017"/>
                <a:gd name="T35" fmla="*/ 261 h 315"/>
                <a:gd name="T36" fmla="*/ 678 w 1017"/>
                <a:gd name="T37" fmla="*/ 24 h 315"/>
                <a:gd name="T38" fmla="*/ 738 w 1017"/>
                <a:gd name="T39" fmla="*/ 245 h 315"/>
                <a:gd name="T40" fmla="*/ 770 w 1017"/>
                <a:gd name="T41" fmla="*/ 114 h 315"/>
                <a:gd name="T42" fmla="*/ 850 w 1017"/>
                <a:gd name="T43" fmla="*/ 242 h 315"/>
                <a:gd name="T44" fmla="*/ 926 w 1017"/>
                <a:gd name="T45" fmla="*/ 79 h 315"/>
                <a:gd name="T46" fmla="*/ 1017 w 1017"/>
                <a:gd name="T4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7" h="315">
                  <a:moveTo>
                    <a:pt x="1017" y="315"/>
                  </a:moveTo>
                  <a:lnTo>
                    <a:pt x="0" y="315"/>
                  </a:lnTo>
                  <a:lnTo>
                    <a:pt x="50" y="136"/>
                  </a:lnTo>
                  <a:lnTo>
                    <a:pt x="81" y="252"/>
                  </a:lnTo>
                  <a:lnTo>
                    <a:pt x="111" y="0"/>
                  </a:lnTo>
                  <a:lnTo>
                    <a:pt x="157" y="226"/>
                  </a:lnTo>
                  <a:lnTo>
                    <a:pt x="182" y="97"/>
                  </a:lnTo>
                  <a:lnTo>
                    <a:pt x="245" y="276"/>
                  </a:lnTo>
                  <a:lnTo>
                    <a:pt x="278" y="151"/>
                  </a:lnTo>
                  <a:lnTo>
                    <a:pt x="317" y="236"/>
                  </a:lnTo>
                  <a:lnTo>
                    <a:pt x="343" y="66"/>
                  </a:lnTo>
                  <a:lnTo>
                    <a:pt x="368" y="265"/>
                  </a:lnTo>
                  <a:lnTo>
                    <a:pt x="438" y="133"/>
                  </a:lnTo>
                  <a:lnTo>
                    <a:pt x="494" y="226"/>
                  </a:lnTo>
                  <a:lnTo>
                    <a:pt x="523" y="124"/>
                  </a:lnTo>
                  <a:lnTo>
                    <a:pt x="545" y="263"/>
                  </a:lnTo>
                  <a:lnTo>
                    <a:pt x="592" y="156"/>
                  </a:lnTo>
                  <a:lnTo>
                    <a:pt x="634" y="261"/>
                  </a:lnTo>
                  <a:lnTo>
                    <a:pt x="678" y="24"/>
                  </a:lnTo>
                  <a:lnTo>
                    <a:pt x="738" y="245"/>
                  </a:lnTo>
                  <a:lnTo>
                    <a:pt x="770" y="114"/>
                  </a:lnTo>
                  <a:lnTo>
                    <a:pt x="850" y="242"/>
                  </a:lnTo>
                  <a:lnTo>
                    <a:pt x="926" y="79"/>
                  </a:lnTo>
                  <a:lnTo>
                    <a:pt x="1017" y="3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9" name="Freeform 32">
              <a:extLst>
                <a:ext uri="{FF2B5EF4-FFF2-40B4-BE49-F238E27FC236}">
                  <a16:creationId xmlns="" xmlns:a16="http://schemas.microsoft.com/office/drawing/2014/main" id="{C67138E1-550A-4F30-B0BF-3B77BACFF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224" y="4234645"/>
              <a:ext cx="773113" cy="238125"/>
            </a:xfrm>
            <a:custGeom>
              <a:avLst/>
              <a:gdLst>
                <a:gd name="T0" fmla="*/ 1017 w 1017"/>
                <a:gd name="T1" fmla="*/ 315 h 315"/>
                <a:gd name="T2" fmla="*/ 0 w 1017"/>
                <a:gd name="T3" fmla="*/ 315 h 315"/>
                <a:gd name="T4" fmla="*/ 50 w 1017"/>
                <a:gd name="T5" fmla="*/ 136 h 315"/>
                <a:gd name="T6" fmla="*/ 81 w 1017"/>
                <a:gd name="T7" fmla="*/ 252 h 315"/>
                <a:gd name="T8" fmla="*/ 111 w 1017"/>
                <a:gd name="T9" fmla="*/ 0 h 315"/>
                <a:gd name="T10" fmla="*/ 157 w 1017"/>
                <a:gd name="T11" fmla="*/ 226 h 315"/>
                <a:gd name="T12" fmla="*/ 182 w 1017"/>
                <a:gd name="T13" fmla="*/ 97 h 315"/>
                <a:gd name="T14" fmla="*/ 245 w 1017"/>
                <a:gd name="T15" fmla="*/ 276 h 315"/>
                <a:gd name="T16" fmla="*/ 278 w 1017"/>
                <a:gd name="T17" fmla="*/ 151 h 315"/>
                <a:gd name="T18" fmla="*/ 317 w 1017"/>
                <a:gd name="T19" fmla="*/ 236 h 315"/>
                <a:gd name="T20" fmla="*/ 343 w 1017"/>
                <a:gd name="T21" fmla="*/ 66 h 315"/>
                <a:gd name="T22" fmla="*/ 368 w 1017"/>
                <a:gd name="T23" fmla="*/ 265 h 315"/>
                <a:gd name="T24" fmla="*/ 438 w 1017"/>
                <a:gd name="T25" fmla="*/ 133 h 315"/>
                <a:gd name="T26" fmla="*/ 494 w 1017"/>
                <a:gd name="T27" fmla="*/ 226 h 315"/>
                <a:gd name="T28" fmla="*/ 523 w 1017"/>
                <a:gd name="T29" fmla="*/ 124 h 315"/>
                <a:gd name="T30" fmla="*/ 545 w 1017"/>
                <a:gd name="T31" fmla="*/ 263 h 315"/>
                <a:gd name="T32" fmla="*/ 592 w 1017"/>
                <a:gd name="T33" fmla="*/ 156 h 315"/>
                <a:gd name="T34" fmla="*/ 634 w 1017"/>
                <a:gd name="T35" fmla="*/ 261 h 315"/>
                <a:gd name="T36" fmla="*/ 678 w 1017"/>
                <a:gd name="T37" fmla="*/ 24 h 315"/>
                <a:gd name="T38" fmla="*/ 738 w 1017"/>
                <a:gd name="T39" fmla="*/ 245 h 315"/>
                <a:gd name="T40" fmla="*/ 770 w 1017"/>
                <a:gd name="T41" fmla="*/ 114 h 315"/>
                <a:gd name="T42" fmla="*/ 850 w 1017"/>
                <a:gd name="T43" fmla="*/ 242 h 315"/>
                <a:gd name="T44" fmla="*/ 926 w 1017"/>
                <a:gd name="T45" fmla="*/ 79 h 315"/>
                <a:gd name="T46" fmla="*/ 1017 w 1017"/>
                <a:gd name="T4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7" h="315">
                  <a:moveTo>
                    <a:pt x="1017" y="315"/>
                  </a:moveTo>
                  <a:lnTo>
                    <a:pt x="0" y="315"/>
                  </a:lnTo>
                  <a:lnTo>
                    <a:pt x="50" y="136"/>
                  </a:lnTo>
                  <a:lnTo>
                    <a:pt x="81" y="252"/>
                  </a:lnTo>
                  <a:lnTo>
                    <a:pt x="111" y="0"/>
                  </a:lnTo>
                  <a:lnTo>
                    <a:pt x="157" y="226"/>
                  </a:lnTo>
                  <a:lnTo>
                    <a:pt x="182" y="97"/>
                  </a:lnTo>
                  <a:lnTo>
                    <a:pt x="245" y="276"/>
                  </a:lnTo>
                  <a:lnTo>
                    <a:pt x="278" y="151"/>
                  </a:lnTo>
                  <a:lnTo>
                    <a:pt x="317" y="236"/>
                  </a:lnTo>
                  <a:lnTo>
                    <a:pt x="343" y="66"/>
                  </a:lnTo>
                  <a:lnTo>
                    <a:pt x="368" y="265"/>
                  </a:lnTo>
                  <a:lnTo>
                    <a:pt x="438" y="133"/>
                  </a:lnTo>
                  <a:lnTo>
                    <a:pt x="494" y="226"/>
                  </a:lnTo>
                  <a:lnTo>
                    <a:pt x="523" y="124"/>
                  </a:lnTo>
                  <a:lnTo>
                    <a:pt x="545" y="263"/>
                  </a:lnTo>
                  <a:lnTo>
                    <a:pt x="592" y="156"/>
                  </a:lnTo>
                  <a:lnTo>
                    <a:pt x="634" y="261"/>
                  </a:lnTo>
                  <a:lnTo>
                    <a:pt x="678" y="24"/>
                  </a:lnTo>
                  <a:lnTo>
                    <a:pt x="738" y="245"/>
                  </a:lnTo>
                  <a:lnTo>
                    <a:pt x="770" y="114"/>
                  </a:lnTo>
                  <a:lnTo>
                    <a:pt x="850" y="242"/>
                  </a:lnTo>
                  <a:lnTo>
                    <a:pt x="926" y="79"/>
                  </a:lnTo>
                  <a:lnTo>
                    <a:pt x="1017" y="3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11" name="그룹 110">
            <a:extLst>
              <a:ext uri="{FF2B5EF4-FFF2-40B4-BE49-F238E27FC236}">
                <a16:creationId xmlns="" xmlns:a16="http://schemas.microsoft.com/office/drawing/2014/main" id="{8A585600-DD1D-4DD9-A586-7C8E3DDFE5E6}"/>
              </a:ext>
            </a:extLst>
          </p:cNvPr>
          <p:cNvGrpSpPr/>
          <p:nvPr/>
        </p:nvGrpSpPr>
        <p:grpSpPr>
          <a:xfrm>
            <a:off x="3493700" y="2896331"/>
            <a:ext cx="5204600" cy="1788050"/>
            <a:chOff x="3493700" y="2896331"/>
            <a:chExt cx="5204600" cy="1788050"/>
          </a:xfrm>
        </p:grpSpPr>
        <p:sp>
          <p:nvSpPr>
            <p:cNvPr id="14" name="Freeform 4">
              <a:extLst>
                <a:ext uri="{FF2B5EF4-FFF2-40B4-BE49-F238E27FC236}">
                  <a16:creationId xmlns="" xmlns:a16="http://schemas.microsoft.com/office/drawing/2014/main" id="{49373BB1-0B22-4E7C-9937-4ACA787117D3}"/>
                </a:ext>
              </a:extLst>
            </p:cNvPr>
            <p:cNvSpPr/>
            <p:nvPr/>
          </p:nvSpPr>
          <p:spPr>
            <a:xfrm>
              <a:off x="6086321" y="2896331"/>
              <a:ext cx="2611979" cy="1788050"/>
            </a:xfrm>
            <a:custGeom>
              <a:avLst/>
              <a:gdLst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710473 w 2852982"/>
                <a:gd name="connsiteY2" fmla="*/ 1593826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01571 w 2852982"/>
                <a:gd name="connsiteY13" fmla="*/ 740601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185714 w 2852982"/>
                <a:gd name="connsiteY13" fmla="*/ 756457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54912 h 1952672"/>
                <a:gd name="connsiteX1" fmla="*/ 409745 w 2852982"/>
                <a:gd name="connsiteY1" fmla="*/ 483554 h 1952672"/>
                <a:gd name="connsiteX2" fmla="*/ 710473 w 2852982"/>
                <a:gd name="connsiteY2" fmla="*/ 1614957 h 1952672"/>
                <a:gd name="connsiteX3" fmla="*/ 2025982 w 2852982"/>
                <a:gd name="connsiteY3" fmla="*/ 1662907 h 1952672"/>
                <a:gd name="connsiteX4" fmla="*/ 2292162 w 2852982"/>
                <a:gd name="connsiteY4" fmla="*/ 417717 h 1952672"/>
                <a:gd name="connsiteX5" fmla="*/ 1431639 w 2852982"/>
                <a:gd name="connsiteY5" fmla="*/ 254912 h 1952672"/>
                <a:gd name="connsiteX6" fmla="*/ 1436523 w 2852982"/>
                <a:gd name="connsiteY6" fmla="*/ 38 h 1952672"/>
                <a:gd name="connsiteX7" fmla="*/ 2523744 w 2852982"/>
                <a:gd name="connsiteY7" fmla="*/ 219605 h 1952672"/>
                <a:gd name="connsiteX8" fmla="*/ 2830984 w 2852982"/>
                <a:gd name="connsiteY8" fmla="*/ 278127 h 1952672"/>
                <a:gd name="connsiteX9" fmla="*/ 2823667 w 2852982"/>
                <a:gd name="connsiteY9" fmla="*/ 526844 h 1952672"/>
                <a:gd name="connsiteX10" fmla="*/ 2604212 w 2852982"/>
                <a:gd name="connsiteY10" fmla="*/ 636571 h 1952672"/>
                <a:gd name="connsiteX11" fmla="*/ 2296973 w 2852982"/>
                <a:gd name="connsiteY11" fmla="*/ 1777743 h 1952672"/>
                <a:gd name="connsiteX12" fmla="*/ 534010 w 2852982"/>
                <a:gd name="connsiteY12" fmla="*/ 1792373 h 1952672"/>
                <a:gd name="connsiteX13" fmla="*/ 185714 w 2852982"/>
                <a:gd name="connsiteY13" fmla="*/ 777588 h 1952672"/>
                <a:gd name="connsiteX14" fmla="*/ 7315 w 2852982"/>
                <a:gd name="connsiteY14" fmla="*/ 725573 h 1952672"/>
                <a:gd name="connsiteX15" fmla="*/ 0 w 2852982"/>
                <a:gd name="connsiteY15" fmla="*/ 238887 h 1952672"/>
                <a:gd name="connsiteX16" fmla="*/ 277978 w 2852982"/>
                <a:gd name="connsiteY16" fmla="*/ 234236 h 1952672"/>
                <a:gd name="connsiteX17" fmla="*/ 1436523 w 2852982"/>
                <a:gd name="connsiteY17" fmla="*/ 38 h 1952672"/>
                <a:gd name="connsiteX0" fmla="*/ 1431639 w 2852982"/>
                <a:gd name="connsiteY0" fmla="*/ 255592 h 1953352"/>
                <a:gd name="connsiteX1" fmla="*/ 409745 w 2852982"/>
                <a:gd name="connsiteY1" fmla="*/ 484234 h 1953352"/>
                <a:gd name="connsiteX2" fmla="*/ 710473 w 2852982"/>
                <a:gd name="connsiteY2" fmla="*/ 1615637 h 1953352"/>
                <a:gd name="connsiteX3" fmla="*/ 2025982 w 2852982"/>
                <a:gd name="connsiteY3" fmla="*/ 1663587 h 1953352"/>
                <a:gd name="connsiteX4" fmla="*/ 2292162 w 2852982"/>
                <a:gd name="connsiteY4" fmla="*/ 418397 h 1953352"/>
                <a:gd name="connsiteX5" fmla="*/ 1431639 w 2852982"/>
                <a:gd name="connsiteY5" fmla="*/ 255592 h 1953352"/>
                <a:gd name="connsiteX6" fmla="*/ 1436523 w 2852982"/>
                <a:gd name="connsiteY6" fmla="*/ 718 h 1953352"/>
                <a:gd name="connsiteX7" fmla="*/ 2523744 w 2852982"/>
                <a:gd name="connsiteY7" fmla="*/ 220285 h 1953352"/>
                <a:gd name="connsiteX8" fmla="*/ 2830984 w 2852982"/>
                <a:gd name="connsiteY8" fmla="*/ 278807 h 1953352"/>
                <a:gd name="connsiteX9" fmla="*/ 2823667 w 2852982"/>
                <a:gd name="connsiteY9" fmla="*/ 527524 h 1953352"/>
                <a:gd name="connsiteX10" fmla="*/ 2604212 w 2852982"/>
                <a:gd name="connsiteY10" fmla="*/ 637251 h 1953352"/>
                <a:gd name="connsiteX11" fmla="*/ 2296973 w 2852982"/>
                <a:gd name="connsiteY11" fmla="*/ 1778423 h 1953352"/>
                <a:gd name="connsiteX12" fmla="*/ 534010 w 2852982"/>
                <a:gd name="connsiteY12" fmla="*/ 1793053 h 1953352"/>
                <a:gd name="connsiteX13" fmla="*/ 185714 w 2852982"/>
                <a:gd name="connsiteY13" fmla="*/ 778268 h 1953352"/>
                <a:gd name="connsiteX14" fmla="*/ 7315 w 2852982"/>
                <a:gd name="connsiteY14" fmla="*/ 726253 h 1953352"/>
                <a:gd name="connsiteX15" fmla="*/ 0 w 2852982"/>
                <a:gd name="connsiteY15" fmla="*/ 239567 h 1953352"/>
                <a:gd name="connsiteX16" fmla="*/ 277978 w 2852982"/>
                <a:gd name="connsiteY16" fmla="*/ 234916 h 1953352"/>
                <a:gd name="connsiteX17" fmla="*/ 1436523 w 2852982"/>
                <a:gd name="connsiteY17" fmla="*/ 718 h 1953352"/>
                <a:gd name="connsiteX0" fmla="*/ 1431639 w 2852982"/>
                <a:gd name="connsiteY0" fmla="*/ 256008 h 1953768"/>
                <a:gd name="connsiteX1" fmla="*/ 409745 w 2852982"/>
                <a:gd name="connsiteY1" fmla="*/ 484650 h 1953768"/>
                <a:gd name="connsiteX2" fmla="*/ 710473 w 2852982"/>
                <a:gd name="connsiteY2" fmla="*/ 1616053 h 1953768"/>
                <a:gd name="connsiteX3" fmla="*/ 2025982 w 2852982"/>
                <a:gd name="connsiteY3" fmla="*/ 1664003 h 1953768"/>
                <a:gd name="connsiteX4" fmla="*/ 2292162 w 2852982"/>
                <a:gd name="connsiteY4" fmla="*/ 418813 h 1953768"/>
                <a:gd name="connsiteX5" fmla="*/ 1431639 w 2852982"/>
                <a:gd name="connsiteY5" fmla="*/ 256008 h 1953768"/>
                <a:gd name="connsiteX6" fmla="*/ 1436523 w 2852982"/>
                <a:gd name="connsiteY6" fmla="*/ 1134 h 1953768"/>
                <a:gd name="connsiteX7" fmla="*/ 2523744 w 2852982"/>
                <a:gd name="connsiteY7" fmla="*/ 220701 h 1953768"/>
                <a:gd name="connsiteX8" fmla="*/ 2830984 w 2852982"/>
                <a:gd name="connsiteY8" fmla="*/ 279223 h 1953768"/>
                <a:gd name="connsiteX9" fmla="*/ 2823667 w 2852982"/>
                <a:gd name="connsiteY9" fmla="*/ 527940 h 1953768"/>
                <a:gd name="connsiteX10" fmla="*/ 2604212 w 2852982"/>
                <a:gd name="connsiteY10" fmla="*/ 637667 h 1953768"/>
                <a:gd name="connsiteX11" fmla="*/ 2296973 w 2852982"/>
                <a:gd name="connsiteY11" fmla="*/ 1778839 h 1953768"/>
                <a:gd name="connsiteX12" fmla="*/ 534010 w 2852982"/>
                <a:gd name="connsiteY12" fmla="*/ 1793469 h 1953768"/>
                <a:gd name="connsiteX13" fmla="*/ 185714 w 2852982"/>
                <a:gd name="connsiteY13" fmla="*/ 778684 h 1953768"/>
                <a:gd name="connsiteX14" fmla="*/ 7315 w 2852982"/>
                <a:gd name="connsiteY14" fmla="*/ 726669 h 1953768"/>
                <a:gd name="connsiteX15" fmla="*/ 0 w 2852982"/>
                <a:gd name="connsiteY15" fmla="*/ 239983 h 1953768"/>
                <a:gd name="connsiteX16" fmla="*/ 277978 w 2852982"/>
                <a:gd name="connsiteY16" fmla="*/ 235332 h 1953768"/>
                <a:gd name="connsiteX17" fmla="*/ 1436523 w 2852982"/>
                <a:gd name="connsiteY17" fmla="*/ 1134 h 1953768"/>
                <a:gd name="connsiteX0" fmla="*/ 1431639 w 2852982"/>
                <a:gd name="connsiteY0" fmla="*/ 255925 h 1953685"/>
                <a:gd name="connsiteX1" fmla="*/ 409745 w 2852982"/>
                <a:gd name="connsiteY1" fmla="*/ 484567 h 1953685"/>
                <a:gd name="connsiteX2" fmla="*/ 710473 w 2852982"/>
                <a:gd name="connsiteY2" fmla="*/ 1615970 h 1953685"/>
                <a:gd name="connsiteX3" fmla="*/ 2025982 w 2852982"/>
                <a:gd name="connsiteY3" fmla="*/ 1663920 h 1953685"/>
                <a:gd name="connsiteX4" fmla="*/ 2292162 w 2852982"/>
                <a:gd name="connsiteY4" fmla="*/ 418730 h 1953685"/>
                <a:gd name="connsiteX5" fmla="*/ 1431639 w 2852982"/>
                <a:gd name="connsiteY5" fmla="*/ 255925 h 1953685"/>
                <a:gd name="connsiteX6" fmla="*/ 1436523 w 2852982"/>
                <a:gd name="connsiteY6" fmla="*/ 1051 h 1953685"/>
                <a:gd name="connsiteX7" fmla="*/ 2523744 w 2852982"/>
                <a:gd name="connsiteY7" fmla="*/ 220618 h 1953685"/>
                <a:gd name="connsiteX8" fmla="*/ 2830984 w 2852982"/>
                <a:gd name="connsiteY8" fmla="*/ 279140 h 1953685"/>
                <a:gd name="connsiteX9" fmla="*/ 2823667 w 2852982"/>
                <a:gd name="connsiteY9" fmla="*/ 527857 h 1953685"/>
                <a:gd name="connsiteX10" fmla="*/ 2604212 w 2852982"/>
                <a:gd name="connsiteY10" fmla="*/ 637584 h 1953685"/>
                <a:gd name="connsiteX11" fmla="*/ 2296973 w 2852982"/>
                <a:gd name="connsiteY11" fmla="*/ 1778756 h 1953685"/>
                <a:gd name="connsiteX12" fmla="*/ 534010 w 2852982"/>
                <a:gd name="connsiteY12" fmla="*/ 1793386 h 1953685"/>
                <a:gd name="connsiteX13" fmla="*/ 185714 w 2852982"/>
                <a:gd name="connsiteY13" fmla="*/ 778601 h 1953685"/>
                <a:gd name="connsiteX14" fmla="*/ 7315 w 2852982"/>
                <a:gd name="connsiteY14" fmla="*/ 726586 h 1953685"/>
                <a:gd name="connsiteX15" fmla="*/ 0 w 2852982"/>
                <a:gd name="connsiteY15" fmla="*/ 239900 h 1953685"/>
                <a:gd name="connsiteX16" fmla="*/ 277978 w 2852982"/>
                <a:gd name="connsiteY16" fmla="*/ 235249 h 1953685"/>
                <a:gd name="connsiteX17" fmla="*/ 1436523 w 2852982"/>
                <a:gd name="connsiteY17" fmla="*/ 1051 h 1953685"/>
                <a:gd name="connsiteX0" fmla="*/ 1431639 w 2852982"/>
                <a:gd name="connsiteY0" fmla="*/ 255853 h 1953613"/>
                <a:gd name="connsiteX1" fmla="*/ 409745 w 2852982"/>
                <a:gd name="connsiteY1" fmla="*/ 484495 h 1953613"/>
                <a:gd name="connsiteX2" fmla="*/ 710473 w 2852982"/>
                <a:gd name="connsiteY2" fmla="*/ 1615898 h 1953613"/>
                <a:gd name="connsiteX3" fmla="*/ 2025982 w 2852982"/>
                <a:gd name="connsiteY3" fmla="*/ 1663848 h 1953613"/>
                <a:gd name="connsiteX4" fmla="*/ 2292162 w 2852982"/>
                <a:gd name="connsiteY4" fmla="*/ 418658 h 1953613"/>
                <a:gd name="connsiteX5" fmla="*/ 1431639 w 2852982"/>
                <a:gd name="connsiteY5" fmla="*/ 255853 h 1953613"/>
                <a:gd name="connsiteX6" fmla="*/ 1436523 w 2852982"/>
                <a:gd name="connsiteY6" fmla="*/ 979 h 1953613"/>
                <a:gd name="connsiteX7" fmla="*/ 2523744 w 2852982"/>
                <a:gd name="connsiteY7" fmla="*/ 220546 h 1953613"/>
                <a:gd name="connsiteX8" fmla="*/ 2830984 w 2852982"/>
                <a:gd name="connsiteY8" fmla="*/ 279068 h 1953613"/>
                <a:gd name="connsiteX9" fmla="*/ 2823667 w 2852982"/>
                <a:gd name="connsiteY9" fmla="*/ 527785 h 1953613"/>
                <a:gd name="connsiteX10" fmla="*/ 2604212 w 2852982"/>
                <a:gd name="connsiteY10" fmla="*/ 637512 h 1953613"/>
                <a:gd name="connsiteX11" fmla="*/ 2296973 w 2852982"/>
                <a:gd name="connsiteY11" fmla="*/ 1778684 h 1953613"/>
                <a:gd name="connsiteX12" fmla="*/ 534010 w 2852982"/>
                <a:gd name="connsiteY12" fmla="*/ 1793314 h 1953613"/>
                <a:gd name="connsiteX13" fmla="*/ 185714 w 2852982"/>
                <a:gd name="connsiteY13" fmla="*/ 778529 h 1953613"/>
                <a:gd name="connsiteX14" fmla="*/ 7315 w 2852982"/>
                <a:gd name="connsiteY14" fmla="*/ 726514 h 1953613"/>
                <a:gd name="connsiteX15" fmla="*/ 0 w 2852982"/>
                <a:gd name="connsiteY15" fmla="*/ 239828 h 1953613"/>
                <a:gd name="connsiteX16" fmla="*/ 277978 w 2852982"/>
                <a:gd name="connsiteY16" fmla="*/ 235177 h 1953613"/>
                <a:gd name="connsiteX17" fmla="*/ 1436523 w 2852982"/>
                <a:gd name="connsiteY17" fmla="*/ 979 h 1953613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292162 w 2852982"/>
                <a:gd name="connsiteY4" fmla="*/ 418075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2982" h="1953030">
                  <a:moveTo>
                    <a:pt x="1431639" y="255270"/>
                  </a:moveTo>
                  <a:cubicBezTo>
                    <a:pt x="1059056" y="254353"/>
                    <a:pt x="453324" y="421040"/>
                    <a:pt x="409745" y="483912"/>
                  </a:cubicBezTo>
                  <a:cubicBezTo>
                    <a:pt x="352043" y="631047"/>
                    <a:pt x="579249" y="1544207"/>
                    <a:pt x="710473" y="1615315"/>
                  </a:cubicBezTo>
                  <a:cubicBezTo>
                    <a:pt x="1044490" y="1732344"/>
                    <a:pt x="1862666" y="1767300"/>
                    <a:pt x="2025982" y="1663265"/>
                  </a:cubicBezTo>
                  <a:cubicBezTo>
                    <a:pt x="2288497" y="1462133"/>
                    <a:pt x="2398240" y="522123"/>
                    <a:pt x="2308019" y="439217"/>
                  </a:cubicBezTo>
                  <a:cubicBezTo>
                    <a:pt x="2192280" y="309941"/>
                    <a:pt x="1804222" y="256187"/>
                    <a:pt x="1431639" y="255270"/>
                  </a:cubicBezTo>
                  <a:close/>
                  <a:moveTo>
                    <a:pt x="1436523" y="396"/>
                  </a:moveTo>
                  <a:cubicBezTo>
                    <a:pt x="1830622" y="-8042"/>
                    <a:pt x="2276721" y="120154"/>
                    <a:pt x="2523744" y="219963"/>
                  </a:cubicBezTo>
                  <a:cubicBezTo>
                    <a:pt x="2592464" y="247729"/>
                    <a:pt x="2792142" y="218487"/>
                    <a:pt x="2830984" y="278485"/>
                  </a:cubicBezTo>
                  <a:cubicBezTo>
                    <a:pt x="2870787" y="344701"/>
                    <a:pt x="2849288" y="490248"/>
                    <a:pt x="2823667" y="527202"/>
                  </a:cubicBezTo>
                  <a:cubicBezTo>
                    <a:pt x="2762708" y="601419"/>
                    <a:pt x="2611493" y="592488"/>
                    <a:pt x="2604212" y="636929"/>
                  </a:cubicBezTo>
                  <a:cubicBezTo>
                    <a:pt x="2589582" y="978305"/>
                    <a:pt x="2501799" y="1429410"/>
                    <a:pt x="2296973" y="1778101"/>
                  </a:cubicBezTo>
                  <a:cubicBezTo>
                    <a:pt x="2114092" y="2034134"/>
                    <a:pt x="716890" y="1982925"/>
                    <a:pt x="534010" y="1792731"/>
                  </a:cubicBezTo>
                  <a:cubicBezTo>
                    <a:pt x="453818" y="1716179"/>
                    <a:pt x="197906" y="1238804"/>
                    <a:pt x="185714" y="777946"/>
                  </a:cubicBezTo>
                  <a:cubicBezTo>
                    <a:pt x="182794" y="723747"/>
                    <a:pt x="78957" y="730676"/>
                    <a:pt x="7315" y="725931"/>
                  </a:cubicBezTo>
                  <a:cubicBezTo>
                    <a:pt x="7315" y="571018"/>
                    <a:pt x="0" y="394158"/>
                    <a:pt x="0" y="239245"/>
                  </a:cubicBezTo>
                  <a:cubicBezTo>
                    <a:pt x="81791" y="236688"/>
                    <a:pt x="250861" y="250277"/>
                    <a:pt x="277978" y="234594"/>
                  </a:cubicBezTo>
                  <a:cubicBezTo>
                    <a:pt x="604724" y="85852"/>
                    <a:pt x="1042424" y="8834"/>
                    <a:pt x="1436523" y="3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Freeform 9">
              <a:extLst>
                <a:ext uri="{FF2B5EF4-FFF2-40B4-BE49-F238E27FC236}">
                  <a16:creationId xmlns="" xmlns:a16="http://schemas.microsoft.com/office/drawing/2014/main" id="{60A39FC5-688F-4091-8CE1-32375E0497CA}"/>
                </a:ext>
              </a:extLst>
            </p:cNvPr>
            <p:cNvSpPr/>
            <p:nvPr/>
          </p:nvSpPr>
          <p:spPr>
            <a:xfrm flipH="1">
              <a:off x="3493700" y="2896331"/>
              <a:ext cx="2611979" cy="1788050"/>
            </a:xfrm>
            <a:custGeom>
              <a:avLst/>
              <a:gdLst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710473 w 2852982"/>
                <a:gd name="connsiteY2" fmla="*/ 1593826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01571 w 2852982"/>
                <a:gd name="connsiteY13" fmla="*/ 740601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185714 w 2852982"/>
                <a:gd name="connsiteY13" fmla="*/ 756457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54912 h 1952672"/>
                <a:gd name="connsiteX1" fmla="*/ 409745 w 2852982"/>
                <a:gd name="connsiteY1" fmla="*/ 483554 h 1952672"/>
                <a:gd name="connsiteX2" fmla="*/ 710473 w 2852982"/>
                <a:gd name="connsiteY2" fmla="*/ 1614957 h 1952672"/>
                <a:gd name="connsiteX3" fmla="*/ 2025982 w 2852982"/>
                <a:gd name="connsiteY3" fmla="*/ 1662907 h 1952672"/>
                <a:gd name="connsiteX4" fmla="*/ 2292162 w 2852982"/>
                <a:gd name="connsiteY4" fmla="*/ 417717 h 1952672"/>
                <a:gd name="connsiteX5" fmla="*/ 1431639 w 2852982"/>
                <a:gd name="connsiteY5" fmla="*/ 254912 h 1952672"/>
                <a:gd name="connsiteX6" fmla="*/ 1436523 w 2852982"/>
                <a:gd name="connsiteY6" fmla="*/ 38 h 1952672"/>
                <a:gd name="connsiteX7" fmla="*/ 2523744 w 2852982"/>
                <a:gd name="connsiteY7" fmla="*/ 219605 h 1952672"/>
                <a:gd name="connsiteX8" fmla="*/ 2830984 w 2852982"/>
                <a:gd name="connsiteY8" fmla="*/ 278127 h 1952672"/>
                <a:gd name="connsiteX9" fmla="*/ 2823667 w 2852982"/>
                <a:gd name="connsiteY9" fmla="*/ 526844 h 1952672"/>
                <a:gd name="connsiteX10" fmla="*/ 2604212 w 2852982"/>
                <a:gd name="connsiteY10" fmla="*/ 636571 h 1952672"/>
                <a:gd name="connsiteX11" fmla="*/ 2296973 w 2852982"/>
                <a:gd name="connsiteY11" fmla="*/ 1777743 h 1952672"/>
                <a:gd name="connsiteX12" fmla="*/ 534010 w 2852982"/>
                <a:gd name="connsiteY12" fmla="*/ 1792373 h 1952672"/>
                <a:gd name="connsiteX13" fmla="*/ 185714 w 2852982"/>
                <a:gd name="connsiteY13" fmla="*/ 777588 h 1952672"/>
                <a:gd name="connsiteX14" fmla="*/ 7315 w 2852982"/>
                <a:gd name="connsiteY14" fmla="*/ 725573 h 1952672"/>
                <a:gd name="connsiteX15" fmla="*/ 0 w 2852982"/>
                <a:gd name="connsiteY15" fmla="*/ 238887 h 1952672"/>
                <a:gd name="connsiteX16" fmla="*/ 277978 w 2852982"/>
                <a:gd name="connsiteY16" fmla="*/ 234236 h 1952672"/>
                <a:gd name="connsiteX17" fmla="*/ 1436523 w 2852982"/>
                <a:gd name="connsiteY17" fmla="*/ 38 h 1952672"/>
                <a:gd name="connsiteX0" fmla="*/ 1431639 w 2852982"/>
                <a:gd name="connsiteY0" fmla="*/ 255592 h 1953352"/>
                <a:gd name="connsiteX1" fmla="*/ 409745 w 2852982"/>
                <a:gd name="connsiteY1" fmla="*/ 484234 h 1953352"/>
                <a:gd name="connsiteX2" fmla="*/ 710473 w 2852982"/>
                <a:gd name="connsiteY2" fmla="*/ 1615637 h 1953352"/>
                <a:gd name="connsiteX3" fmla="*/ 2025982 w 2852982"/>
                <a:gd name="connsiteY3" fmla="*/ 1663587 h 1953352"/>
                <a:gd name="connsiteX4" fmla="*/ 2292162 w 2852982"/>
                <a:gd name="connsiteY4" fmla="*/ 418397 h 1953352"/>
                <a:gd name="connsiteX5" fmla="*/ 1431639 w 2852982"/>
                <a:gd name="connsiteY5" fmla="*/ 255592 h 1953352"/>
                <a:gd name="connsiteX6" fmla="*/ 1436523 w 2852982"/>
                <a:gd name="connsiteY6" fmla="*/ 718 h 1953352"/>
                <a:gd name="connsiteX7" fmla="*/ 2523744 w 2852982"/>
                <a:gd name="connsiteY7" fmla="*/ 220285 h 1953352"/>
                <a:gd name="connsiteX8" fmla="*/ 2830984 w 2852982"/>
                <a:gd name="connsiteY8" fmla="*/ 278807 h 1953352"/>
                <a:gd name="connsiteX9" fmla="*/ 2823667 w 2852982"/>
                <a:gd name="connsiteY9" fmla="*/ 527524 h 1953352"/>
                <a:gd name="connsiteX10" fmla="*/ 2604212 w 2852982"/>
                <a:gd name="connsiteY10" fmla="*/ 637251 h 1953352"/>
                <a:gd name="connsiteX11" fmla="*/ 2296973 w 2852982"/>
                <a:gd name="connsiteY11" fmla="*/ 1778423 h 1953352"/>
                <a:gd name="connsiteX12" fmla="*/ 534010 w 2852982"/>
                <a:gd name="connsiteY12" fmla="*/ 1793053 h 1953352"/>
                <a:gd name="connsiteX13" fmla="*/ 185714 w 2852982"/>
                <a:gd name="connsiteY13" fmla="*/ 778268 h 1953352"/>
                <a:gd name="connsiteX14" fmla="*/ 7315 w 2852982"/>
                <a:gd name="connsiteY14" fmla="*/ 726253 h 1953352"/>
                <a:gd name="connsiteX15" fmla="*/ 0 w 2852982"/>
                <a:gd name="connsiteY15" fmla="*/ 239567 h 1953352"/>
                <a:gd name="connsiteX16" fmla="*/ 277978 w 2852982"/>
                <a:gd name="connsiteY16" fmla="*/ 234916 h 1953352"/>
                <a:gd name="connsiteX17" fmla="*/ 1436523 w 2852982"/>
                <a:gd name="connsiteY17" fmla="*/ 718 h 1953352"/>
                <a:gd name="connsiteX0" fmla="*/ 1431639 w 2852982"/>
                <a:gd name="connsiteY0" fmla="*/ 256008 h 1953768"/>
                <a:gd name="connsiteX1" fmla="*/ 409745 w 2852982"/>
                <a:gd name="connsiteY1" fmla="*/ 484650 h 1953768"/>
                <a:gd name="connsiteX2" fmla="*/ 710473 w 2852982"/>
                <a:gd name="connsiteY2" fmla="*/ 1616053 h 1953768"/>
                <a:gd name="connsiteX3" fmla="*/ 2025982 w 2852982"/>
                <a:gd name="connsiteY3" fmla="*/ 1664003 h 1953768"/>
                <a:gd name="connsiteX4" fmla="*/ 2292162 w 2852982"/>
                <a:gd name="connsiteY4" fmla="*/ 418813 h 1953768"/>
                <a:gd name="connsiteX5" fmla="*/ 1431639 w 2852982"/>
                <a:gd name="connsiteY5" fmla="*/ 256008 h 1953768"/>
                <a:gd name="connsiteX6" fmla="*/ 1436523 w 2852982"/>
                <a:gd name="connsiteY6" fmla="*/ 1134 h 1953768"/>
                <a:gd name="connsiteX7" fmla="*/ 2523744 w 2852982"/>
                <a:gd name="connsiteY7" fmla="*/ 220701 h 1953768"/>
                <a:gd name="connsiteX8" fmla="*/ 2830984 w 2852982"/>
                <a:gd name="connsiteY8" fmla="*/ 279223 h 1953768"/>
                <a:gd name="connsiteX9" fmla="*/ 2823667 w 2852982"/>
                <a:gd name="connsiteY9" fmla="*/ 527940 h 1953768"/>
                <a:gd name="connsiteX10" fmla="*/ 2604212 w 2852982"/>
                <a:gd name="connsiteY10" fmla="*/ 637667 h 1953768"/>
                <a:gd name="connsiteX11" fmla="*/ 2296973 w 2852982"/>
                <a:gd name="connsiteY11" fmla="*/ 1778839 h 1953768"/>
                <a:gd name="connsiteX12" fmla="*/ 534010 w 2852982"/>
                <a:gd name="connsiteY12" fmla="*/ 1793469 h 1953768"/>
                <a:gd name="connsiteX13" fmla="*/ 185714 w 2852982"/>
                <a:gd name="connsiteY13" fmla="*/ 778684 h 1953768"/>
                <a:gd name="connsiteX14" fmla="*/ 7315 w 2852982"/>
                <a:gd name="connsiteY14" fmla="*/ 726669 h 1953768"/>
                <a:gd name="connsiteX15" fmla="*/ 0 w 2852982"/>
                <a:gd name="connsiteY15" fmla="*/ 239983 h 1953768"/>
                <a:gd name="connsiteX16" fmla="*/ 277978 w 2852982"/>
                <a:gd name="connsiteY16" fmla="*/ 235332 h 1953768"/>
                <a:gd name="connsiteX17" fmla="*/ 1436523 w 2852982"/>
                <a:gd name="connsiteY17" fmla="*/ 1134 h 1953768"/>
                <a:gd name="connsiteX0" fmla="*/ 1431639 w 2852982"/>
                <a:gd name="connsiteY0" fmla="*/ 255925 h 1953685"/>
                <a:gd name="connsiteX1" fmla="*/ 409745 w 2852982"/>
                <a:gd name="connsiteY1" fmla="*/ 484567 h 1953685"/>
                <a:gd name="connsiteX2" fmla="*/ 710473 w 2852982"/>
                <a:gd name="connsiteY2" fmla="*/ 1615970 h 1953685"/>
                <a:gd name="connsiteX3" fmla="*/ 2025982 w 2852982"/>
                <a:gd name="connsiteY3" fmla="*/ 1663920 h 1953685"/>
                <a:gd name="connsiteX4" fmla="*/ 2292162 w 2852982"/>
                <a:gd name="connsiteY4" fmla="*/ 418730 h 1953685"/>
                <a:gd name="connsiteX5" fmla="*/ 1431639 w 2852982"/>
                <a:gd name="connsiteY5" fmla="*/ 255925 h 1953685"/>
                <a:gd name="connsiteX6" fmla="*/ 1436523 w 2852982"/>
                <a:gd name="connsiteY6" fmla="*/ 1051 h 1953685"/>
                <a:gd name="connsiteX7" fmla="*/ 2523744 w 2852982"/>
                <a:gd name="connsiteY7" fmla="*/ 220618 h 1953685"/>
                <a:gd name="connsiteX8" fmla="*/ 2830984 w 2852982"/>
                <a:gd name="connsiteY8" fmla="*/ 279140 h 1953685"/>
                <a:gd name="connsiteX9" fmla="*/ 2823667 w 2852982"/>
                <a:gd name="connsiteY9" fmla="*/ 527857 h 1953685"/>
                <a:gd name="connsiteX10" fmla="*/ 2604212 w 2852982"/>
                <a:gd name="connsiteY10" fmla="*/ 637584 h 1953685"/>
                <a:gd name="connsiteX11" fmla="*/ 2296973 w 2852982"/>
                <a:gd name="connsiteY11" fmla="*/ 1778756 h 1953685"/>
                <a:gd name="connsiteX12" fmla="*/ 534010 w 2852982"/>
                <a:gd name="connsiteY12" fmla="*/ 1793386 h 1953685"/>
                <a:gd name="connsiteX13" fmla="*/ 185714 w 2852982"/>
                <a:gd name="connsiteY13" fmla="*/ 778601 h 1953685"/>
                <a:gd name="connsiteX14" fmla="*/ 7315 w 2852982"/>
                <a:gd name="connsiteY14" fmla="*/ 726586 h 1953685"/>
                <a:gd name="connsiteX15" fmla="*/ 0 w 2852982"/>
                <a:gd name="connsiteY15" fmla="*/ 239900 h 1953685"/>
                <a:gd name="connsiteX16" fmla="*/ 277978 w 2852982"/>
                <a:gd name="connsiteY16" fmla="*/ 235249 h 1953685"/>
                <a:gd name="connsiteX17" fmla="*/ 1436523 w 2852982"/>
                <a:gd name="connsiteY17" fmla="*/ 1051 h 1953685"/>
                <a:gd name="connsiteX0" fmla="*/ 1431639 w 2852982"/>
                <a:gd name="connsiteY0" fmla="*/ 255853 h 1953613"/>
                <a:gd name="connsiteX1" fmla="*/ 409745 w 2852982"/>
                <a:gd name="connsiteY1" fmla="*/ 484495 h 1953613"/>
                <a:gd name="connsiteX2" fmla="*/ 710473 w 2852982"/>
                <a:gd name="connsiteY2" fmla="*/ 1615898 h 1953613"/>
                <a:gd name="connsiteX3" fmla="*/ 2025982 w 2852982"/>
                <a:gd name="connsiteY3" fmla="*/ 1663848 h 1953613"/>
                <a:gd name="connsiteX4" fmla="*/ 2292162 w 2852982"/>
                <a:gd name="connsiteY4" fmla="*/ 418658 h 1953613"/>
                <a:gd name="connsiteX5" fmla="*/ 1431639 w 2852982"/>
                <a:gd name="connsiteY5" fmla="*/ 255853 h 1953613"/>
                <a:gd name="connsiteX6" fmla="*/ 1436523 w 2852982"/>
                <a:gd name="connsiteY6" fmla="*/ 979 h 1953613"/>
                <a:gd name="connsiteX7" fmla="*/ 2523744 w 2852982"/>
                <a:gd name="connsiteY7" fmla="*/ 220546 h 1953613"/>
                <a:gd name="connsiteX8" fmla="*/ 2830984 w 2852982"/>
                <a:gd name="connsiteY8" fmla="*/ 279068 h 1953613"/>
                <a:gd name="connsiteX9" fmla="*/ 2823667 w 2852982"/>
                <a:gd name="connsiteY9" fmla="*/ 527785 h 1953613"/>
                <a:gd name="connsiteX10" fmla="*/ 2604212 w 2852982"/>
                <a:gd name="connsiteY10" fmla="*/ 637512 h 1953613"/>
                <a:gd name="connsiteX11" fmla="*/ 2296973 w 2852982"/>
                <a:gd name="connsiteY11" fmla="*/ 1778684 h 1953613"/>
                <a:gd name="connsiteX12" fmla="*/ 534010 w 2852982"/>
                <a:gd name="connsiteY12" fmla="*/ 1793314 h 1953613"/>
                <a:gd name="connsiteX13" fmla="*/ 185714 w 2852982"/>
                <a:gd name="connsiteY13" fmla="*/ 778529 h 1953613"/>
                <a:gd name="connsiteX14" fmla="*/ 7315 w 2852982"/>
                <a:gd name="connsiteY14" fmla="*/ 726514 h 1953613"/>
                <a:gd name="connsiteX15" fmla="*/ 0 w 2852982"/>
                <a:gd name="connsiteY15" fmla="*/ 239828 h 1953613"/>
                <a:gd name="connsiteX16" fmla="*/ 277978 w 2852982"/>
                <a:gd name="connsiteY16" fmla="*/ 235177 h 1953613"/>
                <a:gd name="connsiteX17" fmla="*/ 1436523 w 2852982"/>
                <a:gd name="connsiteY17" fmla="*/ 979 h 1953613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292162 w 2852982"/>
                <a:gd name="connsiteY4" fmla="*/ 418075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2982" h="1953030">
                  <a:moveTo>
                    <a:pt x="1431639" y="255270"/>
                  </a:moveTo>
                  <a:cubicBezTo>
                    <a:pt x="1059056" y="254353"/>
                    <a:pt x="453324" y="421040"/>
                    <a:pt x="409745" y="483912"/>
                  </a:cubicBezTo>
                  <a:cubicBezTo>
                    <a:pt x="352043" y="631047"/>
                    <a:pt x="579249" y="1544207"/>
                    <a:pt x="710473" y="1615315"/>
                  </a:cubicBezTo>
                  <a:cubicBezTo>
                    <a:pt x="1044490" y="1732344"/>
                    <a:pt x="1862666" y="1767300"/>
                    <a:pt x="2025982" y="1663265"/>
                  </a:cubicBezTo>
                  <a:cubicBezTo>
                    <a:pt x="2288497" y="1462133"/>
                    <a:pt x="2398240" y="522123"/>
                    <a:pt x="2308019" y="439217"/>
                  </a:cubicBezTo>
                  <a:cubicBezTo>
                    <a:pt x="2192280" y="309941"/>
                    <a:pt x="1804222" y="256187"/>
                    <a:pt x="1431639" y="255270"/>
                  </a:cubicBezTo>
                  <a:close/>
                  <a:moveTo>
                    <a:pt x="1436523" y="396"/>
                  </a:moveTo>
                  <a:cubicBezTo>
                    <a:pt x="1830622" y="-8042"/>
                    <a:pt x="2276721" y="120154"/>
                    <a:pt x="2523744" y="219963"/>
                  </a:cubicBezTo>
                  <a:cubicBezTo>
                    <a:pt x="2592464" y="247729"/>
                    <a:pt x="2792142" y="218487"/>
                    <a:pt x="2830984" y="278485"/>
                  </a:cubicBezTo>
                  <a:cubicBezTo>
                    <a:pt x="2870787" y="344701"/>
                    <a:pt x="2849288" y="490248"/>
                    <a:pt x="2823667" y="527202"/>
                  </a:cubicBezTo>
                  <a:cubicBezTo>
                    <a:pt x="2762708" y="601419"/>
                    <a:pt x="2611493" y="592488"/>
                    <a:pt x="2604212" y="636929"/>
                  </a:cubicBezTo>
                  <a:cubicBezTo>
                    <a:pt x="2589582" y="978305"/>
                    <a:pt x="2501799" y="1429410"/>
                    <a:pt x="2296973" y="1778101"/>
                  </a:cubicBezTo>
                  <a:cubicBezTo>
                    <a:pt x="2114092" y="2034134"/>
                    <a:pt x="716890" y="1982925"/>
                    <a:pt x="534010" y="1792731"/>
                  </a:cubicBezTo>
                  <a:cubicBezTo>
                    <a:pt x="453818" y="1716179"/>
                    <a:pt x="197906" y="1238804"/>
                    <a:pt x="185714" y="777946"/>
                  </a:cubicBezTo>
                  <a:cubicBezTo>
                    <a:pt x="182794" y="723747"/>
                    <a:pt x="78957" y="730676"/>
                    <a:pt x="7315" y="725931"/>
                  </a:cubicBezTo>
                  <a:cubicBezTo>
                    <a:pt x="7315" y="571018"/>
                    <a:pt x="0" y="394158"/>
                    <a:pt x="0" y="239245"/>
                  </a:cubicBezTo>
                  <a:cubicBezTo>
                    <a:pt x="81791" y="236688"/>
                    <a:pt x="250861" y="250277"/>
                    <a:pt x="277978" y="234594"/>
                  </a:cubicBezTo>
                  <a:cubicBezTo>
                    <a:pt x="604724" y="85852"/>
                    <a:pt x="1042424" y="8834"/>
                    <a:pt x="1436523" y="3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588913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roup 292"/>
          <p:cNvGrpSpPr/>
          <p:nvPr/>
        </p:nvGrpSpPr>
        <p:grpSpPr>
          <a:xfrm>
            <a:off x="4719805" y="1975741"/>
            <a:ext cx="6920707" cy="4020907"/>
            <a:chOff x="637381" y="1143000"/>
            <a:chExt cx="7869238" cy="4572000"/>
          </a:xfrm>
          <a:solidFill>
            <a:schemeClr val="bg1">
              <a:lumMod val="95000"/>
            </a:schemeClr>
          </a:solidFill>
        </p:grpSpPr>
        <p:sp>
          <p:nvSpPr>
            <p:cNvPr id="294" name="Freeform 293"/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9" name="Freeform 298"/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chemeClr val="accent1"/>
            </a:solidFill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2" name="Freeform 301"/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3" name="Freeform 302"/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 err="1"/>
              <a:t>Worldmap</a:t>
            </a:r>
            <a:r>
              <a:rPr lang="en-US" altLang="ko-KR" dirty="0"/>
              <a:t> Style</a:t>
            </a:r>
            <a:endParaRPr lang="en-US" altLang="ko-KR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757129" y="5238674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757129" y="5586607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757129" y="5934541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92" name="Trapezoid 3"/>
          <p:cNvSpPr>
            <a:spLocks noChangeAspect="1"/>
          </p:cNvSpPr>
          <p:nvPr/>
        </p:nvSpPr>
        <p:spPr>
          <a:xfrm>
            <a:off x="6671808" y="4499571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95" name="Trapezoid 3"/>
          <p:cNvSpPr>
            <a:spLocks noChangeAspect="1"/>
          </p:cNvSpPr>
          <p:nvPr/>
        </p:nvSpPr>
        <p:spPr>
          <a:xfrm>
            <a:off x="9616185" y="3614321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96" name="Trapezoid 3"/>
          <p:cNvSpPr>
            <a:spLocks noChangeAspect="1"/>
          </p:cNvSpPr>
          <p:nvPr/>
        </p:nvSpPr>
        <p:spPr>
          <a:xfrm>
            <a:off x="6889608" y="2248507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14337" name="Group 14336"/>
          <p:cNvGrpSpPr/>
          <p:nvPr/>
        </p:nvGrpSpPr>
        <p:grpSpPr>
          <a:xfrm>
            <a:off x="757129" y="3772371"/>
            <a:ext cx="4035685" cy="1286652"/>
            <a:chOff x="596176" y="4031204"/>
            <a:chExt cx="2967129" cy="1286652"/>
          </a:xfrm>
        </p:grpSpPr>
        <p:sp>
          <p:nvSpPr>
            <p:cNvPr id="288" name="TextBox 287"/>
            <p:cNvSpPr txBox="1"/>
            <p:nvPr/>
          </p:nvSpPr>
          <p:spPr>
            <a:xfrm>
              <a:off x="596176" y="4302193"/>
              <a:ext cx="296712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596176" y="4031204"/>
              <a:ext cx="29671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8" name="Freeform 1914">
            <a:extLst>
              <a:ext uri="{FF2B5EF4-FFF2-40B4-BE49-F238E27FC236}">
                <a16:creationId xmlns="" xmlns:a16="http://schemas.microsoft.com/office/drawing/2014/main" id="{62E43A4A-485E-4505-87FA-00FA18B1B78C}"/>
              </a:ext>
            </a:extLst>
          </p:cNvPr>
          <p:cNvSpPr>
            <a:spLocks/>
          </p:cNvSpPr>
          <p:nvPr/>
        </p:nvSpPr>
        <p:spPr bwMode="auto">
          <a:xfrm rot="20700000">
            <a:off x="132207" y="1864355"/>
            <a:ext cx="4396965" cy="951052"/>
          </a:xfrm>
          <a:custGeom>
            <a:avLst/>
            <a:gdLst>
              <a:gd name="T0" fmla="*/ 284 w 2355"/>
              <a:gd name="T1" fmla="*/ 225 h 258"/>
              <a:gd name="T2" fmla="*/ 166 w 2355"/>
              <a:gd name="T3" fmla="*/ 237 h 258"/>
              <a:gd name="T4" fmla="*/ 293 w 2355"/>
              <a:gd name="T5" fmla="*/ 246 h 258"/>
              <a:gd name="T6" fmla="*/ 118 w 2355"/>
              <a:gd name="T7" fmla="*/ 249 h 258"/>
              <a:gd name="T8" fmla="*/ 200 w 2355"/>
              <a:gd name="T9" fmla="*/ 217 h 258"/>
              <a:gd name="T10" fmla="*/ 337 w 2355"/>
              <a:gd name="T11" fmla="*/ 216 h 258"/>
              <a:gd name="T12" fmla="*/ 360 w 2355"/>
              <a:gd name="T13" fmla="*/ 197 h 258"/>
              <a:gd name="T14" fmla="*/ 261 w 2355"/>
              <a:gd name="T15" fmla="*/ 185 h 258"/>
              <a:gd name="T16" fmla="*/ 245 w 2355"/>
              <a:gd name="T17" fmla="*/ 153 h 258"/>
              <a:gd name="T18" fmla="*/ 155 w 2355"/>
              <a:gd name="T19" fmla="*/ 147 h 258"/>
              <a:gd name="T20" fmla="*/ 82 w 2355"/>
              <a:gd name="T21" fmla="*/ 141 h 258"/>
              <a:gd name="T22" fmla="*/ 187 w 2355"/>
              <a:gd name="T23" fmla="*/ 163 h 258"/>
              <a:gd name="T24" fmla="*/ 170 w 2355"/>
              <a:gd name="T25" fmla="*/ 182 h 258"/>
              <a:gd name="T26" fmla="*/ 42 w 2355"/>
              <a:gd name="T27" fmla="*/ 183 h 258"/>
              <a:gd name="T28" fmla="*/ 44 w 2355"/>
              <a:gd name="T29" fmla="*/ 164 h 258"/>
              <a:gd name="T30" fmla="*/ 42 w 2355"/>
              <a:gd name="T31" fmla="*/ 133 h 258"/>
              <a:gd name="T32" fmla="*/ 63 w 2355"/>
              <a:gd name="T33" fmla="*/ 100 h 258"/>
              <a:gd name="T34" fmla="*/ 56 w 2355"/>
              <a:gd name="T35" fmla="*/ 56 h 258"/>
              <a:gd name="T36" fmla="*/ 187 w 2355"/>
              <a:gd name="T37" fmla="*/ 17 h 258"/>
              <a:gd name="T38" fmla="*/ 321 w 2355"/>
              <a:gd name="T39" fmla="*/ 18 h 258"/>
              <a:gd name="T40" fmla="*/ 485 w 2355"/>
              <a:gd name="T41" fmla="*/ 13 h 258"/>
              <a:gd name="T42" fmla="*/ 576 w 2355"/>
              <a:gd name="T43" fmla="*/ 13 h 258"/>
              <a:gd name="T44" fmla="*/ 719 w 2355"/>
              <a:gd name="T45" fmla="*/ 15 h 258"/>
              <a:gd name="T46" fmla="*/ 845 w 2355"/>
              <a:gd name="T47" fmla="*/ 17 h 258"/>
              <a:gd name="T48" fmla="*/ 1022 w 2355"/>
              <a:gd name="T49" fmla="*/ 11 h 258"/>
              <a:gd name="T50" fmla="*/ 1192 w 2355"/>
              <a:gd name="T51" fmla="*/ 21 h 258"/>
              <a:gd name="T52" fmla="*/ 1277 w 2355"/>
              <a:gd name="T53" fmla="*/ 27 h 258"/>
              <a:gd name="T54" fmla="*/ 1389 w 2355"/>
              <a:gd name="T55" fmla="*/ 30 h 258"/>
              <a:gd name="T56" fmla="*/ 1414 w 2355"/>
              <a:gd name="T57" fmla="*/ 26 h 258"/>
              <a:gd name="T58" fmla="*/ 1571 w 2355"/>
              <a:gd name="T59" fmla="*/ 40 h 258"/>
              <a:gd name="T60" fmla="*/ 1722 w 2355"/>
              <a:gd name="T61" fmla="*/ 28 h 258"/>
              <a:gd name="T62" fmla="*/ 1804 w 2355"/>
              <a:gd name="T63" fmla="*/ 29 h 258"/>
              <a:gd name="T64" fmla="*/ 1852 w 2355"/>
              <a:gd name="T65" fmla="*/ 39 h 258"/>
              <a:gd name="T66" fmla="*/ 1901 w 2355"/>
              <a:gd name="T67" fmla="*/ 47 h 258"/>
              <a:gd name="T68" fmla="*/ 1944 w 2355"/>
              <a:gd name="T69" fmla="*/ 34 h 258"/>
              <a:gd name="T70" fmla="*/ 1997 w 2355"/>
              <a:gd name="T71" fmla="*/ 26 h 258"/>
              <a:gd name="T72" fmla="*/ 2088 w 2355"/>
              <a:gd name="T73" fmla="*/ 15 h 258"/>
              <a:gd name="T74" fmla="*/ 2201 w 2355"/>
              <a:gd name="T75" fmla="*/ 9 h 258"/>
              <a:gd name="T76" fmla="*/ 2311 w 2355"/>
              <a:gd name="T77" fmla="*/ 3 h 258"/>
              <a:gd name="T78" fmla="*/ 2328 w 2355"/>
              <a:gd name="T79" fmla="*/ 29 h 258"/>
              <a:gd name="T80" fmla="*/ 2351 w 2355"/>
              <a:gd name="T81" fmla="*/ 48 h 258"/>
              <a:gd name="T82" fmla="*/ 2317 w 2355"/>
              <a:gd name="T83" fmla="*/ 67 h 258"/>
              <a:gd name="T84" fmla="*/ 2343 w 2355"/>
              <a:gd name="T85" fmla="*/ 91 h 258"/>
              <a:gd name="T86" fmla="*/ 2308 w 2355"/>
              <a:gd name="T87" fmla="*/ 133 h 258"/>
              <a:gd name="T88" fmla="*/ 2317 w 2355"/>
              <a:gd name="T89" fmla="*/ 154 h 258"/>
              <a:gd name="T90" fmla="*/ 2311 w 2355"/>
              <a:gd name="T91" fmla="*/ 187 h 258"/>
              <a:gd name="T92" fmla="*/ 2193 w 2355"/>
              <a:gd name="T93" fmla="*/ 208 h 258"/>
              <a:gd name="T94" fmla="*/ 2155 w 2355"/>
              <a:gd name="T95" fmla="*/ 232 h 258"/>
              <a:gd name="T96" fmla="*/ 1975 w 2355"/>
              <a:gd name="T97" fmla="*/ 241 h 258"/>
              <a:gd name="T98" fmla="*/ 1773 w 2355"/>
              <a:gd name="T99" fmla="*/ 242 h 258"/>
              <a:gd name="T100" fmla="*/ 1637 w 2355"/>
              <a:gd name="T101" fmla="*/ 229 h 258"/>
              <a:gd name="T102" fmla="*/ 1447 w 2355"/>
              <a:gd name="T103" fmla="*/ 228 h 258"/>
              <a:gd name="T104" fmla="*/ 1265 w 2355"/>
              <a:gd name="T105" fmla="*/ 234 h 258"/>
              <a:gd name="T106" fmla="*/ 1045 w 2355"/>
              <a:gd name="T107" fmla="*/ 246 h 258"/>
              <a:gd name="T108" fmla="*/ 853 w 2355"/>
              <a:gd name="T109" fmla="*/ 246 h 258"/>
              <a:gd name="T110" fmla="*/ 835 w 2355"/>
              <a:gd name="T111" fmla="*/ 241 h 258"/>
              <a:gd name="T112" fmla="*/ 749 w 2355"/>
              <a:gd name="T113" fmla="*/ 241 h 258"/>
              <a:gd name="T114" fmla="*/ 665 w 2355"/>
              <a:gd name="T115" fmla="*/ 230 h 258"/>
              <a:gd name="T116" fmla="*/ 561 w 2355"/>
              <a:gd name="T117" fmla="*/ 252 h 258"/>
              <a:gd name="T118" fmla="*/ 420 w 2355"/>
              <a:gd name="T119" fmla="*/ 252 h 258"/>
              <a:gd name="T120" fmla="*/ 316 w 2355"/>
              <a:gd name="T121" fmla="*/ 236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55" h="258">
                <a:moveTo>
                  <a:pt x="316" y="236"/>
                </a:moveTo>
                <a:cubicBezTo>
                  <a:pt x="317" y="236"/>
                  <a:pt x="318" y="236"/>
                  <a:pt x="320" y="236"/>
                </a:cubicBezTo>
                <a:cubicBezTo>
                  <a:pt x="323" y="236"/>
                  <a:pt x="324" y="235"/>
                  <a:pt x="323" y="232"/>
                </a:cubicBezTo>
                <a:cubicBezTo>
                  <a:pt x="328" y="233"/>
                  <a:pt x="332" y="229"/>
                  <a:pt x="337" y="230"/>
                </a:cubicBezTo>
                <a:cubicBezTo>
                  <a:pt x="342" y="236"/>
                  <a:pt x="350" y="236"/>
                  <a:pt x="357" y="235"/>
                </a:cubicBezTo>
                <a:cubicBezTo>
                  <a:pt x="358" y="235"/>
                  <a:pt x="358" y="234"/>
                  <a:pt x="358" y="233"/>
                </a:cubicBezTo>
                <a:cubicBezTo>
                  <a:pt x="357" y="231"/>
                  <a:pt x="355" y="230"/>
                  <a:pt x="353" y="230"/>
                </a:cubicBezTo>
                <a:cubicBezTo>
                  <a:pt x="350" y="231"/>
                  <a:pt x="347" y="230"/>
                  <a:pt x="345" y="230"/>
                </a:cubicBezTo>
                <a:cubicBezTo>
                  <a:pt x="342" y="231"/>
                  <a:pt x="340" y="228"/>
                  <a:pt x="337" y="229"/>
                </a:cubicBezTo>
                <a:cubicBezTo>
                  <a:pt x="335" y="228"/>
                  <a:pt x="333" y="227"/>
                  <a:pt x="331" y="227"/>
                </a:cubicBezTo>
                <a:cubicBezTo>
                  <a:pt x="324" y="227"/>
                  <a:pt x="318" y="227"/>
                  <a:pt x="312" y="227"/>
                </a:cubicBezTo>
                <a:cubicBezTo>
                  <a:pt x="308" y="227"/>
                  <a:pt x="304" y="228"/>
                  <a:pt x="301" y="225"/>
                </a:cubicBezTo>
                <a:cubicBezTo>
                  <a:pt x="301" y="225"/>
                  <a:pt x="300" y="225"/>
                  <a:pt x="299" y="225"/>
                </a:cubicBezTo>
                <a:cubicBezTo>
                  <a:pt x="294" y="228"/>
                  <a:pt x="289" y="224"/>
                  <a:pt x="284" y="225"/>
                </a:cubicBezTo>
                <a:cubicBezTo>
                  <a:pt x="279" y="226"/>
                  <a:pt x="274" y="226"/>
                  <a:pt x="269" y="225"/>
                </a:cubicBezTo>
                <a:cubicBezTo>
                  <a:pt x="254" y="222"/>
                  <a:pt x="240" y="224"/>
                  <a:pt x="225" y="223"/>
                </a:cubicBezTo>
                <a:cubicBezTo>
                  <a:pt x="225" y="223"/>
                  <a:pt x="225" y="224"/>
                  <a:pt x="224" y="224"/>
                </a:cubicBezTo>
                <a:cubicBezTo>
                  <a:pt x="225" y="226"/>
                  <a:pt x="226" y="225"/>
                  <a:pt x="228" y="225"/>
                </a:cubicBezTo>
                <a:cubicBezTo>
                  <a:pt x="229" y="225"/>
                  <a:pt x="229" y="226"/>
                  <a:pt x="229" y="226"/>
                </a:cubicBezTo>
                <a:cubicBezTo>
                  <a:pt x="229" y="227"/>
                  <a:pt x="229" y="229"/>
                  <a:pt x="228" y="228"/>
                </a:cubicBezTo>
                <a:cubicBezTo>
                  <a:pt x="227" y="228"/>
                  <a:pt x="226" y="230"/>
                  <a:pt x="225" y="230"/>
                </a:cubicBezTo>
                <a:cubicBezTo>
                  <a:pt x="219" y="229"/>
                  <a:pt x="214" y="232"/>
                  <a:pt x="208" y="232"/>
                </a:cubicBezTo>
                <a:cubicBezTo>
                  <a:pt x="190" y="232"/>
                  <a:pt x="171" y="232"/>
                  <a:pt x="153" y="232"/>
                </a:cubicBezTo>
                <a:cubicBezTo>
                  <a:pt x="147" y="232"/>
                  <a:pt x="142" y="233"/>
                  <a:pt x="139" y="238"/>
                </a:cubicBezTo>
                <a:cubicBezTo>
                  <a:pt x="140" y="240"/>
                  <a:pt x="142" y="240"/>
                  <a:pt x="143" y="241"/>
                </a:cubicBezTo>
                <a:cubicBezTo>
                  <a:pt x="149" y="243"/>
                  <a:pt x="151" y="243"/>
                  <a:pt x="153" y="237"/>
                </a:cubicBezTo>
                <a:cubicBezTo>
                  <a:pt x="154" y="235"/>
                  <a:pt x="155" y="235"/>
                  <a:pt x="156" y="236"/>
                </a:cubicBezTo>
                <a:cubicBezTo>
                  <a:pt x="159" y="238"/>
                  <a:pt x="163" y="237"/>
                  <a:pt x="166" y="237"/>
                </a:cubicBezTo>
                <a:cubicBezTo>
                  <a:pt x="172" y="237"/>
                  <a:pt x="177" y="237"/>
                  <a:pt x="183" y="240"/>
                </a:cubicBezTo>
                <a:cubicBezTo>
                  <a:pt x="185" y="241"/>
                  <a:pt x="189" y="242"/>
                  <a:pt x="190" y="241"/>
                </a:cubicBezTo>
                <a:cubicBezTo>
                  <a:pt x="194" y="238"/>
                  <a:pt x="199" y="240"/>
                  <a:pt x="202" y="238"/>
                </a:cubicBezTo>
                <a:cubicBezTo>
                  <a:pt x="204" y="237"/>
                  <a:pt x="206" y="237"/>
                  <a:pt x="208" y="238"/>
                </a:cubicBezTo>
                <a:cubicBezTo>
                  <a:pt x="212" y="240"/>
                  <a:pt x="215" y="240"/>
                  <a:pt x="219" y="238"/>
                </a:cubicBezTo>
                <a:cubicBezTo>
                  <a:pt x="222" y="237"/>
                  <a:pt x="224" y="237"/>
                  <a:pt x="227" y="239"/>
                </a:cubicBezTo>
                <a:cubicBezTo>
                  <a:pt x="232" y="244"/>
                  <a:pt x="239" y="245"/>
                  <a:pt x="246" y="244"/>
                </a:cubicBezTo>
                <a:cubicBezTo>
                  <a:pt x="248" y="244"/>
                  <a:pt x="250" y="243"/>
                  <a:pt x="251" y="242"/>
                </a:cubicBezTo>
                <a:cubicBezTo>
                  <a:pt x="256" y="238"/>
                  <a:pt x="261" y="237"/>
                  <a:pt x="266" y="237"/>
                </a:cubicBezTo>
                <a:cubicBezTo>
                  <a:pt x="271" y="237"/>
                  <a:pt x="277" y="237"/>
                  <a:pt x="282" y="237"/>
                </a:cubicBezTo>
                <a:cubicBezTo>
                  <a:pt x="288" y="237"/>
                  <a:pt x="295" y="238"/>
                  <a:pt x="301" y="241"/>
                </a:cubicBezTo>
                <a:cubicBezTo>
                  <a:pt x="303" y="241"/>
                  <a:pt x="305" y="241"/>
                  <a:pt x="306" y="241"/>
                </a:cubicBezTo>
                <a:cubicBezTo>
                  <a:pt x="309" y="241"/>
                  <a:pt x="310" y="242"/>
                  <a:pt x="311" y="244"/>
                </a:cubicBezTo>
                <a:cubicBezTo>
                  <a:pt x="304" y="243"/>
                  <a:pt x="299" y="246"/>
                  <a:pt x="293" y="246"/>
                </a:cubicBezTo>
                <a:cubicBezTo>
                  <a:pt x="285" y="247"/>
                  <a:pt x="277" y="248"/>
                  <a:pt x="270" y="250"/>
                </a:cubicBezTo>
                <a:cubicBezTo>
                  <a:pt x="265" y="251"/>
                  <a:pt x="260" y="252"/>
                  <a:pt x="255" y="253"/>
                </a:cubicBezTo>
                <a:cubicBezTo>
                  <a:pt x="249" y="254"/>
                  <a:pt x="244" y="252"/>
                  <a:pt x="239" y="253"/>
                </a:cubicBezTo>
                <a:cubicBezTo>
                  <a:pt x="235" y="254"/>
                  <a:pt x="232" y="251"/>
                  <a:pt x="227" y="251"/>
                </a:cubicBezTo>
                <a:cubicBezTo>
                  <a:pt x="224" y="252"/>
                  <a:pt x="220" y="251"/>
                  <a:pt x="216" y="251"/>
                </a:cubicBezTo>
                <a:cubicBezTo>
                  <a:pt x="215" y="251"/>
                  <a:pt x="215" y="251"/>
                  <a:pt x="214" y="251"/>
                </a:cubicBezTo>
                <a:cubicBezTo>
                  <a:pt x="210" y="246"/>
                  <a:pt x="205" y="247"/>
                  <a:pt x="200" y="249"/>
                </a:cubicBezTo>
                <a:cubicBezTo>
                  <a:pt x="196" y="251"/>
                  <a:pt x="192" y="250"/>
                  <a:pt x="188" y="253"/>
                </a:cubicBezTo>
                <a:cubicBezTo>
                  <a:pt x="188" y="253"/>
                  <a:pt x="187" y="253"/>
                  <a:pt x="186" y="252"/>
                </a:cubicBezTo>
                <a:cubicBezTo>
                  <a:pt x="185" y="251"/>
                  <a:pt x="184" y="251"/>
                  <a:pt x="183" y="251"/>
                </a:cubicBezTo>
                <a:cubicBezTo>
                  <a:pt x="173" y="252"/>
                  <a:pt x="163" y="248"/>
                  <a:pt x="153" y="250"/>
                </a:cubicBezTo>
                <a:cubicBezTo>
                  <a:pt x="149" y="250"/>
                  <a:pt x="147" y="247"/>
                  <a:pt x="144" y="248"/>
                </a:cubicBezTo>
                <a:cubicBezTo>
                  <a:pt x="141" y="248"/>
                  <a:pt x="137" y="248"/>
                  <a:pt x="134" y="248"/>
                </a:cubicBezTo>
                <a:cubicBezTo>
                  <a:pt x="128" y="247"/>
                  <a:pt x="123" y="251"/>
                  <a:pt x="118" y="249"/>
                </a:cubicBezTo>
                <a:cubicBezTo>
                  <a:pt x="116" y="249"/>
                  <a:pt x="115" y="249"/>
                  <a:pt x="114" y="249"/>
                </a:cubicBezTo>
                <a:cubicBezTo>
                  <a:pt x="113" y="249"/>
                  <a:pt x="112" y="250"/>
                  <a:pt x="111" y="248"/>
                </a:cubicBezTo>
                <a:cubicBezTo>
                  <a:pt x="111" y="247"/>
                  <a:pt x="112" y="245"/>
                  <a:pt x="113" y="245"/>
                </a:cubicBezTo>
                <a:cubicBezTo>
                  <a:pt x="116" y="244"/>
                  <a:pt x="119" y="241"/>
                  <a:pt x="123" y="241"/>
                </a:cubicBezTo>
                <a:cubicBezTo>
                  <a:pt x="125" y="241"/>
                  <a:pt x="125" y="239"/>
                  <a:pt x="127" y="238"/>
                </a:cubicBezTo>
                <a:cubicBezTo>
                  <a:pt x="122" y="235"/>
                  <a:pt x="117" y="235"/>
                  <a:pt x="112" y="234"/>
                </a:cubicBezTo>
                <a:cubicBezTo>
                  <a:pt x="108" y="233"/>
                  <a:pt x="105" y="231"/>
                  <a:pt x="101" y="230"/>
                </a:cubicBezTo>
                <a:cubicBezTo>
                  <a:pt x="100" y="230"/>
                  <a:pt x="98" y="228"/>
                  <a:pt x="99" y="226"/>
                </a:cubicBezTo>
                <a:cubicBezTo>
                  <a:pt x="100" y="224"/>
                  <a:pt x="102" y="225"/>
                  <a:pt x="103" y="225"/>
                </a:cubicBezTo>
                <a:cubicBezTo>
                  <a:pt x="110" y="225"/>
                  <a:pt x="116" y="225"/>
                  <a:pt x="123" y="225"/>
                </a:cubicBezTo>
                <a:cubicBezTo>
                  <a:pt x="135" y="225"/>
                  <a:pt x="147" y="222"/>
                  <a:pt x="158" y="216"/>
                </a:cubicBezTo>
                <a:cubicBezTo>
                  <a:pt x="162" y="214"/>
                  <a:pt x="167" y="215"/>
                  <a:pt x="171" y="213"/>
                </a:cubicBezTo>
                <a:cubicBezTo>
                  <a:pt x="175" y="212"/>
                  <a:pt x="180" y="213"/>
                  <a:pt x="185" y="214"/>
                </a:cubicBezTo>
                <a:cubicBezTo>
                  <a:pt x="189" y="216"/>
                  <a:pt x="195" y="217"/>
                  <a:pt x="200" y="217"/>
                </a:cubicBezTo>
                <a:cubicBezTo>
                  <a:pt x="208" y="216"/>
                  <a:pt x="216" y="218"/>
                  <a:pt x="224" y="215"/>
                </a:cubicBezTo>
                <a:cubicBezTo>
                  <a:pt x="225" y="214"/>
                  <a:pt x="226" y="214"/>
                  <a:pt x="227" y="215"/>
                </a:cubicBezTo>
                <a:cubicBezTo>
                  <a:pt x="235" y="218"/>
                  <a:pt x="243" y="216"/>
                  <a:pt x="251" y="216"/>
                </a:cubicBezTo>
                <a:cubicBezTo>
                  <a:pt x="260" y="217"/>
                  <a:pt x="268" y="218"/>
                  <a:pt x="277" y="216"/>
                </a:cubicBezTo>
                <a:cubicBezTo>
                  <a:pt x="284" y="215"/>
                  <a:pt x="291" y="215"/>
                  <a:pt x="298" y="215"/>
                </a:cubicBezTo>
                <a:cubicBezTo>
                  <a:pt x="300" y="215"/>
                  <a:pt x="301" y="214"/>
                  <a:pt x="302" y="212"/>
                </a:cubicBezTo>
                <a:cubicBezTo>
                  <a:pt x="303" y="211"/>
                  <a:pt x="302" y="210"/>
                  <a:pt x="301" y="209"/>
                </a:cubicBezTo>
                <a:cubicBezTo>
                  <a:pt x="299" y="209"/>
                  <a:pt x="297" y="209"/>
                  <a:pt x="295" y="208"/>
                </a:cubicBezTo>
                <a:cubicBezTo>
                  <a:pt x="296" y="207"/>
                  <a:pt x="297" y="206"/>
                  <a:pt x="298" y="206"/>
                </a:cubicBezTo>
                <a:cubicBezTo>
                  <a:pt x="302" y="207"/>
                  <a:pt x="306" y="202"/>
                  <a:pt x="311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19" y="205"/>
                  <a:pt x="325" y="209"/>
                  <a:pt x="332" y="208"/>
                </a:cubicBezTo>
                <a:cubicBezTo>
                  <a:pt x="332" y="211"/>
                  <a:pt x="332" y="213"/>
                  <a:pt x="332" y="216"/>
                </a:cubicBezTo>
                <a:cubicBezTo>
                  <a:pt x="334" y="217"/>
                  <a:pt x="335" y="216"/>
                  <a:pt x="337" y="216"/>
                </a:cubicBezTo>
                <a:cubicBezTo>
                  <a:pt x="337" y="218"/>
                  <a:pt x="338" y="218"/>
                  <a:pt x="339" y="219"/>
                </a:cubicBezTo>
                <a:cubicBezTo>
                  <a:pt x="342" y="221"/>
                  <a:pt x="346" y="219"/>
                  <a:pt x="349" y="221"/>
                </a:cubicBezTo>
                <a:cubicBezTo>
                  <a:pt x="350" y="222"/>
                  <a:pt x="352" y="219"/>
                  <a:pt x="355" y="220"/>
                </a:cubicBezTo>
                <a:cubicBezTo>
                  <a:pt x="357" y="220"/>
                  <a:pt x="356" y="218"/>
                  <a:pt x="356" y="216"/>
                </a:cubicBezTo>
                <a:cubicBezTo>
                  <a:pt x="356" y="215"/>
                  <a:pt x="355" y="215"/>
                  <a:pt x="354" y="215"/>
                </a:cubicBezTo>
                <a:cubicBezTo>
                  <a:pt x="350" y="215"/>
                  <a:pt x="346" y="215"/>
                  <a:pt x="343" y="215"/>
                </a:cubicBezTo>
                <a:cubicBezTo>
                  <a:pt x="342" y="215"/>
                  <a:pt x="340" y="215"/>
                  <a:pt x="341" y="213"/>
                </a:cubicBezTo>
                <a:cubicBezTo>
                  <a:pt x="341" y="213"/>
                  <a:pt x="342" y="213"/>
                  <a:pt x="342" y="213"/>
                </a:cubicBezTo>
                <a:cubicBezTo>
                  <a:pt x="343" y="213"/>
                  <a:pt x="345" y="214"/>
                  <a:pt x="346" y="212"/>
                </a:cubicBezTo>
                <a:cubicBezTo>
                  <a:pt x="346" y="209"/>
                  <a:pt x="344" y="210"/>
                  <a:pt x="342" y="209"/>
                </a:cubicBezTo>
                <a:cubicBezTo>
                  <a:pt x="340" y="205"/>
                  <a:pt x="340" y="204"/>
                  <a:pt x="343" y="204"/>
                </a:cubicBezTo>
                <a:cubicBezTo>
                  <a:pt x="346" y="204"/>
                  <a:pt x="349" y="203"/>
                  <a:pt x="351" y="203"/>
                </a:cubicBezTo>
                <a:cubicBezTo>
                  <a:pt x="357" y="202"/>
                  <a:pt x="362" y="200"/>
                  <a:pt x="369" y="201"/>
                </a:cubicBezTo>
                <a:cubicBezTo>
                  <a:pt x="366" y="198"/>
                  <a:pt x="363" y="197"/>
                  <a:pt x="360" y="197"/>
                </a:cubicBezTo>
                <a:cubicBezTo>
                  <a:pt x="349" y="197"/>
                  <a:pt x="338" y="197"/>
                  <a:pt x="328" y="197"/>
                </a:cubicBezTo>
                <a:cubicBezTo>
                  <a:pt x="326" y="197"/>
                  <a:pt x="324" y="197"/>
                  <a:pt x="323" y="198"/>
                </a:cubicBezTo>
                <a:cubicBezTo>
                  <a:pt x="319" y="203"/>
                  <a:pt x="314" y="200"/>
                  <a:pt x="309" y="201"/>
                </a:cubicBezTo>
                <a:cubicBezTo>
                  <a:pt x="306" y="201"/>
                  <a:pt x="303" y="198"/>
                  <a:pt x="298" y="196"/>
                </a:cubicBezTo>
                <a:cubicBezTo>
                  <a:pt x="307" y="196"/>
                  <a:pt x="313" y="195"/>
                  <a:pt x="319" y="194"/>
                </a:cubicBezTo>
                <a:cubicBezTo>
                  <a:pt x="334" y="191"/>
                  <a:pt x="349" y="193"/>
                  <a:pt x="365" y="192"/>
                </a:cubicBezTo>
                <a:cubicBezTo>
                  <a:pt x="360" y="189"/>
                  <a:pt x="360" y="189"/>
                  <a:pt x="350" y="189"/>
                </a:cubicBezTo>
                <a:cubicBezTo>
                  <a:pt x="348" y="187"/>
                  <a:pt x="349" y="185"/>
                  <a:pt x="349" y="184"/>
                </a:cubicBezTo>
                <a:cubicBezTo>
                  <a:pt x="349" y="182"/>
                  <a:pt x="348" y="181"/>
                  <a:pt x="347" y="182"/>
                </a:cubicBezTo>
                <a:cubicBezTo>
                  <a:pt x="341" y="187"/>
                  <a:pt x="334" y="186"/>
                  <a:pt x="327" y="188"/>
                </a:cubicBezTo>
                <a:cubicBezTo>
                  <a:pt x="325" y="189"/>
                  <a:pt x="323" y="187"/>
                  <a:pt x="320" y="187"/>
                </a:cubicBezTo>
                <a:cubicBezTo>
                  <a:pt x="312" y="187"/>
                  <a:pt x="304" y="187"/>
                  <a:pt x="296" y="187"/>
                </a:cubicBezTo>
                <a:cubicBezTo>
                  <a:pt x="290" y="187"/>
                  <a:pt x="285" y="184"/>
                  <a:pt x="279" y="185"/>
                </a:cubicBezTo>
                <a:cubicBezTo>
                  <a:pt x="273" y="186"/>
                  <a:pt x="267" y="185"/>
                  <a:pt x="261" y="185"/>
                </a:cubicBezTo>
                <a:cubicBezTo>
                  <a:pt x="255" y="185"/>
                  <a:pt x="249" y="185"/>
                  <a:pt x="243" y="185"/>
                </a:cubicBezTo>
                <a:cubicBezTo>
                  <a:pt x="244" y="183"/>
                  <a:pt x="246" y="181"/>
                  <a:pt x="248" y="182"/>
                </a:cubicBezTo>
                <a:cubicBezTo>
                  <a:pt x="253" y="182"/>
                  <a:pt x="258" y="182"/>
                  <a:pt x="264" y="182"/>
                </a:cubicBezTo>
                <a:cubicBezTo>
                  <a:pt x="265" y="182"/>
                  <a:pt x="266" y="182"/>
                  <a:pt x="268" y="181"/>
                </a:cubicBezTo>
                <a:cubicBezTo>
                  <a:pt x="266" y="174"/>
                  <a:pt x="261" y="170"/>
                  <a:pt x="256" y="166"/>
                </a:cubicBezTo>
                <a:cubicBezTo>
                  <a:pt x="255" y="165"/>
                  <a:pt x="253" y="164"/>
                  <a:pt x="251" y="164"/>
                </a:cubicBezTo>
                <a:cubicBezTo>
                  <a:pt x="249" y="164"/>
                  <a:pt x="246" y="164"/>
                  <a:pt x="243" y="163"/>
                </a:cubicBezTo>
                <a:cubicBezTo>
                  <a:pt x="242" y="162"/>
                  <a:pt x="240" y="162"/>
                  <a:pt x="238" y="163"/>
                </a:cubicBezTo>
                <a:cubicBezTo>
                  <a:pt x="237" y="165"/>
                  <a:pt x="235" y="164"/>
                  <a:pt x="234" y="164"/>
                </a:cubicBezTo>
                <a:cubicBezTo>
                  <a:pt x="232" y="164"/>
                  <a:pt x="231" y="165"/>
                  <a:pt x="231" y="163"/>
                </a:cubicBezTo>
                <a:cubicBezTo>
                  <a:pt x="231" y="161"/>
                  <a:pt x="232" y="161"/>
                  <a:pt x="234" y="161"/>
                </a:cubicBezTo>
                <a:cubicBezTo>
                  <a:pt x="237" y="161"/>
                  <a:pt x="240" y="161"/>
                  <a:pt x="242" y="161"/>
                </a:cubicBezTo>
                <a:cubicBezTo>
                  <a:pt x="246" y="161"/>
                  <a:pt x="247" y="158"/>
                  <a:pt x="245" y="155"/>
                </a:cubicBezTo>
                <a:cubicBezTo>
                  <a:pt x="245" y="155"/>
                  <a:pt x="245" y="154"/>
                  <a:pt x="245" y="153"/>
                </a:cubicBezTo>
                <a:cubicBezTo>
                  <a:pt x="242" y="147"/>
                  <a:pt x="242" y="147"/>
                  <a:pt x="234" y="147"/>
                </a:cubicBezTo>
                <a:cubicBezTo>
                  <a:pt x="234" y="147"/>
                  <a:pt x="233" y="147"/>
                  <a:pt x="233" y="147"/>
                </a:cubicBezTo>
                <a:cubicBezTo>
                  <a:pt x="230" y="144"/>
                  <a:pt x="227" y="144"/>
                  <a:pt x="224" y="147"/>
                </a:cubicBezTo>
                <a:cubicBezTo>
                  <a:pt x="222" y="147"/>
                  <a:pt x="221" y="147"/>
                  <a:pt x="219" y="147"/>
                </a:cubicBezTo>
                <a:cubicBezTo>
                  <a:pt x="218" y="147"/>
                  <a:pt x="216" y="146"/>
                  <a:pt x="215" y="149"/>
                </a:cubicBezTo>
                <a:cubicBezTo>
                  <a:pt x="213" y="149"/>
                  <a:pt x="210" y="148"/>
                  <a:pt x="208" y="149"/>
                </a:cubicBezTo>
                <a:cubicBezTo>
                  <a:pt x="204" y="149"/>
                  <a:pt x="201" y="148"/>
                  <a:pt x="199" y="147"/>
                </a:cubicBezTo>
                <a:cubicBezTo>
                  <a:pt x="196" y="145"/>
                  <a:pt x="193" y="145"/>
                  <a:pt x="190" y="147"/>
                </a:cubicBezTo>
                <a:cubicBezTo>
                  <a:pt x="188" y="148"/>
                  <a:pt x="184" y="149"/>
                  <a:pt x="181" y="149"/>
                </a:cubicBezTo>
                <a:cubicBezTo>
                  <a:pt x="180" y="148"/>
                  <a:pt x="178" y="148"/>
                  <a:pt x="177" y="150"/>
                </a:cubicBezTo>
                <a:cubicBezTo>
                  <a:pt x="176" y="151"/>
                  <a:pt x="175" y="151"/>
                  <a:pt x="174" y="150"/>
                </a:cubicBezTo>
                <a:cubicBezTo>
                  <a:pt x="169" y="147"/>
                  <a:pt x="163" y="149"/>
                  <a:pt x="158" y="149"/>
                </a:cubicBezTo>
                <a:cubicBezTo>
                  <a:pt x="158" y="147"/>
                  <a:pt x="159" y="146"/>
                  <a:pt x="157" y="145"/>
                </a:cubicBezTo>
                <a:cubicBezTo>
                  <a:pt x="156" y="145"/>
                  <a:pt x="154" y="145"/>
                  <a:pt x="155" y="147"/>
                </a:cubicBezTo>
                <a:cubicBezTo>
                  <a:pt x="153" y="147"/>
                  <a:pt x="151" y="147"/>
                  <a:pt x="149" y="147"/>
                </a:cubicBezTo>
                <a:cubicBezTo>
                  <a:pt x="149" y="146"/>
                  <a:pt x="150" y="144"/>
                  <a:pt x="148" y="143"/>
                </a:cubicBezTo>
                <a:cubicBezTo>
                  <a:pt x="147" y="143"/>
                  <a:pt x="146" y="144"/>
                  <a:pt x="146" y="145"/>
                </a:cubicBezTo>
                <a:cubicBezTo>
                  <a:pt x="144" y="145"/>
                  <a:pt x="142" y="145"/>
                  <a:pt x="141" y="145"/>
                </a:cubicBezTo>
                <a:cubicBezTo>
                  <a:pt x="140" y="144"/>
                  <a:pt x="141" y="142"/>
                  <a:pt x="139" y="142"/>
                </a:cubicBezTo>
                <a:cubicBezTo>
                  <a:pt x="138" y="142"/>
                  <a:pt x="136" y="141"/>
                  <a:pt x="135" y="143"/>
                </a:cubicBezTo>
                <a:cubicBezTo>
                  <a:pt x="133" y="144"/>
                  <a:pt x="130" y="141"/>
                  <a:pt x="128" y="142"/>
                </a:cubicBezTo>
                <a:cubicBezTo>
                  <a:pt x="125" y="144"/>
                  <a:pt x="123" y="143"/>
                  <a:pt x="121" y="143"/>
                </a:cubicBezTo>
                <a:cubicBezTo>
                  <a:pt x="119" y="144"/>
                  <a:pt x="118" y="143"/>
                  <a:pt x="116" y="143"/>
                </a:cubicBezTo>
                <a:cubicBezTo>
                  <a:pt x="113" y="141"/>
                  <a:pt x="108" y="141"/>
                  <a:pt x="104" y="143"/>
                </a:cubicBezTo>
                <a:cubicBezTo>
                  <a:pt x="101" y="143"/>
                  <a:pt x="98" y="140"/>
                  <a:pt x="94" y="142"/>
                </a:cubicBezTo>
                <a:cubicBezTo>
                  <a:pt x="94" y="141"/>
                  <a:pt x="91" y="138"/>
                  <a:pt x="90" y="137"/>
                </a:cubicBezTo>
                <a:cubicBezTo>
                  <a:pt x="86" y="134"/>
                  <a:pt x="86" y="134"/>
                  <a:pt x="83" y="138"/>
                </a:cubicBezTo>
                <a:cubicBezTo>
                  <a:pt x="82" y="139"/>
                  <a:pt x="81" y="140"/>
                  <a:pt x="82" y="141"/>
                </a:cubicBezTo>
                <a:cubicBezTo>
                  <a:pt x="83" y="142"/>
                  <a:pt x="83" y="143"/>
                  <a:pt x="85" y="143"/>
                </a:cubicBezTo>
                <a:cubicBezTo>
                  <a:pt x="88" y="143"/>
                  <a:pt x="91" y="143"/>
                  <a:pt x="94" y="143"/>
                </a:cubicBezTo>
                <a:cubicBezTo>
                  <a:pt x="97" y="147"/>
                  <a:pt x="101" y="149"/>
                  <a:pt x="107" y="149"/>
                </a:cubicBezTo>
                <a:cubicBezTo>
                  <a:pt x="109" y="149"/>
                  <a:pt x="111" y="149"/>
                  <a:pt x="113" y="149"/>
                </a:cubicBezTo>
                <a:cubicBezTo>
                  <a:pt x="123" y="148"/>
                  <a:pt x="133" y="151"/>
                  <a:pt x="143" y="152"/>
                </a:cubicBezTo>
                <a:cubicBezTo>
                  <a:pt x="144" y="152"/>
                  <a:pt x="145" y="154"/>
                  <a:pt x="147" y="155"/>
                </a:cubicBezTo>
                <a:cubicBezTo>
                  <a:pt x="141" y="156"/>
                  <a:pt x="135" y="156"/>
                  <a:pt x="130" y="156"/>
                </a:cubicBezTo>
                <a:cubicBezTo>
                  <a:pt x="130" y="156"/>
                  <a:pt x="130" y="157"/>
                  <a:pt x="130" y="157"/>
                </a:cubicBezTo>
                <a:cubicBezTo>
                  <a:pt x="136" y="157"/>
                  <a:pt x="142" y="157"/>
                  <a:pt x="147" y="157"/>
                </a:cubicBezTo>
                <a:cubicBezTo>
                  <a:pt x="153" y="157"/>
                  <a:pt x="158" y="157"/>
                  <a:pt x="163" y="157"/>
                </a:cubicBezTo>
                <a:cubicBezTo>
                  <a:pt x="164" y="157"/>
                  <a:pt x="166" y="157"/>
                  <a:pt x="167" y="158"/>
                </a:cubicBezTo>
                <a:cubicBezTo>
                  <a:pt x="169" y="160"/>
                  <a:pt x="168" y="164"/>
                  <a:pt x="172" y="163"/>
                </a:cubicBezTo>
                <a:cubicBezTo>
                  <a:pt x="175" y="162"/>
                  <a:pt x="177" y="165"/>
                  <a:pt x="180" y="164"/>
                </a:cubicBezTo>
                <a:cubicBezTo>
                  <a:pt x="182" y="164"/>
                  <a:pt x="185" y="165"/>
                  <a:pt x="187" y="163"/>
                </a:cubicBezTo>
                <a:cubicBezTo>
                  <a:pt x="188" y="162"/>
                  <a:pt x="189" y="163"/>
                  <a:pt x="191" y="163"/>
                </a:cubicBezTo>
                <a:cubicBezTo>
                  <a:pt x="190" y="165"/>
                  <a:pt x="188" y="166"/>
                  <a:pt x="188" y="167"/>
                </a:cubicBezTo>
                <a:cubicBezTo>
                  <a:pt x="187" y="169"/>
                  <a:pt x="188" y="171"/>
                  <a:pt x="190" y="171"/>
                </a:cubicBezTo>
                <a:cubicBezTo>
                  <a:pt x="192" y="171"/>
                  <a:pt x="195" y="171"/>
                  <a:pt x="195" y="174"/>
                </a:cubicBezTo>
                <a:cubicBezTo>
                  <a:pt x="195" y="175"/>
                  <a:pt x="197" y="175"/>
                  <a:pt x="198" y="175"/>
                </a:cubicBezTo>
                <a:cubicBezTo>
                  <a:pt x="203" y="172"/>
                  <a:pt x="208" y="176"/>
                  <a:pt x="212" y="176"/>
                </a:cubicBezTo>
                <a:cubicBezTo>
                  <a:pt x="213" y="177"/>
                  <a:pt x="214" y="177"/>
                  <a:pt x="214" y="178"/>
                </a:cubicBezTo>
                <a:cubicBezTo>
                  <a:pt x="214" y="179"/>
                  <a:pt x="213" y="180"/>
                  <a:pt x="212" y="180"/>
                </a:cubicBezTo>
                <a:cubicBezTo>
                  <a:pt x="207" y="182"/>
                  <a:pt x="202" y="184"/>
                  <a:pt x="198" y="188"/>
                </a:cubicBezTo>
                <a:cubicBezTo>
                  <a:pt x="196" y="189"/>
                  <a:pt x="195" y="187"/>
                  <a:pt x="195" y="186"/>
                </a:cubicBezTo>
                <a:cubicBezTo>
                  <a:pt x="195" y="183"/>
                  <a:pt x="194" y="181"/>
                  <a:pt x="191" y="179"/>
                </a:cubicBezTo>
                <a:cubicBezTo>
                  <a:pt x="190" y="178"/>
                  <a:pt x="189" y="178"/>
                  <a:pt x="188" y="178"/>
                </a:cubicBezTo>
                <a:cubicBezTo>
                  <a:pt x="185" y="181"/>
                  <a:pt x="180" y="179"/>
                  <a:pt x="177" y="181"/>
                </a:cubicBezTo>
                <a:cubicBezTo>
                  <a:pt x="175" y="182"/>
                  <a:pt x="173" y="182"/>
                  <a:pt x="170" y="182"/>
                </a:cubicBezTo>
                <a:cubicBezTo>
                  <a:pt x="168" y="182"/>
                  <a:pt x="167" y="179"/>
                  <a:pt x="166" y="177"/>
                </a:cubicBezTo>
                <a:cubicBezTo>
                  <a:pt x="164" y="174"/>
                  <a:pt x="160" y="173"/>
                  <a:pt x="158" y="177"/>
                </a:cubicBezTo>
                <a:cubicBezTo>
                  <a:pt x="158" y="179"/>
                  <a:pt x="157" y="180"/>
                  <a:pt x="156" y="182"/>
                </a:cubicBezTo>
                <a:cubicBezTo>
                  <a:pt x="156" y="184"/>
                  <a:pt x="154" y="185"/>
                  <a:pt x="151" y="185"/>
                </a:cubicBezTo>
                <a:cubicBezTo>
                  <a:pt x="149" y="185"/>
                  <a:pt x="147" y="185"/>
                  <a:pt x="145" y="187"/>
                </a:cubicBezTo>
                <a:cubicBezTo>
                  <a:pt x="142" y="188"/>
                  <a:pt x="139" y="186"/>
                  <a:pt x="137" y="183"/>
                </a:cubicBezTo>
                <a:cubicBezTo>
                  <a:pt x="134" y="177"/>
                  <a:pt x="128" y="177"/>
                  <a:pt x="123" y="175"/>
                </a:cubicBezTo>
                <a:cubicBezTo>
                  <a:pt x="121" y="174"/>
                  <a:pt x="119" y="176"/>
                  <a:pt x="116" y="177"/>
                </a:cubicBezTo>
                <a:cubicBezTo>
                  <a:pt x="113" y="177"/>
                  <a:pt x="110" y="179"/>
                  <a:pt x="108" y="181"/>
                </a:cubicBezTo>
                <a:cubicBezTo>
                  <a:pt x="102" y="185"/>
                  <a:pt x="101" y="185"/>
                  <a:pt x="97" y="180"/>
                </a:cubicBezTo>
                <a:cubicBezTo>
                  <a:pt x="96" y="180"/>
                  <a:pt x="96" y="178"/>
                  <a:pt x="95" y="177"/>
                </a:cubicBezTo>
                <a:cubicBezTo>
                  <a:pt x="89" y="182"/>
                  <a:pt x="84" y="182"/>
                  <a:pt x="78" y="182"/>
                </a:cubicBezTo>
                <a:cubicBezTo>
                  <a:pt x="74" y="182"/>
                  <a:pt x="71" y="182"/>
                  <a:pt x="67" y="182"/>
                </a:cubicBezTo>
                <a:cubicBezTo>
                  <a:pt x="59" y="181"/>
                  <a:pt x="51" y="184"/>
                  <a:pt x="42" y="183"/>
                </a:cubicBezTo>
                <a:cubicBezTo>
                  <a:pt x="39" y="183"/>
                  <a:pt x="38" y="187"/>
                  <a:pt x="35" y="184"/>
                </a:cubicBezTo>
                <a:cubicBezTo>
                  <a:pt x="32" y="182"/>
                  <a:pt x="29" y="184"/>
                  <a:pt x="27" y="183"/>
                </a:cubicBezTo>
                <a:cubicBezTo>
                  <a:pt x="24" y="183"/>
                  <a:pt x="21" y="183"/>
                  <a:pt x="18" y="183"/>
                </a:cubicBezTo>
                <a:cubicBezTo>
                  <a:pt x="16" y="181"/>
                  <a:pt x="18" y="179"/>
                  <a:pt x="17" y="177"/>
                </a:cubicBezTo>
                <a:cubicBezTo>
                  <a:pt x="14" y="173"/>
                  <a:pt x="10" y="172"/>
                  <a:pt x="5" y="174"/>
                </a:cubicBezTo>
                <a:cubicBezTo>
                  <a:pt x="4" y="174"/>
                  <a:pt x="4" y="175"/>
                  <a:pt x="2" y="175"/>
                </a:cubicBezTo>
                <a:cubicBezTo>
                  <a:pt x="1" y="175"/>
                  <a:pt x="0" y="174"/>
                  <a:pt x="0" y="172"/>
                </a:cubicBezTo>
                <a:cubicBezTo>
                  <a:pt x="0" y="171"/>
                  <a:pt x="0" y="169"/>
                  <a:pt x="2" y="169"/>
                </a:cubicBezTo>
                <a:cubicBezTo>
                  <a:pt x="5" y="170"/>
                  <a:pt x="8" y="169"/>
                  <a:pt x="10" y="170"/>
                </a:cubicBezTo>
                <a:cubicBezTo>
                  <a:pt x="14" y="170"/>
                  <a:pt x="16" y="168"/>
                  <a:pt x="19" y="168"/>
                </a:cubicBezTo>
                <a:cubicBezTo>
                  <a:pt x="21" y="167"/>
                  <a:pt x="22" y="164"/>
                  <a:pt x="22" y="162"/>
                </a:cubicBezTo>
                <a:cubicBezTo>
                  <a:pt x="24" y="159"/>
                  <a:pt x="24" y="158"/>
                  <a:pt x="27" y="160"/>
                </a:cubicBezTo>
                <a:cubicBezTo>
                  <a:pt x="31" y="161"/>
                  <a:pt x="35" y="162"/>
                  <a:pt x="39" y="164"/>
                </a:cubicBezTo>
                <a:cubicBezTo>
                  <a:pt x="40" y="165"/>
                  <a:pt x="42" y="164"/>
                  <a:pt x="44" y="164"/>
                </a:cubicBezTo>
                <a:cubicBezTo>
                  <a:pt x="45" y="164"/>
                  <a:pt x="45" y="162"/>
                  <a:pt x="46" y="161"/>
                </a:cubicBezTo>
                <a:cubicBezTo>
                  <a:pt x="48" y="159"/>
                  <a:pt x="46" y="158"/>
                  <a:pt x="45" y="156"/>
                </a:cubicBezTo>
                <a:cubicBezTo>
                  <a:pt x="44" y="154"/>
                  <a:pt x="41" y="154"/>
                  <a:pt x="39" y="152"/>
                </a:cubicBezTo>
                <a:cubicBezTo>
                  <a:pt x="38" y="151"/>
                  <a:pt x="38" y="151"/>
                  <a:pt x="38" y="150"/>
                </a:cubicBezTo>
                <a:cubicBezTo>
                  <a:pt x="38" y="149"/>
                  <a:pt x="39" y="149"/>
                  <a:pt x="40" y="149"/>
                </a:cubicBezTo>
                <a:cubicBezTo>
                  <a:pt x="43" y="149"/>
                  <a:pt x="47" y="148"/>
                  <a:pt x="50" y="150"/>
                </a:cubicBezTo>
                <a:cubicBezTo>
                  <a:pt x="50" y="151"/>
                  <a:pt x="51" y="150"/>
                  <a:pt x="51" y="150"/>
                </a:cubicBezTo>
                <a:cubicBezTo>
                  <a:pt x="53" y="149"/>
                  <a:pt x="51" y="149"/>
                  <a:pt x="51" y="148"/>
                </a:cubicBezTo>
                <a:cubicBezTo>
                  <a:pt x="50" y="147"/>
                  <a:pt x="50" y="145"/>
                  <a:pt x="52" y="145"/>
                </a:cubicBezTo>
                <a:cubicBezTo>
                  <a:pt x="54" y="145"/>
                  <a:pt x="56" y="145"/>
                  <a:pt x="59" y="145"/>
                </a:cubicBezTo>
                <a:cubicBezTo>
                  <a:pt x="56" y="143"/>
                  <a:pt x="53" y="143"/>
                  <a:pt x="50" y="142"/>
                </a:cubicBezTo>
                <a:cubicBezTo>
                  <a:pt x="48" y="141"/>
                  <a:pt x="48" y="140"/>
                  <a:pt x="49" y="139"/>
                </a:cubicBezTo>
                <a:cubicBezTo>
                  <a:pt x="50" y="135"/>
                  <a:pt x="50" y="134"/>
                  <a:pt x="46" y="133"/>
                </a:cubicBezTo>
                <a:cubicBezTo>
                  <a:pt x="45" y="133"/>
                  <a:pt x="43" y="133"/>
                  <a:pt x="42" y="133"/>
                </a:cubicBezTo>
                <a:cubicBezTo>
                  <a:pt x="42" y="132"/>
                  <a:pt x="42" y="132"/>
                  <a:pt x="42" y="131"/>
                </a:cubicBezTo>
                <a:cubicBezTo>
                  <a:pt x="42" y="131"/>
                  <a:pt x="42" y="130"/>
                  <a:pt x="42" y="130"/>
                </a:cubicBezTo>
                <a:cubicBezTo>
                  <a:pt x="49" y="131"/>
                  <a:pt x="54" y="126"/>
                  <a:pt x="61" y="126"/>
                </a:cubicBezTo>
                <a:cubicBezTo>
                  <a:pt x="65" y="126"/>
                  <a:pt x="69" y="124"/>
                  <a:pt x="73" y="121"/>
                </a:cubicBezTo>
                <a:cubicBezTo>
                  <a:pt x="73" y="120"/>
                  <a:pt x="75" y="120"/>
                  <a:pt x="75" y="119"/>
                </a:cubicBezTo>
                <a:cubicBezTo>
                  <a:pt x="75" y="117"/>
                  <a:pt x="73" y="117"/>
                  <a:pt x="72" y="117"/>
                </a:cubicBezTo>
                <a:cubicBezTo>
                  <a:pt x="69" y="117"/>
                  <a:pt x="66" y="117"/>
                  <a:pt x="63" y="117"/>
                </a:cubicBezTo>
                <a:cubicBezTo>
                  <a:pt x="62" y="117"/>
                  <a:pt x="61" y="117"/>
                  <a:pt x="61" y="116"/>
                </a:cubicBezTo>
                <a:cubicBezTo>
                  <a:pt x="61" y="115"/>
                  <a:pt x="61" y="114"/>
                  <a:pt x="62" y="114"/>
                </a:cubicBezTo>
                <a:cubicBezTo>
                  <a:pt x="64" y="114"/>
                  <a:pt x="65" y="112"/>
                  <a:pt x="68" y="112"/>
                </a:cubicBezTo>
                <a:cubicBezTo>
                  <a:pt x="71" y="112"/>
                  <a:pt x="74" y="112"/>
                  <a:pt x="77" y="112"/>
                </a:cubicBezTo>
                <a:cubicBezTo>
                  <a:pt x="79" y="111"/>
                  <a:pt x="78" y="109"/>
                  <a:pt x="78" y="108"/>
                </a:cubicBezTo>
                <a:cubicBezTo>
                  <a:pt x="78" y="107"/>
                  <a:pt x="78" y="106"/>
                  <a:pt x="78" y="106"/>
                </a:cubicBezTo>
                <a:cubicBezTo>
                  <a:pt x="72" y="105"/>
                  <a:pt x="69" y="100"/>
                  <a:pt x="63" y="100"/>
                </a:cubicBezTo>
                <a:cubicBezTo>
                  <a:pt x="51" y="100"/>
                  <a:pt x="40" y="103"/>
                  <a:pt x="28" y="102"/>
                </a:cubicBezTo>
                <a:cubicBezTo>
                  <a:pt x="26" y="101"/>
                  <a:pt x="23" y="103"/>
                  <a:pt x="23" y="100"/>
                </a:cubicBezTo>
                <a:cubicBezTo>
                  <a:pt x="22" y="96"/>
                  <a:pt x="26" y="98"/>
                  <a:pt x="28" y="98"/>
                </a:cubicBezTo>
                <a:cubicBezTo>
                  <a:pt x="32" y="99"/>
                  <a:pt x="36" y="96"/>
                  <a:pt x="40" y="96"/>
                </a:cubicBezTo>
                <a:cubicBezTo>
                  <a:pt x="44" y="97"/>
                  <a:pt x="49" y="98"/>
                  <a:pt x="53" y="96"/>
                </a:cubicBezTo>
                <a:cubicBezTo>
                  <a:pt x="60" y="94"/>
                  <a:pt x="67" y="95"/>
                  <a:pt x="73" y="95"/>
                </a:cubicBezTo>
                <a:cubicBezTo>
                  <a:pt x="86" y="94"/>
                  <a:pt x="98" y="91"/>
                  <a:pt x="107" y="82"/>
                </a:cubicBezTo>
                <a:cubicBezTo>
                  <a:pt x="111" y="79"/>
                  <a:pt x="115" y="79"/>
                  <a:pt x="119" y="79"/>
                </a:cubicBezTo>
                <a:cubicBezTo>
                  <a:pt x="120" y="79"/>
                  <a:pt x="123" y="80"/>
                  <a:pt x="123" y="78"/>
                </a:cubicBezTo>
                <a:cubicBezTo>
                  <a:pt x="123" y="74"/>
                  <a:pt x="120" y="76"/>
                  <a:pt x="119" y="76"/>
                </a:cubicBezTo>
                <a:cubicBezTo>
                  <a:pt x="102" y="76"/>
                  <a:pt x="85" y="76"/>
                  <a:pt x="67" y="76"/>
                </a:cubicBezTo>
                <a:cubicBezTo>
                  <a:pt x="61" y="76"/>
                  <a:pt x="57" y="71"/>
                  <a:pt x="52" y="66"/>
                </a:cubicBezTo>
                <a:cubicBezTo>
                  <a:pt x="52" y="66"/>
                  <a:pt x="52" y="65"/>
                  <a:pt x="52" y="64"/>
                </a:cubicBezTo>
                <a:cubicBezTo>
                  <a:pt x="54" y="61"/>
                  <a:pt x="55" y="59"/>
                  <a:pt x="56" y="56"/>
                </a:cubicBezTo>
                <a:cubicBezTo>
                  <a:pt x="56" y="53"/>
                  <a:pt x="59" y="50"/>
                  <a:pt x="62" y="50"/>
                </a:cubicBezTo>
                <a:cubicBezTo>
                  <a:pt x="70" y="50"/>
                  <a:pt x="70" y="43"/>
                  <a:pt x="71" y="38"/>
                </a:cubicBezTo>
                <a:cubicBezTo>
                  <a:pt x="72" y="31"/>
                  <a:pt x="77" y="26"/>
                  <a:pt x="82" y="21"/>
                </a:cubicBezTo>
                <a:cubicBezTo>
                  <a:pt x="83" y="19"/>
                  <a:pt x="85" y="20"/>
                  <a:pt x="86" y="20"/>
                </a:cubicBezTo>
                <a:cubicBezTo>
                  <a:pt x="90" y="20"/>
                  <a:pt x="94" y="21"/>
                  <a:pt x="97" y="18"/>
                </a:cubicBezTo>
                <a:cubicBezTo>
                  <a:pt x="98" y="17"/>
                  <a:pt x="99" y="17"/>
                  <a:pt x="101" y="17"/>
                </a:cubicBezTo>
                <a:cubicBezTo>
                  <a:pt x="104" y="17"/>
                  <a:pt x="107" y="17"/>
                  <a:pt x="109" y="17"/>
                </a:cubicBezTo>
                <a:cubicBezTo>
                  <a:pt x="114" y="16"/>
                  <a:pt x="119" y="17"/>
                  <a:pt x="123" y="20"/>
                </a:cubicBezTo>
                <a:cubicBezTo>
                  <a:pt x="126" y="23"/>
                  <a:pt x="130" y="22"/>
                  <a:pt x="133" y="19"/>
                </a:cubicBezTo>
                <a:cubicBezTo>
                  <a:pt x="138" y="15"/>
                  <a:pt x="145" y="15"/>
                  <a:pt x="150" y="12"/>
                </a:cubicBezTo>
                <a:cubicBezTo>
                  <a:pt x="151" y="11"/>
                  <a:pt x="168" y="17"/>
                  <a:pt x="168" y="18"/>
                </a:cubicBezTo>
                <a:cubicBezTo>
                  <a:pt x="170" y="22"/>
                  <a:pt x="174" y="23"/>
                  <a:pt x="177" y="23"/>
                </a:cubicBezTo>
                <a:cubicBezTo>
                  <a:pt x="180" y="24"/>
                  <a:pt x="183" y="21"/>
                  <a:pt x="186" y="19"/>
                </a:cubicBezTo>
                <a:cubicBezTo>
                  <a:pt x="186" y="18"/>
                  <a:pt x="186" y="17"/>
                  <a:pt x="187" y="17"/>
                </a:cubicBezTo>
                <a:cubicBezTo>
                  <a:pt x="193" y="17"/>
                  <a:pt x="197" y="13"/>
                  <a:pt x="202" y="12"/>
                </a:cubicBezTo>
                <a:cubicBezTo>
                  <a:pt x="205" y="11"/>
                  <a:pt x="206" y="15"/>
                  <a:pt x="209" y="13"/>
                </a:cubicBezTo>
                <a:cubicBezTo>
                  <a:pt x="210" y="13"/>
                  <a:pt x="218" y="18"/>
                  <a:pt x="219" y="20"/>
                </a:cubicBezTo>
                <a:cubicBezTo>
                  <a:pt x="220" y="21"/>
                  <a:pt x="221" y="22"/>
                  <a:pt x="222" y="23"/>
                </a:cubicBezTo>
                <a:cubicBezTo>
                  <a:pt x="227" y="26"/>
                  <a:pt x="231" y="26"/>
                  <a:pt x="235" y="22"/>
                </a:cubicBezTo>
                <a:cubicBezTo>
                  <a:pt x="236" y="21"/>
                  <a:pt x="237" y="20"/>
                  <a:pt x="239" y="19"/>
                </a:cubicBezTo>
                <a:cubicBezTo>
                  <a:pt x="239" y="18"/>
                  <a:pt x="240" y="17"/>
                  <a:pt x="240" y="17"/>
                </a:cubicBezTo>
                <a:cubicBezTo>
                  <a:pt x="245" y="17"/>
                  <a:pt x="249" y="14"/>
                  <a:pt x="253" y="15"/>
                </a:cubicBezTo>
                <a:cubicBezTo>
                  <a:pt x="257" y="16"/>
                  <a:pt x="261" y="17"/>
                  <a:pt x="264" y="19"/>
                </a:cubicBezTo>
                <a:cubicBezTo>
                  <a:pt x="270" y="23"/>
                  <a:pt x="273" y="23"/>
                  <a:pt x="278" y="19"/>
                </a:cubicBezTo>
                <a:cubicBezTo>
                  <a:pt x="280" y="17"/>
                  <a:pt x="282" y="17"/>
                  <a:pt x="285" y="17"/>
                </a:cubicBezTo>
                <a:cubicBezTo>
                  <a:pt x="290" y="17"/>
                  <a:pt x="295" y="17"/>
                  <a:pt x="301" y="17"/>
                </a:cubicBezTo>
                <a:cubicBezTo>
                  <a:pt x="303" y="17"/>
                  <a:pt x="305" y="17"/>
                  <a:pt x="307" y="19"/>
                </a:cubicBezTo>
                <a:cubicBezTo>
                  <a:pt x="310" y="21"/>
                  <a:pt x="319" y="21"/>
                  <a:pt x="321" y="18"/>
                </a:cubicBezTo>
                <a:cubicBezTo>
                  <a:pt x="323" y="15"/>
                  <a:pt x="326" y="15"/>
                  <a:pt x="329" y="15"/>
                </a:cubicBezTo>
                <a:cubicBezTo>
                  <a:pt x="331" y="15"/>
                  <a:pt x="333" y="15"/>
                  <a:pt x="334" y="15"/>
                </a:cubicBezTo>
                <a:cubicBezTo>
                  <a:pt x="338" y="15"/>
                  <a:pt x="342" y="14"/>
                  <a:pt x="345" y="12"/>
                </a:cubicBezTo>
                <a:cubicBezTo>
                  <a:pt x="351" y="7"/>
                  <a:pt x="358" y="9"/>
                  <a:pt x="364" y="13"/>
                </a:cubicBezTo>
                <a:cubicBezTo>
                  <a:pt x="367" y="15"/>
                  <a:pt x="370" y="17"/>
                  <a:pt x="374" y="17"/>
                </a:cubicBezTo>
                <a:cubicBezTo>
                  <a:pt x="382" y="16"/>
                  <a:pt x="390" y="17"/>
                  <a:pt x="398" y="16"/>
                </a:cubicBezTo>
                <a:cubicBezTo>
                  <a:pt x="401" y="16"/>
                  <a:pt x="404" y="17"/>
                  <a:pt x="408" y="15"/>
                </a:cubicBezTo>
                <a:cubicBezTo>
                  <a:pt x="411" y="14"/>
                  <a:pt x="415" y="14"/>
                  <a:pt x="419" y="16"/>
                </a:cubicBezTo>
                <a:cubicBezTo>
                  <a:pt x="422" y="18"/>
                  <a:pt x="425" y="17"/>
                  <a:pt x="427" y="14"/>
                </a:cubicBezTo>
                <a:cubicBezTo>
                  <a:pt x="429" y="12"/>
                  <a:pt x="431" y="13"/>
                  <a:pt x="432" y="15"/>
                </a:cubicBezTo>
                <a:cubicBezTo>
                  <a:pt x="433" y="18"/>
                  <a:pt x="435" y="18"/>
                  <a:pt x="438" y="18"/>
                </a:cubicBezTo>
                <a:cubicBezTo>
                  <a:pt x="444" y="18"/>
                  <a:pt x="450" y="19"/>
                  <a:pt x="456" y="15"/>
                </a:cubicBezTo>
                <a:cubicBezTo>
                  <a:pt x="456" y="15"/>
                  <a:pt x="457" y="15"/>
                  <a:pt x="457" y="15"/>
                </a:cubicBezTo>
                <a:cubicBezTo>
                  <a:pt x="467" y="16"/>
                  <a:pt x="476" y="13"/>
                  <a:pt x="485" y="13"/>
                </a:cubicBezTo>
                <a:cubicBezTo>
                  <a:pt x="487" y="13"/>
                  <a:pt x="488" y="13"/>
                  <a:pt x="488" y="15"/>
                </a:cubicBezTo>
                <a:cubicBezTo>
                  <a:pt x="488" y="18"/>
                  <a:pt x="489" y="18"/>
                  <a:pt x="492" y="18"/>
                </a:cubicBezTo>
                <a:cubicBezTo>
                  <a:pt x="494" y="18"/>
                  <a:pt x="497" y="18"/>
                  <a:pt x="500" y="20"/>
                </a:cubicBezTo>
                <a:cubicBezTo>
                  <a:pt x="501" y="21"/>
                  <a:pt x="505" y="21"/>
                  <a:pt x="507" y="18"/>
                </a:cubicBezTo>
                <a:cubicBezTo>
                  <a:pt x="509" y="15"/>
                  <a:pt x="513" y="14"/>
                  <a:pt x="516" y="15"/>
                </a:cubicBezTo>
                <a:cubicBezTo>
                  <a:pt x="521" y="16"/>
                  <a:pt x="526" y="13"/>
                  <a:pt x="531" y="13"/>
                </a:cubicBezTo>
                <a:cubicBezTo>
                  <a:pt x="532" y="13"/>
                  <a:pt x="533" y="13"/>
                  <a:pt x="534" y="13"/>
                </a:cubicBezTo>
                <a:cubicBezTo>
                  <a:pt x="535" y="14"/>
                  <a:pt x="535" y="14"/>
                  <a:pt x="534" y="15"/>
                </a:cubicBezTo>
                <a:cubicBezTo>
                  <a:pt x="533" y="16"/>
                  <a:pt x="530" y="16"/>
                  <a:pt x="530" y="17"/>
                </a:cubicBezTo>
                <a:cubicBezTo>
                  <a:pt x="531" y="20"/>
                  <a:pt x="534" y="17"/>
                  <a:pt x="535" y="19"/>
                </a:cubicBezTo>
                <a:cubicBezTo>
                  <a:pt x="536" y="20"/>
                  <a:pt x="537" y="21"/>
                  <a:pt x="538" y="20"/>
                </a:cubicBezTo>
                <a:cubicBezTo>
                  <a:pt x="542" y="16"/>
                  <a:pt x="548" y="20"/>
                  <a:pt x="551" y="17"/>
                </a:cubicBezTo>
                <a:cubicBezTo>
                  <a:pt x="557" y="17"/>
                  <a:pt x="561" y="15"/>
                  <a:pt x="566" y="15"/>
                </a:cubicBezTo>
                <a:cubicBezTo>
                  <a:pt x="570" y="15"/>
                  <a:pt x="573" y="11"/>
                  <a:pt x="576" y="13"/>
                </a:cubicBezTo>
                <a:cubicBezTo>
                  <a:pt x="578" y="15"/>
                  <a:pt x="581" y="16"/>
                  <a:pt x="584" y="17"/>
                </a:cubicBezTo>
                <a:cubicBezTo>
                  <a:pt x="587" y="19"/>
                  <a:pt x="592" y="19"/>
                  <a:pt x="595" y="18"/>
                </a:cubicBezTo>
                <a:cubicBezTo>
                  <a:pt x="598" y="17"/>
                  <a:pt x="601" y="17"/>
                  <a:pt x="604" y="17"/>
                </a:cubicBezTo>
                <a:cubicBezTo>
                  <a:pt x="607" y="16"/>
                  <a:pt x="609" y="17"/>
                  <a:pt x="611" y="14"/>
                </a:cubicBezTo>
                <a:cubicBezTo>
                  <a:pt x="614" y="12"/>
                  <a:pt x="618" y="12"/>
                  <a:pt x="621" y="14"/>
                </a:cubicBezTo>
                <a:cubicBezTo>
                  <a:pt x="623" y="16"/>
                  <a:pt x="624" y="17"/>
                  <a:pt x="627" y="17"/>
                </a:cubicBezTo>
                <a:cubicBezTo>
                  <a:pt x="633" y="17"/>
                  <a:pt x="639" y="16"/>
                  <a:pt x="646" y="17"/>
                </a:cubicBezTo>
                <a:cubicBezTo>
                  <a:pt x="648" y="17"/>
                  <a:pt x="650" y="16"/>
                  <a:pt x="652" y="17"/>
                </a:cubicBezTo>
                <a:cubicBezTo>
                  <a:pt x="654" y="20"/>
                  <a:pt x="656" y="18"/>
                  <a:pt x="658" y="16"/>
                </a:cubicBezTo>
                <a:cubicBezTo>
                  <a:pt x="660" y="14"/>
                  <a:pt x="662" y="13"/>
                  <a:pt x="666" y="13"/>
                </a:cubicBezTo>
                <a:cubicBezTo>
                  <a:pt x="668" y="13"/>
                  <a:pt x="671" y="13"/>
                  <a:pt x="674" y="12"/>
                </a:cubicBezTo>
                <a:cubicBezTo>
                  <a:pt x="677" y="10"/>
                  <a:pt x="682" y="11"/>
                  <a:pt x="685" y="13"/>
                </a:cubicBezTo>
                <a:cubicBezTo>
                  <a:pt x="692" y="19"/>
                  <a:pt x="700" y="16"/>
                  <a:pt x="708" y="17"/>
                </a:cubicBezTo>
                <a:cubicBezTo>
                  <a:pt x="711" y="13"/>
                  <a:pt x="716" y="14"/>
                  <a:pt x="719" y="15"/>
                </a:cubicBezTo>
                <a:cubicBezTo>
                  <a:pt x="728" y="16"/>
                  <a:pt x="736" y="18"/>
                  <a:pt x="743" y="22"/>
                </a:cubicBezTo>
                <a:cubicBezTo>
                  <a:pt x="748" y="24"/>
                  <a:pt x="752" y="25"/>
                  <a:pt x="757" y="27"/>
                </a:cubicBezTo>
                <a:cubicBezTo>
                  <a:pt x="762" y="28"/>
                  <a:pt x="768" y="27"/>
                  <a:pt x="772" y="24"/>
                </a:cubicBezTo>
                <a:cubicBezTo>
                  <a:pt x="779" y="19"/>
                  <a:pt x="786" y="16"/>
                  <a:pt x="795" y="17"/>
                </a:cubicBezTo>
                <a:cubicBezTo>
                  <a:pt x="798" y="17"/>
                  <a:pt x="800" y="16"/>
                  <a:pt x="803" y="17"/>
                </a:cubicBezTo>
                <a:cubicBezTo>
                  <a:pt x="804" y="17"/>
                  <a:pt x="806" y="16"/>
                  <a:pt x="806" y="18"/>
                </a:cubicBezTo>
                <a:cubicBezTo>
                  <a:pt x="806" y="20"/>
                  <a:pt x="807" y="22"/>
                  <a:pt x="804" y="22"/>
                </a:cubicBezTo>
                <a:cubicBezTo>
                  <a:pt x="803" y="22"/>
                  <a:pt x="802" y="23"/>
                  <a:pt x="801" y="25"/>
                </a:cubicBezTo>
                <a:cubicBezTo>
                  <a:pt x="811" y="29"/>
                  <a:pt x="820" y="28"/>
                  <a:pt x="829" y="23"/>
                </a:cubicBezTo>
                <a:cubicBezTo>
                  <a:pt x="828" y="22"/>
                  <a:pt x="827" y="20"/>
                  <a:pt x="826" y="20"/>
                </a:cubicBezTo>
                <a:cubicBezTo>
                  <a:pt x="824" y="20"/>
                  <a:pt x="824" y="19"/>
                  <a:pt x="824" y="17"/>
                </a:cubicBezTo>
                <a:cubicBezTo>
                  <a:pt x="823" y="15"/>
                  <a:pt x="825" y="13"/>
                  <a:pt x="826" y="13"/>
                </a:cubicBezTo>
                <a:cubicBezTo>
                  <a:pt x="829" y="13"/>
                  <a:pt x="832" y="12"/>
                  <a:pt x="834" y="14"/>
                </a:cubicBezTo>
                <a:cubicBezTo>
                  <a:pt x="837" y="17"/>
                  <a:pt x="841" y="17"/>
                  <a:pt x="845" y="17"/>
                </a:cubicBezTo>
                <a:cubicBezTo>
                  <a:pt x="848" y="16"/>
                  <a:pt x="851" y="17"/>
                  <a:pt x="854" y="17"/>
                </a:cubicBezTo>
                <a:cubicBezTo>
                  <a:pt x="860" y="16"/>
                  <a:pt x="866" y="16"/>
                  <a:pt x="870" y="22"/>
                </a:cubicBezTo>
                <a:cubicBezTo>
                  <a:pt x="872" y="25"/>
                  <a:pt x="876" y="24"/>
                  <a:pt x="878" y="21"/>
                </a:cubicBezTo>
                <a:cubicBezTo>
                  <a:pt x="879" y="19"/>
                  <a:pt x="880" y="15"/>
                  <a:pt x="884" y="17"/>
                </a:cubicBezTo>
                <a:cubicBezTo>
                  <a:pt x="887" y="18"/>
                  <a:pt x="890" y="15"/>
                  <a:pt x="893" y="14"/>
                </a:cubicBezTo>
                <a:cubicBezTo>
                  <a:pt x="897" y="13"/>
                  <a:pt x="901" y="13"/>
                  <a:pt x="905" y="13"/>
                </a:cubicBezTo>
                <a:cubicBezTo>
                  <a:pt x="909" y="13"/>
                  <a:pt x="914" y="12"/>
                  <a:pt x="917" y="15"/>
                </a:cubicBezTo>
                <a:cubicBezTo>
                  <a:pt x="924" y="13"/>
                  <a:pt x="930" y="17"/>
                  <a:pt x="937" y="17"/>
                </a:cubicBezTo>
                <a:cubicBezTo>
                  <a:pt x="943" y="16"/>
                  <a:pt x="950" y="18"/>
                  <a:pt x="956" y="16"/>
                </a:cubicBezTo>
                <a:cubicBezTo>
                  <a:pt x="965" y="14"/>
                  <a:pt x="974" y="16"/>
                  <a:pt x="983" y="15"/>
                </a:cubicBezTo>
                <a:cubicBezTo>
                  <a:pt x="986" y="14"/>
                  <a:pt x="989" y="17"/>
                  <a:pt x="992" y="17"/>
                </a:cubicBezTo>
                <a:cubicBezTo>
                  <a:pt x="996" y="16"/>
                  <a:pt x="999" y="16"/>
                  <a:pt x="1002" y="17"/>
                </a:cubicBezTo>
                <a:cubicBezTo>
                  <a:pt x="1007" y="17"/>
                  <a:pt x="1012" y="16"/>
                  <a:pt x="1016" y="11"/>
                </a:cubicBezTo>
                <a:cubicBezTo>
                  <a:pt x="1018" y="9"/>
                  <a:pt x="1019" y="9"/>
                  <a:pt x="1022" y="11"/>
                </a:cubicBezTo>
                <a:cubicBezTo>
                  <a:pt x="1026" y="12"/>
                  <a:pt x="1029" y="13"/>
                  <a:pt x="1033" y="14"/>
                </a:cubicBezTo>
                <a:cubicBezTo>
                  <a:pt x="1034" y="15"/>
                  <a:pt x="1036" y="15"/>
                  <a:pt x="1038" y="15"/>
                </a:cubicBezTo>
                <a:cubicBezTo>
                  <a:pt x="1042" y="13"/>
                  <a:pt x="1046" y="13"/>
                  <a:pt x="1050" y="15"/>
                </a:cubicBezTo>
                <a:cubicBezTo>
                  <a:pt x="1054" y="16"/>
                  <a:pt x="1058" y="17"/>
                  <a:pt x="1062" y="18"/>
                </a:cubicBezTo>
                <a:cubicBezTo>
                  <a:pt x="1063" y="18"/>
                  <a:pt x="1063" y="18"/>
                  <a:pt x="1064" y="18"/>
                </a:cubicBezTo>
                <a:cubicBezTo>
                  <a:pt x="1068" y="18"/>
                  <a:pt x="1073" y="18"/>
                  <a:pt x="1078" y="18"/>
                </a:cubicBezTo>
                <a:cubicBezTo>
                  <a:pt x="1082" y="18"/>
                  <a:pt x="1086" y="21"/>
                  <a:pt x="1091" y="20"/>
                </a:cubicBezTo>
                <a:cubicBezTo>
                  <a:pt x="1101" y="18"/>
                  <a:pt x="1112" y="18"/>
                  <a:pt x="1123" y="18"/>
                </a:cubicBezTo>
                <a:cubicBezTo>
                  <a:pt x="1125" y="18"/>
                  <a:pt x="1126" y="17"/>
                  <a:pt x="1127" y="17"/>
                </a:cubicBezTo>
                <a:cubicBezTo>
                  <a:pt x="1131" y="15"/>
                  <a:pt x="1142" y="18"/>
                  <a:pt x="1147" y="21"/>
                </a:cubicBezTo>
                <a:cubicBezTo>
                  <a:pt x="1150" y="23"/>
                  <a:pt x="1152" y="22"/>
                  <a:pt x="1155" y="21"/>
                </a:cubicBezTo>
                <a:cubicBezTo>
                  <a:pt x="1160" y="19"/>
                  <a:pt x="1165" y="20"/>
                  <a:pt x="1169" y="21"/>
                </a:cubicBezTo>
                <a:cubicBezTo>
                  <a:pt x="1174" y="22"/>
                  <a:pt x="1178" y="23"/>
                  <a:pt x="1182" y="24"/>
                </a:cubicBezTo>
                <a:cubicBezTo>
                  <a:pt x="1186" y="24"/>
                  <a:pt x="1188" y="21"/>
                  <a:pt x="1192" y="21"/>
                </a:cubicBezTo>
                <a:cubicBezTo>
                  <a:pt x="1188" y="19"/>
                  <a:pt x="1183" y="20"/>
                  <a:pt x="1179" y="20"/>
                </a:cubicBezTo>
                <a:cubicBezTo>
                  <a:pt x="1177" y="19"/>
                  <a:pt x="1178" y="17"/>
                  <a:pt x="1178" y="15"/>
                </a:cubicBezTo>
                <a:cubicBezTo>
                  <a:pt x="1178" y="14"/>
                  <a:pt x="1179" y="13"/>
                  <a:pt x="1180" y="13"/>
                </a:cubicBezTo>
                <a:cubicBezTo>
                  <a:pt x="1185" y="12"/>
                  <a:pt x="1190" y="11"/>
                  <a:pt x="1195" y="10"/>
                </a:cubicBezTo>
                <a:cubicBezTo>
                  <a:pt x="1199" y="9"/>
                  <a:pt x="1203" y="12"/>
                  <a:pt x="1207" y="12"/>
                </a:cubicBezTo>
                <a:cubicBezTo>
                  <a:pt x="1208" y="16"/>
                  <a:pt x="1211" y="15"/>
                  <a:pt x="1214" y="15"/>
                </a:cubicBezTo>
                <a:cubicBezTo>
                  <a:pt x="1225" y="14"/>
                  <a:pt x="1237" y="16"/>
                  <a:pt x="1249" y="17"/>
                </a:cubicBezTo>
                <a:cubicBezTo>
                  <a:pt x="1254" y="17"/>
                  <a:pt x="1260" y="16"/>
                  <a:pt x="1265" y="15"/>
                </a:cubicBezTo>
                <a:cubicBezTo>
                  <a:pt x="1271" y="13"/>
                  <a:pt x="1276" y="14"/>
                  <a:pt x="1282" y="14"/>
                </a:cubicBezTo>
                <a:cubicBezTo>
                  <a:pt x="1290" y="16"/>
                  <a:pt x="1297" y="19"/>
                  <a:pt x="1304" y="20"/>
                </a:cubicBezTo>
                <a:cubicBezTo>
                  <a:pt x="1305" y="20"/>
                  <a:pt x="1307" y="20"/>
                  <a:pt x="1307" y="21"/>
                </a:cubicBezTo>
                <a:cubicBezTo>
                  <a:pt x="1307" y="23"/>
                  <a:pt x="1305" y="25"/>
                  <a:pt x="1305" y="25"/>
                </a:cubicBezTo>
                <a:cubicBezTo>
                  <a:pt x="1300" y="25"/>
                  <a:pt x="1297" y="27"/>
                  <a:pt x="1292" y="27"/>
                </a:cubicBezTo>
                <a:cubicBezTo>
                  <a:pt x="1287" y="27"/>
                  <a:pt x="1282" y="27"/>
                  <a:pt x="1277" y="27"/>
                </a:cubicBezTo>
                <a:cubicBezTo>
                  <a:pt x="1275" y="27"/>
                  <a:pt x="1274" y="27"/>
                  <a:pt x="1274" y="29"/>
                </a:cubicBezTo>
                <a:cubicBezTo>
                  <a:pt x="1274" y="31"/>
                  <a:pt x="1276" y="30"/>
                  <a:pt x="1277" y="30"/>
                </a:cubicBezTo>
                <a:cubicBezTo>
                  <a:pt x="1284" y="30"/>
                  <a:pt x="1292" y="30"/>
                  <a:pt x="1299" y="30"/>
                </a:cubicBezTo>
                <a:cubicBezTo>
                  <a:pt x="1302" y="31"/>
                  <a:pt x="1305" y="29"/>
                  <a:pt x="1308" y="27"/>
                </a:cubicBezTo>
                <a:cubicBezTo>
                  <a:pt x="1311" y="23"/>
                  <a:pt x="1316" y="21"/>
                  <a:pt x="1321" y="22"/>
                </a:cubicBezTo>
                <a:cubicBezTo>
                  <a:pt x="1325" y="22"/>
                  <a:pt x="1329" y="22"/>
                  <a:pt x="1333" y="22"/>
                </a:cubicBezTo>
                <a:cubicBezTo>
                  <a:pt x="1340" y="22"/>
                  <a:pt x="1347" y="19"/>
                  <a:pt x="1354" y="20"/>
                </a:cubicBezTo>
                <a:cubicBezTo>
                  <a:pt x="1361" y="20"/>
                  <a:pt x="1368" y="20"/>
                  <a:pt x="1375" y="20"/>
                </a:cubicBezTo>
                <a:cubicBezTo>
                  <a:pt x="1378" y="20"/>
                  <a:pt x="1380" y="19"/>
                  <a:pt x="1382" y="18"/>
                </a:cubicBezTo>
                <a:cubicBezTo>
                  <a:pt x="1388" y="16"/>
                  <a:pt x="1393" y="17"/>
                  <a:pt x="1398" y="17"/>
                </a:cubicBezTo>
                <a:cubicBezTo>
                  <a:pt x="1399" y="19"/>
                  <a:pt x="1399" y="21"/>
                  <a:pt x="1398" y="24"/>
                </a:cubicBezTo>
                <a:cubicBezTo>
                  <a:pt x="1394" y="24"/>
                  <a:pt x="1389" y="23"/>
                  <a:pt x="1384" y="24"/>
                </a:cubicBezTo>
                <a:cubicBezTo>
                  <a:pt x="1376" y="24"/>
                  <a:pt x="1376" y="24"/>
                  <a:pt x="1377" y="33"/>
                </a:cubicBezTo>
                <a:cubicBezTo>
                  <a:pt x="1381" y="30"/>
                  <a:pt x="1385" y="30"/>
                  <a:pt x="1389" y="30"/>
                </a:cubicBezTo>
                <a:cubicBezTo>
                  <a:pt x="1394" y="30"/>
                  <a:pt x="1399" y="30"/>
                  <a:pt x="1404" y="30"/>
                </a:cubicBezTo>
                <a:cubicBezTo>
                  <a:pt x="1405" y="31"/>
                  <a:pt x="1407" y="30"/>
                  <a:pt x="1408" y="33"/>
                </a:cubicBezTo>
                <a:cubicBezTo>
                  <a:pt x="1408" y="35"/>
                  <a:pt x="1406" y="35"/>
                  <a:pt x="1404" y="36"/>
                </a:cubicBezTo>
                <a:cubicBezTo>
                  <a:pt x="1405" y="38"/>
                  <a:pt x="1407" y="37"/>
                  <a:pt x="1408" y="37"/>
                </a:cubicBezTo>
                <a:cubicBezTo>
                  <a:pt x="1413" y="37"/>
                  <a:pt x="1419" y="37"/>
                  <a:pt x="1424" y="37"/>
                </a:cubicBezTo>
                <a:cubicBezTo>
                  <a:pt x="1430" y="37"/>
                  <a:pt x="1435" y="40"/>
                  <a:pt x="1440" y="39"/>
                </a:cubicBezTo>
                <a:cubicBezTo>
                  <a:pt x="1447" y="43"/>
                  <a:pt x="1455" y="40"/>
                  <a:pt x="1463" y="41"/>
                </a:cubicBezTo>
                <a:cubicBezTo>
                  <a:pt x="1463" y="38"/>
                  <a:pt x="1461" y="39"/>
                  <a:pt x="1460" y="39"/>
                </a:cubicBezTo>
                <a:cubicBezTo>
                  <a:pt x="1459" y="39"/>
                  <a:pt x="1458" y="38"/>
                  <a:pt x="1457" y="38"/>
                </a:cubicBezTo>
                <a:cubicBezTo>
                  <a:pt x="1456" y="37"/>
                  <a:pt x="1454" y="38"/>
                  <a:pt x="1453" y="37"/>
                </a:cubicBezTo>
                <a:cubicBezTo>
                  <a:pt x="1446" y="37"/>
                  <a:pt x="1440" y="34"/>
                  <a:pt x="1433" y="34"/>
                </a:cubicBezTo>
                <a:cubicBezTo>
                  <a:pt x="1431" y="34"/>
                  <a:pt x="1429" y="32"/>
                  <a:pt x="1427" y="30"/>
                </a:cubicBezTo>
                <a:cubicBezTo>
                  <a:pt x="1424" y="28"/>
                  <a:pt x="1421" y="25"/>
                  <a:pt x="1417" y="29"/>
                </a:cubicBezTo>
                <a:cubicBezTo>
                  <a:pt x="1416" y="30"/>
                  <a:pt x="1415" y="28"/>
                  <a:pt x="1414" y="26"/>
                </a:cubicBezTo>
                <a:cubicBezTo>
                  <a:pt x="1414" y="25"/>
                  <a:pt x="1411" y="24"/>
                  <a:pt x="1414" y="22"/>
                </a:cubicBezTo>
                <a:cubicBezTo>
                  <a:pt x="1415" y="21"/>
                  <a:pt x="1415" y="20"/>
                  <a:pt x="1417" y="20"/>
                </a:cubicBezTo>
                <a:cubicBezTo>
                  <a:pt x="1420" y="20"/>
                  <a:pt x="1423" y="20"/>
                  <a:pt x="1425" y="20"/>
                </a:cubicBezTo>
                <a:cubicBezTo>
                  <a:pt x="1428" y="20"/>
                  <a:pt x="1430" y="18"/>
                  <a:pt x="1433" y="18"/>
                </a:cubicBezTo>
                <a:cubicBezTo>
                  <a:pt x="1442" y="18"/>
                  <a:pt x="1450" y="20"/>
                  <a:pt x="1458" y="24"/>
                </a:cubicBezTo>
                <a:cubicBezTo>
                  <a:pt x="1462" y="26"/>
                  <a:pt x="1467" y="26"/>
                  <a:pt x="1471" y="29"/>
                </a:cubicBezTo>
                <a:cubicBezTo>
                  <a:pt x="1473" y="30"/>
                  <a:pt x="1474" y="28"/>
                  <a:pt x="1475" y="26"/>
                </a:cubicBezTo>
                <a:cubicBezTo>
                  <a:pt x="1476" y="25"/>
                  <a:pt x="1475" y="23"/>
                  <a:pt x="1476" y="21"/>
                </a:cubicBezTo>
                <a:cubicBezTo>
                  <a:pt x="1485" y="18"/>
                  <a:pt x="1494" y="22"/>
                  <a:pt x="1501" y="28"/>
                </a:cubicBezTo>
                <a:cubicBezTo>
                  <a:pt x="1504" y="30"/>
                  <a:pt x="1506" y="30"/>
                  <a:pt x="1509" y="30"/>
                </a:cubicBezTo>
                <a:cubicBezTo>
                  <a:pt x="1519" y="30"/>
                  <a:pt x="1528" y="33"/>
                  <a:pt x="1537" y="32"/>
                </a:cubicBezTo>
                <a:cubicBezTo>
                  <a:pt x="1540" y="35"/>
                  <a:pt x="1544" y="33"/>
                  <a:pt x="1547" y="35"/>
                </a:cubicBezTo>
                <a:cubicBezTo>
                  <a:pt x="1551" y="37"/>
                  <a:pt x="1555" y="38"/>
                  <a:pt x="1560" y="38"/>
                </a:cubicBezTo>
                <a:cubicBezTo>
                  <a:pt x="1563" y="38"/>
                  <a:pt x="1568" y="38"/>
                  <a:pt x="1571" y="40"/>
                </a:cubicBezTo>
                <a:cubicBezTo>
                  <a:pt x="1575" y="43"/>
                  <a:pt x="1579" y="43"/>
                  <a:pt x="1583" y="43"/>
                </a:cubicBezTo>
                <a:cubicBezTo>
                  <a:pt x="1588" y="43"/>
                  <a:pt x="1592" y="43"/>
                  <a:pt x="1596" y="43"/>
                </a:cubicBezTo>
                <a:cubicBezTo>
                  <a:pt x="1608" y="41"/>
                  <a:pt x="1620" y="45"/>
                  <a:pt x="1632" y="44"/>
                </a:cubicBezTo>
                <a:cubicBezTo>
                  <a:pt x="1635" y="44"/>
                  <a:pt x="1637" y="47"/>
                  <a:pt x="1640" y="46"/>
                </a:cubicBezTo>
                <a:cubicBezTo>
                  <a:pt x="1643" y="46"/>
                  <a:pt x="1645" y="46"/>
                  <a:pt x="1648" y="48"/>
                </a:cubicBezTo>
                <a:cubicBezTo>
                  <a:pt x="1651" y="49"/>
                  <a:pt x="1655" y="47"/>
                  <a:pt x="1656" y="45"/>
                </a:cubicBezTo>
                <a:cubicBezTo>
                  <a:pt x="1659" y="40"/>
                  <a:pt x="1663" y="38"/>
                  <a:pt x="1668" y="37"/>
                </a:cubicBezTo>
                <a:cubicBezTo>
                  <a:pt x="1673" y="37"/>
                  <a:pt x="1677" y="38"/>
                  <a:pt x="1681" y="42"/>
                </a:cubicBezTo>
                <a:cubicBezTo>
                  <a:pt x="1682" y="43"/>
                  <a:pt x="1682" y="44"/>
                  <a:pt x="1683" y="44"/>
                </a:cubicBezTo>
                <a:cubicBezTo>
                  <a:pt x="1685" y="45"/>
                  <a:pt x="1687" y="44"/>
                  <a:pt x="1687" y="42"/>
                </a:cubicBezTo>
                <a:cubicBezTo>
                  <a:pt x="1688" y="39"/>
                  <a:pt x="1686" y="36"/>
                  <a:pt x="1688" y="34"/>
                </a:cubicBezTo>
                <a:cubicBezTo>
                  <a:pt x="1690" y="32"/>
                  <a:pt x="1692" y="28"/>
                  <a:pt x="1697" y="29"/>
                </a:cubicBezTo>
                <a:cubicBezTo>
                  <a:pt x="1705" y="29"/>
                  <a:pt x="1713" y="29"/>
                  <a:pt x="1721" y="29"/>
                </a:cubicBezTo>
                <a:cubicBezTo>
                  <a:pt x="1721" y="29"/>
                  <a:pt x="1722" y="28"/>
                  <a:pt x="1722" y="28"/>
                </a:cubicBezTo>
                <a:cubicBezTo>
                  <a:pt x="1719" y="27"/>
                  <a:pt x="1715" y="27"/>
                  <a:pt x="1711" y="24"/>
                </a:cubicBezTo>
                <a:cubicBezTo>
                  <a:pt x="1718" y="24"/>
                  <a:pt x="1723" y="20"/>
                  <a:pt x="1729" y="19"/>
                </a:cubicBezTo>
                <a:cubicBezTo>
                  <a:pt x="1731" y="18"/>
                  <a:pt x="1733" y="18"/>
                  <a:pt x="1734" y="18"/>
                </a:cubicBezTo>
                <a:cubicBezTo>
                  <a:pt x="1736" y="18"/>
                  <a:pt x="1736" y="20"/>
                  <a:pt x="1736" y="21"/>
                </a:cubicBezTo>
                <a:cubicBezTo>
                  <a:pt x="1735" y="22"/>
                  <a:pt x="1734" y="23"/>
                  <a:pt x="1734" y="23"/>
                </a:cubicBezTo>
                <a:cubicBezTo>
                  <a:pt x="1737" y="26"/>
                  <a:pt x="1735" y="28"/>
                  <a:pt x="1731" y="31"/>
                </a:cubicBezTo>
                <a:cubicBezTo>
                  <a:pt x="1737" y="29"/>
                  <a:pt x="1743" y="30"/>
                  <a:pt x="1746" y="26"/>
                </a:cubicBezTo>
                <a:cubicBezTo>
                  <a:pt x="1748" y="24"/>
                  <a:pt x="1751" y="23"/>
                  <a:pt x="1754" y="24"/>
                </a:cubicBezTo>
                <a:cubicBezTo>
                  <a:pt x="1758" y="24"/>
                  <a:pt x="1763" y="22"/>
                  <a:pt x="1767" y="25"/>
                </a:cubicBezTo>
                <a:cubicBezTo>
                  <a:pt x="1768" y="26"/>
                  <a:pt x="1769" y="26"/>
                  <a:pt x="1769" y="26"/>
                </a:cubicBezTo>
                <a:cubicBezTo>
                  <a:pt x="1774" y="30"/>
                  <a:pt x="1776" y="30"/>
                  <a:pt x="1779" y="25"/>
                </a:cubicBezTo>
                <a:cubicBezTo>
                  <a:pt x="1781" y="18"/>
                  <a:pt x="1787" y="19"/>
                  <a:pt x="1790" y="20"/>
                </a:cubicBezTo>
                <a:cubicBezTo>
                  <a:pt x="1795" y="22"/>
                  <a:pt x="1799" y="21"/>
                  <a:pt x="1803" y="22"/>
                </a:cubicBezTo>
                <a:cubicBezTo>
                  <a:pt x="1805" y="24"/>
                  <a:pt x="1803" y="26"/>
                  <a:pt x="1804" y="29"/>
                </a:cubicBezTo>
                <a:cubicBezTo>
                  <a:pt x="1810" y="29"/>
                  <a:pt x="1815" y="29"/>
                  <a:pt x="1821" y="29"/>
                </a:cubicBezTo>
                <a:cubicBezTo>
                  <a:pt x="1821" y="30"/>
                  <a:pt x="1822" y="30"/>
                  <a:pt x="1823" y="30"/>
                </a:cubicBezTo>
                <a:cubicBezTo>
                  <a:pt x="1824" y="31"/>
                  <a:pt x="1825" y="30"/>
                  <a:pt x="1825" y="29"/>
                </a:cubicBezTo>
                <a:cubicBezTo>
                  <a:pt x="1831" y="29"/>
                  <a:pt x="1837" y="29"/>
                  <a:pt x="1843" y="29"/>
                </a:cubicBezTo>
                <a:cubicBezTo>
                  <a:pt x="1845" y="29"/>
                  <a:pt x="1846" y="29"/>
                  <a:pt x="1846" y="30"/>
                </a:cubicBezTo>
                <a:cubicBezTo>
                  <a:pt x="1845" y="31"/>
                  <a:pt x="1845" y="32"/>
                  <a:pt x="1845" y="32"/>
                </a:cubicBezTo>
                <a:cubicBezTo>
                  <a:pt x="1841" y="34"/>
                  <a:pt x="1837" y="34"/>
                  <a:pt x="1833" y="34"/>
                </a:cubicBezTo>
                <a:cubicBezTo>
                  <a:pt x="1832" y="34"/>
                  <a:pt x="1831" y="35"/>
                  <a:pt x="1832" y="36"/>
                </a:cubicBezTo>
                <a:cubicBezTo>
                  <a:pt x="1832" y="36"/>
                  <a:pt x="1832" y="37"/>
                  <a:pt x="1832" y="37"/>
                </a:cubicBezTo>
                <a:cubicBezTo>
                  <a:pt x="1833" y="38"/>
                  <a:pt x="1834" y="37"/>
                  <a:pt x="1835" y="37"/>
                </a:cubicBezTo>
                <a:cubicBezTo>
                  <a:pt x="1840" y="39"/>
                  <a:pt x="1844" y="35"/>
                  <a:pt x="1849" y="36"/>
                </a:cubicBezTo>
                <a:cubicBezTo>
                  <a:pt x="1851" y="36"/>
                  <a:pt x="1852" y="36"/>
                  <a:pt x="1854" y="36"/>
                </a:cubicBezTo>
                <a:cubicBezTo>
                  <a:pt x="1854" y="37"/>
                  <a:pt x="1854" y="38"/>
                  <a:pt x="1854" y="39"/>
                </a:cubicBezTo>
                <a:cubicBezTo>
                  <a:pt x="1854" y="39"/>
                  <a:pt x="1853" y="39"/>
                  <a:pt x="1852" y="39"/>
                </a:cubicBezTo>
                <a:cubicBezTo>
                  <a:pt x="1847" y="38"/>
                  <a:pt x="1842" y="40"/>
                  <a:pt x="1838" y="41"/>
                </a:cubicBezTo>
                <a:cubicBezTo>
                  <a:pt x="1833" y="42"/>
                  <a:pt x="1828" y="44"/>
                  <a:pt x="1824" y="46"/>
                </a:cubicBezTo>
                <a:cubicBezTo>
                  <a:pt x="1823" y="47"/>
                  <a:pt x="1823" y="47"/>
                  <a:pt x="1823" y="48"/>
                </a:cubicBezTo>
                <a:cubicBezTo>
                  <a:pt x="1823" y="49"/>
                  <a:pt x="1823" y="50"/>
                  <a:pt x="1824" y="50"/>
                </a:cubicBezTo>
                <a:cubicBezTo>
                  <a:pt x="1829" y="50"/>
                  <a:pt x="1833" y="49"/>
                  <a:pt x="1838" y="50"/>
                </a:cubicBezTo>
                <a:cubicBezTo>
                  <a:pt x="1839" y="50"/>
                  <a:pt x="1840" y="49"/>
                  <a:pt x="1841" y="48"/>
                </a:cubicBezTo>
                <a:cubicBezTo>
                  <a:pt x="1843" y="45"/>
                  <a:pt x="1846" y="44"/>
                  <a:pt x="1849" y="44"/>
                </a:cubicBezTo>
                <a:cubicBezTo>
                  <a:pt x="1851" y="44"/>
                  <a:pt x="1852" y="43"/>
                  <a:pt x="1852" y="41"/>
                </a:cubicBezTo>
                <a:cubicBezTo>
                  <a:pt x="1855" y="41"/>
                  <a:pt x="1857" y="41"/>
                  <a:pt x="1859" y="41"/>
                </a:cubicBezTo>
                <a:cubicBezTo>
                  <a:pt x="1859" y="42"/>
                  <a:pt x="1860" y="43"/>
                  <a:pt x="1861" y="43"/>
                </a:cubicBezTo>
                <a:cubicBezTo>
                  <a:pt x="1863" y="43"/>
                  <a:pt x="1865" y="43"/>
                  <a:pt x="1866" y="43"/>
                </a:cubicBezTo>
                <a:cubicBezTo>
                  <a:pt x="1870" y="46"/>
                  <a:pt x="1874" y="49"/>
                  <a:pt x="1880" y="48"/>
                </a:cubicBezTo>
                <a:cubicBezTo>
                  <a:pt x="1882" y="48"/>
                  <a:pt x="1885" y="48"/>
                  <a:pt x="1887" y="48"/>
                </a:cubicBezTo>
                <a:cubicBezTo>
                  <a:pt x="1892" y="51"/>
                  <a:pt x="1898" y="50"/>
                  <a:pt x="1901" y="47"/>
                </a:cubicBezTo>
                <a:cubicBezTo>
                  <a:pt x="1901" y="47"/>
                  <a:pt x="1901" y="46"/>
                  <a:pt x="1901" y="45"/>
                </a:cubicBezTo>
                <a:cubicBezTo>
                  <a:pt x="1901" y="45"/>
                  <a:pt x="1900" y="44"/>
                  <a:pt x="1900" y="44"/>
                </a:cubicBezTo>
                <a:cubicBezTo>
                  <a:pt x="1896" y="44"/>
                  <a:pt x="1891" y="44"/>
                  <a:pt x="1887" y="44"/>
                </a:cubicBezTo>
                <a:cubicBezTo>
                  <a:pt x="1886" y="41"/>
                  <a:pt x="1889" y="41"/>
                  <a:pt x="1891" y="40"/>
                </a:cubicBezTo>
                <a:cubicBezTo>
                  <a:pt x="1882" y="37"/>
                  <a:pt x="1873" y="34"/>
                  <a:pt x="1864" y="32"/>
                </a:cubicBezTo>
                <a:cubicBezTo>
                  <a:pt x="1863" y="32"/>
                  <a:pt x="1863" y="32"/>
                  <a:pt x="1863" y="30"/>
                </a:cubicBezTo>
                <a:cubicBezTo>
                  <a:pt x="1863" y="30"/>
                  <a:pt x="1863" y="29"/>
                  <a:pt x="1864" y="29"/>
                </a:cubicBezTo>
                <a:cubicBezTo>
                  <a:pt x="1868" y="29"/>
                  <a:pt x="1873" y="25"/>
                  <a:pt x="1877" y="27"/>
                </a:cubicBezTo>
                <a:cubicBezTo>
                  <a:pt x="1886" y="30"/>
                  <a:pt x="1894" y="28"/>
                  <a:pt x="1902" y="29"/>
                </a:cubicBezTo>
                <a:cubicBezTo>
                  <a:pt x="1906" y="29"/>
                  <a:pt x="1910" y="27"/>
                  <a:pt x="1914" y="27"/>
                </a:cubicBezTo>
                <a:cubicBezTo>
                  <a:pt x="1918" y="27"/>
                  <a:pt x="1923" y="29"/>
                  <a:pt x="1927" y="25"/>
                </a:cubicBezTo>
                <a:cubicBezTo>
                  <a:pt x="1934" y="26"/>
                  <a:pt x="1942" y="24"/>
                  <a:pt x="1950" y="27"/>
                </a:cubicBezTo>
                <a:cubicBezTo>
                  <a:pt x="1952" y="28"/>
                  <a:pt x="1951" y="29"/>
                  <a:pt x="1952" y="30"/>
                </a:cubicBezTo>
                <a:cubicBezTo>
                  <a:pt x="1950" y="33"/>
                  <a:pt x="1947" y="34"/>
                  <a:pt x="1944" y="34"/>
                </a:cubicBezTo>
                <a:cubicBezTo>
                  <a:pt x="1940" y="34"/>
                  <a:pt x="1936" y="34"/>
                  <a:pt x="1932" y="34"/>
                </a:cubicBezTo>
                <a:cubicBezTo>
                  <a:pt x="1929" y="34"/>
                  <a:pt x="1927" y="35"/>
                  <a:pt x="1927" y="37"/>
                </a:cubicBezTo>
                <a:cubicBezTo>
                  <a:pt x="1928" y="40"/>
                  <a:pt x="1926" y="41"/>
                  <a:pt x="1924" y="43"/>
                </a:cubicBezTo>
                <a:cubicBezTo>
                  <a:pt x="1923" y="44"/>
                  <a:pt x="1923" y="46"/>
                  <a:pt x="1926" y="46"/>
                </a:cubicBezTo>
                <a:cubicBezTo>
                  <a:pt x="1931" y="47"/>
                  <a:pt x="1935" y="44"/>
                  <a:pt x="1940" y="44"/>
                </a:cubicBezTo>
                <a:cubicBezTo>
                  <a:pt x="1941" y="44"/>
                  <a:pt x="1941" y="43"/>
                  <a:pt x="1941" y="42"/>
                </a:cubicBezTo>
                <a:cubicBezTo>
                  <a:pt x="1938" y="39"/>
                  <a:pt x="1941" y="38"/>
                  <a:pt x="1943" y="38"/>
                </a:cubicBezTo>
                <a:cubicBezTo>
                  <a:pt x="1946" y="37"/>
                  <a:pt x="1950" y="37"/>
                  <a:pt x="1953" y="37"/>
                </a:cubicBezTo>
                <a:cubicBezTo>
                  <a:pt x="1956" y="38"/>
                  <a:pt x="1955" y="35"/>
                  <a:pt x="1955" y="34"/>
                </a:cubicBezTo>
                <a:cubicBezTo>
                  <a:pt x="1959" y="34"/>
                  <a:pt x="1963" y="34"/>
                  <a:pt x="1967" y="34"/>
                </a:cubicBezTo>
                <a:cubicBezTo>
                  <a:pt x="1971" y="34"/>
                  <a:pt x="1972" y="33"/>
                  <a:pt x="1970" y="30"/>
                </a:cubicBezTo>
                <a:cubicBezTo>
                  <a:pt x="1969" y="27"/>
                  <a:pt x="1970" y="25"/>
                  <a:pt x="1972" y="25"/>
                </a:cubicBezTo>
                <a:cubicBezTo>
                  <a:pt x="1977" y="26"/>
                  <a:pt x="1980" y="23"/>
                  <a:pt x="1985" y="23"/>
                </a:cubicBezTo>
                <a:cubicBezTo>
                  <a:pt x="1989" y="23"/>
                  <a:pt x="1993" y="25"/>
                  <a:pt x="1997" y="26"/>
                </a:cubicBezTo>
                <a:cubicBezTo>
                  <a:pt x="2000" y="26"/>
                  <a:pt x="1997" y="28"/>
                  <a:pt x="1997" y="30"/>
                </a:cubicBezTo>
                <a:cubicBezTo>
                  <a:pt x="1999" y="31"/>
                  <a:pt x="2001" y="30"/>
                  <a:pt x="2003" y="30"/>
                </a:cubicBezTo>
                <a:cubicBezTo>
                  <a:pt x="2008" y="30"/>
                  <a:pt x="2010" y="26"/>
                  <a:pt x="2008" y="22"/>
                </a:cubicBezTo>
                <a:cubicBezTo>
                  <a:pt x="2007" y="20"/>
                  <a:pt x="2007" y="16"/>
                  <a:pt x="2003" y="16"/>
                </a:cubicBezTo>
                <a:cubicBezTo>
                  <a:pt x="2002" y="17"/>
                  <a:pt x="2002" y="15"/>
                  <a:pt x="2002" y="14"/>
                </a:cubicBezTo>
                <a:cubicBezTo>
                  <a:pt x="2002" y="14"/>
                  <a:pt x="2003" y="13"/>
                  <a:pt x="2004" y="13"/>
                </a:cubicBezTo>
                <a:cubicBezTo>
                  <a:pt x="2006" y="14"/>
                  <a:pt x="2007" y="11"/>
                  <a:pt x="2009" y="11"/>
                </a:cubicBezTo>
                <a:cubicBezTo>
                  <a:pt x="2011" y="11"/>
                  <a:pt x="2014" y="11"/>
                  <a:pt x="2016" y="11"/>
                </a:cubicBezTo>
                <a:cubicBezTo>
                  <a:pt x="2023" y="11"/>
                  <a:pt x="2029" y="11"/>
                  <a:pt x="2036" y="11"/>
                </a:cubicBezTo>
                <a:cubicBezTo>
                  <a:pt x="2038" y="11"/>
                  <a:pt x="2039" y="13"/>
                  <a:pt x="2038" y="14"/>
                </a:cubicBezTo>
                <a:cubicBezTo>
                  <a:pt x="2036" y="17"/>
                  <a:pt x="2039" y="18"/>
                  <a:pt x="2039" y="18"/>
                </a:cubicBezTo>
                <a:cubicBezTo>
                  <a:pt x="2044" y="17"/>
                  <a:pt x="2048" y="20"/>
                  <a:pt x="2052" y="20"/>
                </a:cubicBezTo>
                <a:cubicBezTo>
                  <a:pt x="2059" y="20"/>
                  <a:pt x="2067" y="20"/>
                  <a:pt x="2074" y="20"/>
                </a:cubicBezTo>
                <a:cubicBezTo>
                  <a:pt x="2078" y="20"/>
                  <a:pt x="2083" y="19"/>
                  <a:pt x="2088" y="15"/>
                </a:cubicBezTo>
                <a:cubicBezTo>
                  <a:pt x="2082" y="15"/>
                  <a:pt x="2078" y="12"/>
                  <a:pt x="2073" y="13"/>
                </a:cubicBezTo>
                <a:cubicBezTo>
                  <a:pt x="2072" y="13"/>
                  <a:pt x="2071" y="12"/>
                  <a:pt x="2071" y="11"/>
                </a:cubicBezTo>
                <a:cubicBezTo>
                  <a:pt x="2072" y="11"/>
                  <a:pt x="2072" y="10"/>
                  <a:pt x="2072" y="10"/>
                </a:cubicBezTo>
                <a:cubicBezTo>
                  <a:pt x="2075" y="9"/>
                  <a:pt x="2077" y="7"/>
                  <a:pt x="2080" y="8"/>
                </a:cubicBezTo>
                <a:cubicBezTo>
                  <a:pt x="2086" y="11"/>
                  <a:pt x="2093" y="11"/>
                  <a:pt x="2099" y="13"/>
                </a:cubicBezTo>
                <a:cubicBezTo>
                  <a:pt x="2100" y="13"/>
                  <a:pt x="2101" y="14"/>
                  <a:pt x="2102" y="15"/>
                </a:cubicBezTo>
                <a:cubicBezTo>
                  <a:pt x="2105" y="20"/>
                  <a:pt x="2110" y="19"/>
                  <a:pt x="2115" y="18"/>
                </a:cubicBezTo>
                <a:cubicBezTo>
                  <a:pt x="2118" y="17"/>
                  <a:pt x="2124" y="16"/>
                  <a:pt x="2126" y="11"/>
                </a:cubicBezTo>
                <a:cubicBezTo>
                  <a:pt x="2126" y="8"/>
                  <a:pt x="2129" y="7"/>
                  <a:pt x="2132" y="8"/>
                </a:cubicBezTo>
                <a:cubicBezTo>
                  <a:pt x="2133" y="9"/>
                  <a:pt x="2133" y="10"/>
                  <a:pt x="2134" y="10"/>
                </a:cubicBezTo>
                <a:cubicBezTo>
                  <a:pt x="2142" y="9"/>
                  <a:pt x="2151" y="13"/>
                  <a:pt x="2159" y="11"/>
                </a:cubicBezTo>
                <a:cubicBezTo>
                  <a:pt x="2169" y="9"/>
                  <a:pt x="2180" y="11"/>
                  <a:pt x="2190" y="5"/>
                </a:cubicBezTo>
                <a:cubicBezTo>
                  <a:pt x="2192" y="4"/>
                  <a:pt x="2194" y="5"/>
                  <a:pt x="2196" y="4"/>
                </a:cubicBezTo>
                <a:cubicBezTo>
                  <a:pt x="2199" y="4"/>
                  <a:pt x="2200" y="7"/>
                  <a:pt x="2201" y="9"/>
                </a:cubicBezTo>
                <a:cubicBezTo>
                  <a:pt x="2202" y="9"/>
                  <a:pt x="2200" y="11"/>
                  <a:pt x="2198" y="11"/>
                </a:cubicBezTo>
                <a:cubicBezTo>
                  <a:pt x="2196" y="11"/>
                  <a:pt x="2196" y="13"/>
                  <a:pt x="2197" y="14"/>
                </a:cubicBezTo>
                <a:cubicBezTo>
                  <a:pt x="2197" y="15"/>
                  <a:pt x="2199" y="15"/>
                  <a:pt x="2200" y="15"/>
                </a:cubicBezTo>
                <a:cubicBezTo>
                  <a:pt x="2205" y="12"/>
                  <a:pt x="2211" y="13"/>
                  <a:pt x="2214" y="7"/>
                </a:cubicBezTo>
                <a:cubicBezTo>
                  <a:pt x="2218" y="6"/>
                  <a:pt x="2220" y="3"/>
                  <a:pt x="2224" y="3"/>
                </a:cubicBezTo>
                <a:cubicBezTo>
                  <a:pt x="2227" y="3"/>
                  <a:pt x="2230" y="2"/>
                  <a:pt x="2232" y="6"/>
                </a:cubicBezTo>
                <a:cubicBezTo>
                  <a:pt x="2233" y="9"/>
                  <a:pt x="2237" y="9"/>
                  <a:pt x="2239" y="11"/>
                </a:cubicBezTo>
                <a:cubicBezTo>
                  <a:pt x="2241" y="12"/>
                  <a:pt x="2242" y="9"/>
                  <a:pt x="2245" y="9"/>
                </a:cubicBezTo>
                <a:cubicBezTo>
                  <a:pt x="2246" y="9"/>
                  <a:pt x="2246" y="7"/>
                  <a:pt x="2245" y="7"/>
                </a:cubicBezTo>
                <a:cubicBezTo>
                  <a:pt x="2243" y="6"/>
                  <a:pt x="2242" y="5"/>
                  <a:pt x="2240" y="4"/>
                </a:cubicBezTo>
                <a:cubicBezTo>
                  <a:pt x="2239" y="4"/>
                  <a:pt x="2238" y="4"/>
                  <a:pt x="2238" y="2"/>
                </a:cubicBezTo>
                <a:cubicBezTo>
                  <a:pt x="2238" y="1"/>
                  <a:pt x="2240" y="1"/>
                  <a:pt x="2241" y="1"/>
                </a:cubicBezTo>
                <a:cubicBezTo>
                  <a:pt x="2252" y="1"/>
                  <a:pt x="2264" y="0"/>
                  <a:pt x="2275" y="1"/>
                </a:cubicBezTo>
                <a:cubicBezTo>
                  <a:pt x="2287" y="3"/>
                  <a:pt x="2299" y="2"/>
                  <a:pt x="2311" y="3"/>
                </a:cubicBezTo>
                <a:cubicBezTo>
                  <a:pt x="2313" y="3"/>
                  <a:pt x="2314" y="2"/>
                  <a:pt x="2315" y="4"/>
                </a:cubicBezTo>
                <a:cubicBezTo>
                  <a:pt x="2315" y="6"/>
                  <a:pt x="2313" y="8"/>
                  <a:pt x="2312" y="8"/>
                </a:cubicBezTo>
                <a:cubicBezTo>
                  <a:pt x="2309" y="8"/>
                  <a:pt x="2306" y="9"/>
                  <a:pt x="2303" y="7"/>
                </a:cubicBezTo>
                <a:cubicBezTo>
                  <a:pt x="2298" y="5"/>
                  <a:pt x="2292" y="7"/>
                  <a:pt x="2287" y="6"/>
                </a:cubicBezTo>
                <a:cubicBezTo>
                  <a:pt x="2284" y="9"/>
                  <a:pt x="2281" y="8"/>
                  <a:pt x="2279" y="8"/>
                </a:cubicBezTo>
                <a:cubicBezTo>
                  <a:pt x="2275" y="8"/>
                  <a:pt x="2272" y="8"/>
                  <a:pt x="2271" y="12"/>
                </a:cubicBezTo>
                <a:cubicBezTo>
                  <a:pt x="2271" y="14"/>
                  <a:pt x="2269" y="15"/>
                  <a:pt x="2268" y="16"/>
                </a:cubicBezTo>
                <a:cubicBezTo>
                  <a:pt x="2269" y="18"/>
                  <a:pt x="2272" y="16"/>
                  <a:pt x="2273" y="17"/>
                </a:cubicBezTo>
                <a:cubicBezTo>
                  <a:pt x="2283" y="17"/>
                  <a:pt x="2292" y="17"/>
                  <a:pt x="2301" y="17"/>
                </a:cubicBezTo>
                <a:cubicBezTo>
                  <a:pt x="2307" y="17"/>
                  <a:pt x="2312" y="16"/>
                  <a:pt x="2318" y="18"/>
                </a:cubicBezTo>
                <a:cubicBezTo>
                  <a:pt x="2322" y="20"/>
                  <a:pt x="2326" y="21"/>
                  <a:pt x="2331" y="20"/>
                </a:cubicBezTo>
                <a:cubicBezTo>
                  <a:pt x="2333" y="20"/>
                  <a:pt x="2334" y="21"/>
                  <a:pt x="2335" y="22"/>
                </a:cubicBezTo>
                <a:cubicBezTo>
                  <a:pt x="2336" y="23"/>
                  <a:pt x="2336" y="24"/>
                  <a:pt x="2335" y="25"/>
                </a:cubicBezTo>
                <a:cubicBezTo>
                  <a:pt x="2333" y="27"/>
                  <a:pt x="2332" y="29"/>
                  <a:pt x="2328" y="29"/>
                </a:cubicBezTo>
                <a:cubicBezTo>
                  <a:pt x="2325" y="28"/>
                  <a:pt x="2322" y="29"/>
                  <a:pt x="2317" y="29"/>
                </a:cubicBezTo>
                <a:cubicBezTo>
                  <a:pt x="2321" y="31"/>
                  <a:pt x="2323" y="30"/>
                  <a:pt x="2326" y="30"/>
                </a:cubicBezTo>
                <a:cubicBezTo>
                  <a:pt x="2333" y="31"/>
                  <a:pt x="2340" y="31"/>
                  <a:pt x="2347" y="30"/>
                </a:cubicBezTo>
                <a:cubicBezTo>
                  <a:pt x="2349" y="30"/>
                  <a:pt x="2350" y="32"/>
                  <a:pt x="2350" y="33"/>
                </a:cubicBezTo>
                <a:cubicBezTo>
                  <a:pt x="2350" y="35"/>
                  <a:pt x="2349" y="36"/>
                  <a:pt x="2347" y="36"/>
                </a:cubicBezTo>
                <a:cubicBezTo>
                  <a:pt x="2344" y="36"/>
                  <a:pt x="2340" y="35"/>
                  <a:pt x="2338" y="36"/>
                </a:cubicBezTo>
                <a:cubicBezTo>
                  <a:pt x="2335" y="38"/>
                  <a:pt x="2332" y="36"/>
                  <a:pt x="2329" y="39"/>
                </a:cubicBezTo>
                <a:cubicBezTo>
                  <a:pt x="2328" y="40"/>
                  <a:pt x="2324" y="39"/>
                  <a:pt x="2322" y="39"/>
                </a:cubicBezTo>
                <a:cubicBezTo>
                  <a:pt x="2323" y="42"/>
                  <a:pt x="2325" y="41"/>
                  <a:pt x="2326" y="41"/>
                </a:cubicBezTo>
                <a:cubicBezTo>
                  <a:pt x="2335" y="41"/>
                  <a:pt x="2343" y="41"/>
                  <a:pt x="2351" y="41"/>
                </a:cubicBezTo>
                <a:cubicBezTo>
                  <a:pt x="2353" y="41"/>
                  <a:pt x="2355" y="40"/>
                  <a:pt x="2355" y="42"/>
                </a:cubicBezTo>
                <a:cubicBezTo>
                  <a:pt x="2355" y="45"/>
                  <a:pt x="2353" y="45"/>
                  <a:pt x="2352" y="44"/>
                </a:cubicBezTo>
                <a:cubicBezTo>
                  <a:pt x="2346" y="44"/>
                  <a:pt x="2341" y="47"/>
                  <a:pt x="2336" y="48"/>
                </a:cubicBezTo>
                <a:cubicBezTo>
                  <a:pt x="2341" y="48"/>
                  <a:pt x="2346" y="48"/>
                  <a:pt x="2351" y="48"/>
                </a:cubicBezTo>
                <a:cubicBezTo>
                  <a:pt x="2352" y="48"/>
                  <a:pt x="2353" y="48"/>
                  <a:pt x="2353" y="50"/>
                </a:cubicBezTo>
                <a:cubicBezTo>
                  <a:pt x="2353" y="51"/>
                  <a:pt x="2353" y="53"/>
                  <a:pt x="2352" y="53"/>
                </a:cubicBezTo>
                <a:cubicBezTo>
                  <a:pt x="2350" y="52"/>
                  <a:pt x="2349" y="56"/>
                  <a:pt x="2347" y="55"/>
                </a:cubicBezTo>
                <a:cubicBezTo>
                  <a:pt x="2346" y="54"/>
                  <a:pt x="2344" y="55"/>
                  <a:pt x="2343" y="55"/>
                </a:cubicBezTo>
                <a:cubicBezTo>
                  <a:pt x="2334" y="54"/>
                  <a:pt x="2325" y="56"/>
                  <a:pt x="2317" y="57"/>
                </a:cubicBezTo>
                <a:cubicBezTo>
                  <a:pt x="2318" y="59"/>
                  <a:pt x="2320" y="59"/>
                  <a:pt x="2321" y="58"/>
                </a:cubicBezTo>
                <a:cubicBezTo>
                  <a:pt x="2325" y="57"/>
                  <a:pt x="2329" y="61"/>
                  <a:pt x="2334" y="59"/>
                </a:cubicBezTo>
                <a:cubicBezTo>
                  <a:pt x="2338" y="57"/>
                  <a:pt x="2343" y="58"/>
                  <a:pt x="2347" y="58"/>
                </a:cubicBezTo>
                <a:cubicBezTo>
                  <a:pt x="2349" y="58"/>
                  <a:pt x="2350" y="58"/>
                  <a:pt x="2352" y="58"/>
                </a:cubicBezTo>
                <a:cubicBezTo>
                  <a:pt x="2353" y="59"/>
                  <a:pt x="2353" y="60"/>
                  <a:pt x="2353" y="61"/>
                </a:cubicBezTo>
                <a:cubicBezTo>
                  <a:pt x="2352" y="62"/>
                  <a:pt x="2351" y="64"/>
                  <a:pt x="2349" y="64"/>
                </a:cubicBezTo>
                <a:cubicBezTo>
                  <a:pt x="2346" y="63"/>
                  <a:pt x="2343" y="63"/>
                  <a:pt x="2340" y="63"/>
                </a:cubicBezTo>
                <a:cubicBezTo>
                  <a:pt x="2336" y="63"/>
                  <a:pt x="2332" y="63"/>
                  <a:pt x="2328" y="63"/>
                </a:cubicBezTo>
                <a:cubicBezTo>
                  <a:pt x="2325" y="67"/>
                  <a:pt x="2320" y="63"/>
                  <a:pt x="2317" y="67"/>
                </a:cubicBezTo>
                <a:cubicBezTo>
                  <a:pt x="2313" y="66"/>
                  <a:pt x="2310" y="69"/>
                  <a:pt x="2306" y="69"/>
                </a:cubicBezTo>
                <a:cubicBezTo>
                  <a:pt x="2303" y="69"/>
                  <a:pt x="2302" y="70"/>
                  <a:pt x="2301" y="71"/>
                </a:cubicBezTo>
                <a:cubicBezTo>
                  <a:pt x="2302" y="72"/>
                  <a:pt x="2302" y="74"/>
                  <a:pt x="2303" y="75"/>
                </a:cubicBezTo>
                <a:cubicBezTo>
                  <a:pt x="2303" y="76"/>
                  <a:pt x="2305" y="76"/>
                  <a:pt x="2306" y="76"/>
                </a:cubicBezTo>
                <a:cubicBezTo>
                  <a:pt x="2314" y="76"/>
                  <a:pt x="2322" y="76"/>
                  <a:pt x="2330" y="76"/>
                </a:cubicBezTo>
                <a:cubicBezTo>
                  <a:pt x="2331" y="76"/>
                  <a:pt x="2332" y="75"/>
                  <a:pt x="2332" y="77"/>
                </a:cubicBezTo>
                <a:cubicBezTo>
                  <a:pt x="2332" y="78"/>
                  <a:pt x="2331" y="79"/>
                  <a:pt x="2330" y="79"/>
                </a:cubicBezTo>
                <a:cubicBezTo>
                  <a:pt x="2327" y="82"/>
                  <a:pt x="2323" y="81"/>
                  <a:pt x="2319" y="81"/>
                </a:cubicBezTo>
                <a:cubicBezTo>
                  <a:pt x="2316" y="81"/>
                  <a:pt x="2315" y="80"/>
                  <a:pt x="2315" y="84"/>
                </a:cubicBezTo>
                <a:cubicBezTo>
                  <a:pt x="2314" y="88"/>
                  <a:pt x="2310" y="89"/>
                  <a:pt x="2307" y="89"/>
                </a:cubicBezTo>
                <a:cubicBezTo>
                  <a:pt x="2306" y="90"/>
                  <a:pt x="2304" y="90"/>
                  <a:pt x="2302" y="90"/>
                </a:cubicBezTo>
                <a:cubicBezTo>
                  <a:pt x="2304" y="90"/>
                  <a:pt x="2302" y="90"/>
                  <a:pt x="2303" y="91"/>
                </a:cubicBezTo>
                <a:cubicBezTo>
                  <a:pt x="2303" y="91"/>
                  <a:pt x="2303" y="91"/>
                  <a:pt x="2303" y="91"/>
                </a:cubicBezTo>
                <a:cubicBezTo>
                  <a:pt x="2317" y="91"/>
                  <a:pt x="2330" y="91"/>
                  <a:pt x="2343" y="91"/>
                </a:cubicBezTo>
                <a:cubicBezTo>
                  <a:pt x="2344" y="91"/>
                  <a:pt x="2344" y="92"/>
                  <a:pt x="2344" y="92"/>
                </a:cubicBezTo>
                <a:cubicBezTo>
                  <a:pt x="2342" y="95"/>
                  <a:pt x="2337" y="94"/>
                  <a:pt x="2334" y="95"/>
                </a:cubicBezTo>
                <a:cubicBezTo>
                  <a:pt x="2336" y="99"/>
                  <a:pt x="2340" y="100"/>
                  <a:pt x="2342" y="102"/>
                </a:cubicBezTo>
                <a:cubicBezTo>
                  <a:pt x="2345" y="105"/>
                  <a:pt x="2345" y="105"/>
                  <a:pt x="2342" y="109"/>
                </a:cubicBezTo>
                <a:cubicBezTo>
                  <a:pt x="2341" y="109"/>
                  <a:pt x="2341" y="109"/>
                  <a:pt x="2341" y="109"/>
                </a:cubicBezTo>
                <a:cubicBezTo>
                  <a:pt x="2341" y="110"/>
                  <a:pt x="2340" y="112"/>
                  <a:pt x="2341" y="112"/>
                </a:cubicBezTo>
                <a:cubicBezTo>
                  <a:pt x="2346" y="113"/>
                  <a:pt x="2343" y="114"/>
                  <a:pt x="2342" y="116"/>
                </a:cubicBezTo>
                <a:cubicBezTo>
                  <a:pt x="2340" y="118"/>
                  <a:pt x="2340" y="118"/>
                  <a:pt x="2343" y="119"/>
                </a:cubicBezTo>
                <a:cubicBezTo>
                  <a:pt x="2345" y="119"/>
                  <a:pt x="2346" y="119"/>
                  <a:pt x="2346" y="121"/>
                </a:cubicBezTo>
                <a:cubicBezTo>
                  <a:pt x="2346" y="123"/>
                  <a:pt x="2346" y="124"/>
                  <a:pt x="2343" y="124"/>
                </a:cubicBezTo>
                <a:cubicBezTo>
                  <a:pt x="2339" y="125"/>
                  <a:pt x="2335" y="127"/>
                  <a:pt x="2331" y="128"/>
                </a:cubicBezTo>
                <a:cubicBezTo>
                  <a:pt x="2328" y="129"/>
                  <a:pt x="2326" y="131"/>
                  <a:pt x="2323" y="133"/>
                </a:cubicBezTo>
                <a:cubicBezTo>
                  <a:pt x="2322" y="133"/>
                  <a:pt x="2320" y="133"/>
                  <a:pt x="2318" y="133"/>
                </a:cubicBezTo>
                <a:cubicBezTo>
                  <a:pt x="2315" y="133"/>
                  <a:pt x="2311" y="133"/>
                  <a:pt x="2308" y="133"/>
                </a:cubicBezTo>
                <a:cubicBezTo>
                  <a:pt x="2305" y="133"/>
                  <a:pt x="2301" y="133"/>
                  <a:pt x="2298" y="133"/>
                </a:cubicBezTo>
                <a:cubicBezTo>
                  <a:pt x="2298" y="133"/>
                  <a:pt x="2298" y="134"/>
                  <a:pt x="2297" y="134"/>
                </a:cubicBezTo>
                <a:cubicBezTo>
                  <a:pt x="2297" y="135"/>
                  <a:pt x="2298" y="136"/>
                  <a:pt x="2298" y="136"/>
                </a:cubicBezTo>
                <a:cubicBezTo>
                  <a:pt x="2301" y="137"/>
                  <a:pt x="2305" y="136"/>
                  <a:pt x="2308" y="136"/>
                </a:cubicBezTo>
                <a:cubicBezTo>
                  <a:pt x="2309" y="137"/>
                  <a:pt x="2310" y="136"/>
                  <a:pt x="2311" y="137"/>
                </a:cubicBezTo>
                <a:cubicBezTo>
                  <a:pt x="2311" y="138"/>
                  <a:pt x="2311" y="139"/>
                  <a:pt x="2311" y="139"/>
                </a:cubicBezTo>
                <a:cubicBezTo>
                  <a:pt x="2306" y="140"/>
                  <a:pt x="2308" y="144"/>
                  <a:pt x="2308" y="147"/>
                </a:cubicBezTo>
                <a:cubicBezTo>
                  <a:pt x="2307" y="147"/>
                  <a:pt x="2306" y="147"/>
                  <a:pt x="2305" y="147"/>
                </a:cubicBezTo>
                <a:cubicBezTo>
                  <a:pt x="2300" y="147"/>
                  <a:pt x="2294" y="147"/>
                  <a:pt x="2289" y="149"/>
                </a:cubicBezTo>
                <a:cubicBezTo>
                  <a:pt x="2284" y="150"/>
                  <a:pt x="2279" y="151"/>
                  <a:pt x="2272" y="150"/>
                </a:cubicBezTo>
                <a:cubicBezTo>
                  <a:pt x="2277" y="153"/>
                  <a:pt x="2281" y="154"/>
                  <a:pt x="2285" y="154"/>
                </a:cubicBezTo>
                <a:cubicBezTo>
                  <a:pt x="2291" y="154"/>
                  <a:pt x="2296" y="155"/>
                  <a:pt x="2302" y="154"/>
                </a:cubicBezTo>
                <a:cubicBezTo>
                  <a:pt x="2306" y="153"/>
                  <a:pt x="2310" y="152"/>
                  <a:pt x="2314" y="152"/>
                </a:cubicBezTo>
                <a:cubicBezTo>
                  <a:pt x="2315" y="152"/>
                  <a:pt x="2316" y="152"/>
                  <a:pt x="2317" y="154"/>
                </a:cubicBezTo>
                <a:cubicBezTo>
                  <a:pt x="2317" y="155"/>
                  <a:pt x="2315" y="155"/>
                  <a:pt x="2315" y="156"/>
                </a:cubicBezTo>
                <a:cubicBezTo>
                  <a:pt x="2313" y="158"/>
                  <a:pt x="2310" y="157"/>
                  <a:pt x="2307" y="159"/>
                </a:cubicBezTo>
                <a:cubicBezTo>
                  <a:pt x="2314" y="159"/>
                  <a:pt x="2319" y="159"/>
                  <a:pt x="2325" y="159"/>
                </a:cubicBezTo>
                <a:cubicBezTo>
                  <a:pt x="2329" y="159"/>
                  <a:pt x="2332" y="160"/>
                  <a:pt x="2336" y="161"/>
                </a:cubicBezTo>
                <a:cubicBezTo>
                  <a:pt x="2338" y="161"/>
                  <a:pt x="2339" y="163"/>
                  <a:pt x="2339" y="165"/>
                </a:cubicBezTo>
                <a:cubicBezTo>
                  <a:pt x="2339" y="167"/>
                  <a:pt x="2337" y="168"/>
                  <a:pt x="2334" y="168"/>
                </a:cubicBezTo>
                <a:cubicBezTo>
                  <a:pt x="2332" y="167"/>
                  <a:pt x="2329" y="169"/>
                  <a:pt x="2326" y="166"/>
                </a:cubicBezTo>
                <a:cubicBezTo>
                  <a:pt x="2325" y="165"/>
                  <a:pt x="2322" y="166"/>
                  <a:pt x="2321" y="166"/>
                </a:cubicBezTo>
                <a:cubicBezTo>
                  <a:pt x="2314" y="169"/>
                  <a:pt x="2307" y="172"/>
                  <a:pt x="2299" y="171"/>
                </a:cubicBezTo>
                <a:cubicBezTo>
                  <a:pt x="2298" y="171"/>
                  <a:pt x="2297" y="172"/>
                  <a:pt x="2297" y="173"/>
                </a:cubicBezTo>
                <a:cubicBezTo>
                  <a:pt x="2297" y="174"/>
                  <a:pt x="2298" y="175"/>
                  <a:pt x="2299" y="175"/>
                </a:cubicBezTo>
                <a:cubicBezTo>
                  <a:pt x="2305" y="174"/>
                  <a:pt x="2309" y="176"/>
                  <a:pt x="2313" y="180"/>
                </a:cubicBezTo>
                <a:cubicBezTo>
                  <a:pt x="2314" y="182"/>
                  <a:pt x="2313" y="183"/>
                  <a:pt x="2311" y="184"/>
                </a:cubicBezTo>
                <a:cubicBezTo>
                  <a:pt x="2309" y="185"/>
                  <a:pt x="2309" y="185"/>
                  <a:pt x="2311" y="187"/>
                </a:cubicBezTo>
                <a:cubicBezTo>
                  <a:pt x="2314" y="189"/>
                  <a:pt x="2314" y="189"/>
                  <a:pt x="2311" y="190"/>
                </a:cubicBezTo>
                <a:cubicBezTo>
                  <a:pt x="2306" y="193"/>
                  <a:pt x="2301" y="193"/>
                  <a:pt x="2296" y="192"/>
                </a:cubicBezTo>
                <a:cubicBezTo>
                  <a:pt x="2292" y="190"/>
                  <a:pt x="2287" y="191"/>
                  <a:pt x="2284" y="187"/>
                </a:cubicBezTo>
                <a:cubicBezTo>
                  <a:pt x="2282" y="188"/>
                  <a:pt x="2280" y="185"/>
                  <a:pt x="2278" y="185"/>
                </a:cubicBezTo>
                <a:cubicBezTo>
                  <a:pt x="2274" y="185"/>
                  <a:pt x="2269" y="185"/>
                  <a:pt x="2263" y="185"/>
                </a:cubicBezTo>
                <a:cubicBezTo>
                  <a:pt x="2269" y="191"/>
                  <a:pt x="2275" y="193"/>
                  <a:pt x="2281" y="195"/>
                </a:cubicBezTo>
                <a:cubicBezTo>
                  <a:pt x="2287" y="197"/>
                  <a:pt x="2293" y="201"/>
                  <a:pt x="2299" y="203"/>
                </a:cubicBezTo>
                <a:cubicBezTo>
                  <a:pt x="2295" y="208"/>
                  <a:pt x="2289" y="205"/>
                  <a:pt x="2284" y="206"/>
                </a:cubicBezTo>
                <a:cubicBezTo>
                  <a:pt x="2283" y="207"/>
                  <a:pt x="2284" y="207"/>
                  <a:pt x="2285" y="208"/>
                </a:cubicBezTo>
                <a:cubicBezTo>
                  <a:pt x="2288" y="212"/>
                  <a:pt x="2287" y="213"/>
                  <a:pt x="2283" y="215"/>
                </a:cubicBezTo>
                <a:cubicBezTo>
                  <a:pt x="2275" y="218"/>
                  <a:pt x="2267" y="219"/>
                  <a:pt x="2259" y="218"/>
                </a:cubicBezTo>
                <a:cubicBezTo>
                  <a:pt x="2247" y="216"/>
                  <a:pt x="2235" y="217"/>
                  <a:pt x="2224" y="211"/>
                </a:cubicBezTo>
                <a:cubicBezTo>
                  <a:pt x="2218" y="212"/>
                  <a:pt x="2213" y="209"/>
                  <a:pt x="2208" y="209"/>
                </a:cubicBezTo>
                <a:cubicBezTo>
                  <a:pt x="2203" y="210"/>
                  <a:pt x="2198" y="211"/>
                  <a:pt x="2193" y="208"/>
                </a:cubicBezTo>
                <a:cubicBezTo>
                  <a:pt x="2192" y="207"/>
                  <a:pt x="2189" y="207"/>
                  <a:pt x="2190" y="210"/>
                </a:cubicBezTo>
                <a:cubicBezTo>
                  <a:pt x="2190" y="212"/>
                  <a:pt x="2190" y="213"/>
                  <a:pt x="2188" y="213"/>
                </a:cubicBezTo>
                <a:cubicBezTo>
                  <a:pt x="2183" y="212"/>
                  <a:pt x="2179" y="215"/>
                  <a:pt x="2175" y="212"/>
                </a:cubicBezTo>
                <a:cubicBezTo>
                  <a:pt x="2174" y="211"/>
                  <a:pt x="2173" y="211"/>
                  <a:pt x="2172" y="212"/>
                </a:cubicBezTo>
                <a:cubicBezTo>
                  <a:pt x="2170" y="213"/>
                  <a:pt x="2168" y="214"/>
                  <a:pt x="2165" y="216"/>
                </a:cubicBezTo>
                <a:cubicBezTo>
                  <a:pt x="2170" y="216"/>
                  <a:pt x="2174" y="219"/>
                  <a:pt x="2179" y="218"/>
                </a:cubicBezTo>
                <a:cubicBezTo>
                  <a:pt x="2183" y="218"/>
                  <a:pt x="2187" y="221"/>
                  <a:pt x="2191" y="220"/>
                </a:cubicBezTo>
                <a:cubicBezTo>
                  <a:pt x="2195" y="223"/>
                  <a:pt x="2200" y="220"/>
                  <a:pt x="2204" y="223"/>
                </a:cubicBezTo>
                <a:cubicBezTo>
                  <a:pt x="2205" y="224"/>
                  <a:pt x="2207" y="223"/>
                  <a:pt x="2207" y="225"/>
                </a:cubicBezTo>
                <a:cubicBezTo>
                  <a:pt x="2207" y="227"/>
                  <a:pt x="2205" y="228"/>
                  <a:pt x="2204" y="228"/>
                </a:cubicBezTo>
                <a:cubicBezTo>
                  <a:pt x="2203" y="229"/>
                  <a:pt x="2201" y="229"/>
                  <a:pt x="2200" y="229"/>
                </a:cubicBezTo>
                <a:cubicBezTo>
                  <a:pt x="2193" y="229"/>
                  <a:pt x="2186" y="229"/>
                  <a:pt x="2178" y="229"/>
                </a:cubicBezTo>
                <a:cubicBezTo>
                  <a:pt x="2174" y="229"/>
                  <a:pt x="2171" y="229"/>
                  <a:pt x="2167" y="230"/>
                </a:cubicBezTo>
                <a:cubicBezTo>
                  <a:pt x="2163" y="232"/>
                  <a:pt x="2159" y="229"/>
                  <a:pt x="2155" y="232"/>
                </a:cubicBezTo>
                <a:cubicBezTo>
                  <a:pt x="2155" y="232"/>
                  <a:pt x="2154" y="232"/>
                  <a:pt x="2154" y="232"/>
                </a:cubicBezTo>
                <a:cubicBezTo>
                  <a:pt x="2149" y="231"/>
                  <a:pt x="2145" y="230"/>
                  <a:pt x="2142" y="235"/>
                </a:cubicBezTo>
                <a:cubicBezTo>
                  <a:pt x="2142" y="236"/>
                  <a:pt x="2140" y="235"/>
                  <a:pt x="2139" y="236"/>
                </a:cubicBezTo>
                <a:cubicBezTo>
                  <a:pt x="2130" y="236"/>
                  <a:pt x="2120" y="237"/>
                  <a:pt x="2111" y="235"/>
                </a:cubicBezTo>
                <a:cubicBezTo>
                  <a:pt x="2098" y="233"/>
                  <a:pt x="2086" y="234"/>
                  <a:pt x="2074" y="234"/>
                </a:cubicBezTo>
                <a:cubicBezTo>
                  <a:pt x="2061" y="234"/>
                  <a:pt x="2049" y="234"/>
                  <a:pt x="2036" y="234"/>
                </a:cubicBezTo>
                <a:cubicBezTo>
                  <a:pt x="2030" y="234"/>
                  <a:pt x="2024" y="233"/>
                  <a:pt x="2019" y="231"/>
                </a:cubicBezTo>
                <a:cubicBezTo>
                  <a:pt x="2014" y="229"/>
                  <a:pt x="2011" y="233"/>
                  <a:pt x="2006" y="232"/>
                </a:cubicBezTo>
                <a:cubicBezTo>
                  <a:pt x="2004" y="235"/>
                  <a:pt x="2001" y="234"/>
                  <a:pt x="1999" y="234"/>
                </a:cubicBezTo>
                <a:cubicBezTo>
                  <a:pt x="1992" y="233"/>
                  <a:pt x="1985" y="235"/>
                  <a:pt x="1978" y="232"/>
                </a:cubicBezTo>
                <a:cubicBezTo>
                  <a:pt x="1976" y="231"/>
                  <a:pt x="1973" y="232"/>
                  <a:pt x="1970" y="232"/>
                </a:cubicBezTo>
                <a:cubicBezTo>
                  <a:pt x="1968" y="232"/>
                  <a:pt x="1967" y="232"/>
                  <a:pt x="1967" y="234"/>
                </a:cubicBezTo>
                <a:cubicBezTo>
                  <a:pt x="1967" y="236"/>
                  <a:pt x="1967" y="238"/>
                  <a:pt x="1969" y="237"/>
                </a:cubicBezTo>
                <a:cubicBezTo>
                  <a:pt x="1972" y="237"/>
                  <a:pt x="1973" y="238"/>
                  <a:pt x="1975" y="241"/>
                </a:cubicBezTo>
                <a:cubicBezTo>
                  <a:pt x="1968" y="240"/>
                  <a:pt x="1963" y="244"/>
                  <a:pt x="1957" y="242"/>
                </a:cubicBezTo>
                <a:cubicBezTo>
                  <a:pt x="1942" y="239"/>
                  <a:pt x="1927" y="242"/>
                  <a:pt x="1912" y="240"/>
                </a:cubicBezTo>
                <a:cubicBezTo>
                  <a:pt x="1903" y="239"/>
                  <a:pt x="1895" y="239"/>
                  <a:pt x="1887" y="239"/>
                </a:cubicBezTo>
                <a:cubicBezTo>
                  <a:pt x="1879" y="239"/>
                  <a:pt x="1870" y="239"/>
                  <a:pt x="1862" y="239"/>
                </a:cubicBezTo>
                <a:cubicBezTo>
                  <a:pt x="1859" y="239"/>
                  <a:pt x="1859" y="238"/>
                  <a:pt x="1857" y="236"/>
                </a:cubicBezTo>
                <a:cubicBezTo>
                  <a:pt x="1854" y="233"/>
                  <a:pt x="1850" y="230"/>
                  <a:pt x="1845" y="230"/>
                </a:cubicBezTo>
                <a:cubicBezTo>
                  <a:pt x="1841" y="231"/>
                  <a:pt x="1837" y="230"/>
                  <a:pt x="1834" y="230"/>
                </a:cubicBezTo>
                <a:cubicBezTo>
                  <a:pt x="1832" y="230"/>
                  <a:pt x="1831" y="230"/>
                  <a:pt x="1830" y="229"/>
                </a:cubicBezTo>
                <a:cubicBezTo>
                  <a:pt x="1825" y="225"/>
                  <a:pt x="1825" y="225"/>
                  <a:pt x="1820" y="225"/>
                </a:cubicBezTo>
                <a:cubicBezTo>
                  <a:pt x="1814" y="225"/>
                  <a:pt x="1807" y="225"/>
                  <a:pt x="1800" y="225"/>
                </a:cubicBezTo>
                <a:cubicBezTo>
                  <a:pt x="1795" y="225"/>
                  <a:pt x="1795" y="225"/>
                  <a:pt x="1792" y="231"/>
                </a:cubicBezTo>
                <a:cubicBezTo>
                  <a:pt x="1790" y="233"/>
                  <a:pt x="1789" y="234"/>
                  <a:pt x="1786" y="234"/>
                </a:cubicBezTo>
                <a:cubicBezTo>
                  <a:pt x="1784" y="233"/>
                  <a:pt x="1783" y="234"/>
                  <a:pt x="1783" y="237"/>
                </a:cubicBezTo>
                <a:cubicBezTo>
                  <a:pt x="1782" y="241"/>
                  <a:pt x="1777" y="244"/>
                  <a:pt x="1773" y="242"/>
                </a:cubicBezTo>
                <a:cubicBezTo>
                  <a:pt x="1771" y="240"/>
                  <a:pt x="1768" y="242"/>
                  <a:pt x="1766" y="239"/>
                </a:cubicBezTo>
                <a:cubicBezTo>
                  <a:pt x="1765" y="237"/>
                  <a:pt x="1763" y="234"/>
                  <a:pt x="1761" y="234"/>
                </a:cubicBezTo>
                <a:cubicBezTo>
                  <a:pt x="1757" y="234"/>
                  <a:pt x="1754" y="231"/>
                  <a:pt x="1750" y="232"/>
                </a:cubicBezTo>
                <a:cubicBezTo>
                  <a:pt x="1746" y="233"/>
                  <a:pt x="1743" y="232"/>
                  <a:pt x="1740" y="230"/>
                </a:cubicBezTo>
                <a:cubicBezTo>
                  <a:pt x="1738" y="228"/>
                  <a:pt x="1737" y="229"/>
                  <a:pt x="1735" y="229"/>
                </a:cubicBezTo>
                <a:cubicBezTo>
                  <a:pt x="1729" y="229"/>
                  <a:pt x="1723" y="228"/>
                  <a:pt x="1716" y="229"/>
                </a:cubicBezTo>
                <a:cubicBezTo>
                  <a:pt x="1713" y="229"/>
                  <a:pt x="1708" y="226"/>
                  <a:pt x="1706" y="232"/>
                </a:cubicBezTo>
                <a:cubicBezTo>
                  <a:pt x="1699" y="231"/>
                  <a:pt x="1693" y="236"/>
                  <a:pt x="1685" y="232"/>
                </a:cubicBezTo>
                <a:cubicBezTo>
                  <a:pt x="1684" y="232"/>
                  <a:pt x="1682" y="230"/>
                  <a:pt x="1680" y="230"/>
                </a:cubicBezTo>
                <a:cubicBezTo>
                  <a:pt x="1678" y="230"/>
                  <a:pt x="1676" y="230"/>
                  <a:pt x="1673" y="230"/>
                </a:cubicBezTo>
                <a:cubicBezTo>
                  <a:pt x="1668" y="230"/>
                  <a:pt x="1663" y="230"/>
                  <a:pt x="1659" y="230"/>
                </a:cubicBezTo>
                <a:cubicBezTo>
                  <a:pt x="1656" y="230"/>
                  <a:pt x="1654" y="230"/>
                  <a:pt x="1652" y="231"/>
                </a:cubicBezTo>
                <a:cubicBezTo>
                  <a:pt x="1649" y="233"/>
                  <a:pt x="1645" y="233"/>
                  <a:pt x="1643" y="230"/>
                </a:cubicBezTo>
                <a:cubicBezTo>
                  <a:pt x="1641" y="228"/>
                  <a:pt x="1639" y="228"/>
                  <a:pt x="1637" y="229"/>
                </a:cubicBezTo>
                <a:cubicBezTo>
                  <a:pt x="1632" y="232"/>
                  <a:pt x="1626" y="230"/>
                  <a:pt x="1620" y="230"/>
                </a:cubicBezTo>
                <a:cubicBezTo>
                  <a:pt x="1616" y="231"/>
                  <a:pt x="1612" y="230"/>
                  <a:pt x="1608" y="232"/>
                </a:cubicBezTo>
                <a:cubicBezTo>
                  <a:pt x="1604" y="235"/>
                  <a:pt x="1598" y="235"/>
                  <a:pt x="1594" y="232"/>
                </a:cubicBezTo>
                <a:cubicBezTo>
                  <a:pt x="1590" y="229"/>
                  <a:pt x="1585" y="232"/>
                  <a:pt x="1581" y="229"/>
                </a:cubicBezTo>
                <a:cubicBezTo>
                  <a:pt x="1572" y="230"/>
                  <a:pt x="1563" y="227"/>
                  <a:pt x="1555" y="227"/>
                </a:cubicBezTo>
                <a:cubicBezTo>
                  <a:pt x="1552" y="227"/>
                  <a:pt x="1549" y="227"/>
                  <a:pt x="1546" y="225"/>
                </a:cubicBezTo>
                <a:cubicBezTo>
                  <a:pt x="1543" y="223"/>
                  <a:pt x="1540" y="225"/>
                  <a:pt x="1538" y="228"/>
                </a:cubicBezTo>
                <a:cubicBezTo>
                  <a:pt x="1537" y="230"/>
                  <a:pt x="1536" y="233"/>
                  <a:pt x="1535" y="234"/>
                </a:cubicBezTo>
                <a:cubicBezTo>
                  <a:pt x="1532" y="234"/>
                  <a:pt x="1529" y="234"/>
                  <a:pt x="1526" y="233"/>
                </a:cubicBezTo>
                <a:cubicBezTo>
                  <a:pt x="1520" y="231"/>
                  <a:pt x="1515" y="230"/>
                  <a:pt x="1508" y="230"/>
                </a:cubicBezTo>
                <a:cubicBezTo>
                  <a:pt x="1499" y="231"/>
                  <a:pt x="1491" y="228"/>
                  <a:pt x="1481" y="228"/>
                </a:cubicBezTo>
                <a:cubicBezTo>
                  <a:pt x="1475" y="229"/>
                  <a:pt x="1469" y="232"/>
                  <a:pt x="1463" y="230"/>
                </a:cubicBezTo>
                <a:cubicBezTo>
                  <a:pt x="1462" y="230"/>
                  <a:pt x="1459" y="231"/>
                  <a:pt x="1459" y="230"/>
                </a:cubicBezTo>
                <a:cubicBezTo>
                  <a:pt x="1455" y="225"/>
                  <a:pt x="1451" y="228"/>
                  <a:pt x="1447" y="228"/>
                </a:cubicBezTo>
                <a:cubicBezTo>
                  <a:pt x="1442" y="229"/>
                  <a:pt x="1436" y="229"/>
                  <a:pt x="1431" y="229"/>
                </a:cubicBezTo>
                <a:cubicBezTo>
                  <a:pt x="1425" y="228"/>
                  <a:pt x="1420" y="230"/>
                  <a:pt x="1414" y="231"/>
                </a:cubicBezTo>
                <a:cubicBezTo>
                  <a:pt x="1411" y="233"/>
                  <a:pt x="1408" y="231"/>
                  <a:pt x="1405" y="230"/>
                </a:cubicBezTo>
                <a:cubicBezTo>
                  <a:pt x="1400" y="228"/>
                  <a:pt x="1395" y="228"/>
                  <a:pt x="1391" y="226"/>
                </a:cubicBezTo>
                <a:cubicBezTo>
                  <a:pt x="1386" y="225"/>
                  <a:pt x="1381" y="226"/>
                  <a:pt x="1376" y="225"/>
                </a:cubicBezTo>
                <a:cubicBezTo>
                  <a:pt x="1371" y="225"/>
                  <a:pt x="1366" y="227"/>
                  <a:pt x="1361" y="227"/>
                </a:cubicBezTo>
                <a:cubicBezTo>
                  <a:pt x="1357" y="227"/>
                  <a:pt x="1353" y="230"/>
                  <a:pt x="1350" y="233"/>
                </a:cubicBezTo>
                <a:cubicBezTo>
                  <a:pt x="1347" y="237"/>
                  <a:pt x="1343" y="236"/>
                  <a:pt x="1338" y="235"/>
                </a:cubicBezTo>
                <a:cubicBezTo>
                  <a:pt x="1338" y="235"/>
                  <a:pt x="1337" y="233"/>
                  <a:pt x="1336" y="234"/>
                </a:cubicBezTo>
                <a:cubicBezTo>
                  <a:pt x="1330" y="237"/>
                  <a:pt x="1325" y="236"/>
                  <a:pt x="1319" y="234"/>
                </a:cubicBezTo>
                <a:cubicBezTo>
                  <a:pt x="1318" y="233"/>
                  <a:pt x="1316" y="234"/>
                  <a:pt x="1314" y="234"/>
                </a:cubicBezTo>
                <a:cubicBezTo>
                  <a:pt x="1306" y="234"/>
                  <a:pt x="1298" y="234"/>
                  <a:pt x="1289" y="234"/>
                </a:cubicBezTo>
                <a:cubicBezTo>
                  <a:pt x="1284" y="234"/>
                  <a:pt x="1279" y="233"/>
                  <a:pt x="1274" y="231"/>
                </a:cubicBezTo>
                <a:cubicBezTo>
                  <a:pt x="1269" y="229"/>
                  <a:pt x="1268" y="230"/>
                  <a:pt x="1265" y="234"/>
                </a:cubicBezTo>
                <a:cubicBezTo>
                  <a:pt x="1265" y="235"/>
                  <a:pt x="1264" y="236"/>
                  <a:pt x="1263" y="236"/>
                </a:cubicBezTo>
                <a:cubicBezTo>
                  <a:pt x="1263" y="235"/>
                  <a:pt x="1262" y="235"/>
                  <a:pt x="1262" y="236"/>
                </a:cubicBezTo>
                <a:cubicBezTo>
                  <a:pt x="1256" y="236"/>
                  <a:pt x="1250" y="234"/>
                  <a:pt x="1244" y="237"/>
                </a:cubicBezTo>
                <a:cubicBezTo>
                  <a:pt x="1240" y="235"/>
                  <a:pt x="1235" y="237"/>
                  <a:pt x="1231" y="237"/>
                </a:cubicBezTo>
                <a:cubicBezTo>
                  <a:pt x="1219" y="238"/>
                  <a:pt x="1207" y="235"/>
                  <a:pt x="1195" y="236"/>
                </a:cubicBezTo>
                <a:cubicBezTo>
                  <a:pt x="1192" y="236"/>
                  <a:pt x="1189" y="232"/>
                  <a:pt x="1186" y="235"/>
                </a:cubicBezTo>
                <a:cubicBezTo>
                  <a:pt x="1184" y="237"/>
                  <a:pt x="1180" y="234"/>
                  <a:pt x="1177" y="237"/>
                </a:cubicBezTo>
                <a:cubicBezTo>
                  <a:pt x="1172" y="237"/>
                  <a:pt x="1167" y="238"/>
                  <a:pt x="1162" y="236"/>
                </a:cubicBezTo>
                <a:cubicBezTo>
                  <a:pt x="1157" y="234"/>
                  <a:pt x="1152" y="235"/>
                  <a:pt x="1150" y="241"/>
                </a:cubicBezTo>
                <a:cubicBezTo>
                  <a:pt x="1148" y="243"/>
                  <a:pt x="1146" y="242"/>
                  <a:pt x="1144" y="242"/>
                </a:cubicBezTo>
                <a:cubicBezTo>
                  <a:pt x="1123" y="242"/>
                  <a:pt x="1103" y="243"/>
                  <a:pt x="1083" y="242"/>
                </a:cubicBezTo>
                <a:cubicBezTo>
                  <a:pt x="1077" y="242"/>
                  <a:pt x="1071" y="244"/>
                  <a:pt x="1066" y="246"/>
                </a:cubicBezTo>
                <a:cubicBezTo>
                  <a:pt x="1063" y="248"/>
                  <a:pt x="1060" y="249"/>
                  <a:pt x="1057" y="247"/>
                </a:cubicBezTo>
                <a:cubicBezTo>
                  <a:pt x="1053" y="245"/>
                  <a:pt x="1049" y="247"/>
                  <a:pt x="1045" y="246"/>
                </a:cubicBezTo>
                <a:cubicBezTo>
                  <a:pt x="1044" y="246"/>
                  <a:pt x="1043" y="246"/>
                  <a:pt x="1043" y="247"/>
                </a:cubicBezTo>
                <a:cubicBezTo>
                  <a:pt x="1043" y="251"/>
                  <a:pt x="1040" y="249"/>
                  <a:pt x="1039" y="249"/>
                </a:cubicBezTo>
                <a:cubicBezTo>
                  <a:pt x="1035" y="250"/>
                  <a:pt x="1031" y="249"/>
                  <a:pt x="1027" y="251"/>
                </a:cubicBezTo>
                <a:cubicBezTo>
                  <a:pt x="1023" y="253"/>
                  <a:pt x="1021" y="251"/>
                  <a:pt x="1020" y="245"/>
                </a:cubicBezTo>
                <a:cubicBezTo>
                  <a:pt x="1020" y="245"/>
                  <a:pt x="1020" y="244"/>
                  <a:pt x="1020" y="242"/>
                </a:cubicBezTo>
                <a:cubicBezTo>
                  <a:pt x="1010" y="242"/>
                  <a:pt x="1000" y="241"/>
                  <a:pt x="990" y="243"/>
                </a:cubicBezTo>
                <a:cubicBezTo>
                  <a:pt x="983" y="244"/>
                  <a:pt x="976" y="243"/>
                  <a:pt x="970" y="247"/>
                </a:cubicBezTo>
                <a:cubicBezTo>
                  <a:pt x="967" y="248"/>
                  <a:pt x="965" y="248"/>
                  <a:pt x="963" y="248"/>
                </a:cubicBezTo>
                <a:cubicBezTo>
                  <a:pt x="944" y="248"/>
                  <a:pt x="925" y="248"/>
                  <a:pt x="906" y="248"/>
                </a:cubicBezTo>
                <a:cubicBezTo>
                  <a:pt x="903" y="248"/>
                  <a:pt x="900" y="248"/>
                  <a:pt x="898" y="248"/>
                </a:cubicBezTo>
                <a:cubicBezTo>
                  <a:pt x="895" y="247"/>
                  <a:pt x="894" y="250"/>
                  <a:pt x="892" y="250"/>
                </a:cubicBezTo>
                <a:cubicBezTo>
                  <a:pt x="887" y="249"/>
                  <a:pt x="882" y="250"/>
                  <a:pt x="877" y="248"/>
                </a:cubicBezTo>
                <a:cubicBezTo>
                  <a:pt x="873" y="246"/>
                  <a:pt x="869" y="249"/>
                  <a:pt x="864" y="246"/>
                </a:cubicBezTo>
                <a:cubicBezTo>
                  <a:pt x="861" y="245"/>
                  <a:pt x="857" y="246"/>
                  <a:pt x="853" y="246"/>
                </a:cubicBezTo>
                <a:cubicBezTo>
                  <a:pt x="852" y="246"/>
                  <a:pt x="852" y="245"/>
                  <a:pt x="851" y="244"/>
                </a:cubicBezTo>
                <a:cubicBezTo>
                  <a:pt x="851" y="243"/>
                  <a:pt x="852" y="243"/>
                  <a:pt x="853" y="243"/>
                </a:cubicBezTo>
                <a:cubicBezTo>
                  <a:pt x="855" y="242"/>
                  <a:pt x="857" y="242"/>
                  <a:pt x="859" y="242"/>
                </a:cubicBezTo>
                <a:cubicBezTo>
                  <a:pt x="880" y="242"/>
                  <a:pt x="901" y="242"/>
                  <a:pt x="922" y="242"/>
                </a:cubicBezTo>
                <a:cubicBezTo>
                  <a:pt x="924" y="242"/>
                  <a:pt x="926" y="243"/>
                  <a:pt x="928" y="242"/>
                </a:cubicBezTo>
                <a:cubicBezTo>
                  <a:pt x="930" y="242"/>
                  <a:pt x="931" y="241"/>
                  <a:pt x="931" y="239"/>
                </a:cubicBezTo>
                <a:cubicBezTo>
                  <a:pt x="931" y="237"/>
                  <a:pt x="929" y="237"/>
                  <a:pt x="928" y="237"/>
                </a:cubicBezTo>
                <a:cubicBezTo>
                  <a:pt x="923" y="237"/>
                  <a:pt x="919" y="239"/>
                  <a:pt x="914" y="236"/>
                </a:cubicBezTo>
                <a:cubicBezTo>
                  <a:pt x="913" y="235"/>
                  <a:pt x="911" y="235"/>
                  <a:pt x="909" y="236"/>
                </a:cubicBezTo>
                <a:cubicBezTo>
                  <a:pt x="909" y="236"/>
                  <a:pt x="908" y="237"/>
                  <a:pt x="908" y="237"/>
                </a:cubicBezTo>
                <a:cubicBezTo>
                  <a:pt x="903" y="238"/>
                  <a:pt x="899" y="235"/>
                  <a:pt x="895" y="236"/>
                </a:cubicBezTo>
                <a:cubicBezTo>
                  <a:pt x="890" y="237"/>
                  <a:pt x="887" y="237"/>
                  <a:pt x="882" y="236"/>
                </a:cubicBezTo>
                <a:cubicBezTo>
                  <a:pt x="877" y="235"/>
                  <a:pt x="871" y="235"/>
                  <a:pt x="866" y="236"/>
                </a:cubicBezTo>
                <a:cubicBezTo>
                  <a:pt x="855" y="236"/>
                  <a:pt x="845" y="238"/>
                  <a:pt x="835" y="241"/>
                </a:cubicBezTo>
                <a:cubicBezTo>
                  <a:pt x="831" y="242"/>
                  <a:pt x="829" y="245"/>
                  <a:pt x="825" y="244"/>
                </a:cubicBezTo>
                <a:cubicBezTo>
                  <a:pt x="822" y="248"/>
                  <a:pt x="820" y="244"/>
                  <a:pt x="817" y="244"/>
                </a:cubicBezTo>
                <a:cubicBezTo>
                  <a:pt x="816" y="243"/>
                  <a:pt x="815" y="242"/>
                  <a:pt x="814" y="241"/>
                </a:cubicBezTo>
                <a:cubicBezTo>
                  <a:pt x="813" y="239"/>
                  <a:pt x="810" y="238"/>
                  <a:pt x="809" y="239"/>
                </a:cubicBezTo>
                <a:cubicBezTo>
                  <a:pt x="804" y="242"/>
                  <a:pt x="798" y="240"/>
                  <a:pt x="793" y="241"/>
                </a:cubicBezTo>
                <a:cubicBezTo>
                  <a:pt x="791" y="241"/>
                  <a:pt x="790" y="240"/>
                  <a:pt x="789" y="239"/>
                </a:cubicBezTo>
                <a:cubicBezTo>
                  <a:pt x="788" y="237"/>
                  <a:pt x="786" y="235"/>
                  <a:pt x="785" y="234"/>
                </a:cubicBezTo>
                <a:cubicBezTo>
                  <a:pt x="782" y="234"/>
                  <a:pt x="782" y="235"/>
                  <a:pt x="782" y="236"/>
                </a:cubicBezTo>
                <a:cubicBezTo>
                  <a:pt x="783" y="241"/>
                  <a:pt x="778" y="243"/>
                  <a:pt x="776" y="246"/>
                </a:cubicBezTo>
                <a:cubicBezTo>
                  <a:pt x="775" y="247"/>
                  <a:pt x="774" y="245"/>
                  <a:pt x="773" y="245"/>
                </a:cubicBezTo>
                <a:cubicBezTo>
                  <a:pt x="771" y="244"/>
                  <a:pt x="768" y="242"/>
                  <a:pt x="765" y="242"/>
                </a:cubicBezTo>
                <a:cubicBezTo>
                  <a:pt x="764" y="243"/>
                  <a:pt x="763" y="243"/>
                  <a:pt x="763" y="241"/>
                </a:cubicBezTo>
                <a:cubicBezTo>
                  <a:pt x="762" y="237"/>
                  <a:pt x="759" y="237"/>
                  <a:pt x="756" y="237"/>
                </a:cubicBezTo>
                <a:cubicBezTo>
                  <a:pt x="753" y="237"/>
                  <a:pt x="750" y="236"/>
                  <a:pt x="749" y="241"/>
                </a:cubicBezTo>
                <a:cubicBezTo>
                  <a:pt x="749" y="243"/>
                  <a:pt x="747" y="242"/>
                  <a:pt x="747" y="243"/>
                </a:cubicBezTo>
                <a:cubicBezTo>
                  <a:pt x="745" y="244"/>
                  <a:pt x="741" y="244"/>
                  <a:pt x="742" y="248"/>
                </a:cubicBezTo>
                <a:cubicBezTo>
                  <a:pt x="739" y="254"/>
                  <a:pt x="733" y="255"/>
                  <a:pt x="727" y="249"/>
                </a:cubicBezTo>
                <a:cubicBezTo>
                  <a:pt x="725" y="247"/>
                  <a:pt x="722" y="244"/>
                  <a:pt x="720" y="242"/>
                </a:cubicBezTo>
                <a:cubicBezTo>
                  <a:pt x="717" y="239"/>
                  <a:pt x="714" y="239"/>
                  <a:pt x="711" y="239"/>
                </a:cubicBezTo>
                <a:cubicBezTo>
                  <a:pt x="711" y="241"/>
                  <a:pt x="711" y="242"/>
                  <a:pt x="711" y="244"/>
                </a:cubicBezTo>
                <a:cubicBezTo>
                  <a:pt x="711" y="246"/>
                  <a:pt x="710" y="248"/>
                  <a:pt x="707" y="250"/>
                </a:cubicBezTo>
                <a:cubicBezTo>
                  <a:pt x="705" y="250"/>
                  <a:pt x="703" y="252"/>
                  <a:pt x="701" y="250"/>
                </a:cubicBezTo>
                <a:cubicBezTo>
                  <a:pt x="699" y="248"/>
                  <a:pt x="697" y="247"/>
                  <a:pt x="695" y="248"/>
                </a:cubicBezTo>
                <a:cubicBezTo>
                  <a:pt x="691" y="249"/>
                  <a:pt x="691" y="244"/>
                  <a:pt x="688" y="244"/>
                </a:cubicBezTo>
                <a:cubicBezTo>
                  <a:pt x="685" y="245"/>
                  <a:pt x="685" y="243"/>
                  <a:pt x="684" y="240"/>
                </a:cubicBezTo>
                <a:cubicBezTo>
                  <a:pt x="684" y="239"/>
                  <a:pt x="683" y="238"/>
                  <a:pt x="682" y="237"/>
                </a:cubicBezTo>
                <a:cubicBezTo>
                  <a:pt x="678" y="235"/>
                  <a:pt x="676" y="232"/>
                  <a:pt x="673" y="230"/>
                </a:cubicBezTo>
                <a:cubicBezTo>
                  <a:pt x="671" y="228"/>
                  <a:pt x="667" y="228"/>
                  <a:pt x="665" y="230"/>
                </a:cubicBezTo>
                <a:cubicBezTo>
                  <a:pt x="664" y="231"/>
                  <a:pt x="663" y="232"/>
                  <a:pt x="662" y="233"/>
                </a:cubicBezTo>
                <a:cubicBezTo>
                  <a:pt x="657" y="238"/>
                  <a:pt x="656" y="239"/>
                  <a:pt x="648" y="242"/>
                </a:cubicBezTo>
                <a:cubicBezTo>
                  <a:pt x="645" y="243"/>
                  <a:pt x="646" y="246"/>
                  <a:pt x="647" y="247"/>
                </a:cubicBezTo>
                <a:cubicBezTo>
                  <a:pt x="647" y="248"/>
                  <a:pt x="649" y="250"/>
                  <a:pt x="647" y="252"/>
                </a:cubicBezTo>
                <a:cubicBezTo>
                  <a:pt x="644" y="254"/>
                  <a:pt x="642" y="258"/>
                  <a:pt x="638" y="256"/>
                </a:cubicBezTo>
                <a:cubicBezTo>
                  <a:pt x="634" y="254"/>
                  <a:pt x="630" y="255"/>
                  <a:pt x="627" y="254"/>
                </a:cubicBezTo>
                <a:cubicBezTo>
                  <a:pt x="624" y="254"/>
                  <a:pt x="621" y="251"/>
                  <a:pt x="617" y="251"/>
                </a:cubicBezTo>
                <a:cubicBezTo>
                  <a:pt x="616" y="251"/>
                  <a:pt x="616" y="251"/>
                  <a:pt x="615" y="250"/>
                </a:cubicBezTo>
                <a:cubicBezTo>
                  <a:pt x="612" y="247"/>
                  <a:pt x="609" y="245"/>
                  <a:pt x="605" y="246"/>
                </a:cubicBezTo>
                <a:cubicBezTo>
                  <a:pt x="601" y="246"/>
                  <a:pt x="597" y="246"/>
                  <a:pt x="594" y="247"/>
                </a:cubicBezTo>
                <a:cubicBezTo>
                  <a:pt x="590" y="248"/>
                  <a:pt x="585" y="248"/>
                  <a:pt x="580" y="248"/>
                </a:cubicBezTo>
                <a:cubicBezTo>
                  <a:pt x="578" y="248"/>
                  <a:pt x="577" y="248"/>
                  <a:pt x="577" y="250"/>
                </a:cubicBezTo>
                <a:cubicBezTo>
                  <a:pt x="577" y="251"/>
                  <a:pt x="575" y="252"/>
                  <a:pt x="574" y="253"/>
                </a:cubicBezTo>
                <a:cubicBezTo>
                  <a:pt x="570" y="257"/>
                  <a:pt x="564" y="257"/>
                  <a:pt x="561" y="252"/>
                </a:cubicBezTo>
                <a:cubicBezTo>
                  <a:pt x="560" y="250"/>
                  <a:pt x="560" y="249"/>
                  <a:pt x="558" y="249"/>
                </a:cubicBezTo>
                <a:cubicBezTo>
                  <a:pt x="557" y="249"/>
                  <a:pt x="555" y="250"/>
                  <a:pt x="555" y="249"/>
                </a:cubicBezTo>
                <a:cubicBezTo>
                  <a:pt x="552" y="245"/>
                  <a:pt x="548" y="246"/>
                  <a:pt x="544" y="246"/>
                </a:cubicBezTo>
                <a:cubicBezTo>
                  <a:pt x="538" y="246"/>
                  <a:pt x="531" y="246"/>
                  <a:pt x="525" y="246"/>
                </a:cubicBezTo>
                <a:cubicBezTo>
                  <a:pt x="518" y="247"/>
                  <a:pt x="511" y="243"/>
                  <a:pt x="504" y="244"/>
                </a:cubicBezTo>
                <a:cubicBezTo>
                  <a:pt x="502" y="244"/>
                  <a:pt x="500" y="242"/>
                  <a:pt x="498" y="242"/>
                </a:cubicBezTo>
                <a:cubicBezTo>
                  <a:pt x="495" y="243"/>
                  <a:pt x="495" y="243"/>
                  <a:pt x="496" y="246"/>
                </a:cubicBezTo>
                <a:cubicBezTo>
                  <a:pt x="497" y="249"/>
                  <a:pt x="497" y="249"/>
                  <a:pt x="494" y="249"/>
                </a:cubicBezTo>
                <a:cubicBezTo>
                  <a:pt x="490" y="249"/>
                  <a:pt x="486" y="249"/>
                  <a:pt x="483" y="249"/>
                </a:cubicBezTo>
                <a:cubicBezTo>
                  <a:pt x="480" y="250"/>
                  <a:pt x="477" y="249"/>
                  <a:pt x="475" y="251"/>
                </a:cubicBezTo>
                <a:cubicBezTo>
                  <a:pt x="475" y="252"/>
                  <a:pt x="472" y="252"/>
                  <a:pt x="471" y="251"/>
                </a:cubicBezTo>
                <a:cubicBezTo>
                  <a:pt x="469" y="249"/>
                  <a:pt x="467" y="249"/>
                  <a:pt x="465" y="249"/>
                </a:cubicBezTo>
                <a:cubicBezTo>
                  <a:pt x="456" y="249"/>
                  <a:pt x="446" y="249"/>
                  <a:pt x="437" y="249"/>
                </a:cubicBezTo>
                <a:cubicBezTo>
                  <a:pt x="431" y="249"/>
                  <a:pt x="425" y="249"/>
                  <a:pt x="420" y="252"/>
                </a:cubicBezTo>
                <a:cubicBezTo>
                  <a:pt x="418" y="254"/>
                  <a:pt x="414" y="254"/>
                  <a:pt x="413" y="253"/>
                </a:cubicBezTo>
                <a:cubicBezTo>
                  <a:pt x="410" y="250"/>
                  <a:pt x="406" y="252"/>
                  <a:pt x="403" y="250"/>
                </a:cubicBezTo>
                <a:cubicBezTo>
                  <a:pt x="401" y="248"/>
                  <a:pt x="397" y="246"/>
                  <a:pt x="394" y="248"/>
                </a:cubicBezTo>
                <a:cubicBezTo>
                  <a:pt x="389" y="244"/>
                  <a:pt x="384" y="246"/>
                  <a:pt x="380" y="246"/>
                </a:cubicBezTo>
                <a:cubicBezTo>
                  <a:pt x="375" y="246"/>
                  <a:pt x="370" y="245"/>
                  <a:pt x="365" y="247"/>
                </a:cubicBezTo>
                <a:cubicBezTo>
                  <a:pt x="362" y="249"/>
                  <a:pt x="357" y="248"/>
                  <a:pt x="353" y="248"/>
                </a:cubicBezTo>
                <a:cubicBezTo>
                  <a:pt x="347" y="247"/>
                  <a:pt x="340" y="250"/>
                  <a:pt x="333" y="250"/>
                </a:cubicBezTo>
                <a:cubicBezTo>
                  <a:pt x="330" y="249"/>
                  <a:pt x="327" y="249"/>
                  <a:pt x="325" y="246"/>
                </a:cubicBezTo>
                <a:cubicBezTo>
                  <a:pt x="325" y="245"/>
                  <a:pt x="324" y="244"/>
                  <a:pt x="325" y="243"/>
                </a:cubicBezTo>
                <a:cubicBezTo>
                  <a:pt x="327" y="242"/>
                  <a:pt x="329" y="243"/>
                  <a:pt x="328" y="240"/>
                </a:cubicBezTo>
                <a:cubicBezTo>
                  <a:pt x="328" y="238"/>
                  <a:pt x="326" y="239"/>
                  <a:pt x="325" y="239"/>
                </a:cubicBezTo>
                <a:cubicBezTo>
                  <a:pt x="324" y="239"/>
                  <a:pt x="323" y="239"/>
                  <a:pt x="321" y="239"/>
                </a:cubicBezTo>
                <a:cubicBezTo>
                  <a:pt x="320" y="239"/>
                  <a:pt x="318" y="239"/>
                  <a:pt x="316" y="239"/>
                </a:cubicBezTo>
                <a:cubicBezTo>
                  <a:pt x="316" y="238"/>
                  <a:pt x="316" y="237"/>
                  <a:pt x="316" y="236"/>
                </a:cubicBezTo>
                <a:close/>
              </a:path>
            </a:pathLst>
          </a:custGeom>
          <a:solidFill>
            <a:schemeClr val="accent4"/>
          </a:solidFill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8000" rIns="108000" anchor="ctr">
            <a:noAutofit/>
          </a:bodyPr>
          <a:lstStyle/>
          <a:p>
            <a:pPr algn="ctr" defTabSz="914400" latinLnBrk="1">
              <a:spcBef>
                <a:spcPct val="0"/>
              </a:spcBef>
            </a:pPr>
            <a:endParaRPr lang="en-US" sz="480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286" name="Title 1"/>
          <p:cNvSpPr txBox="1">
            <a:spLocks/>
          </p:cNvSpPr>
          <p:nvPr/>
        </p:nvSpPr>
        <p:spPr>
          <a:xfrm rot="20646617">
            <a:off x="467214" y="1947410"/>
            <a:ext cx="3722325" cy="710877"/>
          </a:xfrm>
          <a:prstGeom prst="rect">
            <a:avLst/>
          </a:prstGeom>
          <a:noFill/>
        </p:spPr>
        <p:txBody>
          <a:bodyPr lIns="108000" rIns="108000" anchor="ctr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Worldmap</a:t>
            </a:r>
            <a:endParaRPr lang="ko-KR" altLang="en-US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300" name="Freeform 1919">
            <a:extLst>
              <a:ext uri="{FF2B5EF4-FFF2-40B4-BE49-F238E27FC236}">
                <a16:creationId xmlns="" xmlns:a16="http://schemas.microsoft.com/office/drawing/2014/main" id="{7F20DBA2-512B-4975-A630-F291540C0584}"/>
              </a:ext>
            </a:extLst>
          </p:cNvPr>
          <p:cNvSpPr>
            <a:spLocks/>
          </p:cNvSpPr>
          <p:nvPr/>
        </p:nvSpPr>
        <p:spPr bwMode="auto">
          <a:xfrm rot="9806193" flipV="1">
            <a:off x="1067069" y="2655933"/>
            <a:ext cx="4827390" cy="380634"/>
          </a:xfrm>
          <a:custGeom>
            <a:avLst/>
            <a:gdLst>
              <a:gd name="connsiteX0" fmla="*/ 8689060 w 9761118"/>
              <a:gd name="connsiteY0" fmla="*/ 116579 h 380634"/>
              <a:gd name="connsiteX1" fmla="*/ 8699695 w 9761118"/>
              <a:gd name="connsiteY1" fmla="*/ 114471 h 380634"/>
              <a:gd name="connsiteX2" fmla="*/ 8692186 w 9761118"/>
              <a:gd name="connsiteY2" fmla="*/ 112239 h 380634"/>
              <a:gd name="connsiteX3" fmla="*/ 8662148 w 9761118"/>
              <a:gd name="connsiteY3" fmla="*/ 108890 h 380634"/>
              <a:gd name="connsiteX4" fmla="*/ 8705427 w 9761118"/>
              <a:gd name="connsiteY4" fmla="*/ 108890 h 380634"/>
              <a:gd name="connsiteX5" fmla="*/ 8758607 w 9761118"/>
              <a:gd name="connsiteY5" fmla="*/ 110998 h 380634"/>
              <a:gd name="connsiteX6" fmla="*/ 8706041 w 9761118"/>
              <a:gd name="connsiteY6" fmla="*/ 116579 h 380634"/>
              <a:gd name="connsiteX7" fmla="*/ 8623437 w 9761118"/>
              <a:gd name="connsiteY7" fmla="*/ 116579 h 380634"/>
              <a:gd name="connsiteX8" fmla="*/ 8578813 w 9761118"/>
              <a:gd name="connsiteY8" fmla="*/ 114538 h 380634"/>
              <a:gd name="connsiteX9" fmla="*/ 8579544 w 9761118"/>
              <a:gd name="connsiteY9" fmla="*/ 114471 h 380634"/>
              <a:gd name="connsiteX10" fmla="*/ 8643375 w 9761118"/>
              <a:gd name="connsiteY10" fmla="*/ 114471 h 380634"/>
              <a:gd name="connsiteX11" fmla="*/ 8685914 w 9761118"/>
              <a:gd name="connsiteY11" fmla="*/ 116579 h 380634"/>
              <a:gd name="connsiteX12" fmla="*/ 1406857 w 9761118"/>
              <a:gd name="connsiteY12" fmla="*/ 269512 h 380634"/>
              <a:gd name="connsiteX13" fmla="*/ 1406857 w 9761118"/>
              <a:gd name="connsiteY13" fmla="*/ 268396 h 380634"/>
              <a:gd name="connsiteX14" fmla="*/ 1438972 w 9761118"/>
              <a:gd name="connsiteY14" fmla="*/ 267834 h 380634"/>
              <a:gd name="connsiteX15" fmla="*/ 1494380 w 9761118"/>
              <a:gd name="connsiteY15" fmla="*/ 268520 h 380634"/>
              <a:gd name="connsiteX16" fmla="*/ 1527731 w 9761118"/>
              <a:gd name="connsiteY16" fmla="*/ 269512 h 380634"/>
              <a:gd name="connsiteX17" fmla="*/ 1470688 w 9761118"/>
              <a:gd name="connsiteY17" fmla="*/ 269512 h 380634"/>
              <a:gd name="connsiteX18" fmla="*/ 1406857 w 9761118"/>
              <a:gd name="connsiteY18" fmla="*/ 269512 h 380634"/>
              <a:gd name="connsiteX19" fmla="*/ 3314257 w 9761118"/>
              <a:gd name="connsiteY19" fmla="*/ 380026 h 380634"/>
              <a:gd name="connsiteX20" fmla="*/ 3348050 w 9761118"/>
              <a:gd name="connsiteY20" fmla="*/ 375560 h 380634"/>
              <a:gd name="connsiteX21" fmla="*/ 3348050 w 9761118"/>
              <a:gd name="connsiteY21" fmla="*/ 369979 h 380634"/>
              <a:gd name="connsiteX22" fmla="*/ 3351804 w 9761118"/>
              <a:gd name="connsiteY22" fmla="*/ 364397 h 380634"/>
              <a:gd name="connsiteX23" fmla="*/ 3404370 w 9761118"/>
              <a:gd name="connsiteY23" fmla="*/ 354351 h 380634"/>
              <a:gd name="connsiteX24" fmla="*/ 3415635 w 9761118"/>
              <a:gd name="connsiteY24" fmla="*/ 351002 h 380634"/>
              <a:gd name="connsiteX25" fmla="*/ 3445672 w 9761118"/>
              <a:gd name="connsiteY25" fmla="*/ 351002 h 380634"/>
              <a:gd name="connsiteX26" fmla="*/ 3479465 w 9761118"/>
              <a:gd name="connsiteY26" fmla="*/ 358816 h 380634"/>
              <a:gd name="connsiteX27" fmla="*/ 3486974 w 9761118"/>
              <a:gd name="connsiteY27" fmla="*/ 362165 h 380634"/>
              <a:gd name="connsiteX28" fmla="*/ 3501993 w 9761118"/>
              <a:gd name="connsiteY28" fmla="*/ 366630 h 380634"/>
              <a:gd name="connsiteX29" fmla="*/ 3528276 w 9761118"/>
              <a:gd name="connsiteY29" fmla="*/ 371095 h 380634"/>
              <a:gd name="connsiteX30" fmla="*/ 3550805 w 9761118"/>
              <a:gd name="connsiteY30" fmla="*/ 373328 h 380634"/>
              <a:gd name="connsiteX31" fmla="*/ 3573333 w 9761118"/>
              <a:gd name="connsiteY31" fmla="*/ 373328 h 380634"/>
              <a:gd name="connsiteX32" fmla="*/ 3588352 w 9761118"/>
              <a:gd name="connsiteY32" fmla="*/ 366630 h 380634"/>
              <a:gd name="connsiteX33" fmla="*/ 3588352 w 9761118"/>
              <a:gd name="connsiteY33" fmla="*/ 361048 h 380634"/>
              <a:gd name="connsiteX34" fmla="*/ 3622144 w 9761118"/>
              <a:gd name="connsiteY34" fmla="*/ 364397 h 380634"/>
              <a:gd name="connsiteX35" fmla="*/ 3648427 w 9761118"/>
              <a:gd name="connsiteY35" fmla="*/ 372211 h 380634"/>
              <a:gd name="connsiteX36" fmla="*/ 3704748 w 9761118"/>
              <a:gd name="connsiteY36" fmla="*/ 371095 h 380634"/>
              <a:gd name="connsiteX37" fmla="*/ 3723522 w 9761118"/>
              <a:gd name="connsiteY37" fmla="*/ 365514 h 380634"/>
              <a:gd name="connsiteX38" fmla="*/ 3731031 w 9761118"/>
              <a:gd name="connsiteY38" fmla="*/ 363281 h 380634"/>
              <a:gd name="connsiteX39" fmla="*/ 3757314 w 9761118"/>
              <a:gd name="connsiteY39" fmla="*/ 358816 h 380634"/>
              <a:gd name="connsiteX40" fmla="*/ 3783598 w 9761118"/>
              <a:gd name="connsiteY40" fmla="*/ 363281 h 380634"/>
              <a:gd name="connsiteX41" fmla="*/ 3791107 w 9761118"/>
              <a:gd name="connsiteY41" fmla="*/ 364397 h 380634"/>
              <a:gd name="connsiteX42" fmla="*/ 3821145 w 9761118"/>
              <a:gd name="connsiteY42" fmla="*/ 367746 h 380634"/>
              <a:gd name="connsiteX43" fmla="*/ 3832409 w 9761118"/>
              <a:gd name="connsiteY43" fmla="*/ 368863 h 380634"/>
              <a:gd name="connsiteX44" fmla="*/ 3854937 w 9761118"/>
              <a:gd name="connsiteY44" fmla="*/ 357700 h 380634"/>
              <a:gd name="connsiteX45" fmla="*/ 3866201 w 9761118"/>
              <a:gd name="connsiteY45" fmla="*/ 355467 h 380634"/>
              <a:gd name="connsiteX46" fmla="*/ 3881220 w 9761118"/>
              <a:gd name="connsiteY46" fmla="*/ 361048 h 380634"/>
              <a:gd name="connsiteX47" fmla="*/ 3896239 w 9761118"/>
              <a:gd name="connsiteY47" fmla="*/ 363281 h 380634"/>
              <a:gd name="connsiteX48" fmla="*/ 3956315 w 9761118"/>
              <a:gd name="connsiteY48" fmla="*/ 361048 h 380634"/>
              <a:gd name="connsiteX49" fmla="*/ 3975088 w 9761118"/>
              <a:gd name="connsiteY49" fmla="*/ 363281 h 380634"/>
              <a:gd name="connsiteX50" fmla="*/ 3986353 w 9761118"/>
              <a:gd name="connsiteY50" fmla="*/ 366630 h 380634"/>
              <a:gd name="connsiteX51" fmla="*/ 4016390 w 9761118"/>
              <a:gd name="connsiteY51" fmla="*/ 366630 h 380634"/>
              <a:gd name="connsiteX52" fmla="*/ 4053938 w 9761118"/>
              <a:gd name="connsiteY52" fmla="*/ 363281 h 380634"/>
              <a:gd name="connsiteX53" fmla="*/ 4170334 w 9761118"/>
              <a:gd name="connsiteY53" fmla="*/ 357700 h 380634"/>
              <a:gd name="connsiteX54" fmla="*/ 4230410 w 9761118"/>
              <a:gd name="connsiteY54" fmla="*/ 357700 h 380634"/>
              <a:gd name="connsiteX55" fmla="*/ 4279221 w 9761118"/>
              <a:gd name="connsiteY55" fmla="*/ 357700 h 380634"/>
              <a:gd name="connsiteX56" fmla="*/ 4328033 w 9761118"/>
              <a:gd name="connsiteY56" fmla="*/ 358816 h 380634"/>
              <a:gd name="connsiteX57" fmla="*/ 4331787 w 9761118"/>
              <a:gd name="connsiteY57" fmla="*/ 357700 h 380634"/>
              <a:gd name="connsiteX58" fmla="*/ 4350561 w 9761118"/>
              <a:gd name="connsiteY58" fmla="*/ 357700 h 380634"/>
              <a:gd name="connsiteX59" fmla="*/ 4403127 w 9761118"/>
              <a:gd name="connsiteY59" fmla="*/ 358816 h 380634"/>
              <a:gd name="connsiteX60" fmla="*/ 4414391 w 9761118"/>
              <a:gd name="connsiteY60" fmla="*/ 361048 h 380634"/>
              <a:gd name="connsiteX61" fmla="*/ 4403127 w 9761118"/>
              <a:gd name="connsiteY61" fmla="*/ 364397 h 380634"/>
              <a:gd name="connsiteX62" fmla="*/ 4380599 w 9761118"/>
              <a:gd name="connsiteY62" fmla="*/ 364397 h 380634"/>
              <a:gd name="connsiteX63" fmla="*/ 4144051 w 9761118"/>
              <a:gd name="connsiteY63" fmla="*/ 364397 h 380634"/>
              <a:gd name="connsiteX64" fmla="*/ 4121523 w 9761118"/>
              <a:gd name="connsiteY64" fmla="*/ 365514 h 380634"/>
              <a:gd name="connsiteX65" fmla="*/ 4114013 w 9761118"/>
              <a:gd name="connsiteY65" fmla="*/ 366630 h 380634"/>
              <a:gd name="connsiteX66" fmla="*/ 4121523 w 9761118"/>
              <a:gd name="connsiteY66" fmla="*/ 368863 h 380634"/>
              <a:gd name="connsiteX67" fmla="*/ 4162825 w 9761118"/>
              <a:gd name="connsiteY67" fmla="*/ 368863 h 380634"/>
              <a:gd name="connsiteX68" fmla="*/ 4211636 w 9761118"/>
              <a:gd name="connsiteY68" fmla="*/ 371095 h 380634"/>
              <a:gd name="connsiteX69" fmla="*/ 4267957 w 9761118"/>
              <a:gd name="connsiteY69" fmla="*/ 373328 h 380634"/>
              <a:gd name="connsiteX70" fmla="*/ 4290485 w 9761118"/>
              <a:gd name="connsiteY70" fmla="*/ 371095 h 380634"/>
              <a:gd name="connsiteX71" fmla="*/ 4320523 w 9761118"/>
              <a:gd name="connsiteY71" fmla="*/ 371095 h 380634"/>
              <a:gd name="connsiteX72" fmla="*/ 4534542 w 9761118"/>
              <a:gd name="connsiteY72" fmla="*/ 371095 h 380634"/>
              <a:gd name="connsiteX73" fmla="*/ 4560825 w 9761118"/>
              <a:gd name="connsiteY73" fmla="*/ 369979 h 380634"/>
              <a:gd name="connsiteX74" fmla="*/ 4635920 w 9761118"/>
              <a:gd name="connsiteY74" fmla="*/ 365514 h 380634"/>
              <a:gd name="connsiteX75" fmla="*/ 4748562 w 9761118"/>
              <a:gd name="connsiteY75" fmla="*/ 364397 h 380634"/>
              <a:gd name="connsiteX76" fmla="*/ 4748562 w 9761118"/>
              <a:gd name="connsiteY76" fmla="*/ 367746 h 380634"/>
              <a:gd name="connsiteX77" fmla="*/ 4774845 w 9761118"/>
              <a:gd name="connsiteY77" fmla="*/ 374444 h 380634"/>
              <a:gd name="connsiteX78" fmla="*/ 4819901 w 9761118"/>
              <a:gd name="connsiteY78" fmla="*/ 372211 h 380634"/>
              <a:gd name="connsiteX79" fmla="*/ 4834920 w 9761118"/>
              <a:gd name="connsiteY79" fmla="*/ 369979 h 380634"/>
              <a:gd name="connsiteX80" fmla="*/ 4842430 w 9761118"/>
              <a:gd name="connsiteY80" fmla="*/ 368863 h 380634"/>
              <a:gd name="connsiteX81" fmla="*/ 4887486 w 9761118"/>
              <a:gd name="connsiteY81" fmla="*/ 369979 h 380634"/>
              <a:gd name="connsiteX82" fmla="*/ 4921279 w 9761118"/>
              <a:gd name="connsiteY82" fmla="*/ 368863 h 380634"/>
              <a:gd name="connsiteX83" fmla="*/ 4985109 w 9761118"/>
              <a:gd name="connsiteY83" fmla="*/ 364397 h 380634"/>
              <a:gd name="connsiteX84" fmla="*/ 5214147 w 9761118"/>
              <a:gd name="connsiteY84" fmla="*/ 364397 h 380634"/>
              <a:gd name="connsiteX85" fmla="*/ 5236676 w 9761118"/>
              <a:gd name="connsiteY85" fmla="*/ 363281 h 380634"/>
              <a:gd name="connsiteX86" fmla="*/ 5281733 w 9761118"/>
              <a:gd name="connsiteY86" fmla="*/ 357700 h 380634"/>
              <a:gd name="connsiteX87" fmla="*/ 5338053 w 9761118"/>
              <a:gd name="connsiteY87" fmla="*/ 358816 h 380634"/>
              <a:gd name="connsiteX88" fmla="*/ 5371846 w 9761118"/>
              <a:gd name="connsiteY88" fmla="*/ 356583 h 380634"/>
              <a:gd name="connsiteX89" fmla="*/ 5405638 w 9761118"/>
              <a:gd name="connsiteY89" fmla="*/ 357700 h 380634"/>
              <a:gd name="connsiteX90" fmla="*/ 5540808 w 9761118"/>
              <a:gd name="connsiteY90" fmla="*/ 358816 h 380634"/>
              <a:gd name="connsiteX91" fmla="*/ 5589620 w 9761118"/>
              <a:gd name="connsiteY91" fmla="*/ 358816 h 380634"/>
              <a:gd name="connsiteX92" fmla="*/ 5657205 w 9761118"/>
              <a:gd name="connsiteY92" fmla="*/ 357700 h 380634"/>
              <a:gd name="connsiteX93" fmla="*/ 5660960 w 9761118"/>
              <a:gd name="connsiteY93" fmla="*/ 357700 h 380634"/>
              <a:gd name="connsiteX94" fmla="*/ 5668469 w 9761118"/>
              <a:gd name="connsiteY94" fmla="*/ 355467 h 380634"/>
              <a:gd name="connsiteX95" fmla="*/ 5702262 w 9761118"/>
              <a:gd name="connsiteY95" fmla="*/ 352118 h 380634"/>
              <a:gd name="connsiteX96" fmla="*/ 5758582 w 9761118"/>
              <a:gd name="connsiteY96" fmla="*/ 355467 h 380634"/>
              <a:gd name="connsiteX97" fmla="*/ 5852451 w 9761118"/>
              <a:gd name="connsiteY97" fmla="*/ 355467 h 380634"/>
              <a:gd name="connsiteX98" fmla="*/ 5871224 w 9761118"/>
              <a:gd name="connsiteY98" fmla="*/ 355467 h 380634"/>
              <a:gd name="connsiteX99" fmla="*/ 5935055 w 9761118"/>
              <a:gd name="connsiteY99" fmla="*/ 355467 h 380634"/>
              <a:gd name="connsiteX100" fmla="*/ 5942564 w 9761118"/>
              <a:gd name="connsiteY100" fmla="*/ 356583 h 380634"/>
              <a:gd name="connsiteX101" fmla="*/ 5987621 w 9761118"/>
              <a:gd name="connsiteY101" fmla="*/ 354351 h 380634"/>
              <a:gd name="connsiteX102" fmla="*/ 6028923 w 9761118"/>
              <a:gd name="connsiteY102" fmla="*/ 347653 h 380634"/>
              <a:gd name="connsiteX103" fmla="*/ 6085243 w 9761118"/>
              <a:gd name="connsiteY103" fmla="*/ 345420 h 380634"/>
              <a:gd name="connsiteX104" fmla="*/ 6141564 w 9761118"/>
              <a:gd name="connsiteY104" fmla="*/ 346537 h 380634"/>
              <a:gd name="connsiteX105" fmla="*/ 6194130 w 9761118"/>
              <a:gd name="connsiteY105" fmla="*/ 351002 h 380634"/>
              <a:gd name="connsiteX106" fmla="*/ 6227923 w 9761118"/>
              <a:gd name="connsiteY106" fmla="*/ 352118 h 380634"/>
              <a:gd name="connsiteX107" fmla="*/ 6291753 w 9761118"/>
              <a:gd name="connsiteY107" fmla="*/ 349885 h 380634"/>
              <a:gd name="connsiteX108" fmla="*/ 6351829 w 9761118"/>
              <a:gd name="connsiteY108" fmla="*/ 348769 h 380634"/>
              <a:gd name="connsiteX109" fmla="*/ 6396886 w 9761118"/>
              <a:gd name="connsiteY109" fmla="*/ 351002 h 380634"/>
              <a:gd name="connsiteX110" fmla="*/ 6411904 w 9761118"/>
              <a:gd name="connsiteY110" fmla="*/ 351002 h 380634"/>
              <a:gd name="connsiteX111" fmla="*/ 6479489 w 9761118"/>
              <a:gd name="connsiteY111" fmla="*/ 348769 h 380634"/>
              <a:gd name="connsiteX112" fmla="*/ 6580867 w 9761118"/>
              <a:gd name="connsiteY112" fmla="*/ 351002 h 380634"/>
              <a:gd name="connsiteX113" fmla="*/ 6648452 w 9761118"/>
              <a:gd name="connsiteY113" fmla="*/ 354351 h 380634"/>
              <a:gd name="connsiteX114" fmla="*/ 6682245 w 9761118"/>
              <a:gd name="connsiteY114" fmla="*/ 355467 h 380634"/>
              <a:gd name="connsiteX115" fmla="*/ 6693509 w 9761118"/>
              <a:gd name="connsiteY115" fmla="*/ 348769 h 380634"/>
              <a:gd name="connsiteX116" fmla="*/ 6723547 w 9761118"/>
              <a:gd name="connsiteY116" fmla="*/ 345420 h 380634"/>
              <a:gd name="connsiteX117" fmla="*/ 6757339 w 9761118"/>
              <a:gd name="connsiteY117" fmla="*/ 347653 h 380634"/>
              <a:gd name="connsiteX118" fmla="*/ 6854962 w 9761118"/>
              <a:gd name="connsiteY118" fmla="*/ 349885 h 380634"/>
              <a:gd name="connsiteX119" fmla="*/ 6903773 w 9761118"/>
              <a:gd name="connsiteY119" fmla="*/ 353234 h 380634"/>
              <a:gd name="connsiteX120" fmla="*/ 6956339 w 9761118"/>
              <a:gd name="connsiteY120" fmla="*/ 353234 h 380634"/>
              <a:gd name="connsiteX121" fmla="*/ 7001396 w 9761118"/>
              <a:gd name="connsiteY121" fmla="*/ 351002 h 380634"/>
              <a:gd name="connsiteX122" fmla="*/ 7065226 w 9761118"/>
              <a:gd name="connsiteY122" fmla="*/ 349885 h 380634"/>
              <a:gd name="connsiteX123" fmla="*/ 7087755 w 9761118"/>
              <a:gd name="connsiteY123" fmla="*/ 351002 h 380634"/>
              <a:gd name="connsiteX124" fmla="*/ 7121547 w 9761118"/>
              <a:gd name="connsiteY124" fmla="*/ 352118 h 380634"/>
              <a:gd name="connsiteX125" fmla="*/ 7147830 w 9761118"/>
              <a:gd name="connsiteY125" fmla="*/ 351002 h 380634"/>
              <a:gd name="connsiteX126" fmla="*/ 7200396 w 9761118"/>
              <a:gd name="connsiteY126" fmla="*/ 351002 h 380634"/>
              <a:gd name="connsiteX127" fmla="*/ 7226679 w 9761118"/>
              <a:gd name="connsiteY127" fmla="*/ 351002 h 380634"/>
              <a:gd name="connsiteX128" fmla="*/ 7245453 w 9761118"/>
              <a:gd name="connsiteY128" fmla="*/ 353234 h 380634"/>
              <a:gd name="connsiteX129" fmla="*/ 7324302 w 9761118"/>
              <a:gd name="connsiteY129" fmla="*/ 353234 h 380634"/>
              <a:gd name="connsiteX130" fmla="*/ 7361849 w 9761118"/>
              <a:gd name="connsiteY130" fmla="*/ 349885 h 380634"/>
              <a:gd name="connsiteX131" fmla="*/ 7433189 w 9761118"/>
              <a:gd name="connsiteY131" fmla="*/ 349885 h 380634"/>
              <a:gd name="connsiteX132" fmla="*/ 7451963 w 9761118"/>
              <a:gd name="connsiteY132" fmla="*/ 351002 h 380634"/>
              <a:gd name="connsiteX133" fmla="*/ 7489510 w 9761118"/>
              <a:gd name="connsiteY133" fmla="*/ 353234 h 380634"/>
              <a:gd name="connsiteX134" fmla="*/ 7530812 w 9761118"/>
              <a:gd name="connsiteY134" fmla="*/ 355467 h 380634"/>
              <a:gd name="connsiteX135" fmla="*/ 7549585 w 9761118"/>
              <a:gd name="connsiteY135" fmla="*/ 361048 h 380634"/>
              <a:gd name="connsiteX136" fmla="*/ 7575869 w 9761118"/>
              <a:gd name="connsiteY136" fmla="*/ 364397 h 380634"/>
              <a:gd name="connsiteX137" fmla="*/ 7613416 w 9761118"/>
              <a:gd name="connsiteY137" fmla="*/ 358816 h 380634"/>
              <a:gd name="connsiteX138" fmla="*/ 7624680 w 9761118"/>
              <a:gd name="connsiteY138" fmla="*/ 355467 h 380634"/>
              <a:gd name="connsiteX139" fmla="*/ 7647209 w 9761118"/>
              <a:gd name="connsiteY139" fmla="*/ 352118 h 380634"/>
              <a:gd name="connsiteX140" fmla="*/ 7677246 w 9761118"/>
              <a:gd name="connsiteY140" fmla="*/ 345420 h 380634"/>
              <a:gd name="connsiteX141" fmla="*/ 7752341 w 9761118"/>
              <a:gd name="connsiteY141" fmla="*/ 345420 h 380634"/>
              <a:gd name="connsiteX142" fmla="*/ 7789888 w 9761118"/>
              <a:gd name="connsiteY142" fmla="*/ 349885 h 380634"/>
              <a:gd name="connsiteX143" fmla="*/ 7804907 w 9761118"/>
              <a:gd name="connsiteY143" fmla="*/ 351002 h 380634"/>
              <a:gd name="connsiteX144" fmla="*/ 7846209 w 9761118"/>
              <a:gd name="connsiteY144" fmla="*/ 351002 h 380634"/>
              <a:gd name="connsiteX145" fmla="*/ 7891265 w 9761118"/>
              <a:gd name="connsiteY145" fmla="*/ 357700 h 380634"/>
              <a:gd name="connsiteX146" fmla="*/ 7910039 w 9761118"/>
              <a:gd name="connsiteY146" fmla="*/ 361048 h 380634"/>
              <a:gd name="connsiteX147" fmla="*/ 8003907 w 9761118"/>
              <a:gd name="connsiteY147" fmla="*/ 361048 h 380634"/>
              <a:gd name="connsiteX148" fmla="*/ 8097775 w 9761118"/>
              <a:gd name="connsiteY148" fmla="*/ 362165 h 380634"/>
              <a:gd name="connsiteX149" fmla="*/ 8266738 w 9761118"/>
              <a:gd name="connsiteY149" fmla="*/ 364397 h 380634"/>
              <a:gd name="connsiteX150" fmla="*/ 8334323 w 9761118"/>
              <a:gd name="connsiteY150" fmla="*/ 363281 h 380634"/>
              <a:gd name="connsiteX151" fmla="*/ 8311795 w 9761118"/>
              <a:gd name="connsiteY151" fmla="*/ 358816 h 380634"/>
              <a:gd name="connsiteX152" fmla="*/ 8304285 w 9761118"/>
              <a:gd name="connsiteY152" fmla="*/ 355467 h 380634"/>
              <a:gd name="connsiteX153" fmla="*/ 8315549 w 9761118"/>
              <a:gd name="connsiteY153" fmla="*/ 353234 h 380634"/>
              <a:gd name="connsiteX154" fmla="*/ 8345587 w 9761118"/>
              <a:gd name="connsiteY154" fmla="*/ 353234 h 380634"/>
              <a:gd name="connsiteX155" fmla="*/ 8424437 w 9761118"/>
              <a:gd name="connsiteY155" fmla="*/ 355467 h 380634"/>
              <a:gd name="connsiteX156" fmla="*/ 8450719 w 9761118"/>
              <a:gd name="connsiteY156" fmla="*/ 353234 h 380634"/>
              <a:gd name="connsiteX157" fmla="*/ 8499531 w 9761118"/>
              <a:gd name="connsiteY157" fmla="*/ 352118 h 380634"/>
              <a:gd name="connsiteX158" fmla="*/ 8563361 w 9761118"/>
              <a:gd name="connsiteY158" fmla="*/ 355467 h 380634"/>
              <a:gd name="connsiteX159" fmla="*/ 8706041 w 9761118"/>
              <a:gd name="connsiteY159" fmla="*/ 355467 h 380634"/>
              <a:gd name="connsiteX160" fmla="*/ 8844965 w 9761118"/>
              <a:gd name="connsiteY160" fmla="*/ 356583 h 380634"/>
              <a:gd name="connsiteX161" fmla="*/ 8950097 w 9761118"/>
              <a:gd name="connsiteY161" fmla="*/ 357700 h 380634"/>
              <a:gd name="connsiteX162" fmla="*/ 8961362 w 9761118"/>
              <a:gd name="connsiteY162" fmla="*/ 356583 h 380634"/>
              <a:gd name="connsiteX163" fmla="*/ 9006419 w 9761118"/>
              <a:gd name="connsiteY163" fmla="*/ 353234 h 380634"/>
              <a:gd name="connsiteX164" fmla="*/ 9010173 w 9761118"/>
              <a:gd name="connsiteY164" fmla="*/ 353234 h 380634"/>
              <a:gd name="connsiteX165" fmla="*/ 9055230 w 9761118"/>
              <a:gd name="connsiteY165" fmla="*/ 351002 h 380634"/>
              <a:gd name="connsiteX166" fmla="*/ 9096532 w 9761118"/>
              <a:gd name="connsiteY166" fmla="*/ 349885 h 380634"/>
              <a:gd name="connsiteX167" fmla="*/ 9179136 w 9761118"/>
              <a:gd name="connsiteY167" fmla="*/ 349885 h 380634"/>
              <a:gd name="connsiteX168" fmla="*/ 9194155 w 9761118"/>
              <a:gd name="connsiteY168" fmla="*/ 348769 h 380634"/>
              <a:gd name="connsiteX169" fmla="*/ 9205419 w 9761118"/>
              <a:gd name="connsiteY169" fmla="*/ 345420 h 380634"/>
              <a:gd name="connsiteX170" fmla="*/ 9194155 w 9761118"/>
              <a:gd name="connsiteY170" fmla="*/ 343188 h 380634"/>
              <a:gd name="connsiteX171" fmla="*/ 9145343 w 9761118"/>
              <a:gd name="connsiteY171" fmla="*/ 339839 h 380634"/>
              <a:gd name="connsiteX172" fmla="*/ 9100287 w 9761118"/>
              <a:gd name="connsiteY172" fmla="*/ 337606 h 380634"/>
              <a:gd name="connsiteX173" fmla="*/ 9047721 w 9761118"/>
              <a:gd name="connsiteY173" fmla="*/ 335374 h 380634"/>
              <a:gd name="connsiteX174" fmla="*/ 9074003 w 9761118"/>
              <a:gd name="connsiteY174" fmla="*/ 330908 h 380634"/>
              <a:gd name="connsiteX175" fmla="*/ 9085267 w 9761118"/>
              <a:gd name="connsiteY175" fmla="*/ 330908 h 380634"/>
              <a:gd name="connsiteX176" fmla="*/ 9134079 w 9761118"/>
              <a:gd name="connsiteY176" fmla="*/ 332025 h 380634"/>
              <a:gd name="connsiteX177" fmla="*/ 9141589 w 9761118"/>
              <a:gd name="connsiteY177" fmla="*/ 328676 h 380634"/>
              <a:gd name="connsiteX178" fmla="*/ 9152853 w 9761118"/>
              <a:gd name="connsiteY178" fmla="*/ 326443 h 380634"/>
              <a:gd name="connsiteX179" fmla="*/ 9209173 w 9761118"/>
              <a:gd name="connsiteY179" fmla="*/ 327560 h 380634"/>
              <a:gd name="connsiteX180" fmla="*/ 9269249 w 9761118"/>
              <a:gd name="connsiteY180" fmla="*/ 329792 h 380634"/>
              <a:gd name="connsiteX181" fmla="*/ 9400664 w 9761118"/>
              <a:gd name="connsiteY181" fmla="*/ 337606 h 380634"/>
              <a:gd name="connsiteX182" fmla="*/ 9490778 w 9761118"/>
              <a:gd name="connsiteY182" fmla="*/ 334257 h 380634"/>
              <a:gd name="connsiteX183" fmla="*/ 9498287 w 9761118"/>
              <a:gd name="connsiteY183" fmla="*/ 326443 h 380634"/>
              <a:gd name="connsiteX184" fmla="*/ 9494533 w 9761118"/>
              <a:gd name="connsiteY184" fmla="*/ 324211 h 380634"/>
              <a:gd name="connsiteX185" fmla="*/ 9550853 w 9761118"/>
              <a:gd name="connsiteY185" fmla="*/ 320862 h 380634"/>
              <a:gd name="connsiteX186" fmla="*/ 9483268 w 9761118"/>
              <a:gd name="connsiteY186" fmla="*/ 311931 h 380634"/>
              <a:gd name="connsiteX187" fmla="*/ 9415683 w 9761118"/>
              <a:gd name="connsiteY187" fmla="*/ 300768 h 380634"/>
              <a:gd name="connsiteX188" fmla="*/ 9472004 w 9761118"/>
              <a:gd name="connsiteY188" fmla="*/ 300768 h 380634"/>
              <a:gd name="connsiteX189" fmla="*/ 9494533 w 9761118"/>
              <a:gd name="connsiteY189" fmla="*/ 303001 h 380634"/>
              <a:gd name="connsiteX190" fmla="*/ 9539589 w 9761118"/>
              <a:gd name="connsiteY190" fmla="*/ 308582 h 380634"/>
              <a:gd name="connsiteX191" fmla="*/ 9595910 w 9761118"/>
              <a:gd name="connsiteY191" fmla="*/ 306350 h 380634"/>
              <a:gd name="connsiteX192" fmla="*/ 9595910 w 9761118"/>
              <a:gd name="connsiteY192" fmla="*/ 303001 h 380634"/>
              <a:gd name="connsiteX193" fmla="*/ 9595910 w 9761118"/>
              <a:gd name="connsiteY193" fmla="*/ 299652 h 380634"/>
              <a:gd name="connsiteX194" fmla="*/ 9603420 w 9761118"/>
              <a:gd name="connsiteY194" fmla="*/ 295187 h 380634"/>
              <a:gd name="connsiteX195" fmla="*/ 9550853 w 9761118"/>
              <a:gd name="connsiteY195" fmla="*/ 289605 h 380634"/>
              <a:gd name="connsiteX196" fmla="*/ 9543344 w 9761118"/>
              <a:gd name="connsiteY196" fmla="*/ 287373 h 380634"/>
              <a:gd name="connsiteX197" fmla="*/ 9550853 w 9761118"/>
              <a:gd name="connsiteY197" fmla="*/ 285140 h 380634"/>
              <a:gd name="connsiteX198" fmla="*/ 9633457 w 9761118"/>
              <a:gd name="connsiteY198" fmla="*/ 279559 h 380634"/>
              <a:gd name="connsiteX199" fmla="*/ 9652231 w 9761118"/>
              <a:gd name="connsiteY199" fmla="*/ 279559 h 380634"/>
              <a:gd name="connsiteX200" fmla="*/ 9682269 w 9761118"/>
              <a:gd name="connsiteY200" fmla="*/ 281791 h 380634"/>
              <a:gd name="connsiteX201" fmla="*/ 9701042 w 9761118"/>
              <a:gd name="connsiteY201" fmla="*/ 278442 h 380634"/>
              <a:gd name="connsiteX202" fmla="*/ 9689778 w 9761118"/>
              <a:gd name="connsiteY202" fmla="*/ 273977 h 380634"/>
              <a:gd name="connsiteX203" fmla="*/ 9648476 w 9761118"/>
              <a:gd name="connsiteY203" fmla="*/ 271745 h 380634"/>
              <a:gd name="connsiteX204" fmla="*/ 9580891 w 9761118"/>
              <a:gd name="connsiteY204" fmla="*/ 271745 h 380634"/>
              <a:gd name="connsiteX205" fmla="*/ 9610929 w 9761118"/>
              <a:gd name="connsiteY205" fmla="*/ 268396 h 380634"/>
              <a:gd name="connsiteX206" fmla="*/ 9618438 w 9761118"/>
              <a:gd name="connsiteY206" fmla="*/ 266163 h 380634"/>
              <a:gd name="connsiteX207" fmla="*/ 9607174 w 9761118"/>
              <a:gd name="connsiteY207" fmla="*/ 263930 h 380634"/>
              <a:gd name="connsiteX208" fmla="*/ 9562118 w 9761118"/>
              <a:gd name="connsiteY208" fmla="*/ 266163 h 380634"/>
              <a:gd name="connsiteX209" fmla="*/ 9498287 w 9761118"/>
              <a:gd name="connsiteY209" fmla="*/ 266163 h 380634"/>
              <a:gd name="connsiteX210" fmla="*/ 9449476 w 9761118"/>
              <a:gd name="connsiteY210" fmla="*/ 261698 h 380634"/>
              <a:gd name="connsiteX211" fmla="*/ 9513306 w 9761118"/>
              <a:gd name="connsiteY211" fmla="*/ 260582 h 380634"/>
              <a:gd name="connsiteX212" fmla="*/ 9573382 w 9761118"/>
              <a:gd name="connsiteY212" fmla="*/ 258349 h 380634"/>
              <a:gd name="connsiteX213" fmla="*/ 9584646 w 9761118"/>
              <a:gd name="connsiteY213" fmla="*/ 258349 h 380634"/>
              <a:gd name="connsiteX214" fmla="*/ 9595910 w 9761118"/>
              <a:gd name="connsiteY214" fmla="*/ 249419 h 380634"/>
              <a:gd name="connsiteX215" fmla="*/ 9595910 w 9761118"/>
              <a:gd name="connsiteY215" fmla="*/ 247186 h 380634"/>
              <a:gd name="connsiteX216" fmla="*/ 9584646 w 9761118"/>
              <a:gd name="connsiteY216" fmla="*/ 246070 h 380634"/>
              <a:gd name="connsiteX217" fmla="*/ 9547099 w 9761118"/>
              <a:gd name="connsiteY217" fmla="*/ 246070 h 380634"/>
              <a:gd name="connsiteX218" fmla="*/ 9543344 w 9761118"/>
              <a:gd name="connsiteY218" fmla="*/ 243837 h 380634"/>
              <a:gd name="connsiteX219" fmla="*/ 9547099 w 9761118"/>
              <a:gd name="connsiteY219" fmla="*/ 242721 h 380634"/>
              <a:gd name="connsiteX220" fmla="*/ 9584646 w 9761118"/>
              <a:gd name="connsiteY220" fmla="*/ 242721 h 380634"/>
              <a:gd name="connsiteX221" fmla="*/ 9622193 w 9761118"/>
              <a:gd name="connsiteY221" fmla="*/ 242721 h 380634"/>
              <a:gd name="connsiteX222" fmla="*/ 9640967 w 9761118"/>
              <a:gd name="connsiteY222" fmla="*/ 242721 h 380634"/>
              <a:gd name="connsiteX223" fmla="*/ 9671005 w 9761118"/>
              <a:gd name="connsiteY223" fmla="*/ 237139 h 380634"/>
              <a:gd name="connsiteX224" fmla="*/ 9716061 w 9761118"/>
              <a:gd name="connsiteY224" fmla="*/ 232674 h 380634"/>
              <a:gd name="connsiteX225" fmla="*/ 9727325 w 9761118"/>
              <a:gd name="connsiteY225" fmla="*/ 229325 h 380634"/>
              <a:gd name="connsiteX226" fmla="*/ 9716061 w 9761118"/>
              <a:gd name="connsiteY226" fmla="*/ 227093 h 380634"/>
              <a:gd name="connsiteX227" fmla="*/ 9712307 w 9761118"/>
              <a:gd name="connsiteY227" fmla="*/ 223744 h 380634"/>
              <a:gd name="connsiteX228" fmla="*/ 9708552 w 9761118"/>
              <a:gd name="connsiteY228" fmla="*/ 219279 h 380634"/>
              <a:gd name="connsiteX229" fmla="*/ 9708552 w 9761118"/>
              <a:gd name="connsiteY229" fmla="*/ 215930 h 380634"/>
              <a:gd name="connsiteX230" fmla="*/ 9712307 w 9761118"/>
              <a:gd name="connsiteY230" fmla="*/ 215930 h 380634"/>
              <a:gd name="connsiteX231" fmla="*/ 9712307 w 9761118"/>
              <a:gd name="connsiteY231" fmla="*/ 208116 h 380634"/>
              <a:gd name="connsiteX232" fmla="*/ 9682269 w 9761118"/>
              <a:gd name="connsiteY232" fmla="*/ 200301 h 380634"/>
              <a:gd name="connsiteX233" fmla="*/ 9719816 w 9761118"/>
              <a:gd name="connsiteY233" fmla="*/ 196953 h 380634"/>
              <a:gd name="connsiteX234" fmla="*/ 9716061 w 9761118"/>
              <a:gd name="connsiteY234" fmla="*/ 195836 h 380634"/>
              <a:gd name="connsiteX235" fmla="*/ 9565872 w 9761118"/>
              <a:gd name="connsiteY235" fmla="*/ 195836 h 380634"/>
              <a:gd name="connsiteX236" fmla="*/ 9562118 w 9761118"/>
              <a:gd name="connsiteY236" fmla="*/ 194720 h 380634"/>
              <a:gd name="connsiteX237" fmla="*/ 9580891 w 9761118"/>
              <a:gd name="connsiteY237" fmla="*/ 193604 h 380634"/>
              <a:gd name="connsiteX238" fmla="*/ 9610929 w 9761118"/>
              <a:gd name="connsiteY238" fmla="*/ 188022 h 380634"/>
              <a:gd name="connsiteX239" fmla="*/ 9625948 w 9761118"/>
              <a:gd name="connsiteY239" fmla="*/ 184673 h 380634"/>
              <a:gd name="connsiteX240" fmla="*/ 9667250 w 9761118"/>
              <a:gd name="connsiteY240" fmla="*/ 182441 h 380634"/>
              <a:gd name="connsiteX241" fmla="*/ 9674759 w 9761118"/>
              <a:gd name="connsiteY241" fmla="*/ 180208 h 380634"/>
              <a:gd name="connsiteX242" fmla="*/ 9667250 w 9761118"/>
              <a:gd name="connsiteY242" fmla="*/ 179092 h 380634"/>
              <a:gd name="connsiteX243" fmla="*/ 9577137 w 9761118"/>
              <a:gd name="connsiteY243" fmla="*/ 179092 h 380634"/>
              <a:gd name="connsiteX244" fmla="*/ 9565872 w 9761118"/>
              <a:gd name="connsiteY244" fmla="*/ 177976 h 380634"/>
              <a:gd name="connsiteX245" fmla="*/ 9558363 w 9761118"/>
              <a:gd name="connsiteY245" fmla="*/ 173510 h 380634"/>
              <a:gd name="connsiteX246" fmla="*/ 9577137 w 9761118"/>
              <a:gd name="connsiteY246" fmla="*/ 171278 h 380634"/>
              <a:gd name="connsiteX247" fmla="*/ 9618438 w 9761118"/>
              <a:gd name="connsiteY247" fmla="*/ 169045 h 380634"/>
              <a:gd name="connsiteX248" fmla="*/ 9659740 w 9761118"/>
              <a:gd name="connsiteY248" fmla="*/ 164580 h 380634"/>
              <a:gd name="connsiteX249" fmla="*/ 9704797 w 9761118"/>
              <a:gd name="connsiteY249" fmla="*/ 164580 h 380634"/>
              <a:gd name="connsiteX250" fmla="*/ 9738590 w 9761118"/>
              <a:gd name="connsiteY250" fmla="*/ 165696 h 380634"/>
              <a:gd name="connsiteX251" fmla="*/ 9753609 w 9761118"/>
              <a:gd name="connsiteY251" fmla="*/ 162347 h 380634"/>
              <a:gd name="connsiteX252" fmla="*/ 9749854 w 9761118"/>
              <a:gd name="connsiteY252" fmla="*/ 158998 h 380634"/>
              <a:gd name="connsiteX253" fmla="*/ 9731080 w 9761118"/>
              <a:gd name="connsiteY253" fmla="*/ 158998 h 380634"/>
              <a:gd name="connsiteX254" fmla="*/ 9682269 w 9761118"/>
              <a:gd name="connsiteY254" fmla="*/ 160115 h 380634"/>
              <a:gd name="connsiteX255" fmla="*/ 9633457 w 9761118"/>
              <a:gd name="connsiteY255" fmla="*/ 158998 h 380634"/>
              <a:gd name="connsiteX256" fmla="*/ 9618438 w 9761118"/>
              <a:gd name="connsiteY256" fmla="*/ 157882 h 380634"/>
              <a:gd name="connsiteX257" fmla="*/ 9716061 w 9761118"/>
              <a:gd name="connsiteY257" fmla="*/ 155650 h 380634"/>
              <a:gd name="connsiteX258" fmla="*/ 9731080 w 9761118"/>
              <a:gd name="connsiteY258" fmla="*/ 155650 h 380634"/>
              <a:gd name="connsiteX259" fmla="*/ 9749854 w 9761118"/>
              <a:gd name="connsiteY259" fmla="*/ 153417 h 380634"/>
              <a:gd name="connsiteX260" fmla="*/ 9753609 w 9761118"/>
              <a:gd name="connsiteY260" fmla="*/ 150068 h 380634"/>
              <a:gd name="connsiteX261" fmla="*/ 9746099 w 9761118"/>
              <a:gd name="connsiteY261" fmla="*/ 147835 h 380634"/>
              <a:gd name="connsiteX262" fmla="*/ 9689778 w 9761118"/>
              <a:gd name="connsiteY262" fmla="*/ 147835 h 380634"/>
              <a:gd name="connsiteX263" fmla="*/ 9749854 w 9761118"/>
              <a:gd name="connsiteY263" fmla="*/ 143370 h 380634"/>
              <a:gd name="connsiteX264" fmla="*/ 9761118 w 9761118"/>
              <a:gd name="connsiteY264" fmla="*/ 141138 h 380634"/>
              <a:gd name="connsiteX265" fmla="*/ 9746099 w 9761118"/>
              <a:gd name="connsiteY265" fmla="*/ 140021 h 380634"/>
              <a:gd name="connsiteX266" fmla="*/ 9652231 w 9761118"/>
              <a:gd name="connsiteY266" fmla="*/ 140021 h 380634"/>
              <a:gd name="connsiteX267" fmla="*/ 9637212 w 9761118"/>
              <a:gd name="connsiteY267" fmla="*/ 137789 h 380634"/>
              <a:gd name="connsiteX268" fmla="*/ 9663495 w 9761118"/>
              <a:gd name="connsiteY268" fmla="*/ 137789 h 380634"/>
              <a:gd name="connsiteX269" fmla="*/ 9697288 w 9761118"/>
              <a:gd name="connsiteY269" fmla="*/ 134440 h 380634"/>
              <a:gd name="connsiteX270" fmla="*/ 9731080 w 9761118"/>
              <a:gd name="connsiteY270" fmla="*/ 134440 h 380634"/>
              <a:gd name="connsiteX271" fmla="*/ 9742344 w 9761118"/>
              <a:gd name="connsiteY271" fmla="*/ 131091 h 380634"/>
              <a:gd name="connsiteX272" fmla="*/ 9731080 w 9761118"/>
              <a:gd name="connsiteY272" fmla="*/ 127742 h 380634"/>
              <a:gd name="connsiteX273" fmla="*/ 9652231 w 9761118"/>
              <a:gd name="connsiteY273" fmla="*/ 127742 h 380634"/>
              <a:gd name="connsiteX274" fmla="*/ 9618438 w 9761118"/>
              <a:gd name="connsiteY274" fmla="*/ 126626 h 380634"/>
              <a:gd name="connsiteX275" fmla="*/ 9659740 w 9761118"/>
              <a:gd name="connsiteY275" fmla="*/ 126626 h 380634"/>
              <a:gd name="connsiteX276" fmla="*/ 9686024 w 9761118"/>
              <a:gd name="connsiteY276" fmla="*/ 122161 h 380634"/>
              <a:gd name="connsiteX277" fmla="*/ 9686024 w 9761118"/>
              <a:gd name="connsiteY277" fmla="*/ 118812 h 380634"/>
              <a:gd name="connsiteX278" fmla="*/ 9671005 w 9761118"/>
              <a:gd name="connsiteY278" fmla="*/ 116579 h 380634"/>
              <a:gd name="connsiteX279" fmla="*/ 9622193 w 9761118"/>
              <a:gd name="connsiteY279" fmla="*/ 114346 h 380634"/>
              <a:gd name="connsiteX280" fmla="*/ 9558363 w 9761118"/>
              <a:gd name="connsiteY280" fmla="*/ 113230 h 380634"/>
              <a:gd name="connsiteX281" fmla="*/ 9453231 w 9761118"/>
              <a:gd name="connsiteY281" fmla="*/ 113230 h 380634"/>
              <a:gd name="connsiteX282" fmla="*/ 9434457 w 9761118"/>
              <a:gd name="connsiteY282" fmla="*/ 112114 h 380634"/>
              <a:gd name="connsiteX283" fmla="*/ 9445721 w 9761118"/>
              <a:gd name="connsiteY283" fmla="*/ 107649 h 380634"/>
              <a:gd name="connsiteX284" fmla="*/ 9475759 w 9761118"/>
              <a:gd name="connsiteY284" fmla="*/ 103184 h 380634"/>
              <a:gd name="connsiteX285" fmla="*/ 9505797 w 9761118"/>
              <a:gd name="connsiteY285" fmla="*/ 100951 h 380634"/>
              <a:gd name="connsiteX286" fmla="*/ 9565872 w 9761118"/>
              <a:gd name="connsiteY286" fmla="*/ 102067 h 380634"/>
              <a:gd name="connsiteX287" fmla="*/ 9599665 w 9761118"/>
              <a:gd name="connsiteY287" fmla="*/ 103184 h 380634"/>
              <a:gd name="connsiteX288" fmla="*/ 9610929 w 9761118"/>
              <a:gd name="connsiteY288" fmla="*/ 98718 h 380634"/>
              <a:gd name="connsiteX289" fmla="*/ 9595910 w 9761118"/>
              <a:gd name="connsiteY289" fmla="*/ 97602 h 380634"/>
              <a:gd name="connsiteX290" fmla="*/ 9460740 w 9761118"/>
              <a:gd name="connsiteY290" fmla="*/ 95369 h 380634"/>
              <a:gd name="connsiteX291" fmla="*/ 9333079 w 9761118"/>
              <a:gd name="connsiteY291" fmla="*/ 95369 h 380634"/>
              <a:gd name="connsiteX292" fmla="*/ 9321815 w 9761118"/>
              <a:gd name="connsiteY292" fmla="*/ 96486 h 380634"/>
              <a:gd name="connsiteX293" fmla="*/ 9329325 w 9761118"/>
              <a:gd name="connsiteY293" fmla="*/ 98718 h 380634"/>
              <a:gd name="connsiteX294" fmla="*/ 9348098 w 9761118"/>
              <a:gd name="connsiteY294" fmla="*/ 102067 h 380634"/>
              <a:gd name="connsiteX295" fmla="*/ 9348098 w 9761118"/>
              <a:gd name="connsiteY295" fmla="*/ 104300 h 380634"/>
              <a:gd name="connsiteX296" fmla="*/ 9325570 w 9761118"/>
              <a:gd name="connsiteY296" fmla="*/ 106532 h 380634"/>
              <a:gd name="connsiteX297" fmla="*/ 9299287 w 9761118"/>
              <a:gd name="connsiteY297" fmla="*/ 100951 h 380634"/>
              <a:gd name="connsiteX298" fmla="*/ 9269249 w 9761118"/>
              <a:gd name="connsiteY298" fmla="*/ 97602 h 380634"/>
              <a:gd name="connsiteX299" fmla="*/ 9231702 w 9761118"/>
              <a:gd name="connsiteY299" fmla="*/ 102067 h 380634"/>
              <a:gd name="connsiteX300" fmla="*/ 9179136 w 9761118"/>
              <a:gd name="connsiteY300" fmla="*/ 110998 h 380634"/>
              <a:gd name="connsiteX301" fmla="*/ 9167871 w 9761118"/>
              <a:gd name="connsiteY301" fmla="*/ 109881 h 380634"/>
              <a:gd name="connsiteX302" fmla="*/ 9171627 w 9761118"/>
              <a:gd name="connsiteY302" fmla="*/ 106532 h 380634"/>
              <a:gd name="connsiteX303" fmla="*/ 9182891 w 9761118"/>
              <a:gd name="connsiteY303" fmla="*/ 104300 h 380634"/>
              <a:gd name="connsiteX304" fmla="*/ 9164117 w 9761118"/>
              <a:gd name="connsiteY304" fmla="*/ 98718 h 380634"/>
              <a:gd name="connsiteX305" fmla="*/ 9141589 w 9761118"/>
              <a:gd name="connsiteY305" fmla="*/ 99835 h 380634"/>
              <a:gd name="connsiteX306" fmla="*/ 9025192 w 9761118"/>
              <a:gd name="connsiteY306" fmla="*/ 106532 h 380634"/>
              <a:gd name="connsiteX307" fmla="*/ 8931324 w 9761118"/>
              <a:gd name="connsiteY307" fmla="*/ 105416 h 380634"/>
              <a:gd name="connsiteX308" fmla="*/ 8923815 w 9761118"/>
              <a:gd name="connsiteY308" fmla="*/ 103184 h 380634"/>
              <a:gd name="connsiteX309" fmla="*/ 8901286 w 9761118"/>
              <a:gd name="connsiteY309" fmla="*/ 106532 h 380634"/>
              <a:gd name="connsiteX310" fmla="*/ 8859984 w 9761118"/>
              <a:gd name="connsiteY310" fmla="*/ 114346 h 380634"/>
              <a:gd name="connsiteX311" fmla="*/ 8811173 w 9761118"/>
              <a:gd name="connsiteY311" fmla="*/ 110998 h 380634"/>
              <a:gd name="connsiteX312" fmla="*/ 8799909 w 9761118"/>
              <a:gd name="connsiteY312" fmla="*/ 108765 h 380634"/>
              <a:gd name="connsiteX313" fmla="*/ 8771353 w 9761118"/>
              <a:gd name="connsiteY313" fmla="*/ 106531 h 380634"/>
              <a:gd name="connsiteX314" fmla="*/ 8782299 w 9761118"/>
              <a:gd name="connsiteY314" fmla="*/ 102192 h 380634"/>
              <a:gd name="connsiteX315" fmla="*/ 8763526 w 9761118"/>
              <a:gd name="connsiteY315" fmla="*/ 98843 h 380634"/>
              <a:gd name="connsiteX316" fmla="*/ 8733488 w 9761118"/>
              <a:gd name="connsiteY316" fmla="*/ 101076 h 380634"/>
              <a:gd name="connsiteX317" fmla="*/ 8714714 w 9761118"/>
              <a:gd name="connsiteY317" fmla="*/ 101076 h 380634"/>
              <a:gd name="connsiteX318" fmla="*/ 8632110 w 9761118"/>
              <a:gd name="connsiteY318" fmla="*/ 95494 h 380634"/>
              <a:gd name="connsiteX319" fmla="*/ 8624601 w 9761118"/>
              <a:gd name="connsiteY319" fmla="*/ 93261 h 380634"/>
              <a:gd name="connsiteX320" fmla="*/ 8632110 w 9761118"/>
              <a:gd name="connsiteY320" fmla="*/ 91029 h 380634"/>
              <a:gd name="connsiteX321" fmla="*/ 8684677 w 9761118"/>
              <a:gd name="connsiteY321" fmla="*/ 85447 h 380634"/>
              <a:gd name="connsiteX322" fmla="*/ 8677167 w 9761118"/>
              <a:gd name="connsiteY322" fmla="*/ 80982 h 380634"/>
              <a:gd name="connsiteX323" fmla="*/ 8677167 w 9761118"/>
              <a:gd name="connsiteY323" fmla="*/ 77633 h 380634"/>
              <a:gd name="connsiteX324" fmla="*/ 8677167 w 9761118"/>
              <a:gd name="connsiteY324" fmla="*/ 74284 h 380634"/>
              <a:gd name="connsiteX325" fmla="*/ 8620846 w 9761118"/>
              <a:gd name="connsiteY325" fmla="*/ 72052 h 380634"/>
              <a:gd name="connsiteX326" fmla="*/ 8575790 w 9761118"/>
              <a:gd name="connsiteY326" fmla="*/ 77633 h 380634"/>
              <a:gd name="connsiteX327" fmla="*/ 8553261 w 9761118"/>
              <a:gd name="connsiteY327" fmla="*/ 79866 h 380634"/>
              <a:gd name="connsiteX328" fmla="*/ 8496940 w 9761118"/>
              <a:gd name="connsiteY328" fmla="*/ 79866 h 380634"/>
              <a:gd name="connsiteX329" fmla="*/ 8564525 w 9761118"/>
              <a:gd name="connsiteY329" fmla="*/ 68703 h 380634"/>
              <a:gd name="connsiteX330" fmla="*/ 8632110 w 9761118"/>
              <a:gd name="connsiteY330" fmla="*/ 59772 h 380634"/>
              <a:gd name="connsiteX331" fmla="*/ 8575790 w 9761118"/>
              <a:gd name="connsiteY331" fmla="*/ 56423 h 380634"/>
              <a:gd name="connsiteX332" fmla="*/ 8579544 w 9761118"/>
              <a:gd name="connsiteY332" fmla="*/ 54191 h 380634"/>
              <a:gd name="connsiteX333" fmla="*/ 8572035 w 9761118"/>
              <a:gd name="connsiteY333" fmla="*/ 46377 h 380634"/>
              <a:gd name="connsiteX334" fmla="*/ 8481921 w 9761118"/>
              <a:gd name="connsiteY334" fmla="*/ 43028 h 380634"/>
              <a:gd name="connsiteX335" fmla="*/ 8350506 w 9761118"/>
              <a:gd name="connsiteY335" fmla="*/ 50842 h 380634"/>
              <a:gd name="connsiteX336" fmla="*/ 8290431 w 9761118"/>
              <a:gd name="connsiteY336" fmla="*/ 53074 h 380634"/>
              <a:gd name="connsiteX337" fmla="*/ 8234109 w 9761118"/>
              <a:gd name="connsiteY337" fmla="*/ 54191 h 380634"/>
              <a:gd name="connsiteX338" fmla="*/ 8222845 w 9761118"/>
              <a:gd name="connsiteY338" fmla="*/ 51958 h 380634"/>
              <a:gd name="connsiteX339" fmla="*/ 8215336 w 9761118"/>
              <a:gd name="connsiteY339" fmla="*/ 48609 h 380634"/>
              <a:gd name="connsiteX340" fmla="*/ 8166525 w 9761118"/>
              <a:gd name="connsiteY340" fmla="*/ 49726 h 380634"/>
              <a:gd name="connsiteX341" fmla="*/ 8155261 w 9761118"/>
              <a:gd name="connsiteY341" fmla="*/ 49726 h 380634"/>
              <a:gd name="connsiteX342" fmla="*/ 8128977 w 9761118"/>
              <a:gd name="connsiteY342" fmla="*/ 45260 h 380634"/>
              <a:gd name="connsiteX343" fmla="*/ 8181543 w 9761118"/>
              <a:gd name="connsiteY343" fmla="*/ 43028 h 380634"/>
              <a:gd name="connsiteX344" fmla="*/ 8226601 w 9761118"/>
              <a:gd name="connsiteY344" fmla="*/ 40795 h 380634"/>
              <a:gd name="connsiteX345" fmla="*/ 8275411 w 9761118"/>
              <a:gd name="connsiteY345" fmla="*/ 37446 h 380634"/>
              <a:gd name="connsiteX346" fmla="*/ 8286676 w 9761118"/>
              <a:gd name="connsiteY346" fmla="*/ 35214 h 380634"/>
              <a:gd name="connsiteX347" fmla="*/ 8275411 w 9761118"/>
              <a:gd name="connsiteY347" fmla="*/ 31865 h 380634"/>
              <a:gd name="connsiteX348" fmla="*/ 8260393 w 9761118"/>
              <a:gd name="connsiteY348" fmla="*/ 30749 h 380634"/>
              <a:gd name="connsiteX349" fmla="*/ 8177789 w 9761118"/>
              <a:gd name="connsiteY349" fmla="*/ 30749 h 380634"/>
              <a:gd name="connsiteX350" fmla="*/ 8136487 w 9761118"/>
              <a:gd name="connsiteY350" fmla="*/ 29632 h 380634"/>
              <a:gd name="connsiteX351" fmla="*/ 8091430 w 9761118"/>
              <a:gd name="connsiteY351" fmla="*/ 27400 h 380634"/>
              <a:gd name="connsiteX352" fmla="*/ 8087675 w 9761118"/>
              <a:gd name="connsiteY352" fmla="*/ 27400 h 380634"/>
              <a:gd name="connsiteX353" fmla="*/ 8042619 w 9761118"/>
              <a:gd name="connsiteY353" fmla="*/ 24051 h 380634"/>
              <a:gd name="connsiteX354" fmla="*/ 8031355 w 9761118"/>
              <a:gd name="connsiteY354" fmla="*/ 22934 h 380634"/>
              <a:gd name="connsiteX355" fmla="*/ 7926223 w 9761118"/>
              <a:gd name="connsiteY355" fmla="*/ 24051 h 380634"/>
              <a:gd name="connsiteX356" fmla="*/ 7787297 w 9761118"/>
              <a:gd name="connsiteY356" fmla="*/ 25167 h 380634"/>
              <a:gd name="connsiteX357" fmla="*/ 7644618 w 9761118"/>
              <a:gd name="connsiteY357" fmla="*/ 25167 h 380634"/>
              <a:gd name="connsiteX358" fmla="*/ 7580787 w 9761118"/>
              <a:gd name="connsiteY358" fmla="*/ 28516 h 380634"/>
              <a:gd name="connsiteX359" fmla="*/ 7531977 w 9761118"/>
              <a:gd name="connsiteY359" fmla="*/ 27400 h 380634"/>
              <a:gd name="connsiteX360" fmla="*/ 7505693 w 9761118"/>
              <a:gd name="connsiteY360" fmla="*/ 25167 h 380634"/>
              <a:gd name="connsiteX361" fmla="*/ 7426844 w 9761118"/>
              <a:gd name="connsiteY361" fmla="*/ 27400 h 380634"/>
              <a:gd name="connsiteX362" fmla="*/ 7396807 w 9761118"/>
              <a:gd name="connsiteY362" fmla="*/ 27400 h 380634"/>
              <a:gd name="connsiteX363" fmla="*/ 7385542 w 9761118"/>
              <a:gd name="connsiteY363" fmla="*/ 25167 h 380634"/>
              <a:gd name="connsiteX364" fmla="*/ 7393051 w 9761118"/>
              <a:gd name="connsiteY364" fmla="*/ 21818 h 380634"/>
              <a:gd name="connsiteX365" fmla="*/ 7415580 w 9761118"/>
              <a:gd name="connsiteY365" fmla="*/ 17353 h 380634"/>
              <a:gd name="connsiteX366" fmla="*/ 7347995 w 9761118"/>
              <a:gd name="connsiteY366" fmla="*/ 16237 h 380634"/>
              <a:gd name="connsiteX367" fmla="*/ 7179033 w 9761118"/>
              <a:gd name="connsiteY367" fmla="*/ 18469 h 380634"/>
              <a:gd name="connsiteX368" fmla="*/ 7085164 w 9761118"/>
              <a:gd name="connsiteY368" fmla="*/ 19586 h 380634"/>
              <a:gd name="connsiteX369" fmla="*/ 6991296 w 9761118"/>
              <a:gd name="connsiteY369" fmla="*/ 19586 h 380634"/>
              <a:gd name="connsiteX370" fmla="*/ 6972523 w 9761118"/>
              <a:gd name="connsiteY370" fmla="*/ 22934 h 380634"/>
              <a:gd name="connsiteX371" fmla="*/ 6927466 w 9761118"/>
              <a:gd name="connsiteY371" fmla="*/ 29632 h 380634"/>
              <a:gd name="connsiteX372" fmla="*/ 6886164 w 9761118"/>
              <a:gd name="connsiteY372" fmla="*/ 29632 h 380634"/>
              <a:gd name="connsiteX373" fmla="*/ 6871145 w 9761118"/>
              <a:gd name="connsiteY373" fmla="*/ 30749 h 380634"/>
              <a:gd name="connsiteX374" fmla="*/ 6833598 w 9761118"/>
              <a:gd name="connsiteY374" fmla="*/ 35214 h 380634"/>
              <a:gd name="connsiteX375" fmla="*/ 6758503 w 9761118"/>
              <a:gd name="connsiteY375" fmla="*/ 35214 h 380634"/>
              <a:gd name="connsiteX376" fmla="*/ 6728466 w 9761118"/>
              <a:gd name="connsiteY376" fmla="*/ 28516 h 380634"/>
              <a:gd name="connsiteX377" fmla="*/ 6705937 w 9761118"/>
              <a:gd name="connsiteY377" fmla="*/ 25167 h 380634"/>
              <a:gd name="connsiteX378" fmla="*/ 6694673 w 9761118"/>
              <a:gd name="connsiteY378" fmla="*/ 21818 h 380634"/>
              <a:gd name="connsiteX379" fmla="*/ 6657126 w 9761118"/>
              <a:gd name="connsiteY379" fmla="*/ 16237 h 380634"/>
              <a:gd name="connsiteX380" fmla="*/ 6630843 w 9761118"/>
              <a:gd name="connsiteY380" fmla="*/ 19586 h 380634"/>
              <a:gd name="connsiteX381" fmla="*/ 6612069 w 9761118"/>
              <a:gd name="connsiteY381" fmla="*/ 25167 h 380634"/>
              <a:gd name="connsiteX382" fmla="*/ 6570767 w 9761118"/>
              <a:gd name="connsiteY382" fmla="*/ 27400 h 380634"/>
              <a:gd name="connsiteX383" fmla="*/ 6533220 w 9761118"/>
              <a:gd name="connsiteY383" fmla="*/ 29632 h 380634"/>
              <a:gd name="connsiteX384" fmla="*/ 6514446 w 9761118"/>
              <a:gd name="connsiteY384" fmla="*/ 30749 h 380634"/>
              <a:gd name="connsiteX385" fmla="*/ 6443107 w 9761118"/>
              <a:gd name="connsiteY385" fmla="*/ 30749 h 380634"/>
              <a:gd name="connsiteX386" fmla="*/ 6405559 w 9761118"/>
              <a:gd name="connsiteY386" fmla="*/ 27400 h 380634"/>
              <a:gd name="connsiteX387" fmla="*/ 6326710 w 9761118"/>
              <a:gd name="connsiteY387" fmla="*/ 27400 h 380634"/>
              <a:gd name="connsiteX388" fmla="*/ 6307937 w 9761118"/>
              <a:gd name="connsiteY388" fmla="*/ 29632 h 380634"/>
              <a:gd name="connsiteX389" fmla="*/ 6281653 w 9761118"/>
              <a:gd name="connsiteY389" fmla="*/ 29632 h 380634"/>
              <a:gd name="connsiteX390" fmla="*/ 6229087 w 9761118"/>
              <a:gd name="connsiteY390" fmla="*/ 29632 h 380634"/>
              <a:gd name="connsiteX391" fmla="*/ 6202804 w 9761118"/>
              <a:gd name="connsiteY391" fmla="*/ 28516 h 380634"/>
              <a:gd name="connsiteX392" fmla="*/ 6169012 w 9761118"/>
              <a:gd name="connsiteY392" fmla="*/ 29632 h 380634"/>
              <a:gd name="connsiteX393" fmla="*/ 6146483 w 9761118"/>
              <a:gd name="connsiteY393" fmla="*/ 30749 h 380634"/>
              <a:gd name="connsiteX394" fmla="*/ 6082653 w 9761118"/>
              <a:gd name="connsiteY394" fmla="*/ 29632 h 380634"/>
              <a:gd name="connsiteX395" fmla="*/ 6037596 w 9761118"/>
              <a:gd name="connsiteY395" fmla="*/ 27400 h 380634"/>
              <a:gd name="connsiteX396" fmla="*/ 5985030 w 9761118"/>
              <a:gd name="connsiteY396" fmla="*/ 27400 h 380634"/>
              <a:gd name="connsiteX397" fmla="*/ 5936219 w 9761118"/>
              <a:gd name="connsiteY397" fmla="*/ 30749 h 380634"/>
              <a:gd name="connsiteX398" fmla="*/ 5838596 w 9761118"/>
              <a:gd name="connsiteY398" fmla="*/ 32981 h 380634"/>
              <a:gd name="connsiteX399" fmla="*/ 5804804 w 9761118"/>
              <a:gd name="connsiteY399" fmla="*/ 35214 h 380634"/>
              <a:gd name="connsiteX400" fmla="*/ 5774766 w 9761118"/>
              <a:gd name="connsiteY400" fmla="*/ 31865 h 380634"/>
              <a:gd name="connsiteX401" fmla="*/ 5763502 w 9761118"/>
              <a:gd name="connsiteY401" fmla="*/ 25167 h 380634"/>
              <a:gd name="connsiteX402" fmla="*/ 5729709 w 9761118"/>
              <a:gd name="connsiteY402" fmla="*/ 26283 h 380634"/>
              <a:gd name="connsiteX403" fmla="*/ 5662124 w 9761118"/>
              <a:gd name="connsiteY403" fmla="*/ 29632 h 380634"/>
              <a:gd name="connsiteX404" fmla="*/ 5560746 w 9761118"/>
              <a:gd name="connsiteY404" fmla="*/ 31865 h 380634"/>
              <a:gd name="connsiteX405" fmla="*/ 5493161 w 9761118"/>
              <a:gd name="connsiteY405" fmla="*/ 29632 h 380634"/>
              <a:gd name="connsiteX406" fmla="*/ 5478143 w 9761118"/>
              <a:gd name="connsiteY406" fmla="*/ 29632 h 380634"/>
              <a:gd name="connsiteX407" fmla="*/ 5433086 w 9761118"/>
              <a:gd name="connsiteY407" fmla="*/ 31865 h 380634"/>
              <a:gd name="connsiteX408" fmla="*/ 5373010 w 9761118"/>
              <a:gd name="connsiteY408" fmla="*/ 30749 h 380634"/>
              <a:gd name="connsiteX409" fmla="*/ 5309180 w 9761118"/>
              <a:gd name="connsiteY409" fmla="*/ 28516 h 380634"/>
              <a:gd name="connsiteX410" fmla="*/ 5275387 w 9761118"/>
              <a:gd name="connsiteY410" fmla="*/ 29632 h 380634"/>
              <a:gd name="connsiteX411" fmla="*/ 5222821 w 9761118"/>
              <a:gd name="connsiteY411" fmla="*/ 34097 h 380634"/>
              <a:gd name="connsiteX412" fmla="*/ 5166500 w 9761118"/>
              <a:gd name="connsiteY412" fmla="*/ 35214 h 380634"/>
              <a:gd name="connsiteX413" fmla="*/ 5110180 w 9761118"/>
              <a:gd name="connsiteY413" fmla="*/ 32981 h 380634"/>
              <a:gd name="connsiteX414" fmla="*/ 5068878 w 9761118"/>
              <a:gd name="connsiteY414" fmla="*/ 26283 h 380634"/>
              <a:gd name="connsiteX415" fmla="*/ 5023821 w 9761118"/>
              <a:gd name="connsiteY415" fmla="*/ 24051 h 380634"/>
              <a:gd name="connsiteX416" fmla="*/ 5016312 w 9761118"/>
              <a:gd name="connsiteY416" fmla="*/ 25167 h 380634"/>
              <a:gd name="connsiteX417" fmla="*/ 4952481 w 9761118"/>
              <a:gd name="connsiteY417" fmla="*/ 25167 h 380634"/>
              <a:gd name="connsiteX418" fmla="*/ 4933708 w 9761118"/>
              <a:gd name="connsiteY418" fmla="*/ 25167 h 380634"/>
              <a:gd name="connsiteX419" fmla="*/ 4839839 w 9761118"/>
              <a:gd name="connsiteY419" fmla="*/ 25167 h 380634"/>
              <a:gd name="connsiteX420" fmla="*/ 4783519 w 9761118"/>
              <a:gd name="connsiteY420" fmla="*/ 28516 h 380634"/>
              <a:gd name="connsiteX421" fmla="*/ 4749726 w 9761118"/>
              <a:gd name="connsiteY421" fmla="*/ 25167 h 380634"/>
              <a:gd name="connsiteX422" fmla="*/ 4742217 w 9761118"/>
              <a:gd name="connsiteY422" fmla="*/ 22934 h 380634"/>
              <a:gd name="connsiteX423" fmla="*/ 4738462 w 9761118"/>
              <a:gd name="connsiteY423" fmla="*/ 22934 h 380634"/>
              <a:gd name="connsiteX424" fmla="*/ 4670877 w 9761118"/>
              <a:gd name="connsiteY424" fmla="*/ 21818 h 380634"/>
              <a:gd name="connsiteX425" fmla="*/ 4622065 w 9761118"/>
              <a:gd name="connsiteY425" fmla="*/ 21818 h 380634"/>
              <a:gd name="connsiteX426" fmla="*/ 4486895 w 9761118"/>
              <a:gd name="connsiteY426" fmla="*/ 22934 h 380634"/>
              <a:gd name="connsiteX427" fmla="*/ 4453103 w 9761118"/>
              <a:gd name="connsiteY427" fmla="*/ 24051 h 380634"/>
              <a:gd name="connsiteX428" fmla="*/ 4419310 w 9761118"/>
              <a:gd name="connsiteY428" fmla="*/ 21818 h 380634"/>
              <a:gd name="connsiteX429" fmla="*/ 4362990 w 9761118"/>
              <a:gd name="connsiteY429" fmla="*/ 22934 h 380634"/>
              <a:gd name="connsiteX430" fmla="*/ 4317933 w 9761118"/>
              <a:gd name="connsiteY430" fmla="*/ 17353 h 380634"/>
              <a:gd name="connsiteX431" fmla="*/ 4295404 w 9761118"/>
              <a:gd name="connsiteY431" fmla="*/ 16237 h 380634"/>
              <a:gd name="connsiteX432" fmla="*/ 4066366 w 9761118"/>
              <a:gd name="connsiteY432" fmla="*/ 16237 h 380634"/>
              <a:gd name="connsiteX433" fmla="*/ 4002536 w 9761118"/>
              <a:gd name="connsiteY433" fmla="*/ 11771 h 380634"/>
              <a:gd name="connsiteX434" fmla="*/ 3968743 w 9761118"/>
              <a:gd name="connsiteY434" fmla="*/ 10655 h 380634"/>
              <a:gd name="connsiteX435" fmla="*/ 3923687 w 9761118"/>
              <a:gd name="connsiteY435" fmla="*/ 11771 h 380634"/>
              <a:gd name="connsiteX436" fmla="*/ 3916177 w 9761118"/>
              <a:gd name="connsiteY436" fmla="*/ 10655 h 380634"/>
              <a:gd name="connsiteX437" fmla="*/ 3901158 w 9761118"/>
              <a:gd name="connsiteY437" fmla="*/ 8423 h 380634"/>
              <a:gd name="connsiteX438" fmla="*/ 3856102 w 9761118"/>
              <a:gd name="connsiteY438" fmla="*/ 6190 h 380634"/>
              <a:gd name="connsiteX439" fmla="*/ 3829819 w 9761118"/>
              <a:gd name="connsiteY439" fmla="*/ 12888 h 380634"/>
              <a:gd name="connsiteX440" fmla="*/ 3829819 w 9761118"/>
              <a:gd name="connsiteY440" fmla="*/ 16237 h 380634"/>
              <a:gd name="connsiteX441" fmla="*/ 3717177 w 9761118"/>
              <a:gd name="connsiteY441" fmla="*/ 15120 h 380634"/>
              <a:gd name="connsiteX442" fmla="*/ 3642082 w 9761118"/>
              <a:gd name="connsiteY442" fmla="*/ 10655 h 380634"/>
              <a:gd name="connsiteX443" fmla="*/ 3615799 w 9761118"/>
              <a:gd name="connsiteY443" fmla="*/ 9539 h 380634"/>
              <a:gd name="connsiteX444" fmla="*/ 3401780 w 9761118"/>
              <a:gd name="connsiteY444" fmla="*/ 9539 h 380634"/>
              <a:gd name="connsiteX445" fmla="*/ 3371742 w 9761118"/>
              <a:gd name="connsiteY445" fmla="*/ 9539 h 380634"/>
              <a:gd name="connsiteX446" fmla="*/ 3349214 w 9761118"/>
              <a:gd name="connsiteY446" fmla="*/ 7306 h 380634"/>
              <a:gd name="connsiteX447" fmla="*/ 3292893 w 9761118"/>
              <a:gd name="connsiteY447" fmla="*/ 9539 h 380634"/>
              <a:gd name="connsiteX448" fmla="*/ 3244082 w 9761118"/>
              <a:gd name="connsiteY448" fmla="*/ 11771 h 380634"/>
              <a:gd name="connsiteX449" fmla="*/ 3202780 w 9761118"/>
              <a:gd name="connsiteY449" fmla="*/ 11771 h 380634"/>
              <a:gd name="connsiteX450" fmla="*/ 3195270 w 9761118"/>
              <a:gd name="connsiteY450" fmla="*/ 14004 h 380634"/>
              <a:gd name="connsiteX451" fmla="*/ 3202780 w 9761118"/>
              <a:gd name="connsiteY451" fmla="*/ 15120 h 380634"/>
              <a:gd name="connsiteX452" fmla="*/ 3225308 w 9761118"/>
              <a:gd name="connsiteY452" fmla="*/ 16237 h 380634"/>
              <a:gd name="connsiteX453" fmla="*/ 3461856 w 9761118"/>
              <a:gd name="connsiteY453" fmla="*/ 16237 h 380634"/>
              <a:gd name="connsiteX454" fmla="*/ 3484384 w 9761118"/>
              <a:gd name="connsiteY454" fmla="*/ 16237 h 380634"/>
              <a:gd name="connsiteX455" fmla="*/ 3495648 w 9761118"/>
              <a:gd name="connsiteY455" fmla="*/ 19586 h 380634"/>
              <a:gd name="connsiteX456" fmla="*/ 3484384 w 9761118"/>
              <a:gd name="connsiteY456" fmla="*/ 21818 h 380634"/>
              <a:gd name="connsiteX457" fmla="*/ 3431818 w 9761118"/>
              <a:gd name="connsiteY457" fmla="*/ 22934 h 380634"/>
              <a:gd name="connsiteX458" fmla="*/ 3413044 w 9761118"/>
              <a:gd name="connsiteY458" fmla="*/ 22934 h 380634"/>
              <a:gd name="connsiteX459" fmla="*/ 3409290 w 9761118"/>
              <a:gd name="connsiteY459" fmla="*/ 21818 h 380634"/>
              <a:gd name="connsiteX460" fmla="*/ 3360478 w 9761118"/>
              <a:gd name="connsiteY460" fmla="*/ 22934 h 380634"/>
              <a:gd name="connsiteX461" fmla="*/ 3311667 w 9761118"/>
              <a:gd name="connsiteY461" fmla="*/ 22934 h 380634"/>
              <a:gd name="connsiteX462" fmla="*/ 3251591 w 9761118"/>
              <a:gd name="connsiteY462" fmla="*/ 22934 h 380634"/>
              <a:gd name="connsiteX463" fmla="*/ 3135195 w 9761118"/>
              <a:gd name="connsiteY463" fmla="*/ 17353 h 380634"/>
              <a:gd name="connsiteX464" fmla="*/ 3097647 w 9761118"/>
              <a:gd name="connsiteY464" fmla="*/ 14004 h 380634"/>
              <a:gd name="connsiteX465" fmla="*/ 3067610 w 9761118"/>
              <a:gd name="connsiteY465" fmla="*/ 14004 h 380634"/>
              <a:gd name="connsiteX466" fmla="*/ 3056345 w 9761118"/>
              <a:gd name="connsiteY466" fmla="*/ 17353 h 380634"/>
              <a:gd name="connsiteX467" fmla="*/ 3037572 w 9761118"/>
              <a:gd name="connsiteY467" fmla="*/ 19586 h 380634"/>
              <a:gd name="connsiteX468" fmla="*/ 2977496 w 9761118"/>
              <a:gd name="connsiteY468" fmla="*/ 17353 h 380634"/>
              <a:gd name="connsiteX469" fmla="*/ 2962477 w 9761118"/>
              <a:gd name="connsiteY469" fmla="*/ 19586 h 380634"/>
              <a:gd name="connsiteX470" fmla="*/ 2947458 w 9761118"/>
              <a:gd name="connsiteY470" fmla="*/ 25167 h 380634"/>
              <a:gd name="connsiteX471" fmla="*/ 2936194 w 9761118"/>
              <a:gd name="connsiteY471" fmla="*/ 22934 h 380634"/>
              <a:gd name="connsiteX472" fmla="*/ 2913666 w 9761118"/>
              <a:gd name="connsiteY472" fmla="*/ 11771 h 380634"/>
              <a:gd name="connsiteX473" fmla="*/ 2902402 w 9761118"/>
              <a:gd name="connsiteY473" fmla="*/ 12888 h 380634"/>
              <a:gd name="connsiteX474" fmla="*/ 2872364 w 9761118"/>
              <a:gd name="connsiteY474" fmla="*/ 16237 h 380634"/>
              <a:gd name="connsiteX475" fmla="*/ 2864855 w 9761118"/>
              <a:gd name="connsiteY475" fmla="*/ 17353 h 380634"/>
              <a:gd name="connsiteX476" fmla="*/ 2838571 w 9761118"/>
              <a:gd name="connsiteY476" fmla="*/ 21818 h 380634"/>
              <a:gd name="connsiteX477" fmla="*/ 2812288 w 9761118"/>
              <a:gd name="connsiteY477" fmla="*/ 17353 h 380634"/>
              <a:gd name="connsiteX478" fmla="*/ 2804779 w 9761118"/>
              <a:gd name="connsiteY478" fmla="*/ 15120 h 380634"/>
              <a:gd name="connsiteX479" fmla="*/ 2786005 w 9761118"/>
              <a:gd name="connsiteY479" fmla="*/ 9539 h 380634"/>
              <a:gd name="connsiteX480" fmla="*/ 2729684 w 9761118"/>
              <a:gd name="connsiteY480" fmla="*/ 8423 h 380634"/>
              <a:gd name="connsiteX481" fmla="*/ 2703401 w 9761118"/>
              <a:gd name="connsiteY481" fmla="*/ 16237 h 380634"/>
              <a:gd name="connsiteX482" fmla="*/ 2669609 w 9761118"/>
              <a:gd name="connsiteY482" fmla="*/ 19586 h 380634"/>
              <a:gd name="connsiteX483" fmla="*/ 2669609 w 9761118"/>
              <a:gd name="connsiteY483" fmla="*/ 14004 h 380634"/>
              <a:gd name="connsiteX484" fmla="*/ 2654590 w 9761118"/>
              <a:gd name="connsiteY484" fmla="*/ 7306 h 380634"/>
              <a:gd name="connsiteX485" fmla="*/ 2632062 w 9761118"/>
              <a:gd name="connsiteY485" fmla="*/ 7306 h 380634"/>
              <a:gd name="connsiteX486" fmla="*/ 2609534 w 9761118"/>
              <a:gd name="connsiteY486" fmla="*/ 9539 h 380634"/>
              <a:gd name="connsiteX487" fmla="*/ 2583250 w 9761118"/>
              <a:gd name="connsiteY487" fmla="*/ 14004 h 380634"/>
              <a:gd name="connsiteX488" fmla="*/ 2568231 w 9761118"/>
              <a:gd name="connsiteY488" fmla="*/ 18469 h 380634"/>
              <a:gd name="connsiteX489" fmla="*/ 2560722 w 9761118"/>
              <a:gd name="connsiteY489" fmla="*/ 21818 h 380634"/>
              <a:gd name="connsiteX490" fmla="*/ 2526930 w 9761118"/>
              <a:gd name="connsiteY490" fmla="*/ 29632 h 380634"/>
              <a:gd name="connsiteX491" fmla="*/ 2496892 w 9761118"/>
              <a:gd name="connsiteY491" fmla="*/ 29632 h 380634"/>
              <a:gd name="connsiteX492" fmla="*/ 2485628 w 9761118"/>
              <a:gd name="connsiteY492" fmla="*/ 26283 h 380634"/>
              <a:gd name="connsiteX493" fmla="*/ 2433061 w 9761118"/>
              <a:gd name="connsiteY493" fmla="*/ 16237 h 380634"/>
              <a:gd name="connsiteX494" fmla="*/ 2429307 w 9761118"/>
              <a:gd name="connsiteY494" fmla="*/ 10655 h 380634"/>
              <a:gd name="connsiteX495" fmla="*/ 2429307 w 9761118"/>
              <a:gd name="connsiteY495" fmla="*/ 5074 h 380634"/>
              <a:gd name="connsiteX496" fmla="*/ 2395514 w 9761118"/>
              <a:gd name="connsiteY496" fmla="*/ 608 h 380634"/>
              <a:gd name="connsiteX497" fmla="*/ 2354212 w 9761118"/>
              <a:gd name="connsiteY497" fmla="*/ 2841 h 380634"/>
              <a:gd name="connsiteX498" fmla="*/ 2316665 w 9761118"/>
              <a:gd name="connsiteY498" fmla="*/ 6190 h 380634"/>
              <a:gd name="connsiteX499" fmla="*/ 2309156 w 9761118"/>
              <a:gd name="connsiteY499" fmla="*/ 7306 h 380634"/>
              <a:gd name="connsiteX500" fmla="*/ 2271608 w 9761118"/>
              <a:gd name="connsiteY500" fmla="*/ 11771 h 380634"/>
              <a:gd name="connsiteX501" fmla="*/ 2230306 w 9761118"/>
              <a:gd name="connsiteY501" fmla="*/ 10655 h 380634"/>
              <a:gd name="connsiteX502" fmla="*/ 2177740 w 9761118"/>
              <a:gd name="connsiteY502" fmla="*/ 9539 h 380634"/>
              <a:gd name="connsiteX503" fmla="*/ 2166476 w 9761118"/>
              <a:gd name="connsiteY503" fmla="*/ 7306 h 380634"/>
              <a:gd name="connsiteX504" fmla="*/ 2155212 w 9761118"/>
              <a:gd name="connsiteY504" fmla="*/ 3957 h 380634"/>
              <a:gd name="connsiteX505" fmla="*/ 2106400 w 9761118"/>
              <a:gd name="connsiteY505" fmla="*/ 5074 h 380634"/>
              <a:gd name="connsiteX506" fmla="*/ 2095136 w 9761118"/>
              <a:gd name="connsiteY506" fmla="*/ 8423 h 380634"/>
              <a:gd name="connsiteX507" fmla="*/ 2083872 w 9761118"/>
              <a:gd name="connsiteY507" fmla="*/ 8423 h 380634"/>
              <a:gd name="connsiteX508" fmla="*/ 2042570 w 9761118"/>
              <a:gd name="connsiteY508" fmla="*/ 11771 h 380634"/>
              <a:gd name="connsiteX509" fmla="*/ 1971230 w 9761118"/>
              <a:gd name="connsiteY509" fmla="*/ 11771 h 380634"/>
              <a:gd name="connsiteX510" fmla="*/ 1892381 w 9761118"/>
              <a:gd name="connsiteY510" fmla="*/ 14004 h 380634"/>
              <a:gd name="connsiteX511" fmla="*/ 1869853 w 9761118"/>
              <a:gd name="connsiteY511" fmla="*/ 16237 h 380634"/>
              <a:gd name="connsiteX512" fmla="*/ 1862343 w 9761118"/>
              <a:gd name="connsiteY512" fmla="*/ 11771 h 380634"/>
              <a:gd name="connsiteX513" fmla="*/ 1854834 w 9761118"/>
              <a:gd name="connsiteY513" fmla="*/ 8423 h 380634"/>
              <a:gd name="connsiteX514" fmla="*/ 1813532 w 9761118"/>
              <a:gd name="connsiteY514" fmla="*/ 8423 h 380634"/>
              <a:gd name="connsiteX515" fmla="*/ 1783494 w 9761118"/>
              <a:gd name="connsiteY515" fmla="*/ 6190 h 380634"/>
              <a:gd name="connsiteX516" fmla="*/ 1768475 w 9761118"/>
              <a:gd name="connsiteY516" fmla="*/ 6190 h 380634"/>
              <a:gd name="connsiteX517" fmla="*/ 1745947 w 9761118"/>
              <a:gd name="connsiteY517" fmla="*/ 8423 h 380634"/>
              <a:gd name="connsiteX518" fmla="*/ 1640815 w 9761118"/>
              <a:gd name="connsiteY518" fmla="*/ 8423 h 380634"/>
              <a:gd name="connsiteX519" fmla="*/ 1576984 w 9761118"/>
              <a:gd name="connsiteY519" fmla="*/ 5074 h 380634"/>
              <a:gd name="connsiteX520" fmla="*/ 1550701 w 9761118"/>
              <a:gd name="connsiteY520" fmla="*/ 3957 h 380634"/>
              <a:gd name="connsiteX521" fmla="*/ 1513154 w 9761118"/>
              <a:gd name="connsiteY521" fmla="*/ 7306 h 380634"/>
              <a:gd name="connsiteX522" fmla="*/ 1479362 w 9761118"/>
              <a:gd name="connsiteY522" fmla="*/ 9539 h 380634"/>
              <a:gd name="connsiteX523" fmla="*/ 1426795 w 9761118"/>
              <a:gd name="connsiteY523" fmla="*/ 11771 h 380634"/>
              <a:gd name="connsiteX524" fmla="*/ 1370474 w 9761118"/>
              <a:gd name="connsiteY524" fmla="*/ 10655 h 380634"/>
              <a:gd name="connsiteX525" fmla="*/ 1325418 w 9761118"/>
              <a:gd name="connsiteY525" fmla="*/ 9539 h 380634"/>
              <a:gd name="connsiteX526" fmla="*/ 1250323 w 9761118"/>
              <a:gd name="connsiteY526" fmla="*/ 7306 h 380634"/>
              <a:gd name="connsiteX527" fmla="*/ 1220286 w 9761118"/>
              <a:gd name="connsiteY527" fmla="*/ 11771 h 380634"/>
              <a:gd name="connsiteX528" fmla="*/ 1220286 w 9761118"/>
              <a:gd name="connsiteY528" fmla="*/ 15120 h 380634"/>
              <a:gd name="connsiteX529" fmla="*/ 1231550 w 9761118"/>
              <a:gd name="connsiteY529" fmla="*/ 18469 h 380634"/>
              <a:gd name="connsiteX530" fmla="*/ 1220286 w 9761118"/>
              <a:gd name="connsiteY530" fmla="*/ 19586 h 380634"/>
              <a:gd name="connsiteX531" fmla="*/ 1205267 w 9761118"/>
              <a:gd name="connsiteY531" fmla="*/ 19586 h 380634"/>
              <a:gd name="connsiteX532" fmla="*/ 1186493 w 9761118"/>
              <a:gd name="connsiteY532" fmla="*/ 19586 h 380634"/>
              <a:gd name="connsiteX533" fmla="*/ 1186493 w 9761118"/>
              <a:gd name="connsiteY533" fmla="*/ 22934 h 380634"/>
              <a:gd name="connsiteX534" fmla="*/ 1201512 w 9761118"/>
              <a:gd name="connsiteY534" fmla="*/ 22934 h 380634"/>
              <a:gd name="connsiteX535" fmla="*/ 1212776 w 9761118"/>
              <a:gd name="connsiteY535" fmla="*/ 27400 h 380634"/>
              <a:gd name="connsiteX536" fmla="*/ 1265342 w 9761118"/>
              <a:gd name="connsiteY536" fmla="*/ 29632 h 380634"/>
              <a:gd name="connsiteX537" fmla="*/ 1340437 w 9761118"/>
              <a:gd name="connsiteY537" fmla="*/ 24051 h 380634"/>
              <a:gd name="connsiteX538" fmla="*/ 1344192 w 9761118"/>
              <a:gd name="connsiteY538" fmla="*/ 26283 h 380634"/>
              <a:gd name="connsiteX539" fmla="*/ 1325418 w 9761118"/>
              <a:gd name="connsiteY539" fmla="*/ 29632 h 380634"/>
              <a:gd name="connsiteX540" fmla="*/ 1295380 w 9761118"/>
              <a:gd name="connsiteY540" fmla="*/ 29632 h 380634"/>
              <a:gd name="connsiteX541" fmla="*/ 1265342 w 9761118"/>
              <a:gd name="connsiteY541" fmla="*/ 30749 h 380634"/>
              <a:gd name="connsiteX542" fmla="*/ 1242814 w 9761118"/>
              <a:gd name="connsiteY542" fmla="*/ 32981 h 380634"/>
              <a:gd name="connsiteX543" fmla="*/ 1171474 w 9761118"/>
              <a:gd name="connsiteY543" fmla="*/ 32981 h 380634"/>
              <a:gd name="connsiteX544" fmla="*/ 1130172 w 9761118"/>
              <a:gd name="connsiteY544" fmla="*/ 35214 h 380634"/>
              <a:gd name="connsiteX545" fmla="*/ 1122663 w 9761118"/>
              <a:gd name="connsiteY545" fmla="*/ 35214 h 380634"/>
              <a:gd name="connsiteX546" fmla="*/ 1066342 w 9761118"/>
              <a:gd name="connsiteY546" fmla="*/ 35214 h 380634"/>
              <a:gd name="connsiteX547" fmla="*/ 1010021 w 9761118"/>
              <a:gd name="connsiteY547" fmla="*/ 35214 h 380634"/>
              <a:gd name="connsiteX548" fmla="*/ 844813 w 9761118"/>
              <a:gd name="connsiteY548" fmla="*/ 37446 h 380634"/>
              <a:gd name="connsiteX549" fmla="*/ 841058 w 9761118"/>
              <a:gd name="connsiteY549" fmla="*/ 36330 h 380634"/>
              <a:gd name="connsiteX550" fmla="*/ 856077 w 9761118"/>
              <a:gd name="connsiteY550" fmla="*/ 35214 h 380634"/>
              <a:gd name="connsiteX551" fmla="*/ 859832 w 9761118"/>
              <a:gd name="connsiteY551" fmla="*/ 34097 h 380634"/>
              <a:gd name="connsiteX552" fmla="*/ 856077 w 9761118"/>
              <a:gd name="connsiteY552" fmla="*/ 31865 h 380634"/>
              <a:gd name="connsiteX553" fmla="*/ 844813 w 9761118"/>
              <a:gd name="connsiteY553" fmla="*/ 29632 h 380634"/>
              <a:gd name="connsiteX554" fmla="*/ 780982 w 9761118"/>
              <a:gd name="connsiteY554" fmla="*/ 27400 h 380634"/>
              <a:gd name="connsiteX555" fmla="*/ 574473 w 9761118"/>
              <a:gd name="connsiteY555" fmla="*/ 27400 h 380634"/>
              <a:gd name="connsiteX556" fmla="*/ 521907 w 9761118"/>
              <a:gd name="connsiteY556" fmla="*/ 20702 h 380634"/>
              <a:gd name="connsiteX557" fmla="*/ 536926 w 9761118"/>
              <a:gd name="connsiteY557" fmla="*/ 17353 h 380634"/>
              <a:gd name="connsiteX558" fmla="*/ 574473 w 9761118"/>
              <a:gd name="connsiteY558" fmla="*/ 21818 h 380634"/>
              <a:gd name="connsiteX559" fmla="*/ 585737 w 9761118"/>
              <a:gd name="connsiteY559" fmla="*/ 22934 h 380634"/>
              <a:gd name="connsiteX560" fmla="*/ 623284 w 9761118"/>
              <a:gd name="connsiteY560" fmla="*/ 21818 h 380634"/>
              <a:gd name="connsiteX561" fmla="*/ 687115 w 9761118"/>
              <a:gd name="connsiteY561" fmla="*/ 18469 h 380634"/>
              <a:gd name="connsiteX562" fmla="*/ 713397 w 9761118"/>
              <a:gd name="connsiteY562" fmla="*/ 17353 h 380634"/>
              <a:gd name="connsiteX563" fmla="*/ 758454 w 9761118"/>
              <a:gd name="connsiteY563" fmla="*/ 20702 h 380634"/>
              <a:gd name="connsiteX564" fmla="*/ 780982 w 9761118"/>
              <a:gd name="connsiteY564" fmla="*/ 20702 h 380634"/>
              <a:gd name="connsiteX565" fmla="*/ 822285 w 9761118"/>
              <a:gd name="connsiteY565" fmla="*/ 20702 h 380634"/>
              <a:gd name="connsiteX566" fmla="*/ 852323 w 9761118"/>
              <a:gd name="connsiteY566" fmla="*/ 19586 h 380634"/>
              <a:gd name="connsiteX567" fmla="*/ 923662 w 9761118"/>
              <a:gd name="connsiteY567" fmla="*/ 14004 h 380634"/>
              <a:gd name="connsiteX568" fmla="*/ 942436 w 9761118"/>
              <a:gd name="connsiteY568" fmla="*/ 16237 h 380634"/>
              <a:gd name="connsiteX569" fmla="*/ 998757 w 9761118"/>
              <a:gd name="connsiteY569" fmla="*/ 21818 h 380634"/>
              <a:gd name="connsiteX570" fmla="*/ 1058832 w 9761118"/>
              <a:gd name="connsiteY570" fmla="*/ 21818 h 380634"/>
              <a:gd name="connsiteX571" fmla="*/ 1130172 w 9761118"/>
              <a:gd name="connsiteY571" fmla="*/ 17353 h 380634"/>
              <a:gd name="connsiteX572" fmla="*/ 1148946 w 9761118"/>
              <a:gd name="connsiteY572" fmla="*/ 17353 h 380634"/>
              <a:gd name="connsiteX573" fmla="*/ 1167719 w 9761118"/>
              <a:gd name="connsiteY573" fmla="*/ 14004 h 380634"/>
              <a:gd name="connsiteX574" fmla="*/ 1100134 w 9761118"/>
              <a:gd name="connsiteY574" fmla="*/ 11771 h 380634"/>
              <a:gd name="connsiteX575" fmla="*/ 1013776 w 9761118"/>
              <a:gd name="connsiteY575" fmla="*/ 7306 h 380634"/>
              <a:gd name="connsiteX576" fmla="*/ 957455 w 9761118"/>
              <a:gd name="connsiteY576" fmla="*/ 3957 h 380634"/>
              <a:gd name="connsiteX577" fmla="*/ 897379 w 9761118"/>
              <a:gd name="connsiteY577" fmla="*/ 3957 h 380634"/>
              <a:gd name="connsiteX578" fmla="*/ 852323 w 9761118"/>
              <a:gd name="connsiteY578" fmla="*/ 6190 h 380634"/>
              <a:gd name="connsiteX579" fmla="*/ 811020 w 9761118"/>
              <a:gd name="connsiteY579" fmla="*/ 6190 h 380634"/>
              <a:gd name="connsiteX580" fmla="*/ 803511 w 9761118"/>
              <a:gd name="connsiteY580" fmla="*/ 6190 h 380634"/>
              <a:gd name="connsiteX581" fmla="*/ 750945 w 9761118"/>
              <a:gd name="connsiteY581" fmla="*/ 8423 h 380634"/>
              <a:gd name="connsiteX582" fmla="*/ 705888 w 9761118"/>
              <a:gd name="connsiteY582" fmla="*/ 3957 h 380634"/>
              <a:gd name="connsiteX583" fmla="*/ 698379 w 9761118"/>
              <a:gd name="connsiteY583" fmla="*/ 5074 h 380634"/>
              <a:gd name="connsiteX584" fmla="*/ 687115 w 9761118"/>
              <a:gd name="connsiteY584" fmla="*/ 6190 h 380634"/>
              <a:gd name="connsiteX585" fmla="*/ 574473 w 9761118"/>
              <a:gd name="connsiteY585" fmla="*/ 7306 h 380634"/>
              <a:gd name="connsiteX586" fmla="*/ 540680 w 9761118"/>
              <a:gd name="connsiteY586" fmla="*/ 9539 h 380634"/>
              <a:gd name="connsiteX587" fmla="*/ 503133 w 9761118"/>
              <a:gd name="connsiteY587" fmla="*/ 9539 h 380634"/>
              <a:gd name="connsiteX588" fmla="*/ 443058 w 9761118"/>
              <a:gd name="connsiteY588" fmla="*/ 8423 h 380634"/>
              <a:gd name="connsiteX589" fmla="*/ 428039 w 9761118"/>
              <a:gd name="connsiteY589" fmla="*/ 8423 h 380634"/>
              <a:gd name="connsiteX590" fmla="*/ 416775 w 9761118"/>
              <a:gd name="connsiteY590" fmla="*/ 9539 h 380634"/>
              <a:gd name="connsiteX591" fmla="*/ 424284 w 9761118"/>
              <a:gd name="connsiteY591" fmla="*/ 12888 h 380634"/>
              <a:gd name="connsiteX592" fmla="*/ 461831 w 9761118"/>
              <a:gd name="connsiteY592" fmla="*/ 17353 h 380634"/>
              <a:gd name="connsiteX593" fmla="*/ 476850 w 9761118"/>
              <a:gd name="connsiteY593" fmla="*/ 20702 h 380634"/>
              <a:gd name="connsiteX594" fmla="*/ 420529 w 9761118"/>
              <a:gd name="connsiteY594" fmla="*/ 25167 h 380634"/>
              <a:gd name="connsiteX595" fmla="*/ 379227 w 9761118"/>
              <a:gd name="connsiteY595" fmla="*/ 29632 h 380634"/>
              <a:gd name="connsiteX596" fmla="*/ 371718 w 9761118"/>
              <a:gd name="connsiteY596" fmla="*/ 34097 h 380634"/>
              <a:gd name="connsiteX597" fmla="*/ 386737 w 9761118"/>
              <a:gd name="connsiteY597" fmla="*/ 35214 h 380634"/>
              <a:gd name="connsiteX598" fmla="*/ 461831 w 9761118"/>
              <a:gd name="connsiteY598" fmla="*/ 35214 h 380634"/>
              <a:gd name="connsiteX599" fmla="*/ 593247 w 9761118"/>
              <a:gd name="connsiteY599" fmla="*/ 45260 h 380634"/>
              <a:gd name="connsiteX600" fmla="*/ 642058 w 9761118"/>
              <a:gd name="connsiteY600" fmla="*/ 48609 h 380634"/>
              <a:gd name="connsiteX601" fmla="*/ 694624 w 9761118"/>
              <a:gd name="connsiteY601" fmla="*/ 47493 h 380634"/>
              <a:gd name="connsiteX602" fmla="*/ 750945 w 9761118"/>
              <a:gd name="connsiteY602" fmla="*/ 44144 h 380634"/>
              <a:gd name="connsiteX603" fmla="*/ 841058 w 9761118"/>
              <a:gd name="connsiteY603" fmla="*/ 46377 h 380634"/>
              <a:gd name="connsiteX604" fmla="*/ 852323 w 9761118"/>
              <a:gd name="connsiteY604" fmla="*/ 46377 h 380634"/>
              <a:gd name="connsiteX605" fmla="*/ 942436 w 9761118"/>
              <a:gd name="connsiteY605" fmla="*/ 45260 h 380634"/>
              <a:gd name="connsiteX606" fmla="*/ 1040059 w 9761118"/>
              <a:gd name="connsiteY606" fmla="*/ 45260 h 380634"/>
              <a:gd name="connsiteX607" fmla="*/ 1118908 w 9761118"/>
              <a:gd name="connsiteY607" fmla="*/ 46377 h 380634"/>
              <a:gd name="connsiteX608" fmla="*/ 1133927 w 9761118"/>
              <a:gd name="connsiteY608" fmla="*/ 49726 h 380634"/>
              <a:gd name="connsiteX609" fmla="*/ 1130172 w 9761118"/>
              <a:gd name="connsiteY609" fmla="*/ 53074 h 380634"/>
              <a:gd name="connsiteX610" fmla="*/ 1107644 w 9761118"/>
              <a:gd name="connsiteY610" fmla="*/ 54191 h 380634"/>
              <a:gd name="connsiteX611" fmla="*/ 1118908 w 9761118"/>
              <a:gd name="connsiteY611" fmla="*/ 56423 h 380634"/>
              <a:gd name="connsiteX612" fmla="*/ 1167719 w 9761118"/>
              <a:gd name="connsiteY612" fmla="*/ 56423 h 380634"/>
              <a:gd name="connsiteX613" fmla="*/ 1171474 w 9761118"/>
              <a:gd name="connsiteY613" fmla="*/ 56423 h 380634"/>
              <a:gd name="connsiteX614" fmla="*/ 1246569 w 9761118"/>
              <a:gd name="connsiteY614" fmla="*/ 54191 h 380634"/>
              <a:gd name="connsiteX615" fmla="*/ 1246569 w 9761118"/>
              <a:gd name="connsiteY615" fmla="*/ 45260 h 380634"/>
              <a:gd name="connsiteX616" fmla="*/ 1265342 w 9761118"/>
              <a:gd name="connsiteY616" fmla="*/ 45260 h 380634"/>
              <a:gd name="connsiteX617" fmla="*/ 1272852 w 9761118"/>
              <a:gd name="connsiteY617" fmla="*/ 41912 h 380634"/>
              <a:gd name="connsiteX618" fmla="*/ 1310399 w 9761118"/>
              <a:gd name="connsiteY618" fmla="*/ 39679 h 380634"/>
              <a:gd name="connsiteX619" fmla="*/ 1332927 w 9761118"/>
              <a:gd name="connsiteY619" fmla="*/ 40795 h 380634"/>
              <a:gd name="connsiteX620" fmla="*/ 1336682 w 9761118"/>
              <a:gd name="connsiteY620" fmla="*/ 45260 h 380634"/>
              <a:gd name="connsiteX621" fmla="*/ 1329172 w 9761118"/>
              <a:gd name="connsiteY621" fmla="*/ 46377 h 380634"/>
              <a:gd name="connsiteX622" fmla="*/ 1287871 w 9761118"/>
              <a:gd name="connsiteY622" fmla="*/ 46377 h 380634"/>
              <a:gd name="connsiteX623" fmla="*/ 1280361 w 9761118"/>
              <a:gd name="connsiteY623" fmla="*/ 48609 h 380634"/>
              <a:gd name="connsiteX624" fmla="*/ 1284116 w 9761118"/>
              <a:gd name="connsiteY624" fmla="*/ 48609 h 380634"/>
              <a:gd name="connsiteX625" fmla="*/ 1299135 w 9761118"/>
              <a:gd name="connsiteY625" fmla="*/ 49726 h 380634"/>
              <a:gd name="connsiteX626" fmla="*/ 1284116 w 9761118"/>
              <a:gd name="connsiteY626" fmla="*/ 53074 h 380634"/>
              <a:gd name="connsiteX627" fmla="*/ 1287871 w 9761118"/>
              <a:gd name="connsiteY627" fmla="*/ 58656 h 380634"/>
              <a:gd name="connsiteX628" fmla="*/ 1317908 w 9761118"/>
              <a:gd name="connsiteY628" fmla="*/ 59772 h 380634"/>
              <a:gd name="connsiteX629" fmla="*/ 1385493 w 9761118"/>
              <a:gd name="connsiteY629" fmla="*/ 62005 h 380634"/>
              <a:gd name="connsiteX630" fmla="*/ 1351701 w 9761118"/>
              <a:gd name="connsiteY630" fmla="*/ 66470 h 380634"/>
              <a:gd name="connsiteX631" fmla="*/ 1231550 w 9761118"/>
              <a:gd name="connsiteY631" fmla="*/ 66470 h 380634"/>
              <a:gd name="connsiteX632" fmla="*/ 1212776 w 9761118"/>
              <a:gd name="connsiteY632" fmla="*/ 65354 h 380634"/>
              <a:gd name="connsiteX633" fmla="*/ 1160210 w 9761118"/>
              <a:gd name="connsiteY633" fmla="*/ 62005 h 380634"/>
              <a:gd name="connsiteX634" fmla="*/ 1118908 w 9761118"/>
              <a:gd name="connsiteY634" fmla="*/ 67586 h 380634"/>
              <a:gd name="connsiteX635" fmla="*/ 1197757 w 9761118"/>
              <a:gd name="connsiteY635" fmla="*/ 69819 h 380634"/>
              <a:gd name="connsiteX636" fmla="*/ 1370474 w 9761118"/>
              <a:gd name="connsiteY636" fmla="*/ 72052 h 380634"/>
              <a:gd name="connsiteX637" fmla="*/ 1314154 w 9761118"/>
              <a:gd name="connsiteY637" fmla="*/ 75400 h 380634"/>
              <a:gd name="connsiteX638" fmla="*/ 1310399 w 9761118"/>
              <a:gd name="connsiteY638" fmla="*/ 80982 h 380634"/>
              <a:gd name="connsiteX639" fmla="*/ 1302889 w 9761118"/>
              <a:gd name="connsiteY639" fmla="*/ 83215 h 380634"/>
              <a:gd name="connsiteX640" fmla="*/ 1227795 w 9761118"/>
              <a:gd name="connsiteY640" fmla="*/ 76517 h 380634"/>
              <a:gd name="connsiteX641" fmla="*/ 1201512 w 9761118"/>
              <a:gd name="connsiteY641" fmla="*/ 77633 h 380634"/>
              <a:gd name="connsiteX642" fmla="*/ 1111399 w 9761118"/>
              <a:gd name="connsiteY642" fmla="*/ 77633 h 380634"/>
              <a:gd name="connsiteX643" fmla="*/ 1047568 w 9761118"/>
              <a:gd name="connsiteY643" fmla="*/ 79866 h 380634"/>
              <a:gd name="connsiteX644" fmla="*/ 979983 w 9761118"/>
              <a:gd name="connsiteY644" fmla="*/ 79866 h 380634"/>
              <a:gd name="connsiteX645" fmla="*/ 912398 w 9761118"/>
              <a:gd name="connsiteY645" fmla="*/ 79866 h 380634"/>
              <a:gd name="connsiteX646" fmla="*/ 931172 w 9761118"/>
              <a:gd name="connsiteY646" fmla="*/ 83215 h 380634"/>
              <a:gd name="connsiteX647" fmla="*/ 991247 w 9761118"/>
              <a:gd name="connsiteY647" fmla="*/ 83215 h 380634"/>
              <a:gd name="connsiteX648" fmla="*/ 1006266 w 9761118"/>
              <a:gd name="connsiteY648" fmla="*/ 84331 h 380634"/>
              <a:gd name="connsiteX649" fmla="*/ 961209 w 9761118"/>
              <a:gd name="connsiteY649" fmla="*/ 101076 h 380634"/>
              <a:gd name="connsiteX650" fmla="*/ 942436 w 9761118"/>
              <a:gd name="connsiteY650" fmla="*/ 103308 h 380634"/>
              <a:gd name="connsiteX651" fmla="*/ 912398 w 9761118"/>
              <a:gd name="connsiteY651" fmla="*/ 104424 h 380634"/>
              <a:gd name="connsiteX652" fmla="*/ 893624 w 9761118"/>
              <a:gd name="connsiteY652" fmla="*/ 104424 h 380634"/>
              <a:gd name="connsiteX653" fmla="*/ 878605 w 9761118"/>
              <a:gd name="connsiteY653" fmla="*/ 103308 h 380634"/>
              <a:gd name="connsiteX654" fmla="*/ 867341 w 9761118"/>
              <a:gd name="connsiteY654" fmla="*/ 104424 h 380634"/>
              <a:gd name="connsiteX655" fmla="*/ 878605 w 9761118"/>
              <a:gd name="connsiteY655" fmla="*/ 106657 h 380634"/>
              <a:gd name="connsiteX656" fmla="*/ 908643 w 9761118"/>
              <a:gd name="connsiteY656" fmla="*/ 106657 h 380634"/>
              <a:gd name="connsiteX657" fmla="*/ 919908 w 9761118"/>
              <a:gd name="connsiteY657" fmla="*/ 113355 h 380634"/>
              <a:gd name="connsiteX658" fmla="*/ 919908 w 9761118"/>
              <a:gd name="connsiteY658" fmla="*/ 115587 h 380634"/>
              <a:gd name="connsiteX659" fmla="*/ 878605 w 9761118"/>
              <a:gd name="connsiteY659" fmla="*/ 122285 h 380634"/>
              <a:gd name="connsiteX660" fmla="*/ 874851 w 9761118"/>
              <a:gd name="connsiteY660" fmla="*/ 122285 h 380634"/>
              <a:gd name="connsiteX661" fmla="*/ 841058 w 9761118"/>
              <a:gd name="connsiteY661" fmla="*/ 122285 h 380634"/>
              <a:gd name="connsiteX662" fmla="*/ 822285 w 9761118"/>
              <a:gd name="connsiteY662" fmla="*/ 122285 h 380634"/>
              <a:gd name="connsiteX663" fmla="*/ 807266 w 9761118"/>
              <a:gd name="connsiteY663" fmla="*/ 120053 h 380634"/>
              <a:gd name="connsiteX664" fmla="*/ 780982 w 9761118"/>
              <a:gd name="connsiteY664" fmla="*/ 120053 h 380634"/>
              <a:gd name="connsiteX665" fmla="*/ 747190 w 9761118"/>
              <a:gd name="connsiteY665" fmla="*/ 122285 h 380634"/>
              <a:gd name="connsiteX666" fmla="*/ 713397 w 9761118"/>
              <a:gd name="connsiteY666" fmla="*/ 122285 h 380634"/>
              <a:gd name="connsiteX667" fmla="*/ 679605 w 9761118"/>
              <a:gd name="connsiteY667" fmla="*/ 120053 h 380634"/>
              <a:gd name="connsiteX668" fmla="*/ 664586 w 9761118"/>
              <a:gd name="connsiteY668" fmla="*/ 118936 h 380634"/>
              <a:gd name="connsiteX669" fmla="*/ 653322 w 9761118"/>
              <a:gd name="connsiteY669" fmla="*/ 118936 h 380634"/>
              <a:gd name="connsiteX670" fmla="*/ 593247 w 9761118"/>
              <a:gd name="connsiteY670" fmla="*/ 120053 h 380634"/>
              <a:gd name="connsiteX671" fmla="*/ 589492 w 9761118"/>
              <a:gd name="connsiteY671" fmla="*/ 124518 h 380634"/>
              <a:gd name="connsiteX672" fmla="*/ 581982 w 9761118"/>
              <a:gd name="connsiteY672" fmla="*/ 122285 h 380634"/>
              <a:gd name="connsiteX673" fmla="*/ 559454 w 9761118"/>
              <a:gd name="connsiteY673" fmla="*/ 122285 h 380634"/>
              <a:gd name="connsiteX674" fmla="*/ 555699 w 9761118"/>
              <a:gd name="connsiteY674" fmla="*/ 126750 h 380634"/>
              <a:gd name="connsiteX675" fmla="*/ 548190 w 9761118"/>
              <a:gd name="connsiteY675" fmla="*/ 124518 h 380634"/>
              <a:gd name="connsiteX676" fmla="*/ 529416 w 9761118"/>
              <a:gd name="connsiteY676" fmla="*/ 124518 h 380634"/>
              <a:gd name="connsiteX677" fmla="*/ 521907 w 9761118"/>
              <a:gd name="connsiteY677" fmla="*/ 127867 h 380634"/>
              <a:gd name="connsiteX678" fmla="*/ 506888 w 9761118"/>
              <a:gd name="connsiteY678" fmla="*/ 126750 h 380634"/>
              <a:gd name="connsiteX679" fmla="*/ 480605 w 9761118"/>
              <a:gd name="connsiteY679" fmla="*/ 127867 h 380634"/>
              <a:gd name="connsiteX680" fmla="*/ 454322 w 9761118"/>
              <a:gd name="connsiteY680" fmla="*/ 126750 h 380634"/>
              <a:gd name="connsiteX681" fmla="*/ 435548 w 9761118"/>
              <a:gd name="connsiteY681" fmla="*/ 126750 h 380634"/>
              <a:gd name="connsiteX682" fmla="*/ 390491 w 9761118"/>
              <a:gd name="connsiteY682" fmla="*/ 126750 h 380634"/>
              <a:gd name="connsiteX683" fmla="*/ 352944 w 9761118"/>
              <a:gd name="connsiteY683" fmla="*/ 127867 h 380634"/>
              <a:gd name="connsiteX684" fmla="*/ 337925 w 9761118"/>
              <a:gd name="connsiteY684" fmla="*/ 133448 h 380634"/>
              <a:gd name="connsiteX685" fmla="*/ 311642 w 9761118"/>
              <a:gd name="connsiteY685" fmla="*/ 132332 h 380634"/>
              <a:gd name="connsiteX686" fmla="*/ 307887 w 9761118"/>
              <a:gd name="connsiteY686" fmla="*/ 128983 h 380634"/>
              <a:gd name="connsiteX687" fmla="*/ 319152 w 9761118"/>
              <a:gd name="connsiteY687" fmla="*/ 126750 h 380634"/>
              <a:gd name="connsiteX688" fmla="*/ 352944 w 9761118"/>
              <a:gd name="connsiteY688" fmla="*/ 126750 h 380634"/>
              <a:gd name="connsiteX689" fmla="*/ 401756 w 9761118"/>
              <a:gd name="connsiteY689" fmla="*/ 120053 h 380634"/>
              <a:gd name="connsiteX690" fmla="*/ 424284 w 9761118"/>
              <a:gd name="connsiteY690" fmla="*/ 120053 h 380634"/>
              <a:gd name="connsiteX691" fmla="*/ 536926 w 9761118"/>
              <a:gd name="connsiteY691" fmla="*/ 116704 h 380634"/>
              <a:gd name="connsiteX692" fmla="*/ 551945 w 9761118"/>
              <a:gd name="connsiteY692" fmla="*/ 113355 h 380634"/>
              <a:gd name="connsiteX693" fmla="*/ 488114 w 9761118"/>
              <a:gd name="connsiteY693" fmla="*/ 112239 h 380634"/>
              <a:gd name="connsiteX694" fmla="*/ 488114 w 9761118"/>
              <a:gd name="connsiteY694" fmla="*/ 111122 h 380634"/>
              <a:gd name="connsiteX695" fmla="*/ 551945 w 9761118"/>
              <a:gd name="connsiteY695" fmla="*/ 111122 h 380634"/>
              <a:gd name="connsiteX696" fmla="*/ 612020 w 9761118"/>
              <a:gd name="connsiteY696" fmla="*/ 111122 h 380634"/>
              <a:gd name="connsiteX697" fmla="*/ 627039 w 9761118"/>
              <a:gd name="connsiteY697" fmla="*/ 110006 h 380634"/>
              <a:gd name="connsiteX698" fmla="*/ 645812 w 9761118"/>
              <a:gd name="connsiteY698" fmla="*/ 104424 h 380634"/>
              <a:gd name="connsiteX699" fmla="*/ 675850 w 9761118"/>
              <a:gd name="connsiteY699" fmla="*/ 103308 h 380634"/>
              <a:gd name="connsiteX700" fmla="*/ 702134 w 9761118"/>
              <a:gd name="connsiteY700" fmla="*/ 104424 h 380634"/>
              <a:gd name="connsiteX701" fmla="*/ 717152 w 9761118"/>
              <a:gd name="connsiteY701" fmla="*/ 104424 h 380634"/>
              <a:gd name="connsiteX702" fmla="*/ 705888 w 9761118"/>
              <a:gd name="connsiteY702" fmla="*/ 99959 h 380634"/>
              <a:gd name="connsiteX703" fmla="*/ 713397 w 9761118"/>
              <a:gd name="connsiteY703" fmla="*/ 95494 h 380634"/>
              <a:gd name="connsiteX704" fmla="*/ 732171 w 9761118"/>
              <a:gd name="connsiteY704" fmla="*/ 92145 h 380634"/>
              <a:gd name="connsiteX705" fmla="*/ 743435 w 9761118"/>
              <a:gd name="connsiteY705" fmla="*/ 91029 h 380634"/>
              <a:gd name="connsiteX706" fmla="*/ 796002 w 9761118"/>
              <a:gd name="connsiteY706" fmla="*/ 89912 h 380634"/>
              <a:gd name="connsiteX707" fmla="*/ 803511 w 9761118"/>
              <a:gd name="connsiteY707" fmla="*/ 87680 h 380634"/>
              <a:gd name="connsiteX708" fmla="*/ 796002 w 9761118"/>
              <a:gd name="connsiteY708" fmla="*/ 85447 h 380634"/>
              <a:gd name="connsiteX709" fmla="*/ 743435 w 9761118"/>
              <a:gd name="connsiteY709" fmla="*/ 76517 h 380634"/>
              <a:gd name="connsiteX710" fmla="*/ 732171 w 9761118"/>
              <a:gd name="connsiteY710" fmla="*/ 78749 h 380634"/>
              <a:gd name="connsiteX711" fmla="*/ 717152 w 9761118"/>
              <a:gd name="connsiteY711" fmla="*/ 86563 h 380634"/>
              <a:gd name="connsiteX712" fmla="*/ 705888 w 9761118"/>
              <a:gd name="connsiteY712" fmla="*/ 87680 h 380634"/>
              <a:gd name="connsiteX713" fmla="*/ 664586 w 9761118"/>
              <a:gd name="connsiteY713" fmla="*/ 84331 h 380634"/>
              <a:gd name="connsiteX714" fmla="*/ 638303 w 9761118"/>
              <a:gd name="connsiteY714" fmla="*/ 83215 h 380634"/>
              <a:gd name="connsiteX715" fmla="*/ 623284 w 9761118"/>
              <a:gd name="connsiteY715" fmla="*/ 88796 h 380634"/>
              <a:gd name="connsiteX716" fmla="*/ 593247 w 9761118"/>
              <a:gd name="connsiteY716" fmla="*/ 88796 h 380634"/>
              <a:gd name="connsiteX717" fmla="*/ 585737 w 9761118"/>
              <a:gd name="connsiteY717" fmla="*/ 83215 h 380634"/>
              <a:gd name="connsiteX718" fmla="*/ 566963 w 9761118"/>
              <a:gd name="connsiteY718" fmla="*/ 79866 h 380634"/>
              <a:gd name="connsiteX719" fmla="*/ 544435 w 9761118"/>
              <a:gd name="connsiteY719" fmla="*/ 77633 h 380634"/>
              <a:gd name="connsiteX720" fmla="*/ 514397 w 9761118"/>
              <a:gd name="connsiteY720" fmla="*/ 82098 h 380634"/>
              <a:gd name="connsiteX721" fmla="*/ 461831 w 9761118"/>
              <a:gd name="connsiteY721" fmla="*/ 91029 h 380634"/>
              <a:gd name="connsiteX722" fmla="*/ 435548 w 9761118"/>
              <a:gd name="connsiteY722" fmla="*/ 88796 h 380634"/>
              <a:gd name="connsiteX723" fmla="*/ 405510 w 9761118"/>
              <a:gd name="connsiteY723" fmla="*/ 84331 h 380634"/>
              <a:gd name="connsiteX724" fmla="*/ 364208 w 9761118"/>
              <a:gd name="connsiteY724" fmla="*/ 85447 h 380634"/>
              <a:gd name="connsiteX725" fmla="*/ 356699 w 9761118"/>
              <a:gd name="connsiteY725" fmla="*/ 88796 h 380634"/>
              <a:gd name="connsiteX726" fmla="*/ 292869 w 9761118"/>
              <a:gd name="connsiteY726" fmla="*/ 83215 h 380634"/>
              <a:gd name="connsiteX727" fmla="*/ 251567 w 9761118"/>
              <a:gd name="connsiteY727" fmla="*/ 83215 h 380634"/>
              <a:gd name="connsiteX728" fmla="*/ 157698 w 9761118"/>
              <a:gd name="connsiteY728" fmla="*/ 82098 h 380634"/>
              <a:gd name="connsiteX729" fmla="*/ 131415 w 9761118"/>
              <a:gd name="connsiteY729" fmla="*/ 80982 h 380634"/>
              <a:gd name="connsiteX730" fmla="*/ 101378 w 9761118"/>
              <a:gd name="connsiteY730" fmla="*/ 82098 h 380634"/>
              <a:gd name="connsiteX731" fmla="*/ 67585 w 9761118"/>
              <a:gd name="connsiteY731" fmla="*/ 82098 h 380634"/>
              <a:gd name="connsiteX732" fmla="*/ 63830 w 9761118"/>
              <a:gd name="connsiteY732" fmla="*/ 88796 h 380634"/>
              <a:gd name="connsiteX733" fmla="*/ 18774 w 9761118"/>
              <a:gd name="connsiteY733" fmla="*/ 92145 h 380634"/>
              <a:gd name="connsiteX734" fmla="*/ 7510 w 9761118"/>
              <a:gd name="connsiteY734" fmla="*/ 91029 h 380634"/>
              <a:gd name="connsiteX735" fmla="*/ 0 w 9761118"/>
              <a:gd name="connsiteY735" fmla="*/ 94378 h 380634"/>
              <a:gd name="connsiteX736" fmla="*/ 7510 w 9761118"/>
              <a:gd name="connsiteY736" fmla="*/ 97727 h 380634"/>
              <a:gd name="connsiteX737" fmla="*/ 37547 w 9761118"/>
              <a:gd name="connsiteY737" fmla="*/ 96610 h 380634"/>
              <a:gd name="connsiteX738" fmla="*/ 71340 w 9761118"/>
              <a:gd name="connsiteY738" fmla="*/ 98843 h 380634"/>
              <a:gd name="connsiteX739" fmla="*/ 82604 w 9761118"/>
              <a:gd name="connsiteY739" fmla="*/ 105541 h 380634"/>
              <a:gd name="connsiteX740" fmla="*/ 101378 w 9761118"/>
              <a:gd name="connsiteY740" fmla="*/ 107773 h 380634"/>
              <a:gd name="connsiteX741" fmla="*/ 146434 w 9761118"/>
              <a:gd name="connsiteY741" fmla="*/ 103308 h 380634"/>
              <a:gd name="connsiteX742" fmla="*/ 165208 w 9761118"/>
              <a:gd name="connsiteY742" fmla="*/ 103308 h 380634"/>
              <a:gd name="connsiteX743" fmla="*/ 172717 w 9761118"/>
              <a:gd name="connsiteY743" fmla="*/ 106657 h 380634"/>
              <a:gd name="connsiteX744" fmla="*/ 168963 w 9761118"/>
              <a:gd name="connsiteY744" fmla="*/ 112239 h 380634"/>
              <a:gd name="connsiteX745" fmla="*/ 146434 w 9761118"/>
              <a:gd name="connsiteY745" fmla="*/ 116704 h 380634"/>
              <a:gd name="connsiteX746" fmla="*/ 142680 w 9761118"/>
              <a:gd name="connsiteY746" fmla="*/ 118936 h 380634"/>
              <a:gd name="connsiteX747" fmla="*/ 150189 w 9761118"/>
              <a:gd name="connsiteY747" fmla="*/ 120053 h 380634"/>
              <a:gd name="connsiteX748" fmla="*/ 187736 w 9761118"/>
              <a:gd name="connsiteY748" fmla="*/ 118936 h 380634"/>
              <a:gd name="connsiteX749" fmla="*/ 191491 w 9761118"/>
              <a:gd name="connsiteY749" fmla="*/ 118936 h 380634"/>
              <a:gd name="connsiteX750" fmla="*/ 191491 w 9761118"/>
              <a:gd name="connsiteY750" fmla="*/ 121169 h 380634"/>
              <a:gd name="connsiteX751" fmla="*/ 195246 w 9761118"/>
              <a:gd name="connsiteY751" fmla="*/ 124518 h 380634"/>
              <a:gd name="connsiteX752" fmla="*/ 221529 w 9761118"/>
              <a:gd name="connsiteY752" fmla="*/ 124518 h 380634"/>
              <a:gd name="connsiteX753" fmla="*/ 187736 w 9761118"/>
              <a:gd name="connsiteY753" fmla="*/ 127867 h 380634"/>
              <a:gd name="connsiteX754" fmla="*/ 183982 w 9761118"/>
              <a:gd name="connsiteY754" fmla="*/ 131216 h 380634"/>
              <a:gd name="connsiteX755" fmla="*/ 172717 w 9761118"/>
              <a:gd name="connsiteY755" fmla="*/ 137913 h 380634"/>
              <a:gd name="connsiteX756" fmla="*/ 157698 w 9761118"/>
              <a:gd name="connsiteY756" fmla="*/ 137913 h 380634"/>
              <a:gd name="connsiteX757" fmla="*/ 157698 w 9761118"/>
              <a:gd name="connsiteY757" fmla="*/ 140146 h 380634"/>
              <a:gd name="connsiteX758" fmla="*/ 157698 w 9761118"/>
              <a:gd name="connsiteY758" fmla="*/ 141262 h 380634"/>
              <a:gd name="connsiteX759" fmla="*/ 229038 w 9761118"/>
              <a:gd name="connsiteY759" fmla="*/ 145728 h 380634"/>
              <a:gd name="connsiteX760" fmla="*/ 274095 w 9761118"/>
              <a:gd name="connsiteY760" fmla="*/ 151309 h 380634"/>
              <a:gd name="connsiteX761" fmla="*/ 281604 w 9761118"/>
              <a:gd name="connsiteY761" fmla="*/ 153542 h 380634"/>
              <a:gd name="connsiteX762" fmla="*/ 270340 w 9761118"/>
              <a:gd name="connsiteY762" fmla="*/ 155774 h 380634"/>
              <a:gd name="connsiteX763" fmla="*/ 236548 w 9761118"/>
              <a:gd name="connsiteY763" fmla="*/ 155774 h 380634"/>
              <a:gd name="connsiteX764" fmla="*/ 229038 w 9761118"/>
              <a:gd name="connsiteY764" fmla="*/ 156891 h 380634"/>
              <a:gd name="connsiteX765" fmla="*/ 232793 w 9761118"/>
              <a:gd name="connsiteY765" fmla="*/ 159123 h 380634"/>
              <a:gd name="connsiteX766" fmla="*/ 255321 w 9761118"/>
              <a:gd name="connsiteY766" fmla="*/ 161356 h 380634"/>
              <a:gd name="connsiteX767" fmla="*/ 289114 w 9761118"/>
              <a:gd name="connsiteY767" fmla="*/ 161356 h 380634"/>
              <a:gd name="connsiteX768" fmla="*/ 292869 w 9761118"/>
              <a:gd name="connsiteY768" fmla="*/ 165821 h 380634"/>
              <a:gd name="connsiteX769" fmla="*/ 292869 w 9761118"/>
              <a:gd name="connsiteY769" fmla="*/ 168053 h 380634"/>
              <a:gd name="connsiteX770" fmla="*/ 236548 w 9761118"/>
              <a:gd name="connsiteY770" fmla="*/ 174751 h 380634"/>
              <a:gd name="connsiteX771" fmla="*/ 105132 w 9761118"/>
              <a:gd name="connsiteY771" fmla="*/ 172519 h 380634"/>
              <a:gd name="connsiteX772" fmla="*/ 86359 w 9761118"/>
              <a:gd name="connsiteY772" fmla="*/ 174751 h 380634"/>
              <a:gd name="connsiteX773" fmla="*/ 105132 w 9761118"/>
              <a:gd name="connsiteY773" fmla="*/ 176984 h 380634"/>
              <a:gd name="connsiteX774" fmla="*/ 150189 w 9761118"/>
              <a:gd name="connsiteY774" fmla="*/ 179216 h 380634"/>
              <a:gd name="connsiteX775" fmla="*/ 199000 w 9761118"/>
              <a:gd name="connsiteY775" fmla="*/ 179216 h 380634"/>
              <a:gd name="connsiteX776" fmla="*/ 274095 w 9761118"/>
              <a:gd name="connsiteY776" fmla="*/ 180333 h 380634"/>
              <a:gd name="connsiteX777" fmla="*/ 401756 w 9761118"/>
              <a:gd name="connsiteY777" fmla="*/ 194845 h 380634"/>
              <a:gd name="connsiteX778" fmla="*/ 446812 w 9761118"/>
              <a:gd name="connsiteY778" fmla="*/ 198194 h 380634"/>
              <a:gd name="connsiteX779" fmla="*/ 461831 w 9761118"/>
              <a:gd name="connsiteY779" fmla="*/ 199310 h 380634"/>
              <a:gd name="connsiteX780" fmla="*/ 446812 w 9761118"/>
              <a:gd name="connsiteY780" fmla="*/ 201542 h 380634"/>
              <a:gd name="connsiteX781" fmla="*/ 251567 w 9761118"/>
              <a:gd name="connsiteY781" fmla="*/ 201542 h 380634"/>
              <a:gd name="connsiteX782" fmla="*/ 195246 w 9761118"/>
              <a:gd name="connsiteY782" fmla="*/ 212705 h 380634"/>
              <a:gd name="connsiteX783" fmla="*/ 195246 w 9761118"/>
              <a:gd name="connsiteY783" fmla="*/ 214938 h 380634"/>
              <a:gd name="connsiteX784" fmla="*/ 210265 w 9761118"/>
              <a:gd name="connsiteY784" fmla="*/ 223868 h 380634"/>
              <a:gd name="connsiteX785" fmla="*/ 232793 w 9761118"/>
              <a:gd name="connsiteY785" fmla="*/ 230566 h 380634"/>
              <a:gd name="connsiteX786" fmla="*/ 266585 w 9761118"/>
              <a:gd name="connsiteY786" fmla="*/ 243962 h 380634"/>
              <a:gd name="connsiteX787" fmla="*/ 307887 w 9761118"/>
              <a:gd name="connsiteY787" fmla="*/ 262939 h 380634"/>
              <a:gd name="connsiteX788" fmla="*/ 322906 w 9761118"/>
              <a:gd name="connsiteY788" fmla="*/ 264055 h 380634"/>
              <a:gd name="connsiteX789" fmla="*/ 364208 w 9761118"/>
              <a:gd name="connsiteY789" fmla="*/ 266288 h 380634"/>
              <a:gd name="connsiteX790" fmla="*/ 379227 w 9761118"/>
              <a:gd name="connsiteY790" fmla="*/ 267404 h 380634"/>
              <a:gd name="connsiteX791" fmla="*/ 409265 w 9761118"/>
              <a:gd name="connsiteY791" fmla="*/ 267404 h 380634"/>
              <a:gd name="connsiteX792" fmla="*/ 461831 w 9761118"/>
              <a:gd name="connsiteY792" fmla="*/ 264055 h 380634"/>
              <a:gd name="connsiteX793" fmla="*/ 499378 w 9761118"/>
              <a:gd name="connsiteY793" fmla="*/ 265171 h 380634"/>
              <a:gd name="connsiteX794" fmla="*/ 563209 w 9761118"/>
              <a:gd name="connsiteY794" fmla="*/ 272986 h 380634"/>
              <a:gd name="connsiteX795" fmla="*/ 630794 w 9761118"/>
              <a:gd name="connsiteY795" fmla="*/ 266288 h 380634"/>
              <a:gd name="connsiteX796" fmla="*/ 664586 w 9761118"/>
              <a:gd name="connsiteY796" fmla="*/ 260706 h 380634"/>
              <a:gd name="connsiteX797" fmla="*/ 698379 w 9761118"/>
              <a:gd name="connsiteY797" fmla="*/ 265171 h 380634"/>
              <a:gd name="connsiteX798" fmla="*/ 702134 w 9761118"/>
              <a:gd name="connsiteY798" fmla="*/ 267404 h 380634"/>
              <a:gd name="connsiteX799" fmla="*/ 758454 w 9761118"/>
              <a:gd name="connsiteY799" fmla="*/ 272986 h 380634"/>
              <a:gd name="connsiteX800" fmla="*/ 784737 w 9761118"/>
              <a:gd name="connsiteY800" fmla="*/ 271869 h 380634"/>
              <a:gd name="connsiteX801" fmla="*/ 822285 w 9761118"/>
              <a:gd name="connsiteY801" fmla="*/ 264055 h 380634"/>
              <a:gd name="connsiteX802" fmla="*/ 833549 w 9761118"/>
              <a:gd name="connsiteY802" fmla="*/ 260706 h 380634"/>
              <a:gd name="connsiteX803" fmla="*/ 882360 w 9761118"/>
              <a:gd name="connsiteY803" fmla="*/ 261823 h 380634"/>
              <a:gd name="connsiteX804" fmla="*/ 897379 w 9761118"/>
              <a:gd name="connsiteY804" fmla="*/ 265171 h 380634"/>
              <a:gd name="connsiteX805" fmla="*/ 901134 w 9761118"/>
              <a:gd name="connsiteY805" fmla="*/ 267404 h 380634"/>
              <a:gd name="connsiteX806" fmla="*/ 949946 w 9761118"/>
              <a:gd name="connsiteY806" fmla="*/ 269637 h 380634"/>
              <a:gd name="connsiteX807" fmla="*/ 991247 w 9761118"/>
              <a:gd name="connsiteY807" fmla="*/ 265171 h 380634"/>
              <a:gd name="connsiteX808" fmla="*/ 1043814 w 9761118"/>
              <a:gd name="connsiteY808" fmla="*/ 265171 h 380634"/>
              <a:gd name="connsiteX809" fmla="*/ 1070097 w 9761118"/>
              <a:gd name="connsiteY809" fmla="*/ 267404 h 380634"/>
              <a:gd name="connsiteX810" fmla="*/ 1082703 w 9761118"/>
              <a:gd name="connsiteY810" fmla="*/ 267404 h 380634"/>
              <a:gd name="connsiteX811" fmla="*/ 1087706 w 9761118"/>
              <a:gd name="connsiteY811" fmla="*/ 268396 h 380634"/>
              <a:gd name="connsiteX812" fmla="*/ 1091460 w 9761118"/>
              <a:gd name="connsiteY812" fmla="*/ 273977 h 380634"/>
              <a:gd name="connsiteX813" fmla="*/ 1083951 w 9761118"/>
              <a:gd name="connsiteY813" fmla="*/ 277326 h 380634"/>
              <a:gd name="connsiteX814" fmla="*/ 1065178 w 9761118"/>
              <a:gd name="connsiteY814" fmla="*/ 277326 h 380634"/>
              <a:gd name="connsiteX815" fmla="*/ 1020121 w 9761118"/>
              <a:gd name="connsiteY815" fmla="*/ 272861 h 380634"/>
              <a:gd name="connsiteX816" fmla="*/ 1001347 w 9761118"/>
              <a:gd name="connsiteY816" fmla="*/ 275093 h 380634"/>
              <a:gd name="connsiteX817" fmla="*/ 990083 w 9761118"/>
              <a:gd name="connsiteY817" fmla="*/ 281791 h 380634"/>
              <a:gd name="connsiteX818" fmla="*/ 956290 w 9761118"/>
              <a:gd name="connsiteY818" fmla="*/ 284024 h 380634"/>
              <a:gd name="connsiteX819" fmla="*/ 926253 w 9761118"/>
              <a:gd name="connsiteY819" fmla="*/ 282908 h 380634"/>
              <a:gd name="connsiteX820" fmla="*/ 918743 w 9761118"/>
              <a:gd name="connsiteY820" fmla="*/ 286256 h 380634"/>
              <a:gd name="connsiteX821" fmla="*/ 926253 w 9761118"/>
              <a:gd name="connsiteY821" fmla="*/ 289605 h 380634"/>
              <a:gd name="connsiteX822" fmla="*/ 937517 w 9761118"/>
              <a:gd name="connsiteY822" fmla="*/ 288489 h 380634"/>
              <a:gd name="connsiteX823" fmla="*/ 982573 w 9761118"/>
              <a:gd name="connsiteY823" fmla="*/ 291838 h 380634"/>
              <a:gd name="connsiteX824" fmla="*/ 986328 w 9761118"/>
              <a:gd name="connsiteY824" fmla="*/ 298536 h 380634"/>
              <a:gd name="connsiteX825" fmla="*/ 1020121 w 9761118"/>
              <a:gd name="connsiteY825" fmla="*/ 298536 h 380634"/>
              <a:gd name="connsiteX826" fmla="*/ 1050158 w 9761118"/>
              <a:gd name="connsiteY826" fmla="*/ 299652 h 380634"/>
              <a:gd name="connsiteX827" fmla="*/ 1076442 w 9761118"/>
              <a:gd name="connsiteY827" fmla="*/ 298536 h 380634"/>
              <a:gd name="connsiteX828" fmla="*/ 1170310 w 9761118"/>
              <a:gd name="connsiteY828" fmla="*/ 297419 h 380634"/>
              <a:gd name="connsiteX829" fmla="*/ 1211612 w 9761118"/>
              <a:gd name="connsiteY829" fmla="*/ 297419 h 380634"/>
              <a:gd name="connsiteX830" fmla="*/ 1275442 w 9761118"/>
              <a:gd name="connsiteY830" fmla="*/ 291838 h 380634"/>
              <a:gd name="connsiteX831" fmla="*/ 1282951 w 9761118"/>
              <a:gd name="connsiteY831" fmla="*/ 295187 h 380634"/>
              <a:gd name="connsiteX832" fmla="*/ 1324253 w 9761118"/>
              <a:gd name="connsiteY832" fmla="*/ 296303 h 380634"/>
              <a:gd name="connsiteX833" fmla="*/ 1354291 w 9761118"/>
              <a:gd name="connsiteY833" fmla="*/ 291838 h 380634"/>
              <a:gd name="connsiteX834" fmla="*/ 1380574 w 9761118"/>
              <a:gd name="connsiteY834" fmla="*/ 289605 h 380634"/>
              <a:gd name="connsiteX835" fmla="*/ 1433141 w 9761118"/>
              <a:gd name="connsiteY835" fmla="*/ 298536 h 380634"/>
              <a:gd name="connsiteX836" fmla="*/ 1463178 w 9761118"/>
              <a:gd name="connsiteY836" fmla="*/ 303001 h 380634"/>
              <a:gd name="connsiteX837" fmla="*/ 1485706 w 9761118"/>
              <a:gd name="connsiteY837" fmla="*/ 300768 h 380634"/>
              <a:gd name="connsiteX838" fmla="*/ 1504480 w 9761118"/>
              <a:gd name="connsiteY838" fmla="*/ 297419 h 380634"/>
              <a:gd name="connsiteX839" fmla="*/ 1511990 w 9761118"/>
              <a:gd name="connsiteY839" fmla="*/ 291838 h 380634"/>
              <a:gd name="connsiteX840" fmla="*/ 1542028 w 9761118"/>
              <a:gd name="connsiteY840" fmla="*/ 291838 h 380634"/>
              <a:gd name="connsiteX841" fmla="*/ 1557046 w 9761118"/>
              <a:gd name="connsiteY841" fmla="*/ 297419 h 380634"/>
              <a:gd name="connsiteX842" fmla="*/ 1583329 w 9761118"/>
              <a:gd name="connsiteY842" fmla="*/ 296303 h 380634"/>
              <a:gd name="connsiteX843" fmla="*/ 1624631 w 9761118"/>
              <a:gd name="connsiteY843" fmla="*/ 292954 h 380634"/>
              <a:gd name="connsiteX844" fmla="*/ 1635896 w 9761118"/>
              <a:gd name="connsiteY844" fmla="*/ 294071 h 380634"/>
              <a:gd name="connsiteX845" fmla="*/ 1650914 w 9761118"/>
              <a:gd name="connsiteY845" fmla="*/ 301885 h 380634"/>
              <a:gd name="connsiteX846" fmla="*/ 1662179 w 9761118"/>
              <a:gd name="connsiteY846" fmla="*/ 304117 h 380634"/>
              <a:gd name="connsiteX847" fmla="*/ 1714745 w 9761118"/>
              <a:gd name="connsiteY847" fmla="*/ 295187 h 380634"/>
              <a:gd name="connsiteX848" fmla="*/ 1722254 w 9761118"/>
              <a:gd name="connsiteY848" fmla="*/ 292954 h 380634"/>
              <a:gd name="connsiteX849" fmla="*/ 1714745 w 9761118"/>
              <a:gd name="connsiteY849" fmla="*/ 290722 h 380634"/>
              <a:gd name="connsiteX850" fmla="*/ 1662179 w 9761118"/>
              <a:gd name="connsiteY850" fmla="*/ 289605 h 380634"/>
              <a:gd name="connsiteX851" fmla="*/ 1650914 w 9761118"/>
              <a:gd name="connsiteY851" fmla="*/ 288489 h 380634"/>
              <a:gd name="connsiteX852" fmla="*/ 1632141 w 9761118"/>
              <a:gd name="connsiteY852" fmla="*/ 285140 h 380634"/>
              <a:gd name="connsiteX853" fmla="*/ 1624631 w 9761118"/>
              <a:gd name="connsiteY853" fmla="*/ 280675 h 380634"/>
              <a:gd name="connsiteX854" fmla="*/ 1635896 w 9761118"/>
              <a:gd name="connsiteY854" fmla="*/ 276210 h 380634"/>
              <a:gd name="connsiteX855" fmla="*/ 1620877 w 9761118"/>
              <a:gd name="connsiteY855" fmla="*/ 276210 h 380634"/>
              <a:gd name="connsiteX856" fmla="*/ 1594594 w 9761118"/>
              <a:gd name="connsiteY856" fmla="*/ 277326 h 380634"/>
              <a:gd name="connsiteX857" fmla="*/ 1564556 w 9761118"/>
              <a:gd name="connsiteY857" fmla="*/ 276210 h 380634"/>
              <a:gd name="connsiteX858" fmla="*/ 1545782 w 9761118"/>
              <a:gd name="connsiteY858" fmla="*/ 270628 h 380634"/>
              <a:gd name="connsiteX859" fmla="*/ 1532304 w 9761118"/>
              <a:gd name="connsiteY859" fmla="*/ 269626 h 380634"/>
              <a:gd name="connsiteX860" fmla="*/ 1573230 w 9761118"/>
              <a:gd name="connsiteY860" fmla="*/ 268520 h 380634"/>
              <a:gd name="connsiteX861" fmla="*/ 1603267 w 9761118"/>
              <a:gd name="connsiteY861" fmla="*/ 270753 h 380634"/>
              <a:gd name="connsiteX862" fmla="*/ 1622041 w 9761118"/>
              <a:gd name="connsiteY862" fmla="*/ 269637 h 380634"/>
              <a:gd name="connsiteX863" fmla="*/ 1644569 w 9761118"/>
              <a:gd name="connsiteY863" fmla="*/ 266288 h 380634"/>
              <a:gd name="connsiteX864" fmla="*/ 1712154 w 9761118"/>
              <a:gd name="connsiteY864" fmla="*/ 269637 h 380634"/>
              <a:gd name="connsiteX865" fmla="*/ 1715909 w 9761118"/>
              <a:gd name="connsiteY865" fmla="*/ 269637 h 380634"/>
              <a:gd name="connsiteX866" fmla="*/ 1821041 w 9761118"/>
              <a:gd name="connsiteY866" fmla="*/ 271869 h 380634"/>
              <a:gd name="connsiteX867" fmla="*/ 1832305 w 9761118"/>
              <a:gd name="connsiteY867" fmla="*/ 269637 h 380634"/>
              <a:gd name="connsiteX868" fmla="*/ 1836115 w 9761118"/>
              <a:gd name="connsiteY868" fmla="*/ 268787 h 380634"/>
              <a:gd name="connsiteX869" fmla="*/ 1827387 w 9761118"/>
              <a:gd name="connsiteY869" fmla="*/ 273977 h 380634"/>
              <a:gd name="connsiteX870" fmla="*/ 1797349 w 9761118"/>
              <a:gd name="connsiteY870" fmla="*/ 273977 h 380634"/>
              <a:gd name="connsiteX871" fmla="*/ 1786084 w 9761118"/>
              <a:gd name="connsiteY871" fmla="*/ 276210 h 380634"/>
              <a:gd name="connsiteX872" fmla="*/ 1797349 w 9761118"/>
              <a:gd name="connsiteY872" fmla="*/ 277326 h 380634"/>
              <a:gd name="connsiteX873" fmla="*/ 1812368 w 9761118"/>
              <a:gd name="connsiteY873" fmla="*/ 276210 h 380634"/>
              <a:gd name="connsiteX874" fmla="*/ 1831141 w 9761118"/>
              <a:gd name="connsiteY874" fmla="*/ 276210 h 380634"/>
              <a:gd name="connsiteX875" fmla="*/ 1861179 w 9761118"/>
              <a:gd name="connsiteY875" fmla="*/ 277326 h 380634"/>
              <a:gd name="connsiteX876" fmla="*/ 1879953 w 9761118"/>
              <a:gd name="connsiteY876" fmla="*/ 279559 h 380634"/>
              <a:gd name="connsiteX877" fmla="*/ 1925009 w 9761118"/>
              <a:gd name="connsiteY877" fmla="*/ 296303 h 380634"/>
              <a:gd name="connsiteX878" fmla="*/ 1909990 w 9761118"/>
              <a:gd name="connsiteY878" fmla="*/ 297419 h 380634"/>
              <a:gd name="connsiteX879" fmla="*/ 1849915 w 9761118"/>
              <a:gd name="connsiteY879" fmla="*/ 297419 h 380634"/>
              <a:gd name="connsiteX880" fmla="*/ 1831141 w 9761118"/>
              <a:gd name="connsiteY880" fmla="*/ 300768 h 380634"/>
              <a:gd name="connsiteX881" fmla="*/ 1898726 w 9761118"/>
              <a:gd name="connsiteY881" fmla="*/ 300768 h 380634"/>
              <a:gd name="connsiteX882" fmla="*/ 1966311 w 9761118"/>
              <a:gd name="connsiteY882" fmla="*/ 300768 h 380634"/>
              <a:gd name="connsiteX883" fmla="*/ 2030142 w 9761118"/>
              <a:gd name="connsiteY883" fmla="*/ 303001 h 380634"/>
              <a:gd name="connsiteX884" fmla="*/ 2120255 w 9761118"/>
              <a:gd name="connsiteY884" fmla="*/ 303001 h 380634"/>
              <a:gd name="connsiteX885" fmla="*/ 2146538 w 9761118"/>
              <a:gd name="connsiteY885" fmla="*/ 304117 h 380634"/>
              <a:gd name="connsiteX886" fmla="*/ 2221632 w 9761118"/>
              <a:gd name="connsiteY886" fmla="*/ 297419 h 380634"/>
              <a:gd name="connsiteX887" fmla="*/ 2229142 w 9761118"/>
              <a:gd name="connsiteY887" fmla="*/ 299652 h 380634"/>
              <a:gd name="connsiteX888" fmla="*/ 2232897 w 9761118"/>
              <a:gd name="connsiteY888" fmla="*/ 305234 h 380634"/>
              <a:gd name="connsiteX889" fmla="*/ 2289217 w 9761118"/>
              <a:gd name="connsiteY889" fmla="*/ 308582 h 380634"/>
              <a:gd name="connsiteX890" fmla="*/ 2116500 w 9761118"/>
              <a:gd name="connsiteY890" fmla="*/ 310815 h 380634"/>
              <a:gd name="connsiteX891" fmla="*/ 2037651 w 9761118"/>
              <a:gd name="connsiteY891" fmla="*/ 313048 h 380634"/>
              <a:gd name="connsiteX892" fmla="*/ 2078953 w 9761118"/>
              <a:gd name="connsiteY892" fmla="*/ 318629 h 380634"/>
              <a:gd name="connsiteX893" fmla="*/ 2131519 w 9761118"/>
              <a:gd name="connsiteY893" fmla="*/ 315280 h 380634"/>
              <a:gd name="connsiteX894" fmla="*/ 2150293 w 9761118"/>
              <a:gd name="connsiteY894" fmla="*/ 314164 h 380634"/>
              <a:gd name="connsiteX895" fmla="*/ 2270444 w 9761118"/>
              <a:gd name="connsiteY895" fmla="*/ 314164 h 380634"/>
              <a:gd name="connsiteX896" fmla="*/ 2304236 w 9761118"/>
              <a:gd name="connsiteY896" fmla="*/ 318629 h 380634"/>
              <a:gd name="connsiteX897" fmla="*/ 2236651 w 9761118"/>
              <a:gd name="connsiteY897" fmla="*/ 320862 h 380634"/>
              <a:gd name="connsiteX898" fmla="*/ 2206614 w 9761118"/>
              <a:gd name="connsiteY898" fmla="*/ 321978 h 380634"/>
              <a:gd name="connsiteX899" fmla="*/ 2202859 w 9761118"/>
              <a:gd name="connsiteY899" fmla="*/ 327560 h 380634"/>
              <a:gd name="connsiteX900" fmla="*/ 2217878 w 9761118"/>
              <a:gd name="connsiteY900" fmla="*/ 330908 h 380634"/>
              <a:gd name="connsiteX901" fmla="*/ 2202859 w 9761118"/>
              <a:gd name="connsiteY901" fmla="*/ 332025 h 380634"/>
              <a:gd name="connsiteX902" fmla="*/ 2199104 w 9761118"/>
              <a:gd name="connsiteY902" fmla="*/ 332025 h 380634"/>
              <a:gd name="connsiteX903" fmla="*/ 2206614 w 9761118"/>
              <a:gd name="connsiteY903" fmla="*/ 334257 h 380634"/>
              <a:gd name="connsiteX904" fmla="*/ 2247915 w 9761118"/>
              <a:gd name="connsiteY904" fmla="*/ 334257 h 380634"/>
              <a:gd name="connsiteX905" fmla="*/ 2255425 w 9761118"/>
              <a:gd name="connsiteY905" fmla="*/ 335374 h 380634"/>
              <a:gd name="connsiteX906" fmla="*/ 2251670 w 9761118"/>
              <a:gd name="connsiteY906" fmla="*/ 339839 h 380634"/>
              <a:gd name="connsiteX907" fmla="*/ 2229142 w 9761118"/>
              <a:gd name="connsiteY907" fmla="*/ 340955 h 380634"/>
              <a:gd name="connsiteX908" fmla="*/ 2191595 w 9761118"/>
              <a:gd name="connsiteY908" fmla="*/ 338722 h 380634"/>
              <a:gd name="connsiteX909" fmla="*/ 2184085 w 9761118"/>
              <a:gd name="connsiteY909" fmla="*/ 335374 h 380634"/>
              <a:gd name="connsiteX910" fmla="*/ 2165312 w 9761118"/>
              <a:gd name="connsiteY910" fmla="*/ 335374 h 380634"/>
              <a:gd name="connsiteX911" fmla="*/ 2165312 w 9761118"/>
              <a:gd name="connsiteY911" fmla="*/ 326443 h 380634"/>
              <a:gd name="connsiteX912" fmla="*/ 2090217 w 9761118"/>
              <a:gd name="connsiteY912" fmla="*/ 324211 h 380634"/>
              <a:gd name="connsiteX913" fmla="*/ 2086462 w 9761118"/>
              <a:gd name="connsiteY913" fmla="*/ 324211 h 380634"/>
              <a:gd name="connsiteX914" fmla="*/ 2037651 w 9761118"/>
              <a:gd name="connsiteY914" fmla="*/ 324211 h 380634"/>
              <a:gd name="connsiteX915" fmla="*/ 2026387 w 9761118"/>
              <a:gd name="connsiteY915" fmla="*/ 326443 h 380634"/>
              <a:gd name="connsiteX916" fmla="*/ 2048915 w 9761118"/>
              <a:gd name="connsiteY916" fmla="*/ 327560 h 380634"/>
              <a:gd name="connsiteX917" fmla="*/ 2052670 w 9761118"/>
              <a:gd name="connsiteY917" fmla="*/ 330908 h 380634"/>
              <a:gd name="connsiteX918" fmla="*/ 2037651 w 9761118"/>
              <a:gd name="connsiteY918" fmla="*/ 334257 h 380634"/>
              <a:gd name="connsiteX919" fmla="*/ 1958802 w 9761118"/>
              <a:gd name="connsiteY919" fmla="*/ 335374 h 380634"/>
              <a:gd name="connsiteX920" fmla="*/ 1861179 w 9761118"/>
              <a:gd name="connsiteY920" fmla="*/ 335374 h 380634"/>
              <a:gd name="connsiteX921" fmla="*/ 1771066 w 9761118"/>
              <a:gd name="connsiteY921" fmla="*/ 334257 h 380634"/>
              <a:gd name="connsiteX922" fmla="*/ 1759802 w 9761118"/>
              <a:gd name="connsiteY922" fmla="*/ 334257 h 380634"/>
              <a:gd name="connsiteX923" fmla="*/ 1669688 w 9761118"/>
              <a:gd name="connsiteY923" fmla="*/ 336490 h 380634"/>
              <a:gd name="connsiteX924" fmla="*/ 1613367 w 9761118"/>
              <a:gd name="connsiteY924" fmla="*/ 333141 h 380634"/>
              <a:gd name="connsiteX925" fmla="*/ 1560801 w 9761118"/>
              <a:gd name="connsiteY925" fmla="*/ 332025 h 380634"/>
              <a:gd name="connsiteX926" fmla="*/ 1511990 w 9761118"/>
              <a:gd name="connsiteY926" fmla="*/ 335374 h 380634"/>
              <a:gd name="connsiteX927" fmla="*/ 1380574 w 9761118"/>
              <a:gd name="connsiteY927" fmla="*/ 345420 h 380634"/>
              <a:gd name="connsiteX928" fmla="*/ 1305480 w 9761118"/>
              <a:gd name="connsiteY928" fmla="*/ 345420 h 380634"/>
              <a:gd name="connsiteX929" fmla="*/ 1290461 w 9761118"/>
              <a:gd name="connsiteY929" fmla="*/ 346537 h 380634"/>
              <a:gd name="connsiteX930" fmla="*/ 1297970 w 9761118"/>
              <a:gd name="connsiteY930" fmla="*/ 351002 h 380634"/>
              <a:gd name="connsiteX931" fmla="*/ 1339272 w 9761118"/>
              <a:gd name="connsiteY931" fmla="*/ 355467 h 380634"/>
              <a:gd name="connsiteX932" fmla="*/ 1395593 w 9761118"/>
              <a:gd name="connsiteY932" fmla="*/ 359932 h 380634"/>
              <a:gd name="connsiteX933" fmla="*/ 1380574 w 9761118"/>
              <a:gd name="connsiteY933" fmla="*/ 363281 h 380634"/>
              <a:gd name="connsiteX934" fmla="*/ 1343027 w 9761118"/>
              <a:gd name="connsiteY934" fmla="*/ 367746 h 380634"/>
              <a:gd name="connsiteX935" fmla="*/ 1335518 w 9761118"/>
              <a:gd name="connsiteY935" fmla="*/ 371095 h 380634"/>
              <a:gd name="connsiteX936" fmla="*/ 1346782 w 9761118"/>
              <a:gd name="connsiteY936" fmla="*/ 372211 h 380634"/>
              <a:gd name="connsiteX937" fmla="*/ 1361801 w 9761118"/>
              <a:gd name="connsiteY937" fmla="*/ 372211 h 380634"/>
              <a:gd name="connsiteX938" fmla="*/ 1421876 w 9761118"/>
              <a:gd name="connsiteY938" fmla="*/ 371095 h 380634"/>
              <a:gd name="connsiteX939" fmla="*/ 1459424 w 9761118"/>
              <a:gd name="connsiteY939" fmla="*/ 371095 h 380634"/>
              <a:gd name="connsiteX940" fmla="*/ 1493216 w 9761118"/>
              <a:gd name="connsiteY940" fmla="*/ 373328 h 380634"/>
              <a:gd name="connsiteX941" fmla="*/ 1605858 w 9761118"/>
              <a:gd name="connsiteY941" fmla="*/ 374444 h 380634"/>
              <a:gd name="connsiteX942" fmla="*/ 1617122 w 9761118"/>
              <a:gd name="connsiteY942" fmla="*/ 375560 h 380634"/>
              <a:gd name="connsiteX943" fmla="*/ 1624631 w 9761118"/>
              <a:gd name="connsiteY943" fmla="*/ 376677 h 380634"/>
              <a:gd name="connsiteX944" fmla="*/ 1669688 w 9761118"/>
              <a:gd name="connsiteY944" fmla="*/ 372211 h 380634"/>
              <a:gd name="connsiteX945" fmla="*/ 1722254 w 9761118"/>
              <a:gd name="connsiteY945" fmla="*/ 374444 h 380634"/>
              <a:gd name="connsiteX946" fmla="*/ 1729764 w 9761118"/>
              <a:gd name="connsiteY946" fmla="*/ 374444 h 380634"/>
              <a:gd name="connsiteX947" fmla="*/ 1771066 w 9761118"/>
              <a:gd name="connsiteY947" fmla="*/ 374444 h 380634"/>
              <a:gd name="connsiteX948" fmla="*/ 1816122 w 9761118"/>
              <a:gd name="connsiteY948" fmla="*/ 376677 h 380634"/>
              <a:gd name="connsiteX949" fmla="*/ 1876198 w 9761118"/>
              <a:gd name="connsiteY949" fmla="*/ 376677 h 380634"/>
              <a:gd name="connsiteX950" fmla="*/ 1932519 w 9761118"/>
              <a:gd name="connsiteY950" fmla="*/ 373328 h 380634"/>
              <a:gd name="connsiteX951" fmla="*/ 2018877 w 9761118"/>
              <a:gd name="connsiteY951" fmla="*/ 368863 h 380634"/>
              <a:gd name="connsiteX952" fmla="*/ 2086462 w 9761118"/>
              <a:gd name="connsiteY952" fmla="*/ 366630 h 380634"/>
              <a:gd name="connsiteX953" fmla="*/ 2067689 w 9761118"/>
              <a:gd name="connsiteY953" fmla="*/ 363281 h 380634"/>
              <a:gd name="connsiteX954" fmla="*/ 2048915 w 9761118"/>
              <a:gd name="connsiteY954" fmla="*/ 363281 h 380634"/>
              <a:gd name="connsiteX955" fmla="*/ 1977575 w 9761118"/>
              <a:gd name="connsiteY955" fmla="*/ 358816 h 380634"/>
              <a:gd name="connsiteX956" fmla="*/ 1917500 w 9761118"/>
              <a:gd name="connsiteY956" fmla="*/ 358816 h 380634"/>
              <a:gd name="connsiteX957" fmla="*/ 1861179 w 9761118"/>
              <a:gd name="connsiteY957" fmla="*/ 364397 h 380634"/>
              <a:gd name="connsiteX958" fmla="*/ 1842405 w 9761118"/>
              <a:gd name="connsiteY958" fmla="*/ 366630 h 380634"/>
              <a:gd name="connsiteX959" fmla="*/ 1771066 w 9761118"/>
              <a:gd name="connsiteY959" fmla="*/ 361048 h 380634"/>
              <a:gd name="connsiteX960" fmla="*/ 1741028 w 9761118"/>
              <a:gd name="connsiteY960" fmla="*/ 359932 h 380634"/>
              <a:gd name="connsiteX961" fmla="*/ 1699726 w 9761118"/>
              <a:gd name="connsiteY961" fmla="*/ 359932 h 380634"/>
              <a:gd name="connsiteX962" fmla="*/ 1677198 w 9761118"/>
              <a:gd name="connsiteY962" fmla="*/ 359932 h 380634"/>
              <a:gd name="connsiteX963" fmla="*/ 1632141 w 9761118"/>
              <a:gd name="connsiteY963" fmla="*/ 363281 h 380634"/>
              <a:gd name="connsiteX964" fmla="*/ 1605858 w 9761118"/>
              <a:gd name="connsiteY964" fmla="*/ 362165 h 380634"/>
              <a:gd name="connsiteX965" fmla="*/ 1542028 w 9761118"/>
              <a:gd name="connsiteY965" fmla="*/ 358816 h 380634"/>
              <a:gd name="connsiteX966" fmla="*/ 1504480 w 9761118"/>
              <a:gd name="connsiteY966" fmla="*/ 357700 h 380634"/>
              <a:gd name="connsiteX967" fmla="*/ 1493216 w 9761118"/>
              <a:gd name="connsiteY967" fmla="*/ 358816 h 380634"/>
              <a:gd name="connsiteX968" fmla="*/ 1455669 w 9761118"/>
              <a:gd name="connsiteY968" fmla="*/ 363281 h 380634"/>
              <a:gd name="connsiteX969" fmla="*/ 1440650 w 9761118"/>
              <a:gd name="connsiteY969" fmla="*/ 359932 h 380634"/>
              <a:gd name="connsiteX970" fmla="*/ 1493216 w 9761118"/>
              <a:gd name="connsiteY970" fmla="*/ 353234 h 380634"/>
              <a:gd name="connsiteX971" fmla="*/ 1699726 w 9761118"/>
              <a:gd name="connsiteY971" fmla="*/ 353234 h 380634"/>
              <a:gd name="connsiteX972" fmla="*/ 1763556 w 9761118"/>
              <a:gd name="connsiteY972" fmla="*/ 351002 h 380634"/>
              <a:gd name="connsiteX973" fmla="*/ 1774820 w 9761118"/>
              <a:gd name="connsiteY973" fmla="*/ 348769 h 380634"/>
              <a:gd name="connsiteX974" fmla="*/ 1778575 w 9761118"/>
              <a:gd name="connsiteY974" fmla="*/ 346537 h 380634"/>
              <a:gd name="connsiteX975" fmla="*/ 1774820 w 9761118"/>
              <a:gd name="connsiteY975" fmla="*/ 345420 h 380634"/>
              <a:gd name="connsiteX976" fmla="*/ 1759802 w 9761118"/>
              <a:gd name="connsiteY976" fmla="*/ 344304 h 380634"/>
              <a:gd name="connsiteX977" fmla="*/ 1763556 w 9761118"/>
              <a:gd name="connsiteY977" fmla="*/ 343188 h 380634"/>
              <a:gd name="connsiteX978" fmla="*/ 1928764 w 9761118"/>
              <a:gd name="connsiteY978" fmla="*/ 345420 h 380634"/>
              <a:gd name="connsiteX979" fmla="*/ 1985085 w 9761118"/>
              <a:gd name="connsiteY979" fmla="*/ 345420 h 380634"/>
              <a:gd name="connsiteX980" fmla="*/ 2041406 w 9761118"/>
              <a:gd name="connsiteY980" fmla="*/ 345420 h 380634"/>
              <a:gd name="connsiteX981" fmla="*/ 2048915 w 9761118"/>
              <a:gd name="connsiteY981" fmla="*/ 345420 h 380634"/>
              <a:gd name="connsiteX982" fmla="*/ 2090217 w 9761118"/>
              <a:gd name="connsiteY982" fmla="*/ 347653 h 380634"/>
              <a:gd name="connsiteX983" fmla="*/ 2161557 w 9761118"/>
              <a:gd name="connsiteY983" fmla="*/ 347653 h 380634"/>
              <a:gd name="connsiteX984" fmla="*/ 2184085 w 9761118"/>
              <a:gd name="connsiteY984" fmla="*/ 349885 h 380634"/>
              <a:gd name="connsiteX985" fmla="*/ 2214123 w 9761118"/>
              <a:gd name="connsiteY985" fmla="*/ 351002 h 380634"/>
              <a:gd name="connsiteX986" fmla="*/ 2244161 w 9761118"/>
              <a:gd name="connsiteY986" fmla="*/ 351002 h 380634"/>
              <a:gd name="connsiteX987" fmla="*/ 2262935 w 9761118"/>
              <a:gd name="connsiteY987" fmla="*/ 354351 h 380634"/>
              <a:gd name="connsiteX988" fmla="*/ 2259180 w 9761118"/>
              <a:gd name="connsiteY988" fmla="*/ 356583 h 380634"/>
              <a:gd name="connsiteX989" fmla="*/ 2184085 w 9761118"/>
              <a:gd name="connsiteY989" fmla="*/ 351002 h 380634"/>
              <a:gd name="connsiteX990" fmla="*/ 2131519 w 9761118"/>
              <a:gd name="connsiteY990" fmla="*/ 353234 h 380634"/>
              <a:gd name="connsiteX991" fmla="*/ 2120255 w 9761118"/>
              <a:gd name="connsiteY991" fmla="*/ 357700 h 380634"/>
              <a:gd name="connsiteX992" fmla="*/ 2105236 w 9761118"/>
              <a:gd name="connsiteY992" fmla="*/ 357700 h 380634"/>
              <a:gd name="connsiteX993" fmla="*/ 2105236 w 9761118"/>
              <a:gd name="connsiteY993" fmla="*/ 361048 h 380634"/>
              <a:gd name="connsiteX994" fmla="*/ 2124010 w 9761118"/>
              <a:gd name="connsiteY994" fmla="*/ 361048 h 380634"/>
              <a:gd name="connsiteX995" fmla="*/ 2139029 w 9761118"/>
              <a:gd name="connsiteY995" fmla="*/ 361048 h 380634"/>
              <a:gd name="connsiteX996" fmla="*/ 2150293 w 9761118"/>
              <a:gd name="connsiteY996" fmla="*/ 362165 h 380634"/>
              <a:gd name="connsiteX997" fmla="*/ 2139029 w 9761118"/>
              <a:gd name="connsiteY997" fmla="*/ 365514 h 380634"/>
              <a:gd name="connsiteX998" fmla="*/ 2139029 w 9761118"/>
              <a:gd name="connsiteY998" fmla="*/ 368863 h 380634"/>
              <a:gd name="connsiteX999" fmla="*/ 2169066 w 9761118"/>
              <a:gd name="connsiteY999" fmla="*/ 373328 h 380634"/>
              <a:gd name="connsiteX1000" fmla="*/ 2244161 w 9761118"/>
              <a:gd name="connsiteY1000" fmla="*/ 371095 h 380634"/>
              <a:gd name="connsiteX1001" fmla="*/ 2289217 w 9761118"/>
              <a:gd name="connsiteY1001" fmla="*/ 369979 h 380634"/>
              <a:gd name="connsiteX1002" fmla="*/ 2345538 w 9761118"/>
              <a:gd name="connsiteY1002" fmla="*/ 368863 h 380634"/>
              <a:gd name="connsiteX1003" fmla="*/ 2398105 w 9761118"/>
              <a:gd name="connsiteY1003" fmla="*/ 371095 h 380634"/>
              <a:gd name="connsiteX1004" fmla="*/ 2431897 w 9761118"/>
              <a:gd name="connsiteY1004" fmla="*/ 373328 h 380634"/>
              <a:gd name="connsiteX1005" fmla="*/ 2469444 w 9761118"/>
              <a:gd name="connsiteY1005" fmla="*/ 376677 h 380634"/>
              <a:gd name="connsiteX1006" fmla="*/ 2495727 w 9761118"/>
              <a:gd name="connsiteY1006" fmla="*/ 375560 h 380634"/>
              <a:gd name="connsiteX1007" fmla="*/ 2559558 w 9761118"/>
              <a:gd name="connsiteY1007" fmla="*/ 372211 h 380634"/>
              <a:gd name="connsiteX1008" fmla="*/ 2664690 w 9761118"/>
              <a:gd name="connsiteY1008" fmla="*/ 372211 h 380634"/>
              <a:gd name="connsiteX1009" fmla="*/ 2687218 w 9761118"/>
              <a:gd name="connsiteY1009" fmla="*/ 374444 h 380634"/>
              <a:gd name="connsiteX1010" fmla="*/ 2702237 w 9761118"/>
              <a:gd name="connsiteY1010" fmla="*/ 374444 h 380634"/>
              <a:gd name="connsiteX1011" fmla="*/ 2732275 w 9761118"/>
              <a:gd name="connsiteY1011" fmla="*/ 372211 h 380634"/>
              <a:gd name="connsiteX1012" fmla="*/ 2773577 w 9761118"/>
              <a:gd name="connsiteY1012" fmla="*/ 372211 h 380634"/>
              <a:gd name="connsiteX1013" fmla="*/ 2781086 w 9761118"/>
              <a:gd name="connsiteY1013" fmla="*/ 368863 h 380634"/>
              <a:gd name="connsiteX1014" fmla="*/ 2788596 w 9761118"/>
              <a:gd name="connsiteY1014" fmla="*/ 364397 h 380634"/>
              <a:gd name="connsiteX1015" fmla="*/ 2811124 w 9761118"/>
              <a:gd name="connsiteY1015" fmla="*/ 366630 h 380634"/>
              <a:gd name="connsiteX1016" fmla="*/ 2889973 w 9761118"/>
              <a:gd name="connsiteY1016" fmla="*/ 368863 h 380634"/>
              <a:gd name="connsiteX1017" fmla="*/ 2961313 w 9761118"/>
              <a:gd name="connsiteY1017" fmla="*/ 368863 h 380634"/>
              <a:gd name="connsiteX1018" fmla="*/ 3002615 w 9761118"/>
              <a:gd name="connsiteY1018" fmla="*/ 372211 h 380634"/>
              <a:gd name="connsiteX1019" fmla="*/ 3013879 w 9761118"/>
              <a:gd name="connsiteY1019" fmla="*/ 372211 h 380634"/>
              <a:gd name="connsiteX1020" fmla="*/ 3025143 w 9761118"/>
              <a:gd name="connsiteY1020" fmla="*/ 375560 h 380634"/>
              <a:gd name="connsiteX1021" fmla="*/ 3073955 w 9761118"/>
              <a:gd name="connsiteY1021" fmla="*/ 376677 h 380634"/>
              <a:gd name="connsiteX1022" fmla="*/ 3085219 w 9761118"/>
              <a:gd name="connsiteY1022" fmla="*/ 373328 h 380634"/>
              <a:gd name="connsiteX1023" fmla="*/ 3096483 w 9761118"/>
              <a:gd name="connsiteY1023" fmla="*/ 371095 h 380634"/>
              <a:gd name="connsiteX1024" fmla="*/ 3149049 w 9761118"/>
              <a:gd name="connsiteY1024" fmla="*/ 369979 h 380634"/>
              <a:gd name="connsiteX1025" fmla="*/ 3190351 w 9761118"/>
              <a:gd name="connsiteY1025" fmla="*/ 368863 h 380634"/>
              <a:gd name="connsiteX1026" fmla="*/ 3227898 w 9761118"/>
              <a:gd name="connsiteY1026" fmla="*/ 373328 h 380634"/>
              <a:gd name="connsiteX1027" fmla="*/ 3235408 w 9761118"/>
              <a:gd name="connsiteY1027" fmla="*/ 374444 h 380634"/>
              <a:gd name="connsiteX1028" fmla="*/ 3272955 w 9761118"/>
              <a:gd name="connsiteY1028" fmla="*/ 377793 h 380634"/>
              <a:gd name="connsiteX1029" fmla="*/ 3314257 w 9761118"/>
              <a:gd name="connsiteY1029" fmla="*/ 380026 h 380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</a:cxnLst>
            <a:rect l="l" t="t" r="r" b="b"/>
            <a:pathLst>
              <a:path w="9761118" h="380634">
                <a:moveTo>
                  <a:pt x="8689060" y="116579"/>
                </a:moveTo>
                <a:lnTo>
                  <a:pt x="8699695" y="114471"/>
                </a:lnTo>
                <a:cubicBezTo>
                  <a:pt x="8699695" y="113355"/>
                  <a:pt x="8692186" y="113355"/>
                  <a:pt x="8692186" y="112239"/>
                </a:cubicBezTo>
                <a:cubicBezTo>
                  <a:pt x="8684677" y="110006"/>
                  <a:pt x="8673412" y="111122"/>
                  <a:pt x="8662148" y="108890"/>
                </a:cubicBezTo>
                <a:lnTo>
                  <a:pt x="8705427" y="108890"/>
                </a:lnTo>
                <a:lnTo>
                  <a:pt x="8758607" y="110998"/>
                </a:lnTo>
                <a:cubicBezTo>
                  <a:pt x="8739833" y="115463"/>
                  <a:pt x="8721059" y="116579"/>
                  <a:pt x="8706041" y="116579"/>
                </a:cubicBezTo>
                <a:close/>
                <a:moveTo>
                  <a:pt x="8623437" y="116579"/>
                </a:moveTo>
                <a:lnTo>
                  <a:pt x="8578813" y="114538"/>
                </a:lnTo>
                <a:lnTo>
                  <a:pt x="8579544" y="114471"/>
                </a:lnTo>
                <a:cubicBezTo>
                  <a:pt x="8602073" y="114471"/>
                  <a:pt x="8620846" y="113355"/>
                  <a:pt x="8643375" y="114471"/>
                </a:cubicBezTo>
                <a:lnTo>
                  <a:pt x="8685914" y="116579"/>
                </a:lnTo>
                <a:close/>
                <a:moveTo>
                  <a:pt x="1406857" y="269512"/>
                </a:moveTo>
                <a:cubicBezTo>
                  <a:pt x="1406857" y="269512"/>
                  <a:pt x="1406857" y="268396"/>
                  <a:pt x="1406857" y="268396"/>
                </a:cubicBezTo>
                <a:lnTo>
                  <a:pt x="1438972" y="267834"/>
                </a:lnTo>
                <a:lnTo>
                  <a:pt x="1494380" y="268520"/>
                </a:lnTo>
                <a:lnTo>
                  <a:pt x="1527731" y="269512"/>
                </a:lnTo>
                <a:lnTo>
                  <a:pt x="1470688" y="269512"/>
                </a:lnTo>
                <a:cubicBezTo>
                  <a:pt x="1451914" y="269512"/>
                  <a:pt x="1429386" y="269512"/>
                  <a:pt x="1406857" y="269512"/>
                </a:cubicBezTo>
                <a:close/>
                <a:moveTo>
                  <a:pt x="3314257" y="380026"/>
                </a:moveTo>
                <a:cubicBezTo>
                  <a:pt x="3329276" y="382258"/>
                  <a:pt x="3336785" y="377793"/>
                  <a:pt x="3348050" y="375560"/>
                </a:cubicBezTo>
                <a:cubicBezTo>
                  <a:pt x="3355559" y="373328"/>
                  <a:pt x="3348050" y="371095"/>
                  <a:pt x="3348050" y="369979"/>
                </a:cubicBezTo>
                <a:cubicBezTo>
                  <a:pt x="3344295" y="368863"/>
                  <a:pt x="3340540" y="365514"/>
                  <a:pt x="3351804" y="364397"/>
                </a:cubicBezTo>
                <a:cubicBezTo>
                  <a:pt x="3381842" y="361048"/>
                  <a:pt x="3385597" y="359932"/>
                  <a:pt x="3404370" y="354351"/>
                </a:cubicBezTo>
                <a:cubicBezTo>
                  <a:pt x="3408125" y="353234"/>
                  <a:pt x="3411880" y="352118"/>
                  <a:pt x="3415635" y="351002"/>
                </a:cubicBezTo>
                <a:cubicBezTo>
                  <a:pt x="3423144" y="348769"/>
                  <a:pt x="3438163" y="348769"/>
                  <a:pt x="3445672" y="351002"/>
                </a:cubicBezTo>
                <a:cubicBezTo>
                  <a:pt x="3456937" y="353234"/>
                  <a:pt x="3464446" y="356583"/>
                  <a:pt x="3479465" y="358816"/>
                </a:cubicBezTo>
                <a:cubicBezTo>
                  <a:pt x="3483220" y="359932"/>
                  <a:pt x="3486974" y="361048"/>
                  <a:pt x="3486974" y="362165"/>
                </a:cubicBezTo>
                <a:cubicBezTo>
                  <a:pt x="3490729" y="365514"/>
                  <a:pt x="3490729" y="367746"/>
                  <a:pt x="3501993" y="366630"/>
                </a:cubicBezTo>
                <a:cubicBezTo>
                  <a:pt x="3513257" y="366630"/>
                  <a:pt x="3513257" y="372211"/>
                  <a:pt x="3528276" y="371095"/>
                </a:cubicBezTo>
                <a:cubicBezTo>
                  <a:pt x="3535786" y="369979"/>
                  <a:pt x="3543295" y="371095"/>
                  <a:pt x="3550805" y="373328"/>
                </a:cubicBezTo>
                <a:cubicBezTo>
                  <a:pt x="3558314" y="375560"/>
                  <a:pt x="3565824" y="373328"/>
                  <a:pt x="3573333" y="373328"/>
                </a:cubicBezTo>
                <a:cubicBezTo>
                  <a:pt x="3584597" y="371095"/>
                  <a:pt x="3588352" y="368863"/>
                  <a:pt x="3588352" y="366630"/>
                </a:cubicBezTo>
                <a:cubicBezTo>
                  <a:pt x="3588352" y="364397"/>
                  <a:pt x="3588352" y="363281"/>
                  <a:pt x="3588352" y="361048"/>
                </a:cubicBezTo>
                <a:cubicBezTo>
                  <a:pt x="3599616" y="361048"/>
                  <a:pt x="3610880" y="361048"/>
                  <a:pt x="3622144" y="364397"/>
                </a:cubicBezTo>
                <a:cubicBezTo>
                  <a:pt x="3629654" y="366630"/>
                  <a:pt x="3640918" y="369979"/>
                  <a:pt x="3648427" y="372211"/>
                </a:cubicBezTo>
                <a:cubicBezTo>
                  <a:pt x="3670956" y="378909"/>
                  <a:pt x="3693484" y="377793"/>
                  <a:pt x="3704748" y="371095"/>
                </a:cubicBezTo>
                <a:cubicBezTo>
                  <a:pt x="3700994" y="366630"/>
                  <a:pt x="3716012" y="366630"/>
                  <a:pt x="3723522" y="365514"/>
                </a:cubicBezTo>
                <a:cubicBezTo>
                  <a:pt x="3723522" y="364397"/>
                  <a:pt x="3731031" y="365514"/>
                  <a:pt x="3731031" y="363281"/>
                </a:cubicBezTo>
                <a:cubicBezTo>
                  <a:pt x="3734786" y="357700"/>
                  <a:pt x="3746050" y="358816"/>
                  <a:pt x="3757314" y="358816"/>
                </a:cubicBezTo>
                <a:cubicBezTo>
                  <a:pt x="3768579" y="358816"/>
                  <a:pt x="3779843" y="358816"/>
                  <a:pt x="3783598" y="363281"/>
                </a:cubicBezTo>
                <a:cubicBezTo>
                  <a:pt x="3783598" y="365514"/>
                  <a:pt x="3787352" y="365514"/>
                  <a:pt x="3791107" y="364397"/>
                </a:cubicBezTo>
                <a:cubicBezTo>
                  <a:pt x="3802371" y="364397"/>
                  <a:pt x="3813635" y="366630"/>
                  <a:pt x="3821145" y="367746"/>
                </a:cubicBezTo>
                <a:cubicBezTo>
                  <a:pt x="3824899" y="367746"/>
                  <a:pt x="3828654" y="369979"/>
                  <a:pt x="3832409" y="368863"/>
                </a:cubicBezTo>
                <a:cubicBezTo>
                  <a:pt x="3839918" y="365514"/>
                  <a:pt x="3858692" y="363281"/>
                  <a:pt x="3854937" y="357700"/>
                </a:cubicBezTo>
                <a:cubicBezTo>
                  <a:pt x="3854937" y="356583"/>
                  <a:pt x="3854937" y="355467"/>
                  <a:pt x="3866201" y="355467"/>
                </a:cubicBezTo>
                <a:cubicBezTo>
                  <a:pt x="3869956" y="356583"/>
                  <a:pt x="3877466" y="358816"/>
                  <a:pt x="3881220" y="361048"/>
                </a:cubicBezTo>
                <a:cubicBezTo>
                  <a:pt x="3884975" y="362165"/>
                  <a:pt x="3888730" y="363281"/>
                  <a:pt x="3896239" y="363281"/>
                </a:cubicBezTo>
                <a:cubicBezTo>
                  <a:pt x="3915013" y="362165"/>
                  <a:pt x="3937541" y="364397"/>
                  <a:pt x="3956315" y="361048"/>
                </a:cubicBezTo>
                <a:cubicBezTo>
                  <a:pt x="3960070" y="359932"/>
                  <a:pt x="3971334" y="361048"/>
                  <a:pt x="3975088" y="363281"/>
                </a:cubicBezTo>
                <a:cubicBezTo>
                  <a:pt x="3978843" y="364397"/>
                  <a:pt x="3982598" y="365514"/>
                  <a:pt x="3986353" y="366630"/>
                </a:cubicBezTo>
                <a:cubicBezTo>
                  <a:pt x="3997617" y="366630"/>
                  <a:pt x="4005126" y="371095"/>
                  <a:pt x="4016390" y="366630"/>
                </a:cubicBezTo>
                <a:cubicBezTo>
                  <a:pt x="4031409" y="367746"/>
                  <a:pt x="4038919" y="364397"/>
                  <a:pt x="4053938" y="363281"/>
                </a:cubicBezTo>
                <a:cubicBezTo>
                  <a:pt x="4091485" y="359932"/>
                  <a:pt x="4129032" y="357700"/>
                  <a:pt x="4170334" y="357700"/>
                </a:cubicBezTo>
                <a:cubicBezTo>
                  <a:pt x="4189108" y="356583"/>
                  <a:pt x="4211636" y="356583"/>
                  <a:pt x="4230410" y="357700"/>
                </a:cubicBezTo>
                <a:cubicBezTo>
                  <a:pt x="4249183" y="358816"/>
                  <a:pt x="4260447" y="358816"/>
                  <a:pt x="4279221" y="357700"/>
                </a:cubicBezTo>
                <a:cubicBezTo>
                  <a:pt x="4294240" y="356583"/>
                  <a:pt x="4309259" y="359932"/>
                  <a:pt x="4328033" y="358816"/>
                </a:cubicBezTo>
                <a:cubicBezTo>
                  <a:pt x="4328033" y="358816"/>
                  <a:pt x="4331787" y="357700"/>
                  <a:pt x="4331787" y="357700"/>
                </a:cubicBezTo>
                <a:cubicBezTo>
                  <a:pt x="4339297" y="356583"/>
                  <a:pt x="4346806" y="356583"/>
                  <a:pt x="4350561" y="357700"/>
                </a:cubicBezTo>
                <a:cubicBezTo>
                  <a:pt x="4369334" y="361048"/>
                  <a:pt x="4384353" y="358816"/>
                  <a:pt x="4403127" y="358816"/>
                </a:cubicBezTo>
                <a:cubicBezTo>
                  <a:pt x="4406882" y="358816"/>
                  <a:pt x="4414391" y="358816"/>
                  <a:pt x="4414391" y="361048"/>
                </a:cubicBezTo>
                <a:cubicBezTo>
                  <a:pt x="4414391" y="363281"/>
                  <a:pt x="4410636" y="364397"/>
                  <a:pt x="4403127" y="364397"/>
                </a:cubicBezTo>
                <a:cubicBezTo>
                  <a:pt x="4395618" y="365514"/>
                  <a:pt x="4388108" y="364397"/>
                  <a:pt x="4380599" y="364397"/>
                </a:cubicBezTo>
                <a:cubicBezTo>
                  <a:pt x="4301749" y="364397"/>
                  <a:pt x="4222900" y="364397"/>
                  <a:pt x="4144051" y="364397"/>
                </a:cubicBezTo>
                <a:cubicBezTo>
                  <a:pt x="4136542" y="364397"/>
                  <a:pt x="4129032" y="364397"/>
                  <a:pt x="4121523" y="365514"/>
                </a:cubicBezTo>
                <a:cubicBezTo>
                  <a:pt x="4117768" y="365514"/>
                  <a:pt x="4114013" y="365514"/>
                  <a:pt x="4114013" y="366630"/>
                </a:cubicBezTo>
                <a:cubicBezTo>
                  <a:pt x="4117768" y="367746"/>
                  <a:pt x="4117768" y="368863"/>
                  <a:pt x="4121523" y="368863"/>
                </a:cubicBezTo>
                <a:cubicBezTo>
                  <a:pt x="4136542" y="368863"/>
                  <a:pt x="4151560" y="367746"/>
                  <a:pt x="4162825" y="368863"/>
                </a:cubicBezTo>
                <a:cubicBezTo>
                  <a:pt x="4181598" y="372211"/>
                  <a:pt x="4196617" y="368863"/>
                  <a:pt x="4211636" y="371095"/>
                </a:cubicBezTo>
                <a:cubicBezTo>
                  <a:pt x="4230410" y="373328"/>
                  <a:pt x="4249183" y="372211"/>
                  <a:pt x="4267957" y="373328"/>
                </a:cubicBezTo>
                <a:cubicBezTo>
                  <a:pt x="4275466" y="373328"/>
                  <a:pt x="4279221" y="369979"/>
                  <a:pt x="4290485" y="371095"/>
                </a:cubicBezTo>
                <a:cubicBezTo>
                  <a:pt x="4297995" y="371095"/>
                  <a:pt x="4309259" y="371095"/>
                  <a:pt x="4320523" y="371095"/>
                </a:cubicBezTo>
                <a:cubicBezTo>
                  <a:pt x="4391863" y="371095"/>
                  <a:pt x="4463203" y="371095"/>
                  <a:pt x="4534542" y="371095"/>
                </a:cubicBezTo>
                <a:cubicBezTo>
                  <a:pt x="4542052" y="371095"/>
                  <a:pt x="4549561" y="371095"/>
                  <a:pt x="4560825" y="369979"/>
                </a:cubicBezTo>
                <a:cubicBezTo>
                  <a:pt x="4583354" y="365514"/>
                  <a:pt x="4609637" y="366630"/>
                  <a:pt x="4635920" y="365514"/>
                </a:cubicBezTo>
                <a:cubicBezTo>
                  <a:pt x="4673467" y="363281"/>
                  <a:pt x="4711014" y="364397"/>
                  <a:pt x="4748562" y="364397"/>
                </a:cubicBezTo>
                <a:cubicBezTo>
                  <a:pt x="4748562" y="366630"/>
                  <a:pt x="4748562" y="367746"/>
                  <a:pt x="4748562" y="367746"/>
                </a:cubicBezTo>
                <a:cubicBezTo>
                  <a:pt x="4752316" y="374444"/>
                  <a:pt x="4759826" y="376677"/>
                  <a:pt x="4774845" y="374444"/>
                </a:cubicBezTo>
                <a:cubicBezTo>
                  <a:pt x="4789864" y="372211"/>
                  <a:pt x="4804882" y="373328"/>
                  <a:pt x="4819901" y="372211"/>
                </a:cubicBezTo>
                <a:cubicBezTo>
                  <a:pt x="4823656" y="372211"/>
                  <a:pt x="4834920" y="374444"/>
                  <a:pt x="4834920" y="369979"/>
                </a:cubicBezTo>
                <a:cubicBezTo>
                  <a:pt x="4834920" y="368863"/>
                  <a:pt x="4838675" y="368863"/>
                  <a:pt x="4842430" y="368863"/>
                </a:cubicBezTo>
                <a:cubicBezTo>
                  <a:pt x="4857449" y="369979"/>
                  <a:pt x="4872467" y="367746"/>
                  <a:pt x="4887486" y="369979"/>
                </a:cubicBezTo>
                <a:cubicBezTo>
                  <a:pt x="4898751" y="372211"/>
                  <a:pt x="4910015" y="371095"/>
                  <a:pt x="4921279" y="368863"/>
                </a:cubicBezTo>
                <a:cubicBezTo>
                  <a:pt x="4940053" y="366630"/>
                  <a:pt x="4962581" y="364397"/>
                  <a:pt x="4985109" y="364397"/>
                </a:cubicBezTo>
                <a:cubicBezTo>
                  <a:pt x="5060204" y="365514"/>
                  <a:pt x="5135298" y="364397"/>
                  <a:pt x="5214147" y="364397"/>
                </a:cubicBezTo>
                <a:cubicBezTo>
                  <a:pt x="5221657" y="364397"/>
                  <a:pt x="5229166" y="365514"/>
                  <a:pt x="5236676" y="363281"/>
                </a:cubicBezTo>
                <a:cubicBezTo>
                  <a:pt x="5244185" y="356583"/>
                  <a:pt x="5262959" y="355467"/>
                  <a:pt x="5281733" y="357700"/>
                </a:cubicBezTo>
                <a:cubicBezTo>
                  <a:pt x="5300506" y="359932"/>
                  <a:pt x="5319280" y="358816"/>
                  <a:pt x="5338053" y="358816"/>
                </a:cubicBezTo>
                <a:cubicBezTo>
                  <a:pt x="5349318" y="355467"/>
                  <a:pt x="5364336" y="358816"/>
                  <a:pt x="5371846" y="356583"/>
                </a:cubicBezTo>
                <a:cubicBezTo>
                  <a:pt x="5383110" y="353234"/>
                  <a:pt x="5394374" y="357700"/>
                  <a:pt x="5405638" y="357700"/>
                </a:cubicBezTo>
                <a:cubicBezTo>
                  <a:pt x="5450695" y="356583"/>
                  <a:pt x="5495752" y="359932"/>
                  <a:pt x="5540808" y="358816"/>
                </a:cubicBezTo>
                <a:cubicBezTo>
                  <a:pt x="5555827" y="358816"/>
                  <a:pt x="5574601" y="356583"/>
                  <a:pt x="5589620" y="358816"/>
                </a:cubicBezTo>
                <a:cubicBezTo>
                  <a:pt x="5612148" y="355467"/>
                  <a:pt x="5634677" y="357700"/>
                  <a:pt x="5657205" y="357700"/>
                </a:cubicBezTo>
                <a:cubicBezTo>
                  <a:pt x="5657205" y="356583"/>
                  <a:pt x="5660960" y="356583"/>
                  <a:pt x="5660960" y="357700"/>
                </a:cubicBezTo>
                <a:cubicBezTo>
                  <a:pt x="5664714" y="357700"/>
                  <a:pt x="5668469" y="356583"/>
                  <a:pt x="5668469" y="355467"/>
                </a:cubicBezTo>
                <a:cubicBezTo>
                  <a:pt x="5679733" y="351002"/>
                  <a:pt x="5683488" y="349885"/>
                  <a:pt x="5702262" y="352118"/>
                </a:cubicBezTo>
                <a:cubicBezTo>
                  <a:pt x="5721035" y="354351"/>
                  <a:pt x="5739809" y="355467"/>
                  <a:pt x="5758582" y="355467"/>
                </a:cubicBezTo>
                <a:cubicBezTo>
                  <a:pt x="5792375" y="355467"/>
                  <a:pt x="5822413" y="355467"/>
                  <a:pt x="5852451" y="355467"/>
                </a:cubicBezTo>
                <a:cubicBezTo>
                  <a:pt x="5859960" y="355467"/>
                  <a:pt x="5867469" y="354351"/>
                  <a:pt x="5871224" y="355467"/>
                </a:cubicBezTo>
                <a:cubicBezTo>
                  <a:pt x="5893753" y="357700"/>
                  <a:pt x="5912526" y="358816"/>
                  <a:pt x="5935055" y="355467"/>
                </a:cubicBezTo>
                <a:cubicBezTo>
                  <a:pt x="5938809" y="354351"/>
                  <a:pt x="5942564" y="356583"/>
                  <a:pt x="5942564" y="356583"/>
                </a:cubicBezTo>
                <a:cubicBezTo>
                  <a:pt x="5961338" y="357700"/>
                  <a:pt x="5976356" y="358816"/>
                  <a:pt x="5987621" y="354351"/>
                </a:cubicBezTo>
                <a:cubicBezTo>
                  <a:pt x="5998885" y="351002"/>
                  <a:pt x="6013904" y="347653"/>
                  <a:pt x="6028923" y="347653"/>
                </a:cubicBezTo>
                <a:cubicBezTo>
                  <a:pt x="6047696" y="347653"/>
                  <a:pt x="6066470" y="345420"/>
                  <a:pt x="6085243" y="345420"/>
                </a:cubicBezTo>
                <a:cubicBezTo>
                  <a:pt x="6104017" y="346537"/>
                  <a:pt x="6122791" y="345420"/>
                  <a:pt x="6141564" y="346537"/>
                </a:cubicBezTo>
                <a:cubicBezTo>
                  <a:pt x="6156583" y="348769"/>
                  <a:pt x="6175357" y="348769"/>
                  <a:pt x="6194130" y="351002"/>
                </a:cubicBezTo>
                <a:cubicBezTo>
                  <a:pt x="6205395" y="352118"/>
                  <a:pt x="6216659" y="354351"/>
                  <a:pt x="6227923" y="352118"/>
                </a:cubicBezTo>
                <a:cubicBezTo>
                  <a:pt x="6250451" y="351002"/>
                  <a:pt x="6269225" y="348769"/>
                  <a:pt x="6291753" y="349885"/>
                </a:cubicBezTo>
                <a:cubicBezTo>
                  <a:pt x="6310527" y="349885"/>
                  <a:pt x="6333055" y="349885"/>
                  <a:pt x="6351829" y="348769"/>
                </a:cubicBezTo>
                <a:cubicBezTo>
                  <a:pt x="6366848" y="348769"/>
                  <a:pt x="6381867" y="345420"/>
                  <a:pt x="6396886" y="351002"/>
                </a:cubicBezTo>
                <a:cubicBezTo>
                  <a:pt x="6396886" y="352118"/>
                  <a:pt x="6408150" y="351002"/>
                  <a:pt x="6411904" y="351002"/>
                </a:cubicBezTo>
                <a:cubicBezTo>
                  <a:pt x="6434433" y="353234"/>
                  <a:pt x="6456961" y="349885"/>
                  <a:pt x="6479489" y="348769"/>
                </a:cubicBezTo>
                <a:cubicBezTo>
                  <a:pt x="6517037" y="348769"/>
                  <a:pt x="6547075" y="352118"/>
                  <a:pt x="6580867" y="351002"/>
                </a:cubicBezTo>
                <a:cubicBezTo>
                  <a:pt x="6607150" y="351002"/>
                  <a:pt x="6625924" y="352118"/>
                  <a:pt x="6648452" y="354351"/>
                </a:cubicBezTo>
                <a:cubicBezTo>
                  <a:pt x="6659716" y="355467"/>
                  <a:pt x="6670980" y="355467"/>
                  <a:pt x="6682245" y="355467"/>
                </a:cubicBezTo>
                <a:cubicBezTo>
                  <a:pt x="6685999" y="354351"/>
                  <a:pt x="6689754" y="351002"/>
                  <a:pt x="6693509" y="348769"/>
                </a:cubicBezTo>
                <a:cubicBezTo>
                  <a:pt x="6701018" y="345420"/>
                  <a:pt x="6712282" y="343188"/>
                  <a:pt x="6723547" y="345420"/>
                </a:cubicBezTo>
                <a:cubicBezTo>
                  <a:pt x="6734811" y="347653"/>
                  <a:pt x="6746075" y="347653"/>
                  <a:pt x="6757339" y="347653"/>
                </a:cubicBezTo>
                <a:cubicBezTo>
                  <a:pt x="6787377" y="347653"/>
                  <a:pt x="6821169" y="351002"/>
                  <a:pt x="6854962" y="349885"/>
                </a:cubicBezTo>
                <a:cubicBezTo>
                  <a:pt x="6869981" y="353234"/>
                  <a:pt x="6888754" y="349885"/>
                  <a:pt x="6903773" y="353234"/>
                </a:cubicBezTo>
                <a:cubicBezTo>
                  <a:pt x="6918792" y="356583"/>
                  <a:pt x="6941321" y="356583"/>
                  <a:pt x="6956339" y="353234"/>
                </a:cubicBezTo>
                <a:cubicBezTo>
                  <a:pt x="6971358" y="351002"/>
                  <a:pt x="6986377" y="352118"/>
                  <a:pt x="7001396" y="351002"/>
                </a:cubicBezTo>
                <a:cubicBezTo>
                  <a:pt x="7023924" y="351002"/>
                  <a:pt x="7046453" y="353234"/>
                  <a:pt x="7065226" y="349885"/>
                </a:cubicBezTo>
                <a:cubicBezTo>
                  <a:pt x="7072735" y="348769"/>
                  <a:pt x="7080245" y="348769"/>
                  <a:pt x="7087755" y="351002"/>
                </a:cubicBezTo>
                <a:cubicBezTo>
                  <a:pt x="7095264" y="354351"/>
                  <a:pt x="7110283" y="354351"/>
                  <a:pt x="7121547" y="352118"/>
                </a:cubicBezTo>
                <a:cubicBezTo>
                  <a:pt x="7129057" y="351002"/>
                  <a:pt x="7136566" y="351002"/>
                  <a:pt x="7147830" y="351002"/>
                </a:cubicBezTo>
                <a:cubicBezTo>
                  <a:pt x="7162849" y="351002"/>
                  <a:pt x="7181623" y="351002"/>
                  <a:pt x="7200396" y="351002"/>
                </a:cubicBezTo>
                <a:cubicBezTo>
                  <a:pt x="7211661" y="351002"/>
                  <a:pt x="7219170" y="351002"/>
                  <a:pt x="7226679" y="351002"/>
                </a:cubicBezTo>
                <a:cubicBezTo>
                  <a:pt x="7234189" y="351002"/>
                  <a:pt x="7241698" y="353234"/>
                  <a:pt x="7245453" y="353234"/>
                </a:cubicBezTo>
                <a:cubicBezTo>
                  <a:pt x="7275491" y="357700"/>
                  <a:pt x="7298019" y="352118"/>
                  <a:pt x="7324302" y="353234"/>
                </a:cubicBezTo>
                <a:cubicBezTo>
                  <a:pt x="7331811" y="346537"/>
                  <a:pt x="7350585" y="349885"/>
                  <a:pt x="7361849" y="349885"/>
                </a:cubicBezTo>
                <a:cubicBezTo>
                  <a:pt x="7388133" y="348769"/>
                  <a:pt x="7410661" y="349885"/>
                  <a:pt x="7433189" y="349885"/>
                </a:cubicBezTo>
                <a:cubicBezTo>
                  <a:pt x="7440699" y="349885"/>
                  <a:pt x="7444453" y="348769"/>
                  <a:pt x="7451963" y="351002"/>
                </a:cubicBezTo>
                <a:cubicBezTo>
                  <a:pt x="7463227" y="353234"/>
                  <a:pt x="7474491" y="354351"/>
                  <a:pt x="7489510" y="353234"/>
                </a:cubicBezTo>
                <a:cubicBezTo>
                  <a:pt x="7504529" y="352118"/>
                  <a:pt x="7515793" y="355467"/>
                  <a:pt x="7530812" y="355467"/>
                </a:cubicBezTo>
                <a:cubicBezTo>
                  <a:pt x="7538321" y="355467"/>
                  <a:pt x="7545831" y="358816"/>
                  <a:pt x="7549585" y="361048"/>
                </a:cubicBezTo>
                <a:cubicBezTo>
                  <a:pt x="7557095" y="364397"/>
                  <a:pt x="7568359" y="362165"/>
                  <a:pt x="7575869" y="364397"/>
                </a:cubicBezTo>
                <a:cubicBezTo>
                  <a:pt x="7590887" y="366630"/>
                  <a:pt x="7609661" y="363281"/>
                  <a:pt x="7613416" y="358816"/>
                </a:cubicBezTo>
                <a:cubicBezTo>
                  <a:pt x="7613416" y="355467"/>
                  <a:pt x="7617171" y="354351"/>
                  <a:pt x="7624680" y="355467"/>
                </a:cubicBezTo>
                <a:cubicBezTo>
                  <a:pt x="7635944" y="355467"/>
                  <a:pt x="7639699" y="354351"/>
                  <a:pt x="7647209" y="352118"/>
                </a:cubicBezTo>
                <a:cubicBezTo>
                  <a:pt x="7658473" y="345420"/>
                  <a:pt x="7658473" y="345420"/>
                  <a:pt x="7677246" y="345420"/>
                </a:cubicBezTo>
                <a:cubicBezTo>
                  <a:pt x="7703529" y="345420"/>
                  <a:pt x="7729813" y="345420"/>
                  <a:pt x="7752341" y="345420"/>
                </a:cubicBezTo>
                <a:cubicBezTo>
                  <a:pt x="7771115" y="345420"/>
                  <a:pt x="7771115" y="345420"/>
                  <a:pt x="7789888" y="349885"/>
                </a:cubicBezTo>
                <a:cubicBezTo>
                  <a:pt x="7793643" y="351002"/>
                  <a:pt x="7797397" y="351002"/>
                  <a:pt x="7804907" y="351002"/>
                </a:cubicBezTo>
                <a:cubicBezTo>
                  <a:pt x="7816171" y="351002"/>
                  <a:pt x="7831190" y="352118"/>
                  <a:pt x="7846209" y="351002"/>
                </a:cubicBezTo>
                <a:cubicBezTo>
                  <a:pt x="7864983" y="351002"/>
                  <a:pt x="7880001" y="354351"/>
                  <a:pt x="7891265" y="357700"/>
                </a:cubicBezTo>
                <a:cubicBezTo>
                  <a:pt x="7898775" y="359932"/>
                  <a:pt x="7898775" y="361048"/>
                  <a:pt x="7910039" y="361048"/>
                </a:cubicBezTo>
                <a:cubicBezTo>
                  <a:pt x="7940077" y="361048"/>
                  <a:pt x="7973869" y="361048"/>
                  <a:pt x="8003907" y="361048"/>
                </a:cubicBezTo>
                <a:cubicBezTo>
                  <a:pt x="8033945" y="361048"/>
                  <a:pt x="8063983" y="361048"/>
                  <a:pt x="8097775" y="362165"/>
                </a:cubicBezTo>
                <a:cubicBezTo>
                  <a:pt x="8154096" y="364397"/>
                  <a:pt x="8210417" y="361048"/>
                  <a:pt x="8266738" y="364397"/>
                </a:cubicBezTo>
                <a:cubicBezTo>
                  <a:pt x="8289266" y="366630"/>
                  <a:pt x="8308040" y="362165"/>
                  <a:pt x="8334323" y="363281"/>
                </a:cubicBezTo>
                <a:cubicBezTo>
                  <a:pt x="8326813" y="359932"/>
                  <a:pt x="8323059" y="358816"/>
                  <a:pt x="8311795" y="358816"/>
                </a:cubicBezTo>
                <a:cubicBezTo>
                  <a:pt x="8304285" y="359932"/>
                  <a:pt x="8304285" y="357700"/>
                  <a:pt x="8304285" y="355467"/>
                </a:cubicBezTo>
                <a:cubicBezTo>
                  <a:pt x="8304285" y="353234"/>
                  <a:pt x="8308040" y="353234"/>
                  <a:pt x="8315549" y="353234"/>
                </a:cubicBezTo>
                <a:cubicBezTo>
                  <a:pt x="8326813" y="353234"/>
                  <a:pt x="8338077" y="352118"/>
                  <a:pt x="8345587" y="353234"/>
                </a:cubicBezTo>
                <a:cubicBezTo>
                  <a:pt x="8371870" y="356583"/>
                  <a:pt x="8398153" y="354351"/>
                  <a:pt x="8424437" y="355467"/>
                </a:cubicBezTo>
                <a:cubicBezTo>
                  <a:pt x="8431945" y="355467"/>
                  <a:pt x="8443210" y="356583"/>
                  <a:pt x="8450719" y="353234"/>
                </a:cubicBezTo>
                <a:cubicBezTo>
                  <a:pt x="8469493" y="354351"/>
                  <a:pt x="8480757" y="349885"/>
                  <a:pt x="8499531" y="352118"/>
                </a:cubicBezTo>
                <a:cubicBezTo>
                  <a:pt x="8518305" y="354351"/>
                  <a:pt x="8540833" y="355467"/>
                  <a:pt x="8563361" y="355467"/>
                </a:cubicBezTo>
                <a:cubicBezTo>
                  <a:pt x="8612173" y="355467"/>
                  <a:pt x="8657229" y="355467"/>
                  <a:pt x="8706041" y="355467"/>
                </a:cubicBezTo>
                <a:cubicBezTo>
                  <a:pt x="8751097" y="355467"/>
                  <a:pt x="8796154" y="354351"/>
                  <a:pt x="8844965" y="356583"/>
                </a:cubicBezTo>
                <a:cubicBezTo>
                  <a:pt x="8878758" y="358816"/>
                  <a:pt x="8916305" y="357700"/>
                  <a:pt x="8950097" y="357700"/>
                </a:cubicBezTo>
                <a:cubicBezTo>
                  <a:pt x="8953853" y="356583"/>
                  <a:pt x="8961362" y="357700"/>
                  <a:pt x="8961362" y="356583"/>
                </a:cubicBezTo>
                <a:cubicBezTo>
                  <a:pt x="8972626" y="351002"/>
                  <a:pt x="8987645" y="352118"/>
                  <a:pt x="9006419" y="353234"/>
                </a:cubicBezTo>
                <a:cubicBezTo>
                  <a:pt x="9006419" y="353234"/>
                  <a:pt x="9010173" y="353234"/>
                  <a:pt x="9010173" y="353234"/>
                </a:cubicBezTo>
                <a:cubicBezTo>
                  <a:pt x="9025192" y="349885"/>
                  <a:pt x="9040211" y="353234"/>
                  <a:pt x="9055230" y="351002"/>
                </a:cubicBezTo>
                <a:cubicBezTo>
                  <a:pt x="9070249" y="349885"/>
                  <a:pt x="9081513" y="349885"/>
                  <a:pt x="9096532" y="349885"/>
                </a:cubicBezTo>
                <a:cubicBezTo>
                  <a:pt x="9126569" y="349885"/>
                  <a:pt x="9152853" y="349885"/>
                  <a:pt x="9179136" y="349885"/>
                </a:cubicBezTo>
                <a:cubicBezTo>
                  <a:pt x="9182891" y="349885"/>
                  <a:pt x="9190400" y="349885"/>
                  <a:pt x="9194155" y="348769"/>
                </a:cubicBezTo>
                <a:cubicBezTo>
                  <a:pt x="9197909" y="348769"/>
                  <a:pt x="9205419" y="347653"/>
                  <a:pt x="9205419" y="345420"/>
                </a:cubicBezTo>
                <a:cubicBezTo>
                  <a:pt x="9205419" y="343188"/>
                  <a:pt x="9197909" y="344304"/>
                  <a:pt x="9194155" y="343188"/>
                </a:cubicBezTo>
                <a:cubicBezTo>
                  <a:pt x="9179136" y="339839"/>
                  <a:pt x="9160362" y="343188"/>
                  <a:pt x="9145343" y="339839"/>
                </a:cubicBezTo>
                <a:cubicBezTo>
                  <a:pt x="9130325" y="340955"/>
                  <a:pt x="9115305" y="337606"/>
                  <a:pt x="9100287" y="337606"/>
                </a:cubicBezTo>
                <a:cubicBezTo>
                  <a:pt x="9081513" y="338722"/>
                  <a:pt x="9066494" y="335374"/>
                  <a:pt x="9047721" y="335374"/>
                </a:cubicBezTo>
                <a:cubicBezTo>
                  <a:pt x="9058985" y="333141"/>
                  <a:pt x="9066494" y="332025"/>
                  <a:pt x="9074003" y="330908"/>
                </a:cubicBezTo>
                <a:cubicBezTo>
                  <a:pt x="9077758" y="329792"/>
                  <a:pt x="9081513" y="329792"/>
                  <a:pt x="9085267" y="330908"/>
                </a:cubicBezTo>
                <a:cubicBezTo>
                  <a:pt x="9100287" y="334257"/>
                  <a:pt x="9115305" y="330908"/>
                  <a:pt x="9134079" y="332025"/>
                </a:cubicBezTo>
                <a:cubicBezTo>
                  <a:pt x="9141589" y="332025"/>
                  <a:pt x="9141589" y="330908"/>
                  <a:pt x="9141589" y="328676"/>
                </a:cubicBezTo>
                <a:cubicBezTo>
                  <a:pt x="9137834" y="325327"/>
                  <a:pt x="9149098" y="325327"/>
                  <a:pt x="9152853" y="326443"/>
                </a:cubicBezTo>
                <a:cubicBezTo>
                  <a:pt x="9171627" y="329792"/>
                  <a:pt x="9190400" y="328676"/>
                  <a:pt x="9209173" y="327560"/>
                </a:cubicBezTo>
                <a:cubicBezTo>
                  <a:pt x="9227947" y="327560"/>
                  <a:pt x="9246721" y="330908"/>
                  <a:pt x="9269249" y="329792"/>
                </a:cubicBezTo>
                <a:cubicBezTo>
                  <a:pt x="9310551" y="336490"/>
                  <a:pt x="9355608" y="335374"/>
                  <a:pt x="9400664" y="337606"/>
                </a:cubicBezTo>
                <a:cubicBezTo>
                  <a:pt x="9430702" y="338722"/>
                  <a:pt x="9460740" y="337606"/>
                  <a:pt x="9490778" y="334257"/>
                </a:cubicBezTo>
                <a:cubicBezTo>
                  <a:pt x="9505797" y="332025"/>
                  <a:pt x="9509551" y="330908"/>
                  <a:pt x="9498287" y="326443"/>
                </a:cubicBezTo>
                <a:cubicBezTo>
                  <a:pt x="9494533" y="325327"/>
                  <a:pt x="9490778" y="325327"/>
                  <a:pt x="9494533" y="324211"/>
                </a:cubicBezTo>
                <a:cubicBezTo>
                  <a:pt x="9513306" y="323094"/>
                  <a:pt x="9535835" y="326443"/>
                  <a:pt x="9550853" y="320862"/>
                </a:cubicBezTo>
                <a:cubicBezTo>
                  <a:pt x="9528325" y="318629"/>
                  <a:pt x="9505797" y="314164"/>
                  <a:pt x="9483268" y="311931"/>
                </a:cubicBezTo>
                <a:cubicBezTo>
                  <a:pt x="9460740" y="309699"/>
                  <a:pt x="9438212" y="307466"/>
                  <a:pt x="9415683" y="300768"/>
                </a:cubicBezTo>
                <a:cubicBezTo>
                  <a:pt x="9438212" y="300768"/>
                  <a:pt x="9456985" y="300768"/>
                  <a:pt x="9472004" y="300768"/>
                </a:cubicBezTo>
                <a:cubicBezTo>
                  <a:pt x="9479514" y="300768"/>
                  <a:pt x="9487023" y="304117"/>
                  <a:pt x="9494533" y="303001"/>
                </a:cubicBezTo>
                <a:cubicBezTo>
                  <a:pt x="9505797" y="307466"/>
                  <a:pt x="9524570" y="306350"/>
                  <a:pt x="9539589" y="308582"/>
                </a:cubicBezTo>
                <a:cubicBezTo>
                  <a:pt x="9558363" y="309699"/>
                  <a:pt x="9577137" y="309699"/>
                  <a:pt x="9595910" y="306350"/>
                </a:cubicBezTo>
                <a:cubicBezTo>
                  <a:pt x="9607174" y="305234"/>
                  <a:pt x="9607174" y="305234"/>
                  <a:pt x="9595910" y="303001"/>
                </a:cubicBezTo>
                <a:cubicBezTo>
                  <a:pt x="9588401" y="300768"/>
                  <a:pt x="9588401" y="300768"/>
                  <a:pt x="9595910" y="299652"/>
                </a:cubicBezTo>
                <a:cubicBezTo>
                  <a:pt x="9603420" y="298536"/>
                  <a:pt x="9607174" y="297419"/>
                  <a:pt x="9603420" y="295187"/>
                </a:cubicBezTo>
                <a:cubicBezTo>
                  <a:pt x="9588401" y="290722"/>
                  <a:pt x="9573382" y="288489"/>
                  <a:pt x="9550853" y="289605"/>
                </a:cubicBezTo>
                <a:cubicBezTo>
                  <a:pt x="9547099" y="289605"/>
                  <a:pt x="9543344" y="288489"/>
                  <a:pt x="9543344" y="287373"/>
                </a:cubicBezTo>
                <a:cubicBezTo>
                  <a:pt x="9543344" y="286256"/>
                  <a:pt x="9547099" y="285140"/>
                  <a:pt x="9550853" y="285140"/>
                </a:cubicBezTo>
                <a:cubicBezTo>
                  <a:pt x="9580891" y="286256"/>
                  <a:pt x="9607174" y="282908"/>
                  <a:pt x="9633457" y="279559"/>
                </a:cubicBezTo>
                <a:cubicBezTo>
                  <a:pt x="9637212" y="279559"/>
                  <a:pt x="9648476" y="278442"/>
                  <a:pt x="9652231" y="279559"/>
                </a:cubicBezTo>
                <a:cubicBezTo>
                  <a:pt x="9663495" y="282908"/>
                  <a:pt x="9674759" y="280675"/>
                  <a:pt x="9682269" y="281791"/>
                </a:cubicBezTo>
                <a:cubicBezTo>
                  <a:pt x="9693533" y="281791"/>
                  <a:pt x="9701042" y="280675"/>
                  <a:pt x="9701042" y="278442"/>
                </a:cubicBezTo>
                <a:cubicBezTo>
                  <a:pt x="9701042" y="276210"/>
                  <a:pt x="9697288" y="273977"/>
                  <a:pt x="9689778" y="273977"/>
                </a:cubicBezTo>
                <a:cubicBezTo>
                  <a:pt x="9674759" y="272861"/>
                  <a:pt x="9663495" y="271745"/>
                  <a:pt x="9648476" y="271745"/>
                </a:cubicBezTo>
                <a:cubicBezTo>
                  <a:pt x="9625948" y="271745"/>
                  <a:pt x="9607174" y="271745"/>
                  <a:pt x="9580891" y="271745"/>
                </a:cubicBezTo>
                <a:cubicBezTo>
                  <a:pt x="9592155" y="269512"/>
                  <a:pt x="9603420" y="270628"/>
                  <a:pt x="9610929" y="268396"/>
                </a:cubicBezTo>
                <a:cubicBezTo>
                  <a:pt x="9610929" y="267279"/>
                  <a:pt x="9618438" y="267279"/>
                  <a:pt x="9618438" y="266163"/>
                </a:cubicBezTo>
                <a:cubicBezTo>
                  <a:pt x="9614684" y="263930"/>
                  <a:pt x="9610929" y="263930"/>
                  <a:pt x="9607174" y="263930"/>
                </a:cubicBezTo>
                <a:cubicBezTo>
                  <a:pt x="9592155" y="263930"/>
                  <a:pt x="9577137" y="265047"/>
                  <a:pt x="9562118" y="266163"/>
                </a:cubicBezTo>
                <a:cubicBezTo>
                  <a:pt x="9539589" y="267279"/>
                  <a:pt x="9520816" y="266163"/>
                  <a:pt x="9498287" y="266163"/>
                </a:cubicBezTo>
                <a:cubicBezTo>
                  <a:pt x="9483268" y="266163"/>
                  <a:pt x="9468250" y="265047"/>
                  <a:pt x="9449476" y="261698"/>
                </a:cubicBezTo>
                <a:cubicBezTo>
                  <a:pt x="9475759" y="262814"/>
                  <a:pt x="9494533" y="261698"/>
                  <a:pt x="9513306" y="260582"/>
                </a:cubicBezTo>
                <a:cubicBezTo>
                  <a:pt x="9532080" y="258349"/>
                  <a:pt x="9554608" y="258349"/>
                  <a:pt x="9573382" y="258349"/>
                </a:cubicBezTo>
                <a:cubicBezTo>
                  <a:pt x="9577137" y="258349"/>
                  <a:pt x="9580891" y="258349"/>
                  <a:pt x="9584646" y="258349"/>
                </a:cubicBezTo>
                <a:cubicBezTo>
                  <a:pt x="9584646" y="255000"/>
                  <a:pt x="9577137" y="250535"/>
                  <a:pt x="9595910" y="249419"/>
                </a:cubicBezTo>
                <a:cubicBezTo>
                  <a:pt x="9595910" y="249419"/>
                  <a:pt x="9595910" y="248302"/>
                  <a:pt x="9595910" y="247186"/>
                </a:cubicBezTo>
                <a:cubicBezTo>
                  <a:pt x="9592155" y="246070"/>
                  <a:pt x="9588401" y="247186"/>
                  <a:pt x="9584646" y="246070"/>
                </a:cubicBezTo>
                <a:cubicBezTo>
                  <a:pt x="9573382" y="246070"/>
                  <a:pt x="9558363" y="247186"/>
                  <a:pt x="9547099" y="246070"/>
                </a:cubicBezTo>
                <a:cubicBezTo>
                  <a:pt x="9547099" y="246070"/>
                  <a:pt x="9543344" y="244953"/>
                  <a:pt x="9543344" y="243837"/>
                </a:cubicBezTo>
                <a:cubicBezTo>
                  <a:pt x="9547099" y="243837"/>
                  <a:pt x="9547099" y="242721"/>
                  <a:pt x="9547099" y="242721"/>
                </a:cubicBezTo>
                <a:cubicBezTo>
                  <a:pt x="9558363" y="242721"/>
                  <a:pt x="9573382" y="242721"/>
                  <a:pt x="9584646" y="242721"/>
                </a:cubicBezTo>
                <a:cubicBezTo>
                  <a:pt x="9595910" y="242721"/>
                  <a:pt x="9610929" y="242721"/>
                  <a:pt x="9622193" y="242721"/>
                </a:cubicBezTo>
                <a:cubicBezTo>
                  <a:pt x="9629703" y="242721"/>
                  <a:pt x="9637212" y="242721"/>
                  <a:pt x="9640967" y="242721"/>
                </a:cubicBezTo>
                <a:cubicBezTo>
                  <a:pt x="9652231" y="240488"/>
                  <a:pt x="9659740" y="238256"/>
                  <a:pt x="9671005" y="237139"/>
                </a:cubicBezTo>
                <a:cubicBezTo>
                  <a:pt x="9686024" y="236023"/>
                  <a:pt x="9701042" y="233790"/>
                  <a:pt x="9716061" y="232674"/>
                </a:cubicBezTo>
                <a:cubicBezTo>
                  <a:pt x="9727325" y="232674"/>
                  <a:pt x="9727325" y="231558"/>
                  <a:pt x="9727325" y="229325"/>
                </a:cubicBezTo>
                <a:cubicBezTo>
                  <a:pt x="9727325" y="227093"/>
                  <a:pt x="9723571" y="227093"/>
                  <a:pt x="9716061" y="227093"/>
                </a:cubicBezTo>
                <a:cubicBezTo>
                  <a:pt x="9704797" y="225976"/>
                  <a:pt x="9704797" y="225976"/>
                  <a:pt x="9712307" y="223744"/>
                </a:cubicBezTo>
                <a:cubicBezTo>
                  <a:pt x="9716061" y="221511"/>
                  <a:pt x="9727325" y="220395"/>
                  <a:pt x="9708552" y="219279"/>
                </a:cubicBezTo>
                <a:cubicBezTo>
                  <a:pt x="9704797" y="219279"/>
                  <a:pt x="9708552" y="217046"/>
                  <a:pt x="9708552" y="215930"/>
                </a:cubicBezTo>
                <a:cubicBezTo>
                  <a:pt x="9708552" y="215930"/>
                  <a:pt x="9708552" y="215930"/>
                  <a:pt x="9712307" y="215930"/>
                </a:cubicBezTo>
                <a:cubicBezTo>
                  <a:pt x="9723571" y="211464"/>
                  <a:pt x="9723571" y="211464"/>
                  <a:pt x="9712307" y="208116"/>
                </a:cubicBezTo>
                <a:cubicBezTo>
                  <a:pt x="9704797" y="205883"/>
                  <a:pt x="9689778" y="204767"/>
                  <a:pt x="9682269" y="200301"/>
                </a:cubicBezTo>
                <a:cubicBezTo>
                  <a:pt x="9693533" y="199185"/>
                  <a:pt x="9712307" y="200301"/>
                  <a:pt x="9719816" y="196953"/>
                </a:cubicBezTo>
                <a:cubicBezTo>
                  <a:pt x="9719816" y="196953"/>
                  <a:pt x="9719816" y="195836"/>
                  <a:pt x="9716061" y="195836"/>
                </a:cubicBezTo>
                <a:cubicBezTo>
                  <a:pt x="9667250" y="195836"/>
                  <a:pt x="9618438" y="195836"/>
                  <a:pt x="9565872" y="195836"/>
                </a:cubicBezTo>
                <a:cubicBezTo>
                  <a:pt x="9562118" y="194720"/>
                  <a:pt x="9569627" y="194720"/>
                  <a:pt x="9562118" y="194720"/>
                </a:cubicBezTo>
                <a:cubicBezTo>
                  <a:pt x="9569627" y="194720"/>
                  <a:pt x="9577137" y="194720"/>
                  <a:pt x="9580891" y="193604"/>
                </a:cubicBezTo>
                <a:cubicBezTo>
                  <a:pt x="9592155" y="193604"/>
                  <a:pt x="9607174" y="192487"/>
                  <a:pt x="9610929" y="188022"/>
                </a:cubicBezTo>
                <a:cubicBezTo>
                  <a:pt x="9610929" y="183557"/>
                  <a:pt x="9614684" y="184673"/>
                  <a:pt x="9625948" y="184673"/>
                </a:cubicBezTo>
                <a:cubicBezTo>
                  <a:pt x="9640967" y="184673"/>
                  <a:pt x="9655986" y="185790"/>
                  <a:pt x="9667250" y="182441"/>
                </a:cubicBezTo>
                <a:cubicBezTo>
                  <a:pt x="9671005" y="182441"/>
                  <a:pt x="9674759" y="181324"/>
                  <a:pt x="9674759" y="180208"/>
                </a:cubicBezTo>
                <a:cubicBezTo>
                  <a:pt x="9674759" y="177976"/>
                  <a:pt x="9671005" y="179092"/>
                  <a:pt x="9667250" y="179092"/>
                </a:cubicBezTo>
                <a:cubicBezTo>
                  <a:pt x="9637212" y="179092"/>
                  <a:pt x="9607174" y="179092"/>
                  <a:pt x="9577137" y="179092"/>
                </a:cubicBezTo>
                <a:cubicBezTo>
                  <a:pt x="9573382" y="179092"/>
                  <a:pt x="9565872" y="179092"/>
                  <a:pt x="9565872" y="177976"/>
                </a:cubicBezTo>
                <a:cubicBezTo>
                  <a:pt x="9562118" y="176859"/>
                  <a:pt x="9562118" y="174627"/>
                  <a:pt x="9558363" y="173510"/>
                </a:cubicBezTo>
                <a:cubicBezTo>
                  <a:pt x="9562118" y="172394"/>
                  <a:pt x="9565872" y="171278"/>
                  <a:pt x="9577137" y="171278"/>
                </a:cubicBezTo>
                <a:cubicBezTo>
                  <a:pt x="9592155" y="171278"/>
                  <a:pt x="9603420" y="167929"/>
                  <a:pt x="9618438" y="169045"/>
                </a:cubicBezTo>
                <a:cubicBezTo>
                  <a:pt x="9629703" y="164580"/>
                  <a:pt x="9648476" y="169045"/>
                  <a:pt x="9659740" y="164580"/>
                </a:cubicBezTo>
                <a:cubicBezTo>
                  <a:pt x="9674759" y="164580"/>
                  <a:pt x="9689778" y="164580"/>
                  <a:pt x="9704797" y="164580"/>
                </a:cubicBezTo>
                <a:cubicBezTo>
                  <a:pt x="9716061" y="164580"/>
                  <a:pt x="9727325" y="164580"/>
                  <a:pt x="9738590" y="165696"/>
                </a:cubicBezTo>
                <a:cubicBezTo>
                  <a:pt x="9746099" y="165696"/>
                  <a:pt x="9749854" y="163464"/>
                  <a:pt x="9753609" y="162347"/>
                </a:cubicBezTo>
                <a:cubicBezTo>
                  <a:pt x="9753609" y="161231"/>
                  <a:pt x="9753609" y="160115"/>
                  <a:pt x="9749854" y="158998"/>
                </a:cubicBezTo>
                <a:cubicBezTo>
                  <a:pt x="9742344" y="158998"/>
                  <a:pt x="9738590" y="158998"/>
                  <a:pt x="9731080" y="158998"/>
                </a:cubicBezTo>
                <a:cubicBezTo>
                  <a:pt x="9716061" y="158998"/>
                  <a:pt x="9697288" y="157882"/>
                  <a:pt x="9682269" y="160115"/>
                </a:cubicBezTo>
                <a:cubicBezTo>
                  <a:pt x="9663495" y="162347"/>
                  <a:pt x="9648476" y="157882"/>
                  <a:pt x="9633457" y="158998"/>
                </a:cubicBezTo>
                <a:cubicBezTo>
                  <a:pt x="9629703" y="160115"/>
                  <a:pt x="9622193" y="160115"/>
                  <a:pt x="9618438" y="157882"/>
                </a:cubicBezTo>
                <a:cubicBezTo>
                  <a:pt x="9648476" y="156766"/>
                  <a:pt x="9682269" y="154533"/>
                  <a:pt x="9716061" y="155650"/>
                </a:cubicBezTo>
                <a:cubicBezTo>
                  <a:pt x="9719816" y="155650"/>
                  <a:pt x="9727325" y="154533"/>
                  <a:pt x="9731080" y="155650"/>
                </a:cubicBezTo>
                <a:cubicBezTo>
                  <a:pt x="9738590" y="156766"/>
                  <a:pt x="9742344" y="152301"/>
                  <a:pt x="9749854" y="153417"/>
                </a:cubicBezTo>
                <a:cubicBezTo>
                  <a:pt x="9753609" y="153417"/>
                  <a:pt x="9753609" y="151184"/>
                  <a:pt x="9753609" y="150068"/>
                </a:cubicBezTo>
                <a:cubicBezTo>
                  <a:pt x="9753609" y="147835"/>
                  <a:pt x="9749854" y="147835"/>
                  <a:pt x="9746099" y="147835"/>
                </a:cubicBezTo>
                <a:cubicBezTo>
                  <a:pt x="9727325" y="147835"/>
                  <a:pt x="9708552" y="147835"/>
                  <a:pt x="9689778" y="147835"/>
                </a:cubicBezTo>
                <a:cubicBezTo>
                  <a:pt x="9708552" y="146719"/>
                  <a:pt x="9727325" y="143370"/>
                  <a:pt x="9749854" y="143370"/>
                </a:cubicBezTo>
                <a:cubicBezTo>
                  <a:pt x="9753609" y="144487"/>
                  <a:pt x="9761118" y="144487"/>
                  <a:pt x="9761118" y="141138"/>
                </a:cubicBezTo>
                <a:cubicBezTo>
                  <a:pt x="9761118" y="138905"/>
                  <a:pt x="9753609" y="140021"/>
                  <a:pt x="9746099" y="140021"/>
                </a:cubicBezTo>
                <a:cubicBezTo>
                  <a:pt x="9716061" y="140021"/>
                  <a:pt x="9686024" y="140021"/>
                  <a:pt x="9652231" y="140021"/>
                </a:cubicBezTo>
                <a:cubicBezTo>
                  <a:pt x="9648476" y="140021"/>
                  <a:pt x="9640967" y="141138"/>
                  <a:pt x="9637212" y="137789"/>
                </a:cubicBezTo>
                <a:cubicBezTo>
                  <a:pt x="9644722" y="137789"/>
                  <a:pt x="9659740" y="138905"/>
                  <a:pt x="9663495" y="137789"/>
                </a:cubicBezTo>
                <a:cubicBezTo>
                  <a:pt x="9674759" y="134440"/>
                  <a:pt x="9686024" y="136672"/>
                  <a:pt x="9697288" y="134440"/>
                </a:cubicBezTo>
                <a:cubicBezTo>
                  <a:pt x="9704797" y="133324"/>
                  <a:pt x="9719816" y="134440"/>
                  <a:pt x="9731080" y="134440"/>
                </a:cubicBezTo>
                <a:cubicBezTo>
                  <a:pt x="9738590" y="134440"/>
                  <a:pt x="9742344" y="133324"/>
                  <a:pt x="9742344" y="131091"/>
                </a:cubicBezTo>
                <a:cubicBezTo>
                  <a:pt x="9742344" y="129975"/>
                  <a:pt x="9738590" y="127742"/>
                  <a:pt x="9731080" y="127742"/>
                </a:cubicBezTo>
                <a:cubicBezTo>
                  <a:pt x="9704797" y="128858"/>
                  <a:pt x="9678514" y="128858"/>
                  <a:pt x="9652231" y="127742"/>
                </a:cubicBezTo>
                <a:cubicBezTo>
                  <a:pt x="9640967" y="127742"/>
                  <a:pt x="9633457" y="128858"/>
                  <a:pt x="9618438" y="126626"/>
                </a:cubicBezTo>
                <a:cubicBezTo>
                  <a:pt x="9637212" y="126626"/>
                  <a:pt x="9648476" y="125509"/>
                  <a:pt x="9659740" y="126626"/>
                </a:cubicBezTo>
                <a:cubicBezTo>
                  <a:pt x="9674759" y="126626"/>
                  <a:pt x="9678514" y="124393"/>
                  <a:pt x="9686024" y="122161"/>
                </a:cubicBezTo>
                <a:cubicBezTo>
                  <a:pt x="9689778" y="121044"/>
                  <a:pt x="9689778" y="119928"/>
                  <a:pt x="9686024" y="118812"/>
                </a:cubicBezTo>
                <a:cubicBezTo>
                  <a:pt x="9682269" y="117695"/>
                  <a:pt x="9678514" y="116579"/>
                  <a:pt x="9671005" y="116579"/>
                </a:cubicBezTo>
                <a:cubicBezTo>
                  <a:pt x="9652231" y="117695"/>
                  <a:pt x="9637212" y="116579"/>
                  <a:pt x="9622193" y="114346"/>
                </a:cubicBezTo>
                <a:cubicBezTo>
                  <a:pt x="9599665" y="112114"/>
                  <a:pt x="9580891" y="113230"/>
                  <a:pt x="9558363" y="113230"/>
                </a:cubicBezTo>
                <a:cubicBezTo>
                  <a:pt x="9524570" y="113230"/>
                  <a:pt x="9490778" y="113230"/>
                  <a:pt x="9453231" y="113230"/>
                </a:cubicBezTo>
                <a:cubicBezTo>
                  <a:pt x="9449476" y="112114"/>
                  <a:pt x="9438212" y="114346"/>
                  <a:pt x="9434457" y="112114"/>
                </a:cubicBezTo>
                <a:cubicBezTo>
                  <a:pt x="9438212" y="110998"/>
                  <a:pt x="9445721" y="109881"/>
                  <a:pt x="9445721" y="107649"/>
                </a:cubicBezTo>
                <a:cubicBezTo>
                  <a:pt x="9449476" y="103184"/>
                  <a:pt x="9460740" y="103184"/>
                  <a:pt x="9475759" y="103184"/>
                </a:cubicBezTo>
                <a:cubicBezTo>
                  <a:pt x="9483268" y="103184"/>
                  <a:pt x="9494533" y="104300"/>
                  <a:pt x="9505797" y="100951"/>
                </a:cubicBezTo>
                <a:cubicBezTo>
                  <a:pt x="9524570" y="102067"/>
                  <a:pt x="9547099" y="99835"/>
                  <a:pt x="9565872" y="102067"/>
                </a:cubicBezTo>
                <a:cubicBezTo>
                  <a:pt x="9577137" y="104300"/>
                  <a:pt x="9588401" y="103184"/>
                  <a:pt x="9599665" y="103184"/>
                </a:cubicBezTo>
                <a:cubicBezTo>
                  <a:pt x="9603420" y="103184"/>
                  <a:pt x="9610929" y="100951"/>
                  <a:pt x="9610929" y="98718"/>
                </a:cubicBezTo>
                <a:cubicBezTo>
                  <a:pt x="9607174" y="96486"/>
                  <a:pt x="9603420" y="97602"/>
                  <a:pt x="9595910" y="97602"/>
                </a:cubicBezTo>
                <a:cubicBezTo>
                  <a:pt x="9550853" y="96486"/>
                  <a:pt x="9505797" y="97602"/>
                  <a:pt x="9460740" y="95369"/>
                </a:cubicBezTo>
                <a:cubicBezTo>
                  <a:pt x="9419438" y="94253"/>
                  <a:pt x="9374381" y="95369"/>
                  <a:pt x="9333079" y="95369"/>
                </a:cubicBezTo>
                <a:cubicBezTo>
                  <a:pt x="9329325" y="95369"/>
                  <a:pt x="9321815" y="95369"/>
                  <a:pt x="9321815" y="96486"/>
                </a:cubicBezTo>
                <a:cubicBezTo>
                  <a:pt x="9321815" y="98718"/>
                  <a:pt x="9325570" y="98718"/>
                  <a:pt x="9329325" y="98718"/>
                </a:cubicBezTo>
                <a:cubicBezTo>
                  <a:pt x="9336834" y="99835"/>
                  <a:pt x="9340589" y="100951"/>
                  <a:pt x="9348098" y="102067"/>
                </a:cubicBezTo>
                <a:cubicBezTo>
                  <a:pt x="9351853" y="102067"/>
                  <a:pt x="9351853" y="104300"/>
                  <a:pt x="9348098" y="104300"/>
                </a:cubicBezTo>
                <a:cubicBezTo>
                  <a:pt x="9336834" y="104300"/>
                  <a:pt x="9333079" y="107649"/>
                  <a:pt x="9325570" y="106532"/>
                </a:cubicBezTo>
                <a:cubicBezTo>
                  <a:pt x="9318061" y="104300"/>
                  <a:pt x="9303041" y="104300"/>
                  <a:pt x="9299287" y="100951"/>
                </a:cubicBezTo>
                <a:cubicBezTo>
                  <a:pt x="9291777" y="96486"/>
                  <a:pt x="9280513" y="97602"/>
                  <a:pt x="9269249" y="97602"/>
                </a:cubicBezTo>
                <a:cubicBezTo>
                  <a:pt x="9254231" y="97602"/>
                  <a:pt x="9246721" y="100951"/>
                  <a:pt x="9231702" y="102067"/>
                </a:cubicBezTo>
                <a:cubicBezTo>
                  <a:pt x="9220437" y="108765"/>
                  <a:pt x="9197909" y="107649"/>
                  <a:pt x="9179136" y="110998"/>
                </a:cubicBezTo>
                <a:cubicBezTo>
                  <a:pt x="9175381" y="110998"/>
                  <a:pt x="9167871" y="110998"/>
                  <a:pt x="9167871" y="109881"/>
                </a:cubicBezTo>
                <a:cubicBezTo>
                  <a:pt x="9164117" y="108765"/>
                  <a:pt x="9164117" y="106532"/>
                  <a:pt x="9171627" y="106532"/>
                </a:cubicBezTo>
                <a:cubicBezTo>
                  <a:pt x="9179136" y="106532"/>
                  <a:pt x="9186645" y="104300"/>
                  <a:pt x="9182891" y="104300"/>
                </a:cubicBezTo>
                <a:cubicBezTo>
                  <a:pt x="9179136" y="102067"/>
                  <a:pt x="9175381" y="98718"/>
                  <a:pt x="9164117" y="98718"/>
                </a:cubicBezTo>
                <a:cubicBezTo>
                  <a:pt x="9156607" y="99835"/>
                  <a:pt x="9149098" y="98718"/>
                  <a:pt x="9141589" y="99835"/>
                </a:cubicBezTo>
                <a:cubicBezTo>
                  <a:pt x="9104041" y="106532"/>
                  <a:pt x="9062739" y="104300"/>
                  <a:pt x="9025192" y="106532"/>
                </a:cubicBezTo>
                <a:cubicBezTo>
                  <a:pt x="8995155" y="108765"/>
                  <a:pt x="8961362" y="104300"/>
                  <a:pt x="8931324" y="105416"/>
                </a:cubicBezTo>
                <a:cubicBezTo>
                  <a:pt x="8927569" y="105416"/>
                  <a:pt x="8927569" y="104300"/>
                  <a:pt x="8923815" y="103184"/>
                </a:cubicBezTo>
                <a:cubicBezTo>
                  <a:pt x="8912551" y="102067"/>
                  <a:pt x="8901286" y="103184"/>
                  <a:pt x="8901286" y="106532"/>
                </a:cubicBezTo>
                <a:cubicBezTo>
                  <a:pt x="8893777" y="112114"/>
                  <a:pt x="8871249" y="113230"/>
                  <a:pt x="8859984" y="114346"/>
                </a:cubicBezTo>
                <a:cubicBezTo>
                  <a:pt x="8841211" y="115463"/>
                  <a:pt x="8822437" y="116579"/>
                  <a:pt x="8811173" y="110998"/>
                </a:cubicBezTo>
                <a:cubicBezTo>
                  <a:pt x="8807418" y="109881"/>
                  <a:pt x="8803663" y="108765"/>
                  <a:pt x="8799909" y="108765"/>
                </a:cubicBezTo>
                <a:lnTo>
                  <a:pt x="8771353" y="106531"/>
                </a:lnTo>
                <a:lnTo>
                  <a:pt x="8782299" y="102192"/>
                </a:lnTo>
                <a:cubicBezTo>
                  <a:pt x="8782299" y="99959"/>
                  <a:pt x="8774790" y="98843"/>
                  <a:pt x="8763526" y="98843"/>
                </a:cubicBezTo>
                <a:cubicBezTo>
                  <a:pt x="8756016" y="99959"/>
                  <a:pt x="8744752" y="97727"/>
                  <a:pt x="8733488" y="101076"/>
                </a:cubicBezTo>
                <a:cubicBezTo>
                  <a:pt x="8729733" y="102192"/>
                  <a:pt x="8718469" y="101076"/>
                  <a:pt x="8714714" y="101076"/>
                </a:cubicBezTo>
                <a:cubicBezTo>
                  <a:pt x="8688431" y="97727"/>
                  <a:pt x="8662148" y="94378"/>
                  <a:pt x="8632110" y="95494"/>
                </a:cubicBezTo>
                <a:cubicBezTo>
                  <a:pt x="8628356" y="95494"/>
                  <a:pt x="8624601" y="94378"/>
                  <a:pt x="8624601" y="93261"/>
                </a:cubicBezTo>
                <a:cubicBezTo>
                  <a:pt x="8624601" y="92145"/>
                  <a:pt x="8628356" y="91029"/>
                  <a:pt x="8632110" y="91029"/>
                </a:cubicBezTo>
                <a:cubicBezTo>
                  <a:pt x="8654639" y="92145"/>
                  <a:pt x="8669658" y="89912"/>
                  <a:pt x="8684677" y="85447"/>
                </a:cubicBezTo>
                <a:cubicBezTo>
                  <a:pt x="8688431" y="83215"/>
                  <a:pt x="8684677" y="82098"/>
                  <a:pt x="8677167" y="80982"/>
                </a:cubicBezTo>
                <a:cubicBezTo>
                  <a:pt x="8669658" y="79866"/>
                  <a:pt x="8669658" y="79866"/>
                  <a:pt x="8677167" y="77633"/>
                </a:cubicBezTo>
                <a:cubicBezTo>
                  <a:pt x="8688431" y="75400"/>
                  <a:pt x="8688431" y="75400"/>
                  <a:pt x="8677167" y="74284"/>
                </a:cubicBezTo>
                <a:cubicBezTo>
                  <a:pt x="8658394" y="70935"/>
                  <a:pt x="8639620" y="70935"/>
                  <a:pt x="8620846" y="72052"/>
                </a:cubicBezTo>
                <a:cubicBezTo>
                  <a:pt x="8605827" y="74284"/>
                  <a:pt x="8587054" y="73168"/>
                  <a:pt x="8575790" y="77633"/>
                </a:cubicBezTo>
                <a:cubicBezTo>
                  <a:pt x="8568280" y="76517"/>
                  <a:pt x="8560771" y="79866"/>
                  <a:pt x="8553261" y="79866"/>
                </a:cubicBezTo>
                <a:cubicBezTo>
                  <a:pt x="8538242" y="79866"/>
                  <a:pt x="8519469" y="79866"/>
                  <a:pt x="8496940" y="79866"/>
                </a:cubicBezTo>
                <a:cubicBezTo>
                  <a:pt x="8519469" y="73168"/>
                  <a:pt x="8541997" y="70935"/>
                  <a:pt x="8564525" y="68703"/>
                </a:cubicBezTo>
                <a:cubicBezTo>
                  <a:pt x="8587054" y="66470"/>
                  <a:pt x="8609582" y="62005"/>
                  <a:pt x="8632110" y="59772"/>
                </a:cubicBezTo>
                <a:cubicBezTo>
                  <a:pt x="8617092" y="54191"/>
                  <a:pt x="8594563" y="57540"/>
                  <a:pt x="8575790" y="56423"/>
                </a:cubicBezTo>
                <a:cubicBezTo>
                  <a:pt x="8572035" y="55307"/>
                  <a:pt x="8575790" y="55307"/>
                  <a:pt x="8579544" y="54191"/>
                </a:cubicBezTo>
                <a:cubicBezTo>
                  <a:pt x="8590808" y="49726"/>
                  <a:pt x="8587054" y="48609"/>
                  <a:pt x="8572035" y="46377"/>
                </a:cubicBezTo>
                <a:cubicBezTo>
                  <a:pt x="8541997" y="43028"/>
                  <a:pt x="8511959" y="41912"/>
                  <a:pt x="8481921" y="43028"/>
                </a:cubicBezTo>
                <a:cubicBezTo>
                  <a:pt x="8436865" y="45260"/>
                  <a:pt x="8391808" y="44144"/>
                  <a:pt x="8350506" y="50842"/>
                </a:cubicBezTo>
                <a:cubicBezTo>
                  <a:pt x="8327978" y="49726"/>
                  <a:pt x="8309204" y="53074"/>
                  <a:pt x="8290431" y="53074"/>
                </a:cubicBezTo>
                <a:cubicBezTo>
                  <a:pt x="8271657" y="51958"/>
                  <a:pt x="8252883" y="50842"/>
                  <a:pt x="8234109" y="54191"/>
                </a:cubicBezTo>
                <a:cubicBezTo>
                  <a:pt x="8230355" y="55307"/>
                  <a:pt x="8219091" y="55307"/>
                  <a:pt x="8222845" y="51958"/>
                </a:cubicBezTo>
                <a:cubicBezTo>
                  <a:pt x="8222845" y="49726"/>
                  <a:pt x="8222845" y="48609"/>
                  <a:pt x="8215336" y="48609"/>
                </a:cubicBezTo>
                <a:cubicBezTo>
                  <a:pt x="8196563" y="49726"/>
                  <a:pt x="8181543" y="46377"/>
                  <a:pt x="8166525" y="49726"/>
                </a:cubicBezTo>
                <a:cubicBezTo>
                  <a:pt x="8162770" y="50842"/>
                  <a:pt x="8159015" y="50842"/>
                  <a:pt x="8155261" y="49726"/>
                </a:cubicBezTo>
                <a:cubicBezTo>
                  <a:pt x="8147751" y="48609"/>
                  <a:pt x="8140241" y="47493"/>
                  <a:pt x="8128977" y="45260"/>
                </a:cubicBezTo>
                <a:cubicBezTo>
                  <a:pt x="8147751" y="45260"/>
                  <a:pt x="8162770" y="41912"/>
                  <a:pt x="8181543" y="43028"/>
                </a:cubicBezTo>
                <a:cubicBezTo>
                  <a:pt x="8196563" y="43028"/>
                  <a:pt x="8211581" y="39679"/>
                  <a:pt x="8226601" y="40795"/>
                </a:cubicBezTo>
                <a:cubicBezTo>
                  <a:pt x="8241619" y="37446"/>
                  <a:pt x="8260393" y="40795"/>
                  <a:pt x="8275411" y="37446"/>
                </a:cubicBezTo>
                <a:cubicBezTo>
                  <a:pt x="8279167" y="36330"/>
                  <a:pt x="8286676" y="37446"/>
                  <a:pt x="8286676" y="35214"/>
                </a:cubicBezTo>
                <a:cubicBezTo>
                  <a:pt x="8286676" y="32981"/>
                  <a:pt x="8279167" y="31865"/>
                  <a:pt x="8275411" y="31865"/>
                </a:cubicBezTo>
                <a:cubicBezTo>
                  <a:pt x="8271657" y="30749"/>
                  <a:pt x="8264147" y="30749"/>
                  <a:pt x="8260393" y="30749"/>
                </a:cubicBezTo>
                <a:cubicBezTo>
                  <a:pt x="8234109" y="30749"/>
                  <a:pt x="8207827" y="30749"/>
                  <a:pt x="8177789" y="30749"/>
                </a:cubicBezTo>
                <a:cubicBezTo>
                  <a:pt x="8162770" y="30749"/>
                  <a:pt x="8151506" y="30749"/>
                  <a:pt x="8136487" y="29632"/>
                </a:cubicBezTo>
                <a:cubicBezTo>
                  <a:pt x="8121468" y="27400"/>
                  <a:pt x="8106449" y="30749"/>
                  <a:pt x="8091430" y="27400"/>
                </a:cubicBezTo>
                <a:cubicBezTo>
                  <a:pt x="8091430" y="27400"/>
                  <a:pt x="8087675" y="27400"/>
                  <a:pt x="8087675" y="27400"/>
                </a:cubicBezTo>
                <a:cubicBezTo>
                  <a:pt x="8068902" y="28516"/>
                  <a:pt x="8053883" y="29632"/>
                  <a:pt x="8042619" y="24051"/>
                </a:cubicBezTo>
                <a:cubicBezTo>
                  <a:pt x="8042619" y="22934"/>
                  <a:pt x="8035109" y="24051"/>
                  <a:pt x="8031355" y="22934"/>
                </a:cubicBezTo>
                <a:cubicBezTo>
                  <a:pt x="7997562" y="22934"/>
                  <a:pt x="7960015" y="21818"/>
                  <a:pt x="7926223" y="24051"/>
                </a:cubicBezTo>
                <a:cubicBezTo>
                  <a:pt x="7877411" y="26283"/>
                  <a:pt x="7832354" y="25167"/>
                  <a:pt x="7787297" y="25167"/>
                </a:cubicBezTo>
                <a:cubicBezTo>
                  <a:pt x="7738486" y="25167"/>
                  <a:pt x="7693429" y="25167"/>
                  <a:pt x="7644618" y="25167"/>
                </a:cubicBezTo>
                <a:cubicBezTo>
                  <a:pt x="7622089" y="25167"/>
                  <a:pt x="7599561" y="26283"/>
                  <a:pt x="7580787" y="28516"/>
                </a:cubicBezTo>
                <a:cubicBezTo>
                  <a:pt x="7562014" y="30749"/>
                  <a:pt x="7550750" y="26283"/>
                  <a:pt x="7531977" y="27400"/>
                </a:cubicBezTo>
                <a:cubicBezTo>
                  <a:pt x="7524467" y="24051"/>
                  <a:pt x="7513203" y="25167"/>
                  <a:pt x="7505693" y="25167"/>
                </a:cubicBezTo>
                <a:cubicBezTo>
                  <a:pt x="7479410" y="26283"/>
                  <a:pt x="7453127" y="24051"/>
                  <a:pt x="7426844" y="27400"/>
                </a:cubicBezTo>
                <a:cubicBezTo>
                  <a:pt x="7419335" y="28516"/>
                  <a:pt x="7408071" y="27400"/>
                  <a:pt x="7396807" y="27400"/>
                </a:cubicBezTo>
                <a:cubicBezTo>
                  <a:pt x="7389297" y="27400"/>
                  <a:pt x="7385542" y="27400"/>
                  <a:pt x="7385542" y="25167"/>
                </a:cubicBezTo>
                <a:cubicBezTo>
                  <a:pt x="7385542" y="22934"/>
                  <a:pt x="7385542" y="20702"/>
                  <a:pt x="7393051" y="21818"/>
                </a:cubicBezTo>
                <a:cubicBezTo>
                  <a:pt x="7404315" y="21818"/>
                  <a:pt x="7408071" y="20702"/>
                  <a:pt x="7415580" y="17353"/>
                </a:cubicBezTo>
                <a:cubicBezTo>
                  <a:pt x="7389297" y="18469"/>
                  <a:pt x="7370523" y="14004"/>
                  <a:pt x="7347995" y="16237"/>
                </a:cubicBezTo>
                <a:cubicBezTo>
                  <a:pt x="7291674" y="19586"/>
                  <a:pt x="7235353" y="16237"/>
                  <a:pt x="7179033" y="18469"/>
                </a:cubicBezTo>
                <a:cubicBezTo>
                  <a:pt x="7145240" y="19586"/>
                  <a:pt x="7115202" y="19586"/>
                  <a:pt x="7085164" y="19586"/>
                </a:cubicBezTo>
                <a:cubicBezTo>
                  <a:pt x="7055127" y="19586"/>
                  <a:pt x="7021334" y="19586"/>
                  <a:pt x="6991296" y="19586"/>
                </a:cubicBezTo>
                <a:cubicBezTo>
                  <a:pt x="6980032" y="19586"/>
                  <a:pt x="6980032" y="20702"/>
                  <a:pt x="6972523" y="22934"/>
                </a:cubicBezTo>
                <a:cubicBezTo>
                  <a:pt x="6961259" y="26283"/>
                  <a:pt x="6946239" y="29632"/>
                  <a:pt x="6927466" y="29632"/>
                </a:cubicBezTo>
                <a:cubicBezTo>
                  <a:pt x="6912447" y="28516"/>
                  <a:pt x="6897428" y="29632"/>
                  <a:pt x="6886164" y="29632"/>
                </a:cubicBezTo>
                <a:cubicBezTo>
                  <a:pt x="6878655" y="29632"/>
                  <a:pt x="6874899" y="29632"/>
                  <a:pt x="6871145" y="30749"/>
                </a:cubicBezTo>
                <a:cubicBezTo>
                  <a:pt x="6852372" y="35214"/>
                  <a:pt x="6852372" y="35214"/>
                  <a:pt x="6833598" y="35214"/>
                </a:cubicBezTo>
                <a:cubicBezTo>
                  <a:pt x="6811070" y="35214"/>
                  <a:pt x="6784787" y="35214"/>
                  <a:pt x="6758503" y="35214"/>
                </a:cubicBezTo>
                <a:cubicBezTo>
                  <a:pt x="6739730" y="35214"/>
                  <a:pt x="6739730" y="35214"/>
                  <a:pt x="6728466" y="28516"/>
                </a:cubicBezTo>
                <a:cubicBezTo>
                  <a:pt x="6720956" y="26283"/>
                  <a:pt x="6717201" y="25167"/>
                  <a:pt x="6705937" y="25167"/>
                </a:cubicBezTo>
                <a:cubicBezTo>
                  <a:pt x="6698428" y="26283"/>
                  <a:pt x="6694673" y="25167"/>
                  <a:pt x="6694673" y="21818"/>
                </a:cubicBezTo>
                <a:cubicBezTo>
                  <a:pt x="6690918" y="17353"/>
                  <a:pt x="6672145" y="14004"/>
                  <a:pt x="6657126" y="16237"/>
                </a:cubicBezTo>
                <a:cubicBezTo>
                  <a:pt x="6649616" y="18469"/>
                  <a:pt x="6638352" y="16237"/>
                  <a:pt x="6630843" y="19586"/>
                </a:cubicBezTo>
                <a:cubicBezTo>
                  <a:pt x="6627088" y="21818"/>
                  <a:pt x="6619579" y="25167"/>
                  <a:pt x="6612069" y="25167"/>
                </a:cubicBezTo>
                <a:cubicBezTo>
                  <a:pt x="6597050" y="25167"/>
                  <a:pt x="6585786" y="28516"/>
                  <a:pt x="6570767" y="27400"/>
                </a:cubicBezTo>
                <a:cubicBezTo>
                  <a:pt x="6555748" y="26283"/>
                  <a:pt x="6544484" y="27400"/>
                  <a:pt x="6533220" y="29632"/>
                </a:cubicBezTo>
                <a:cubicBezTo>
                  <a:pt x="6525711" y="31865"/>
                  <a:pt x="6521956" y="30749"/>
                  <a:pt x="6514446" y="30749"/>
                </a:cubicBezTo>
                <a:cubicBezTo>
                  <a:pt x="6491918" y="30749"/>
                  <a:pt x="6469390" y="31865"/>
                  <a:pt x="6443107" y="30749"/>
                </a:cubicBezTo>
                <a:cubicBezTo>
                  <a:pt x="6431842" y="30749"/>
                  <a:pt x="6413069" y="34097"/>
                  <a:pt x="6405559" y="27400"/>
                </a:cubicBezTo>
                <a:cubicBezTo>
                  <a:pt x="6379276" y="28516"/>
                  <a:pt x="6356748" y="22934"/>
                  <a:pt x="6326710" y="27400"/>
                </a:cubicBezTo>
                <a:cubicBezTo>
                  <a:pt x="6322955" y="27400"/>
                  <a:pt x="6315446" y="29632"/>
                  <a:pt x="6307937" y="29632"/>
                </a:cubicBezTo>
                <a:cubicBezTo>
                  <a:pt x="6300427" y="29632"/>
                  <a:pt x="6292918" y="29632"/>
                  <a:pt x="6281653" y="29632"/>
                </a:cubicBezTo>
                <a:cubicBezTo>
                  <a:pt x="6262880" y="29632"/>
                  <a:pt x="6244106" y="29632"/>
                  <a:pt x="6229087" y="29632"/>
                </a:cubicBezTo>
                <a:cubicBezTo>
                  <a:pt x="6217823" y="29632"/>
                  <a:pt x="6210314" y="29632"/>
                  <a:pt x="6202804" y="28516"/>
                </a:cubicBezTo>
                <a:cubicBezTo>
                  <a:pt x="6191540" y="26283"/>
                  <a:pt x="6176521" y="26283"/>
                  <a:pt x="6169012" y="29632"/>
                </a:cubicBezTo>
                <a:cubicBezTo>
                  <a:pt x="6161502" y="31865"/>
                  <a:pt x="6153993" y="31865"/>
                  <a:pt x="6146483" y="30749"/>
                </a:cubicBezTo>
                <a:cubicBezTo>
                  <a:pt x="6127710" y="27400"/>
                  <a:pt x="6105181" y="29632"/>
                  <a:pt x="6082653" y="29632"/>
                </a:cubicBezTo>
                <a:cubicBezTo>
                  <a:pt x="6067634" y="28516"/>
                  <a:pt x="6052615" y="29632"/>
                  <a:pt x="6037596" y="27400"/>
                </a:cubicBezTo>
                <a:cubicBezTo>
                  <a:pt x="6022578" y="24051"/>
                  <a:pt x="6000049" y="24051"/>
                  <a:pt x="5985030" y="27400"/>
                </a:cubicBezTo>
                <a:cubicBezTo>
                  <a:pt x="5970011" y="30749"/>
                  <a:pt x="5951238" y="27400"/>
                  <a:pt x="5936219" y="30749"/>
                </a:cubicBezTo>
                <a:cubicBezTo>
                  <a:pt x="5902426" y="29632"/>
                  <a:pt x="5868634" y="32981"/>
                  <a:pt x="5838596" y="32981"/>
                </a:cubicBezTo>
                <a:cubicBezTo>
                  <a:pt x="5827332" y="32981"/>
                  <a:pt x="5816068" y="32981"/>
                  <a:pt x="5804804" y="35214"/>
                </a:cubicBezTo>
                <a:cubicBezTo>
                  <a:pt x="5793539" y="37446"/>
                  <a:pt x="5782275" y="35214"/>
                  <a:pt x="5774766" y="31865"/>
                </a:cubicBezTo>
                <a:cubicBezTo>
                  <a:pt x="5771011" y="29632"/>
                  <a:pt x="5767256" y="26283"/>
                  <a:pt x="5763502" y="25167"/>
                </a:cubicBezTo>
                <a:cubicBezTo>
                  <a:pt x="5752237" y="25167"/>
                  <a:pt x="5740973" y="25167"/>
                  <a:pt x="5729709" y="26283"/>
                </a:cubicBezTo>
                <a:cubicBezTo>
                  <a:pt x="5707181" y="28516"/>
                  <a:pt x="5688407" y="29632"/>
                  <a:pt x="5662124" y="29632"/>
                </a:cubicBezTo>
                <a:cubicBezTo>
                  <a:pt x="5628332" y="28516"/>
                  <a:pt x="5598294" y="31865"/>
                  <a:pt x="5560746" y="31865"/>
                </a:cubicBezTo>
                <a:cubicBezTo>
                  <a:pt x="5538218" y="30749"/>
                  <a:pt x="5515690" y="27400"/>
                  <a:pt x="5493161" y="29632"/>
                </a:cubicBezTo>
                <a:cubicBezTo>
                  <a:pt x="5489407" y="29632"/>
                  <a:pt x="5478143" y="28516"/>
                  <a:pt x="5478143" y="29632"/>
                </a:cubicBezTo>
                <a:cubicBezTo>
                  <a:pt x="5463124" y="35214"/>
                  <a:pt x="5448105" y="31865"/>
                  <a:pt x="5433086" y="31865"/>
                </a:cubicBezTo>
                <a:cubicBezTo>
                  <a:pt x="5414312" y="30749"/>
                  <a:pt x="5391784" y="30749"/>
                  <a:pt x="5373010" y="30749"/>
                </a:cubicBezTo>
                <a:cubicBezTo>
                  <a:pt x="5350482" y="31865"/>
                  <a:pt x="5331708" y="29632"/>
                  <a:pt x="5309180" y="28516"/>
                </a:cubicBezTo>
                <a:cubicBezTo>
                  <a:pt x="5297916" y="26283"/>
                  <a:pt x="5286652" y="28516"/>
                  <a:pt x="5275387" y="29632"/>
                </a:cubicBezTo>
                <a:cubicBezTo>
                  <a:pt x="5256614" y="31865"/>
                  <a:pt x="5237840" y="31865"/>
                  <a:pt x="5222821" y="34097"/>
                </a:cubicBezTo>
                <a:cubicBezTo>
                  <a:pt x="5204048" y="35214"/>
                  <a:pt x="5185274" y="34097"/>
                  <a:pt x="5166500" y="35214"/>
                </a:cubicBezTo>
                <a:cubicBezTo>
                  <a:pt x="5147727" y="35214"/>
                  <a:pt x="5128953" y="32981"/>
                  <a:pt x="5110180" y="32981"/>
                </a:cubicBezTo>
                <a:cubicBezTo>
                  <a:pt x="5095161" y="32981"/>
                  <a:pt x="5080142" y="29632"/>
                  <a:pt x="5068878" y="26283"/>
                </a:cubicBezTo>
                <a:cubicBezTo>
                  <a:pt x="5057613" y="21818"/>
                  <a:pt x="5042595" y="22934"/>
                  <a:pt x="5023821" y="24051"/>
                </a:cubicBezTo>
                <a:cubicBezTo>
                  <a:pt x="5023821" y="24051"/>
                  <a:pt x="5020066" y="26283"/>
                  <a:pt x="5016312" y="25167"/>
                </a:cubicBezTo>
                <a:cubicBezTo>
                  <a:pt x="4993783" y="21818"/>
                  <a:pt x="4975010" y="22934"/>
                  <a:pt x="4952481" y="25167"/>
                </a:cubicBezTo>
                <a:cubicBezTo>
                  <a:pt x="4948726" y="26283"/>
                  <a:pt x="4941217" y="25167"/>
                  <a:pt x="4933708" y="25167"/>
                </a:cubicBezTo>
                <a:cubicBezTo>
                  <a:pt x="4903670" y="25167"/>
                  <a:pt x="4873632" y="25167"/>
                  <a:pt x="4839839" y="25167"/>
                </a:cubicBezTo>
                <a:cubicBezTo>
                  <a:pt x="4821066" y="25167"/>
                  <a:pt x="4802292" y="26283"/>
                  <a:pt x="4783519" y="28516"/>
                </a:cubicBezTo>
                <a:cubicBezTo>
                  <a:pt x="4764745" y="30749"/>
                  <a:pt x="4760990" y="29632"/>
                  <a:pt x="4749726" y="25167"/>
                </a:cubicBezTo>
                <a:cubicBezTo>
                  <a:pt x="4749726" y="24051"/>
                  <a:pt x="4745971" y="22934"/>
                  <a:pt x="4742217" y="22934"/>
                </a:cubicBezTo>
                <a:cubicBezTo>
                  <a:pt x="4742217" y="24051"/>
                  <a:pt x="4738462" y="24051"/>
                  <a:pt x="4738462" y="22934"/>
                </a:cubicBezTo>
                <a:cubicBezTo>
                  <a:pt x="4715934" y="22934"/>
                  <a:pt x="4693405" y="25167"/>
                  <a:pt x="4670877" y="21818"/>
                </a:cubicBezTo>
                <a:cubicBezTo>
                  <a:pt x="4655858" y="24051"/>
                  <a:pt x="4637084" y="21818"/>
                  <a:pt x="4622065" y="21818"/>
                </a:cubicBezTo>
                <a:cubicBezTo>
                  <a:pt x="4577009" y="20702"/>
                  <a:pt x="4531952" y="24051"/>
                  <a:pt x="4486895" y="22934"/>
                </a:cubicBezTo>
                <a:cubicBezTo>
                  <a:pt x="4475631" y="22934"/>
                  <a:pt x="4464367" y="27400"/>
                  <a:pt x="4453103" y="24051"/>
                </a:cubicBezTo>
                <a:cubicBezTo>
                  <a:pt x="4445593" y="21818"/>
                  <a:pt x="4430575" y="25167"/>
                  <a:pt x="4419310" y="21818"/>
                </a:cubicBezTo>
                <a:cubicBezTo>
                  <a:pt x="4400537" y="21818"/>
                  <a:pt x="4381763" y="20702"/>
                  <a:pt x="4362990" y="22934"/>
                </a:cubicBezTo>
                <a:cubicBezTo>
                  <a:pt x="4344216" y="25167"/>
                  <a:pt x="4325442" y="24051"/>
                  <a:pt x="4317933" y="17353"/>
                </a:cubicBezTo>
                <a:cubicBezTo>
                  <a:pt x="4310423" y="15120"/>
                  <a:pt x="4302914" y="16237"/>
                  <a:pt x="4295404" y="16237"/>
                </a:cubicBezTo>
                <a:cubicBezTo>
                  <a:pt x="4216555" y="16237"/>
                  <a:pt x="4141461" y="15120"/>
                  <a:pt x="4066366" y="16237"/>
                </a:cubicBezTo>
                <a:cubicBezTo>
                  <a:pt x="4043838" y="16237"/>
                  <a:pt x="4021310" y="14004"/>
                  <a:pt x="4002536" y="11771"/>
                </a:cubicBezTo>
                <a:cubicBezTo>
                  <a:pt x="3991272" y="9539"/>
                  <a:pt x="3980008" y="8423"/>
                  <a:pt x="3968743" y="10655"/>
                </a:cubicBezTo>
                <a:cubicBezTo>
                  <a:pt x="3953724" y="12888"/>
                  <a:pt x="3938706" y="10655"/>
                  <a:pt x="3923687" y="11771"/>
                </a:cubicBezTo>
                <a:cubicBezTo>
                  <a:pt x="3919932" y="11771"/>
                  <a:pt x="3916177" y="11771"/>
                  <a:pt x="3916177" y="10655"/>
                </a:cubicBezTo>
                <a:cubicBezTo>
                  <a:pt x="3916177" y="6190"/>
                  <a:pt x="3904913" y="8423"/>
                  <a:pt x="3901158" y="8423"/>
                </a:cubicBezTo>
                <a:cubicBezTo>
                  <a:pt x="3886139" y="7306"/>
                  <a:pt x="3871121" y="8423"/>
                  <a:pt x="3856102" y="6190"/>
                </a:cubicBezTo>
                <a:cubicBezTo>
                  <a:pt x="3841083" y="3957"/>
                  <a:pt x="3833573" y="6190"/>
                  <a:pt x="3829819" y="12888"/>
                </a:cubicBezTo>
                <a:cubicBezTo>
                  <a:pt x="3829819" y="12888"/>
                  <a:pt x="3829819" y="14004"/>
                  <a:pt x="3829819" y="16237"/>
                </a:cubicBezTo>
                <a:cubicBezTo>
                  <a:pt x="3792271" y="16237"/>
                  <a:pt x="3754724" y="17353"/>
                  <a:pt x="3717177" y="15120"/>
                </a:cubicBezTo>
                <a:cubicBezTo>
                  <a:pt x="3690894" y="14004"/>
                  <a:pt x="3664611" y="15120"/>
                  <a:pt x="3642082" y="10655"/>
                </a:cubicBezTo>
                <a:cubicBezTo>
                  <a:pt x="3630818" y="9539"/>
                  <a:pt x="3623309" y="9539"/>
                  <a:pt x="3615799" y="9539"/>
                </a:cubicBezTo>
                <a:cubicBezTo>
                  <a:pt x="3544460" y="9539"/>
                  <a:pt x="3473120" y="9539"/>
                  <a:pt x="3401780" y="9539"/>
                </a:cubicBezTo>
                <a:cubicBezTo>
                  <a:pt x="3390516" y="9539"/>
                  <a:pt x="3379252" y="9539"/>
                  <a:pt x="3371742" y="9539"/>
                </a:cubicBezTo>
                <a:cubicBezTo>
                  <a:pt x="3360478" y="10655"/>
                  <a:pt x="3356723" y="7306"/>
                  <a:pt x="3349214" y="7306"/>
                </a:cubicBezTo>
                <a:cubicBezTo>
                  <a:pt x="3330440" y="8423"/>
                  <a:pt x="3311667" y="7306"/>
                  <a:pt x="3292893" y="9539"/>
                </a:cubicBezTo>
                <a:cubicBezTo>
                  <a:pt x="3277874" y="11771"/>
                  <a:pt x="3262855" y="8423"/>
                  <a:pt x="3244082" y="11771"/>
                </a:cubicBezTo>
                <a:cubicBezTo>
                  <a:pt x="3232817" y="12888"/>
                  <a:pt x="3217799" y="11771"/>
                  <a:pt x="3202780" y="11771"/>
                </a:cubicBezTo>
                <a:cubicBezTo>
                  <a:pt x="3199025" y="11771"/>
                  <a:pt x="3199025" y="12888"/>
                  <a:pt x="3195270" y="14004"/>
                </a:cubicBezTo>
                <a:cubicBezTo>
                  <a:pt x="3195270" y="15120"/>
                  <a:pt x="3199025" y="15120"/>
                  <a:pt x="3202780" y="15120"/>
                </a:cubicBezTo>
                <a:cubicBezTo>
                  <a:pt x="3210289" y="16237"/>
                  <a:pt x="3217799" y="16237"/>
                  <a:pt x="3225308" y="16237"/>
                </a:cubicBezTo>
                <a:cubicBezTo>
                  <a:pt x="3304157" y="16237"/>
                  <a:pt x="3383006" y="16237"/>
                  <a:pt x="3461856" y="16237"/>
                </a:cubicBezTo>
                <a:cubicBezTo>
                  <a:pt x="3469365" y="16237"/>
                  <a:pt x="3476875" y="15120"/>
                  <a:pt x="3484384" y="16237"/>
                </a:cubicBezTo>
                <a:cubicBezTo>
                  <a:pt x="3491893" y="16237"/>
                  <a:pt x="3495648" y="17353"/>
                  <a:pt x="3495648" y="19586"/>
                </a:cubicBezTo>
                <a:cubicBezTo>
                  <a:pt x="3495648" y="21818"/>
                  <a:pt x="3488139" y="21818"/>
                  <a:pt x="3484384" y="21818"/>
                </a:cubicBezTo>
                <a:cubicBezTo>
                  <a:pt x="3465610" y="21818"/>
                  <a:pt x="3450591" y="19586"/>
                  <a:pt x="3431818" y="22934"/>
                </a:cubicBezTo>
                <a:cubicBezTo>
                  <a:pt x="3428063" y="24051"/>
                  <a:pt x="3420554" y="24051"/>
                  <a:pt x="3413044" y="22934"/>
                </a:cubicBezTo>
                <a:cubicBezTo>
                  <a:pt x="3413044" y="22934"/>
                  <a:pt x="3409290" y="21818"/>
                  <a:pt x="3409290" y="21818"/>
                </a:cubicBezTo>
                <a:cubicBezTo>
                  <a:pt x="3390516" y="20702"/>
                  <a:pt x="3375497" y="24051"/>
                  <a:pt x="3360478" y="22934"/>
                </a:cubicBezTo>
                <a:cubicBezTo>
                  <a:pt x="3341704" y="21818"/>
                  <a:pt x="3330440" y="21818"/>
                  <a:pt x="3311667" y="22934"/>
                </a:cubicBezTo>
                <a:cubicBezTo>
                  <a:pt x="3292893" y="24051"/>
                  <a:pt x="3270365" y="24051"/>
                  <a:pt x="3251591" y="22934"/>
                </a:cubicBezTo>
                <a:cubicBezTo>
                  <a:pt x="3210289" y="22934"/>
                  <a:pt x="3172742" y="20702"/>
                  <a:pt x="3135195" y="17353"/>
                </a:cubicBezTo>
                <a:cubicBezTo>
                  <a:pt x="3120176" y="16237"/>
                  <a:pt x="3112666" y="12888"/>
                  <a:pt x="3097647" y="14004"/>
                </a:cubicBezTo>
                <a:cubicBezTo>
                  <a:pt x="3086383" y="9539"/>
                  <a:pt x="3078874" y="14004"/>
                  <a:pt x="3067610" y="14004"/>
                </a:cubicBezTo>
                <a:cubicBezTo>
                  <a:pt x="3063855" y="15120"/>
                  <a:pt x="3060100" y="16237"/>
                  <a:pt x="3056345" y="17353"/>
                </a:cubicBezTo>
                <a:cubicBezTo>
                  <a:pt x="3052591" y="19586"/>
                  <a:pt x="3041327" y="20702"/>
                  <a:pt x="3037572" y="19586"/>
                </a:cubicBezTo>
                <a:cubicBezTo>
                  <a:pt x="3018798" y="16237"/>
                  <a:pt x="2996270" y="18469"/>
                  <a:pt x="2977496" y="17353"/>
                </a:cubicBezTo>
                <a:cubicBezTo>
                  <a:pt x="2969987" y="17353"/>
                  <a:pt x="2966232" y="18469"/>
                  <a:pt x="2962477" y="19586"/>
                </a:cubicBezTo>
                <a:cubicBezTo>
                  <a:pt x="2958723" y="21818"/>
                  <a:pt x="2951213" y="24051"/>
                  <a:pt x="2947458" y="25167"/>
                </a:cubicBezTo>
                <a:cubicBezTo>
                  <a:pt x="2936194" y="25167"/>
                  <a:pt x="2936194" y="24051"/>
                  <a:pt x="2936194" y="22934"/>
                </a:cubicBezTo>
                <a:cubicBezTo>
                  <a:pt x="2939949" y="17353"/>
                  <a:pt x="2921175" y="15120"/>
                  <a:pt x="2913666" y="11771"/>
                </a:cubicBezTo>
                <a:cubicBezTo>
                  <a:pt x="2909911" y="10655"/>
                  <a:pt x="2906156" y="12888"/>
                  <a:pt x="2902402" y="12888"/>
                </a:cubicBezTo>
                <a:cubicBezTo>
                  <a:pt x="2894892" y="14004"/>
                  <a:pt x="2883628" y="16237"/>
                  <a:pt x="2872364" y="16237"/>
                </a:cubicBezTo>
                <a:cubicBezTo>
                  <a:pt x="2868609" y="15120"/>
                  <a:pt x="2864855" y="15120"/>
                  <a:pt x="2864855" y="17353"/>
                </a:cubicBezTo>
                <a:cubicBezTo>
                  <a:pt x="2861100" y="21818"/>
                  <a:pt x="2849836" y="21818"/>
                  <a:pt x="2838571" y="21818"/>
                </a:cubicBezTo>
                <a:cubicBezTo>
                  <a:pt x="2827307" y="21818"/>
                  <a:pt x="2816043" y="22934"/>
                  <a:pt x="2812288" y="17353"/>
                </a:cubicBezTo>
                <a:cubicBezTo>
                  <a:pt x="2812288" y="15120"/>
                  <a:pt x="2804779" y="16237"/>
                  <a:pt x="2804779" y="15120"/>
                </a:cubicBezTo>
                <a:cubicBezTo>
                  <a:pt x="2797269" y="14004"/>
                  <a:pt x="2782251" y="14004"/>
                  <a:pt x="2786005" y="9539"/>
                </a:cubicBezTo>
                <a:cubicBezTo>
                  <a:pt x="2774741" y="2841"/>
                  <a:pt x="2752213" y="1725"/>
                  <a:pt x="2729684" y="8423"/>
                </a:cubicBezTo>
                <a:cubicBezTo>
                  <a:pt x="2722175" y="10655"/>
                  <a:pt x="2710911" y="14004"/>
                  <a:pt x="2703401" y="16237"/>
                </a:cubicBezTo>
                <a:cubicBezTo>
                  <a:pt x="2692137" y="19586"/>
                  <a:pt x="2680873" y="19586"/>
                  <a:pt x="2669609" y="19586"/>
                </a:cubicBezTo>
                <a:cubicBezTo>
                  <a:pt x="2669609" y="17353"/>
                  <a:pt x="2669609" y="16237"/>
                  <a:pt x="2669609" y="14004"/>
                </a:cubicBezTo>
                <a:cubicBezTo>
                  <a:pt x="2669609" y="11771"/>
                  <a:pt x="2665854" y="9539"/>
                  <a:pt x="2654590" y="7306"/>
                </a:cubicBezTo>
                <a:cubicBezTo>
                  <a:pt x="2647081" y="7306"/>
                  <a:pt x="2639571" y="5074"/>
                  <a:pt x="2632062" y="7306"/>
                </a:cubicBezTo>
                <a:cubicBezTo>
                  <a:pt x="2624552" y="9539"/>
                  <a:pt x="2617043" y="10655"/>
                  <a:pt x="2609534" y="9539"/>
                </a:cubicBezTo>
                <a:cubicBezTo>
                  <a:pt x="2594515" y="8423"/>
                  <a:pt x="2594515" y="14004"/>
                  <a:pt x="2583250" y="14004"/>
                </a:cubicBezTo>
                <a:cubicBezTo>
                  <a:pt x="2571986" y="12888"/>
                  <a:pt x="2571986" y="15120"/>
                  <a:pt x="2568231" y="18469"/>
                </a:cubicBezTo>
                <a:cubicBezTo>
                  <a:pt x="2568231" y="19586"/>
                  <a:pt x="2564477" y="20702"/>
                  <a:pt x="2560722" y="21818"/>
                </a:cubicBezTo>
                <a:cubicBezTo>
                  <a:pt x="2545703" y="24051"/>
                  <a:pt x="2538194" y="27400"/>
                  <a:pt x="2526930" y="29632"/>
                </a:cubicBezTo>
                <a:cubicBezTo>
                  <a:pt x="2519420" y="31865"/>
                  <a:pt x="2504401" y="31865"/>
                  <a:pt x="2496892" y="29632"/>
                </a:cubicBezTo>
                <a:cubicBezTo>
                  <a:pt x="2493137" y="28516"/>
                  <a:pt x="2489382" y="27400"/>
                  <a:pt x="2485628" y="26283"/>
                </a:cubicBezTo>
                <a:cubicBezTo>
                  <a:pt x="2466854" y="20702"/>
                  <a:pt x="2463099" y="19586"/>
                  <a:pt x="2433061" y="16237"/>
                </a:cubicBezTo>
                <a:cubicBezTo>
                  <a:pt x="2421797" y="15120"/>
                  <a:pt x="2425552" y="11771"/>
                  <a:pt x="2429307" y="10655"/>
                </a:cubicBezTo>
                <a:cubicBezTo>
                  <a:pt x="2429307" y="9539"/>
                  <a:pt x="2436816" y="7306"/>
                  <a:pt x="2429307" y="5074"/>
                </a:cubicBezTo>
                <a:cubicBezTo>
                  <a:pt x="2418043" y="2841"/>
                  <a:pt x="2410533" y="-1624"/>
                  <a:pt x="2395514" y="608"/>
                </a:cubicBezTo>
                <a:cubicBezTo>
                  <a:pt x="2380495" y="2841"/>
                  <a:pt x="2365476" y="1725"/>
                  <a:pt x="2354212" y="2841"/>
                </a:cubicBezTo>
                <a:cubicBezTo>
                  <a:pt x="2342948" y="2841"/>
                  <a:pt x="2331684" y="6190"/>
                  <a:pt x="2316665" y="6190"/>
                </a:cubicBezTo>
                <a:cubicBezTo>
                  <a:pt x="2312910" y="6190"/>
                  <a:pt x="2312910" y="6190"/>
                  <a:pt x="2309156" y="7306"/>
                </a:cubicBezTo>
                <a:cubicBezTo>
                  <a:pt x="2297891" y="10655"/>
                  <a:pt x="2286627" y="12888"/>
                  <a:pt x="2271608" y="11771"/>
                </a:cubicBezTo>
                <a:cubicBezTo>
                  <a:pt x="2256589" y="11771"/>
                  <a:pt x="2241571" y="11771"/>
                  <a:pt x="2230306" y="10655"/>
                </a:cubicBezTo>
                <a:cubicBezTo>
                  <a:pt x="2215288" y="9539"/>
                  <a:pt x="2196514" y="9539"/>
                  <a:pt x="2177740" y="9539"/>
                </a:cubicBezTo>
                <a:cubicBezTo>
                  <a:pt x="2170231" y="9539"/>
                  <a:pt x="2166476" y="9539"/>
                  <a:pt x="2166476" y="7306"/>
                </a:cubicBezTo>
                <a:cubicBezTo>
                  <a:pt x="2166476" y="6190"/>
                  <a:pt x="2158967" y="5074"/>
                  <a:pt x="2155212" y="3957"/>
                </a:cubicBezTo>
                <a:cubicBezTo>
                  <a:pt x="2140193" y="-508"/>
                  <a:pt x="2117665" y="-508"/>
                  <a:pt x="2106400" y="5074"/>
                </a:cubicBezTo>
                <a:cubicBezTo>
                  <a:pt x="2102646" y="7306"/>
                  <a:pt x="2102646" y="8423"/>
                  <a:pt x="2095136" y="8423"/>
                </a:cubicBezTo>
                <a:cubicBezTo>
                  <a:pt x="2091382" y="8423"/>
                  <a:pt x="2083872" y="7306"/>
                  <a:pt x="2083872" y="8423"/>
                </a:cubicBezTo>
                <a:cubicBezTo>
                  <a:pt x="2072608" y="12888"/>
                  <a:pt x="2057589" y="11771"/>
                  <a:pt x="2042570" y="11771"/>
                </a:cubicBezTo>
                <a:cubicBezTo>
                  <a:pt x="2020042" y="11771"/>
                  <a:pt x="1993759" y="11771"/>
                  <a:pt x="1971230" y="11771"/>
                </a:cubicBezTo>
                <a:cubicBezTo>
                  <a:pt x="1944947" y="10655"/>
                  <a:pt x="1918664" y="15120"/>
                  <a:pt x="1892381" y="14004"/>
                </a:cubicBezTo>
                <a:cubicBezTo>
                  <a:pt x="1884872" y="14004"/>
                  <a:pt x="1877362" y="16237"/>
                  <a:pt x="1869853" y="16237"/>
                </a:cubicBezTo>
                <a:cubicBezTo>
                  <a:pt x="1858589" y="15120"/>
                  <a:pt x="1858589" y="15120"/>
                  <a:pt x="1862343" y="11771"/>
                </a:cubicBezTo>
                <a:cubicBezTo>
                  <a:pt x="1866098" y="8423"/>
                  <a:pt x="1866098" y="8423"/>
                  <a:pt x="1854834" y="8423"/>
                </a:cubicBezTo>
                <a:cubicBezTo>
                  <a:pt x="1839815" y="8423"/>
                  <a:pt x="1824796" y="8423"/>
                  <a:pt x="1813532" y="8423"/>
                </a:cubicBezTo>
                <a:cubicBezTo>
                  <a:pt x="1802268" y="7306"/>
                  <a:pt x="1791004" y="8423"/>
                  <a:pt x="1783494" y="6190"/>
                </a:cubicBezTo>
                <a:cubicBezTo>
                  <a:pt x="1783494" y="5074"/>
                  <a:pt x="1772230" y="5074"/>
                  <a:pt x="1768475" y="6190"/>
                </a:cubicBezTo>
                <a:cubicBezTo>
                  <a:pt x="1760966" y="8423"/>
                  <a:pt x="1753456" y="8423"/>
                  <a:pt x="1745947" y="8423"/>
                </a:cubicBezTo>
                <a:cubicBezTo>
                  <a:pt x="1712154" y="8423"/>
                  <a:pt x="1674607" y="8423"/>
                  <a:pt x="1640815" y="8423"/>
                </a:cubicBezTo>
                <a:cubicBezTo>
                  <a:pt x="1618286" y="8423"/>
                  <a:pt x="1595758" y="8423"/>
                  <a:pt x="1576984" y="5074"/>
                </a:cubicBezTo>
                <a:cubicBezTo>
                  <a:pt x="1569475" y="2841"/>
                  <a:pt x="1554456" y="2841"/>
                  <a:pt x="1550701" y="3957"/>
                </a:cubicBezTo>
                <a:cubicBezTo>
                  <a:pt x="1539437" y="7306"/>
                  <a:pt x="1524418" y="5074"/>
                  <a:pt x="1513154" y="7306"/>
                </a:cubicBezTo>
                <a:cubicBezTo>
                  <a:pt x="1505645" y="9539"/>
                  <a:pt x="1490626" y="11771"/>
                  <a:pt x="1479362" y="9539"/>
                </a:cubicBezTo>
                <a:cubicBezTo>
                  <a:pt x="1460588" y="14004"/>
                  <a:pt x="1441814" y="11771"/>
                  <a:pt x="1426795" y="11771"/>
                </a:cubicBezTo>
                <a:cubicBezTo>
                  <a:pt x="1408022" y="11771"/>
                  <a:pt x="1389248" y="12888"/>
                  <a:pt x="1370474" y="10655"/>
                </a:cubicBezTo>
                <a:cubicBezTo>
                  <a:pt x="1359210" y="8423"/>
                  <a:pt x="1340437" y="9539"/>
                  <a:pt x="1325418" y="9539"/>
                </a:cubicBezTo>
                <a:cubicBezTo>
                  <a:pt x="1302889" y="10655"/>
                  <a:pt x="1276606" y="7306"/>
                  <a:pt x="1250323" y="7306"/>
                </a:cubicBezTo>
                <a:cubicBezTo>
                  <a:pt x="1239059" y="8423"/>
                  <a:pt x="1227795" y="8423"/>
                  <a:pt x="1220286" y="11771"/>
                </a:cubicBezTo>
                <a:cubicBezTo>
                  <a:pt x="1220286" y="12888"/>
                  <a:pt x="1216531" y="14004"/>
                  <a:pt x="1220286" y="15120"/>
                </a:cubicBezTo>
                <a:cubicBezTo>
                  <a:pt x="1227795" y="16237"/>
                  <a:pt x="1235304" y="15120"/>
                  <a:pt x="1231550" y="18469"/>
                </a:cubicBezTo>
                <a:cubicBezTo>
                  <a:pt x="1231550" y="20702"/>
                  <a:pt x="1224040" y="19586"/>
                  <a:pt x="1220286" y="19586"/>
                </a:cubicBezTo>
                <a:cubicBezTo>
                  <a:pt x="1216531" y="19586"/>
                  <a:pt x="1212776" y="19586"/>
                  <a:pt x="1205267" y="19586"/>
                </a:cubicBezTo>
                <a:cubicBezTo>
                  <a:pt x="1201512" y="19586"/>
                  <a:pt x="1194003" y="19586"/>
                  <a:pt x="1186493" y="19586"/>
                </a:cubicBezTo>
                <a:cubicBezTo>
                  <a:pt x="1186493" y="20702"/>
                  <a:pt x="1186493" y="21818"/>
                  <a:pt x="1186493" y="22934"/>
                </a:cubicBezTo>
                <a:cubicBezTo>
                  <a:pt x="1190248" y="22934"/>
                  <a:pt x="1194003" y="22934"/>
                  <a:pt x="1201512" y="22934"/>
                </a:cubicBezTo>
                <a:cubicBezTo>
                  <a:pt x="1212776" y="22934"/>
                  <a:pt x="1216531" y="24051"/>
                  <a:pt x="1212776" y="27400"/>
                </a:cubicBezTo>
                <a:cubicBezTo>
                  <a:pt x="1231550" y="26283"/>
                  <a:pt x="1246569" y="30749"/>
                  <a:pt x="1265342" y="29632"/>
                </a:cubicBezTo>
                <a:cubicBezTo>
                  <a:pt x="1284116" y="22934"/>
                  <a:pt x="1314154" y="22934"/>
                  <a:pt x="1340437" y="24051"/>
                </a:cubicBezTo>
                <a:cubicBezTo>
                  <a:pt x="1344192" y="24051"/>
                  <a:pt x="1344192" y="25167"/>
                  <a:pt x="1344192" y="26283"/>
                </a:cubicBezTo>
                <a:cubicBezTo>
                  <a:pt x="1340437" y="28516"/>
                  <a:pt x="1332927" y="29632"/>
                  <a:pt x="1325418" y="29632"/>
                </a:cubicBezTo>
                <a:cubicBezTo>
                  <a:pt x="1314154" y="28516"/>
                  <a:pt x="1302889" y="29632"/>
                  <a:pt x="1295380" y="29632"/>
                </a:cubicBezTo>
                <a:cubicBezTo>
                  <a:pt x="1284116" y="28516"/>
                  <a:pt x="1276606" y="31865"/>
                  <a:pt x="1265342" y="30749"/>
                </a:cubicBezTo>
                <a:cubicBezTo>
                  <a:pt x="1257833" y="31865"/>
                  <a:pt x="1250323" y="32981"/>
                  <a:pt x="1242814" y="32981"/>
                </a:cubicBezTo>
                <a:cubicBezTo>
                  <a:pt x="1216531" y="32981"/>
                  <a:pt x="1194003" y="32981"/>
                  <a:pt x="1171474" y="32981"/>
                </a:cubicBezTo>
                <a:cubicBezTo>
                  <a:pt x="1156455" y="32981"/>
                  <a:pt x="1141436" y="31865"/>
                  <a:pt x="1130172" y="35214"/>
                </a:cubicBezTo>
                <a:cubicBezTo>
                  <a:pt x="1130172" y="35214"/>
                  <a:pt x="1126418" y="35214"/>
                  <a:pt x="1122663" y="35214"/>
                </a:cubicBezTo>
                <a:cubicBezTo>
                  <a:pt x="1103889" y="31865"/>
                  <a:pt x="1085116" y="36330"/>
                  <a:pt x="1066342" y="35214"/>
                </a:cubicBezTo>
                <a:cubicBezTo>
                  <a:pt x="1047568" y="34097"/>
                  <a:pt x="1028795" y="34097"/>
                  <a:pt x="1010021" y="35214"/>
                </a:cubicBezTo>
                <a:cubicBezTo>
                  <a:pt x="953700" y="38563"/>
                  <a:pt x="901134" y="36330"/>
                  <a:pt x="844813" y="37446"/>
                </a:cubicBezTo>
                <a:cubicBezTo>
                  <a:pt x="844813" y="37446"/>
                  <a:pt x="844813" y="36330"/>
                  <a:pt x="841058" y="36330"/>
                </a:cubicBezTo>
                <a:cubicBezTo>
                  <a:pt x="844813" y="34097"/>
                  <a:pt x="848568" y="35214"/>
                  <a:pt x="856077" y="35214"/>
                </a:cubicBezTo>
                <a:cubicBezTo>
                  <a:pt x="859832" y="35214"/>
                  <a:pt x="859832" y="34097"/>
                  <a:pt x="859832" y="34097"/>
                </a:cubicBezTo>
                <a:cubicBezTo>
                  <a:pt x="859832" y="32981"/>
                  <a:pt x="859832" y="30749"/>
                  <a:pt x="856077" y="31865"/>
                </a:cubicBezTo>
                <a:cubicBezTo>
                  <a:pt x="852323" y="31865"/>
                  <a:pt x="848568" y="29632"/>
                  <a:pt x="844813" y="29632"/>
                </a:cubicBezTo>
                <a:cubicBezTo>
                  <a:pt x="822285" y="30749"/>
                  <a:pt x="803511" y="27400"/>
                  <a:pt x="780982" y="27400"/>
                </a:cubicBezTo>
                <a:cubicBezTo>
                  <a:pt x="713397" y="27400"/>
                  <a:pt x="642058" y="27400"/>
                  <a:pt x="574473" y="27400"/>
                </a:cubicBezTo>
                <a:cubicBezTo>
                  <a:pt x="551945" y="27400"/>
                  <a:pt x="533171" y="26283"/>
                  <a:pt x="521907" y="20702"/>
                </a:cubicBezTo>
                <a:cubicBezTo>
                  <a:pt x="525661" y="18469"/>
                  <a:pt x="533171" y="18469"/>
                  <a:pt x="536926" y="17353"/>
                </a:cubicBezTo>
                <a:cubicBezTo>
                  <a:pt x="559454" y="15120"/>
                  <a:pt x="566963" y="15120"/>
                  <a:pt x="574473" y="21818"/>
                </a:cubicBezTo>
                <a:cubicBezTo>
                  <a:pt x="578228" y="24051"/>
                  <a:pt x="581982" y="24051"/>
                  <a:pt x="585737" y="22934"/>
                </a:cubicBezTo>
                <a:cubicBezTo>
                  <a:pt x="597001" y="20702"/>
                  <a:pt x="612020" y="21818"/>
                  <a:pt x="623284" y="21818"/>
                </a:cubicBezTo>
                <a:cubicBezTo>
                  <a:pt x="645812" y="21818"/>
                  <a:pt x="664586" y="21818"/>
                  <a:pt x="687115" y="18469"/>
                </a:cubicBezTo>
                <a:cubicBezTo>
                  <a:pt x="694624" y="17353"/>
                  <a:pt x="709643" y="16237"/>
                  <a:pt x="713397" y="17353"/>
                </a:cubicBezTo>
                <a:cubicBezTo>
                  <a:pt x="728417" y="20702"/>
                  <a:pt x="747190" y="18469"/>
                  <a:pt x="758454" y="20702"/>
                </a:cubicBezTo>
                <a:cubicBezTo>
                  <a:pt x="765964" y="21818"/>
                  <a:pt x="773473" y="21818"/>
                  <a:pt x="780982" y="20702"/>
                </a:cubicBezTo>
                <a:cubicBezTo>
                  <a:pt x="796002" y="18469"/>
                  <a:pt x="807266" y="18469"/>
                  <a:pt x="822285" y="20702"/>
                </a:cubicBezTo>
                <a:cubicBezTo>
                  <a:pt x="833549" y="21818"/>
                  <a:pt x="841058" y="21818"/>
                  <a:pt x="852323" y="19586"/>
                </a:cubicBezTo>
                <a:cubicBezTo>
                  <a:pt x="871096" y="14004"/>
                  <a:pt x="897379" y="12888"/>
                  <a:pt x="923662" y="14004"/>
                </a:cubicBezTo>
                <a:cubicBezTo>
                  <a:pt x="931172" y="14004"/>
                  <a:pt x="938681" y="15120"/>
                  <a:pt x="942436" y="16237"/>
                </a:cubicBezTo>
                <a:cubicBezTo>
                  <a:pt x="961209" y="20702"/>
                  <a:pt x="979983" y="21818"/>
                  <a:pt x="998757" y="21818"/>
                </a:cubicBezTo>
                <a:cubicBezTo>
                  <a:pt x="1017531" y="21818"/>
                  <a:pt x="1040059" y="21818"/>
                  <a:pt x="1058832" y="21818"/>
                </a:cubicBezTo>
                <a:cubicBezTo>
                  <a:pt x="1081361" y="21818"/>
                  <a:pt x="1107644" y="20702"/>
                  <a:pt x="1130172" y="17353"/>
                </a:cubicBezTo>
                <a:cubicBezTo>
                  <a:pt x="1137682" y="17353"/>
                  <a:pt x="1145191" y="17353"/>
                  <a:pt x="1148946" y="17353"/>
                </a:cubicBezTo>
                <a:cubicBezTo>
                  <a:pt x="1160210" y="17353"/>
                  <a:pt x="1163965" y="16237"/>
                  <a:pt x="1167719" y="14004"/>
                </a:cubicBezTo>
                <a:cubicBezTo>
                  <a:pt x="1141436" y="15120"/>
                  <a:pt x="1122663" y="11771"/>
                  <a:pt x="1100134" y="11771"/>
                </a:cubicBezTo>
                <a:cubicBezTo>
                  <a:pt x="1070097" y="10655"/>
                  <a:pt x="1040059" y="9539"/>
                  <a:pt x="1013776" y="7306"/>
                </a:cubicBezTo>
                <a:cubicBezTo>
                  <a:pt x="995002" y="6190"/>
                  <a:pt x="976229" y="5074"/>
                  <a:pt x="957455" y="3957"/>
                </a:cubicBezTo>
                <a:cubicBezTo>
                  <a:pt x="934926" y="2841"/>
                  <a:pt x="916153" y="5074"/>
                  <a:pt x="897379" y="3957"/>
                </a:cubicBezTo>
                <a:cubicBezTo>
                  <a:pt x="882360" y="2841"/>
                  <a:pt x="871096" y="6190"/>
                  <a:pt x="852323" y="6190"/>
                </a:cubicBezTo>
                <a:cubicBezTo>
                  <a:pt x="841058" y="5074"/>
                  <a:pt x="826039" y="6190"/>
                  <a:pt x="811020" y="6190"/>
                </a:cubicBezTo>
                <a:cubicBezTo>
                  <a:pt x="807266" y="6190"/>
                  <a:pt x="807266" y="6190"/>
                  <a:pt x="803511" y="6190"/>
                </a:cubicBezTo>
                <a:cubicBezTo>
                  <a:pt x="788492" y="11771"/>
                  <a:pt x="769719" y="10655"/>
                  <a:pt x="750945" y="8423"/>
                </a:cubicBezTo>
                <a:cubicBezTo>
                  <a:pt x="735926" y="6190"/>
                  <a:pt x="720907" y="7306"/>
                  <a:pt x="705888" y="3957"/>
                </a:cubicBezTo>
                <a:cubicBezTo>
                  <a:pt x="705888" y="3957"/>
                  <a:pt x="702134" y="3957"/>
                  <a:pt x="698379" y="5074"/>
                </a:cubicBezTo>
                <a:cubicBezTo>
                  <a:pt x="694624" y="6190"/>
                  <a:pt x="690869" y="6190"/>
                  <a:pt x="687115" y="6190"/>
                </a:cubicBezTo>
                <a:cubicBezTo>
                  <a:pt x="649567" y="5074"/>
                  <a:pt x="612020" y="9539"/>
                  <a:pt x="574473" y="7306"/>
                </a:cubicBezTo>
                <a:cubicBezTo>
                  <a:pt x="559454" y="7306"/>
                  <a:pt x="551945" y="10655"/>
                  <a:pt x="540680" y="9539"/>
                </a:cubicBezTo>
                <a:cubicBezTo>
                  <a:pt x="529416" y="9539"/>
                  <a:pt x="514397" y="9539"/>
                  <a:pt x="503133" y="9539"/>
                </a:cubicBezTo>
                <a:cubicBezTo>
                  <a:pt x="480605" y="10655"/>
                  <a:pt x="461831" y="6190"/>
                  <a:pt x="443058" y="8423"/>
                </a:cubicBezTo>
                <a:cubicBezTo>
                  <a:pt x="435548" y="8423"/>
                  <a:pt x="431793" y="8423"/>
                  <a:pt x="428039" y="8423"/>
                </a:cubicBezTo>
                <a:cubicBezTo>
                  <a:pt x="424284" y="8423"/>
                  <a:pt x="420529" y="7306"/>
                  <a:pt x="416775" y="9539"/>
                </a:cubicBezTo>
                <a:cubicBezTo>
                  <a:pt x="416775" y="10655"/>
                  <a:pt x="420529" y="12888"/>
                  <a:pt x="424284" y="12888"/>
                </a:cubicBezTo>
                <a:cubicBezTo>
                  <a:pt x="435548" y="14004"/>
                  <a:pt x="446812" y="17353"/>
                  <a:pt x="461831" y="17353"/>
                </a:cubicBezTo>
                <a:cubicBezTo>
                  <a:pt x="469341" y="17353"/>
                  <a:pt x="469341" y="19586"/>
                  <a:pt x="476850" y="20702"/>
                </a:cubicBezTo>
                <a:cubicBezTo>
                  <a:pt x="458076" y="24051"/>
                  <a:pt x="439303" y="24051"/>
                  <a:pt x="420529" y="25167"/>
                </a:cubicBezTo>
                <a:cubicBezTo>
                  <a:pt x="405510" y="26283"/>
                  <a:pt x="394246" y="28516"/>
                  <a:pt x="379227" y="29632"/>
                </a:cubicBezTo>
                <a:cubicBezTo>
                  <a:pt x="375472" y="29632"/>
                  <a:pt x="367963" y="31865"/>
                  <a:pt x="371718" y="34097"/>
                </a:cubicBezTo>
                <a:cubicBezTo>
                  <a:pt x="375472" y="36330"/>
                  <a:pt x="382982" y="35214"/>
                  <a:pt x="386737" y="35214"/>
                </a:cubicBezTo>
                <a:cubicBezTo>
                  <a:pt x="413020" y="35214"/>
                  <a:pt x="435548" y="35214"/>
                  <a:pt x="461831" y="35214"/>
                </a:cubicBezTo>
                <a:cubicBezTo>
                  <a:pt x="506888" y="35214"/>
                  <a:pt x="551945" y="38563"/>
                  <a:pt x="593247" y="45260"/>
                </a:cubicBezTo>
                <a:cubicBezTo>
                  <a:pt x="608265" y="47493"/>
                  <a:pt x="627039" y="46377"/>
                  <a:pt x="642058" y="48609"/>
                </a:cubicBezTo>
                <a:cubicBezTo>
                  <a:pt x="657077" y="49726"/>
                  <a:pt x="675850" y="48609"/>
                  <a:pt x="694624" y="47493"/>
                </a:cubicBezTo>
                <a:cubicBezTo>
                  <a:pt x="709643" y="45260"/>
                  <a:pt x="732171" y="44144"/>
                  <a:pt x="750945" y="44144"/>
                </a:cubicBezTo>
                <a:cubicBezTo>
                  <a:pt x="780982" y="45260"/>
                  <a:pt x="811020" y="43028"/>
                  <a:pt x="841058" y="46377"/>
                </a:cubicBezTo>
                <a:cubicBezTo>
                  <a:pt x="844813" y="47493"/>
                  <a:pt x="848568" y="47493"/>
                  <a:pt x="852323" y="46377"/>
                </a:cubicBezTo>
                <a:cubicBezTo>
                  <a:pt x="882360" y="43028"/>
                  <a:pt x="912398" y="45260"/>
                  <a:pt x="942436" y="45260"/>
                </a:cubicBezTo>
                <a:cubicBezTo>
                  <a:pt x="976229" y="44144"/>
                  <a:pt x="1006266" y="43028"/>
                  <a:pt x="1040059" y="45260"/>
                </a:cubicBezTo>
                <a:cubicBezTo>
                  <a:pt x="1066342" y="46377"/>
                  <a:pt x="1092625" y="46377"/>
                  <a:pt x="1118908" y="46377"/>
                </a:cubicBezTo>
                <a:cubicBezTo>
                  <a:pt x="1126418" y="46377"/>
                  <a:pt x="1130172" y="47493"/>
                  <a:pt x="1133927" y="49726"/>
                </a:cubicBezTo>
                <a:cubicBezTo>
                  <a:pt x="1137682" y="50842"/>
                  <a:pt x="1133927" y="51958"/>
                  <a:pt x="1130172" y="53074"/>
                </a:cubicBezTo>
                <a:cubicBezTo>
                  <a:pt x="1122663" y="53074"/>
                  <a:pt x="1115153" y="53074"/>
                  <a:pt x="1107644" y="54191"/>
                </a:cubicBezTo>
                <a:cubicBezTo>
                  <a:pt x="1111399" y="55307"/>
                  <a:pt x="1115153" y="56423"/>
                  <a:pt x="1118908" y="56423"/>
                </a:cubicBezTo>
                <a:cubicBezTo>
                  <a:pt x="1133927" y="55307"/>
                  <a:pt x="1148946" y="60889"/>
                  <a:pt x="1167719" y="56423"/>
                </a:cubicBezTo>
                <a:cubicBezTo>
                  <a:pt x="1167719" y="56423"/>
                  <a:pt x="1171474" y="56423"/>
                  <a:pt x="1171474" y="56423"/>
                </a:cubicBezTo>
                <a:cubicBezTo>
                  <a:pt x="1197757" y="57540"/>
                  <a:pt x="1220286" y="53074"/>
                  <a:pt x="1246569" y="54191"/>
                </a:cubicBezTo>
                <a:cubicBezTo>
                  <a:pt x="1246569" y="50842"/>
                  <a:pt x="1246569" y="48609"/>
                  <a:pt x="1246569" y="45260"/>
                </a:cubicBezTo>
                <a:cubicBezTo>
                  <a:pt x="1254078" y="44144"/>
                  <a:pt x="1257833" y="45260"/>
                  <a:pt x="1265342" y="45260"/>
                </a:cubicBezTo>
                <a:cubicBezTo>
                  <a:pt x="1265342" y="43028"/>
                  <a:pt x="1269097" y="43028"/>
                  <a:pt x="1272852" y="41912"/>
                </a:cubicBezTo>
                <a:cubicBezTo>
                  <a:pt x="1284116" y="39679"/>
                  <a:pt x="1299135" y="41912"/>
                  <a:pt x="1310399" y="39679"/>
                </a:cubicBezTo>
                <a:cubicBezTo>
                  <a:pt x="1314154" y="38563"/>
                  <a:pt x="1321663" y="41912"/>
                  <a:pt x="1332927" y="40795"/>
                </a:cubicBezTo>
                <a:cubicBezTo>
                  <a:pt x="1340437" y="40795"/>
                  <a:pt x="1336682" y="43028"/>
                  <a:pt x="1336682" y="45260"/>
                </a:cubicBezTo>
                <a:cubicBezTo>
                  <a:pt x="1336682" y="46377"/>
                  <a:pt x="1332927" y="46377"/>
                  <a:pt x="1329172" y="46377"/>
                </a:cubicBezTo>
                <a:cubicBezTo>
                  <a:pt x="1314154" y="46377"/>
                  <a:pt x="1299135" y="46377"/>
                  <a:pt x="1287871" y="46377"/>
                </a:cubicBezTo>
                <a:cubicBezTo>
                  <a:pt x="1284116" y="46377"/>
                  <a:pt x="1276606" y="46377"/>
                  <a:pt x="1280361" y="48609"/>
                </a:cubicBezTo>
                <a:cubicBezTo>
                  <a:pt x="1280361" y="48609"/>
                  <a:pt x="1284116" y="48609"/>
                  <a:pt x="1284116" y="48609"/>
                </a:cubicBezTo>
                <a:cubicBezTo>
                  <a:pt x="1287871" y="48609"/>
                  <a:pt x="1295380" y="47493"/>
                  <a:pt x="1299135" y="49726"/>
                </a:cubicBezTo>
                <a:cubicBezTo>
                  <a:pt x="1299135" y="53074"/>
                  <a:pt x="1291625" y="51958"/>
                  <a:pt x="1284116" y="53074"/>
                </a:cubicBezTo>
                <a:cubicBezTo>
                  <a:pt x="1276606" y="57540"/>
                  <a:pt x="1276606" y="58656"/>
                  <a:pt x="1287871" y="58656"/>
                </a:cubicBezTo>
                <a:cubicBezTo>
                  <a:pt x="1299135" y="58656"/>
                  <a:pt x="1310399" y="59772"/>
                  <a:pt x="1317908" y="59772"/>
                </a:cubicBezTo>
                <a:cubicBezTo>
                  <a:pt x="1340437" y="60889"/>
                  <a:pt x="1359210" y="63121"/>
                  <a:pt x="1385493" y="62005"/>
                </a:cubicBezTo>
                <a:cubicBezTo>
                  <a:pt x="1374229" y="65354"/>
                  <a:pt x="1362965" y="66470"/>
                  <a:pt x="1351701" y="66470"/>
                </a:cubicBezTo>
                <a:cubicBezTo>
                  <a:pt x="1310399" y="66470"/>
                  <a:pt x="1269097" y="66470"/>
                  <a:pt x="1231550" y="66470"/>
                </a:cubicBezTo>
                <a:cubicBezTo>
                  <a:pt x="1224040" y="66470"/>
                  <a:pt x="1216531" y="66470"/>
                  <a:pt x="1212776" y="65354"/>
                </a:cubicBezTo>
                <a:cubicBezTo>
                  <a:pt x="1197757" y="59772"/>
                  <a:pt x="1178984" y="63121"/>
                  <a:pt x="1160210" y="62005"/>
                </a:cubicBezTo>
                <a:cubicBezTo>
                  <a:pt x="1148946" y="62005"/>
                  <a:pt x="1137682" y="65354"/>
                  <a:pt x="1118908" y="67586"/>
                </a:cubicBezTo>
                <a:cubicBezTo>
                  <a:pt x="1152701" y="67586"/>
                  <a:pt x="1175229" y="68703"/>
                  <a:pt x="1197757" y="69819"/>
                </a:cubicBezTo>
                <a:cubicBezTo>
                  <a:pt x="1254078" y="73168"/>
                  <a:pt x="1310399" y="70935"/>
                  <a:pt x="1370474" y="72052"/>
                </a:cubicBezTo>
                <a:cubicBezTo>
                  <a:pt x="1351701" y="75400"/>
                  <a:pt x="1351701" y="75400"/>
                  <a:pt x="1314154" y="75400"/>
                </a:cubicBezTo>
                <a:cubicBezTo>
                  <a:pt x="1306644" y="77633"/>
                  <a:pt x="1310399" y="79866"/>
                  <a:pt x="1310399" y="80982"/>
                </a:cubicBezTo>
                <a:cubicBezTo>
                  <a:pt x="1310399" y="83215"/>
                  <a:pt x="1306644" y="84331"/>
                  <a:pt x="1302889" y="83215"/>
                </a:cubicBezTo>
                <a:cubicBezTo>
                  <a:pt x="1280361" y="77633"/>
                  <a:pt x="1254078" y="78749"/>
                  <a:pt x="1227795" y="76517"/>
                </a:cubicBezTo>
                <a:cubicBezTo>
                  <a:pt x="1220286" y="75400"/>
                  <a:pt x="1212776" y="77633"/>
                  <a:pt x="1201512" y="77633"/>
                </a:cubicBezTo>
                <a:cubicBezTo>
                  <a:pt x="1171474" y="77633"/>
                  <a:pt x="1141436" y="77633"/>
                  <a:pt x="1111399" y="77633"/>
                </a:cubicBezTo>
                <a:cubicBezTo>
                  <a:pt x="1088870" y="77633"/>
                  <a:pt x="1070097" y="80982"/>
                  <a:pt x="1047568" y="79866"/>
                </a:cubicBezTo>
                <a:cubicBezTo>
                  <a:pt x="1025040" y="78749"/>
                  <a:pt x="1002511" y="79866"/>
                  <a:pt x="979983" y="79866"/>
                </a:cubicBezTo>
                <a:cubicBezTo>
                  <a:pt x="957455" y="79866"/>
                  <a:pt x="934926" y="79866"/>
                  <a:pt x="912398" y="79866"/>
                </a:cubicBezTo>
                <a:cubicBezTo>
                  <a:pt x="916153" y="82098"/>
                  <a:pt x="923662" y="84331"/>
                  <a:pt x="931172" y="83215"/>
                </a:cubicBezTo>
                <a:cubicBezTo>
                  <a:pt x="949946" y="83215"/>
                  <a:pt x="968719" y="83215"/>
                  <a:pt x="991247" y="83215"/>
                </a:cubicBezTo>
                <a:cubicBezTo>
                  <a:pt x="995002" y="83215"/>
                  <a:pt x="998757" y="83215"/>
                  <a:pt x="1006266" y="84331"/>
                </a:cubicBezTo>
                <a:cubicBezTo>
                  <a:pt x="998757" y="92145"/>
                  <a:pt x="979983" y="96610"/>
                  <a:pt x="961209" y="101076"/>
                </a:cubicBezTo>
                <a:cubicBezTo>
                  <a:pt x="957455" y="102192"/>
                  <a:pt x="949946" y="103308"/>
                  <a:pt x="942436" y="103308"/>
                </a:cubicBezTo>
                <a:cubicBezTo>
                  <a:pt x="934926" y="103308"/>
                  <a:pt x="923662" y="103308"/>
                  <a:pt x="912398" y="104424"/>
                </a:cubicBezTo>
                <a:cubicBezTo>
                  <a:pt x="908643" y="105541"/>
                  <a:pt x="901134" y="105541"/>
                  <a:pt x="893624" y="104424"/>
                </a:cubicBezTo>
                <a:cubicBezTo>
                  <a:pt x="889870" y="102192"/>
                  <a:pt x="882360" y="103308"/>
                  <a:pt x="878605" y="103308"/>
                </a:cubicBezTo>
                <a:cubicBezTo>
                  <a:pt x="871096" y="103308"/>
                  <a:pt x="867341" y="102192"/>
                  <a:pt x="867341" y="104424"/>
                </a:cubicBezTo>
                <a:cubicBezTo>
                  <a:pt x="867341" y="106657"/>
                  <a:pt x="871096" y="106657"/>
                  <a:pt x="878605" y="106657"/>
                </a:cubicBezTo>
                <a:cubicBezTo>
                  <a:pt x="889870" y="106657"/>
                  <a:pt x="901134" y="106657"/>
                  <a:pt x="908643" y="106657"/>
                </a:cubicBezTo>
                <a:cubicBezTo>
                  <a:pt x="923662" y="106657"/>
                  <a:pt x="927417" y="110006"/>
                  <a:pt x="919908" y="113355"/>
                </a:cubicBezTo>
                <a:cubicBezTo>
                  <a:pt x="919908" y="113355"/>
                  <a:pt x="919908" y="114471"/>
                  <a:pt x="919908" y="115587"/>
                </a:cubicBezTo>
                <a:cubicBezTo>
                  <a:pt x="908643" y="122285"/>
                  <a:pt x="908643" y="122285"/>
                  <a:pt x="878605" y="122285"/>
                </a:cubicBezTo>
                <a:cubicBezTo>
                  <a:pt x="878605" y="122285"/>
                  <a:pt x="874851" y="122285"/>
                  <a:pt x="874851" y="122285"/>
                </a:cubicBezTo>
                <a:cubicBezTo>
                  <a:pt x="863587" y="125634"/>
                  <a:pt x="852323" y="125634"/>
                  <a:pt x="841058" y="122285"/>
                </a:cubicBezTo>
                <a:cubicBezTo>
                  <a:pt x="833549" y="122285"/>
                  <a:pt x="829794" y="122285"/>
                  <a:pt x="822285" y="122285"/>
                </a:cubicBezTo>
                <a:cubicBezTo>
                  <a:pt x="818530" y="122285"/>
                  <a:pt x="811020" y="123402"/>
                  <a:pt x="807266" y="120053"/>
                </a:cubicBezTo>
                <a:cubicBezTo>
                  <a:pt x="799756" y="120053"/>
                  <a:pt x="788492" y="121169"/>
                  <a:pt x="780982" y="120053"/>
                </a:cubicBezTo>
                <a:cubicBezTo>
                  <a:pt x="765964" y="120053"/>
                  <a:pt x="754700" y="121169"/>
                  <a:pt x="747190" y="122285"/>
                </a:cubicBezTo>
                <a:cubicBezTo>
                  <a:pt x="735926" y="124518"/>
                  <a:pt x="724662" y="124518"/>
                  <a:pt x="713397" y="122285"/>
                </a:cubicBezTo>
                <a:cubicBezTo>
                  <a:pt x="705888" y="121169"/>
                  <a:pt x="690869" y="120053"/>
                  <a:pt x="679605" y="120053"/>
                </a:cubicBezTo>
                <a:cubicBezTo>
                  <a:pt x="675850" y="121169"/>
                  <a:pt x="668341" y="121169"/>
                  <a:pt x="664586" y="118936"/>
                </a:cubicBezTo>
                <a:cubicBezTo>
                  <a:pt x="660832" y="117820"/>
                  <a:pt x="657077" y="117820"/>
                  <a:pt x="653322" y="118936"/>
                </a:cubicBezTo>
                <a:cubicBezTo>
                  <a:pt x="634549" y="122285"/>
                  <a:pt x="612020" y="120053"/>
                  <a:pt x="593247" y="120053"/>
                </a:cubicBezTo>
                <a:cubicBezTo>
                  <a:pt x="593247" y="122285"/>
                  <a:pt x="597001" y="123402"/>
                  <a:pt x="589492" y="124518"/>
                </a:cubicBezTo>
                <a:cubicBezTo>
                  <a:pt x="585737" y="124518"/>
                  <a:pt x="578228" y="124518"/>
                  <a:pt x="581982" y="122285"/>
                </a:cubicBezTo>
                <a:cubicBezTo>
                  <a:pt x="574473" y="122285"/>
                  <a:pt x="566963" y="122285"/>
                  <a:pt x="559454" y="122285"/>
                </a:cubicBezTo>
                <a:cubicBezTo>
                  <a:pt x="559454" y="123402"/>
                  <a:pt x="563209" y="125634"/>
                  <a:pt x="555699" y="126750"/>
                </a:cubicBezTo>
                <a:cubicBezTo>
                  <a:pt x="551945" y="126750"/>
                  <a:pt x="548190" y="125634"/>
                  <a:pt x="548190" y="124518"/>
                </a:cubicBezTo>
                <a:cubicBezTo>
                  <a:pt x="540680" y="124518"/>
                  <a:pt x="533171" y="124518"/>
                  <a:pt x="529416" y="124518"/>
                </a:cubicBezTo>
                <a:cubicBezTo>
                  <a:pt x="525661" y="125634"/>
                  <a:pt x="529416" y="127867"/>
                  <a:pt x="521907" y="127867"/>
                </a:cubicBezTo>
                <a:cubicBezTo>
                  <a:pt x="518152" y="127867"/>
                  <a:pt x="510643" y="128983"/>
                  <a:pt x="506888" y="126750"/>
                </a:cubicBezTo>
                <a:cubicBezTo>
                  <a:pt x="499378" y="125634"/>
                  <a:pt x="488114" y="128983"/>
                  <a:pt x="480605" y="127867"/>
                </a:cubicBezTo>
                <a:cubicBezTo>
                  <a:pt x="469341" y="125634"/>
                  <a:pt x="461831" y="126750"/>
                  <a:pt x="454322" y="126750"/>
                </a:cubicBezTo>
                <a:cubicBezTo>
                  <a:pt x="446812" y="125634"/>
                  <a:pt x="443058" y="126750"/>
                  <a:pt x="435548" y="126750"/>
                </a:cubicBezTo>
                <a:cubicBezTo>
                  <a:pt x="424284" y="128983"/>
                  <a:pt x="405510" y="128983"/>
                  <a:pt x="390491" y="126750"/>
                </a:cubicBezTo>
                <a:cubicBezTo>
                  <a:pt x="379227" y="126750"/>
                  <a:pt x="367963" y="130099"/>
                  <a:pt x="352944" y="127867"/>
                </a:cubicBezTo>
                <a:cubicBezTo>
                  <a:pt x="352944" y="128983"/>
                  <a:pt x="341680" y="132332"/>
                  <a:pt x="337925" y="133448"/>
                </a:cubicBezTo>
                <a:cubicBezTo>
                  <a:pt x="322906" y="136797"/>
                  <a:pt x="322906" y="136797"/>
                  <a:pt x="311642" y="132332"/>
                </a:cubicBezTo>
                <a:cubicBezTo>
                  <a:pt x="307887" y="131216"/>
                  <a:pt x="304133" y="130099"/>
                  <a:pt x="307887" y="128983"/>
                </a:cubicBezTo>
                <a:cubicBezTo>
                  <a:pt x="311642" y="127867"/>
                  <a:pt x="311642" y="126750"/>
                  <a:pt x="319152" y="126750"/>
                </a:cubicBezTo>
                <a:cubicBezTo>
                  <a:pt x="330416" y="126750"/>
                  <a:pt x="341680" y="126750"/>
                  <a:pt x="352944" y="126750"/>
                </a:cubicBezTo>
                <a:cubicBezTo>
                  <a:pt x="364208" y="122285"/>
                  <a:pt x="379227" y="120053"/>
                  <a:pt x="401756" y="120053"/>
                </a:cubicBezTo>
                <a:cubicBezTo>
                  <a:pt x="409265" y="120053"/>
                  <a:pt x="416775" y="120053"/>
                  <a:pt x="424284" y="120053"/>
                </a:cubicBezTo>
                <a:cubicBezTo>
                  <a:pt x="461831" y="121169"/>
                  <a:pt x="499378" y="117820"/>
                  <a:pt x="536926" y="116704"/>
                </a:cubicBezTo>
                <a:cubicBezTo>
                  <a:pt x="540680" y="116704"/>
                  <a:pt x="544435" y="114471"/>
                  <a:pt x="551945" y="113355"/>
                </a:cubicBezTo>
                <a:cubicBezTo>
                  <a:pt x="529416" y="112239"/>
                  <a:pt x="506888" y="112239"/>
                  <a:pt x="488114" y="112239"/>
                </a:cubicBezTo>
                <a:cubicBezTo>
                  <a:pt x="488114" y="112239"/>
                  <a:pt x="488114" y="111122"/>
                  <a:pt x="488114" y="111122"/>
                </a:cubicBezTo>
                <a:cubicBezTo>
                  <a:pt x="510643" y="111122"/>
                  <a:pt x="533171" y="111122"/>
                  <a:pt x="551945" y="111122"/>
                </a:cubicBezTo>
                <a:cubicBezTo>
                  <a:pt x="574473" y="111122"/>
                  <a:pt x="593247" y="111122"/>
                  <a:pt x="612020" y="111122"/>
                </a:cubicBezTo>
                <a:cubicBezTo>
                  <a:pt x="615775" y="111122"/>
                  <a:pt x="623284" y="111122"/>
                  <a:pt x="627039" y="110006"/>
                </a:cubicBezTo>
                <a:cubicBezTo>
                  <a:pt x="634549" y="107773"/>
                  <a:pt x="630794" y="103308"/>
                  <a:pt x="645812" y="104424"/>
                </a:cubicBezTo>
                <a:cubicBezTo>
                  <a:pt x="657077" y="105541"/>
                  <a:pt x="664586" y="102192"/>
                  <a:pt x="675850" y="103308"/>
                </a:cubicBezTo>
                <a:cubicBezTo>
                  <a:pt x="683360" y="103308"/>
                  <a:pt x="694624" y="102192"/>
                  <a:pt x="702134" y="104424"/>
                </a:cubicBezTo>
                <a:cubicBezTo>
                  <a:pt x="705888" y="105541"/>
                  <a:pt x="709643" y="104424"/>
                  <a:pt x="717152" y="104424"/>
                </a:cubicBezTo>
                <a:cubicBezTo>
                  <a:pt x="713397" y="102192"/>
                  <a:pt x="705888" y="101076"/>
                  <a:pt x="705888" y="99959"/>
                </a:cubicBezTo>
                <a:cubicBezTo>
                  <a:pt x="702134" y="97727"/>
                  <a:pt x="705888" y="95494"/>
                  <a:pt x="713397" y="95494"/>
                </a:cubicBezTo>
                <a:cubicBezTo>
                  <a:pt x="720907" y="95494"/>
                  <a:pt x="732171" y="95494"/>
                  <a:pt x="732171" y="92145"/>
                </a:cubicBezTo>
                <a:cubicBezTo>
                  <a:pt x="732171" y="91029"/>
                  <a:pt x="739680" y="91029"/>
                  <a:pt x="743435" y="91029"/>
                </a:cubicBezTo>
                <a:cubicBezTo>
                  <a:pt x="762209" y="94378"/>
                  <a:pt x="780982" y="89912"/>
                  <a:pt x="796002" y="89912"/>
                </a:cubicBezTo>
                <a:cubicBezTo>
                  <a:pt x="799756" y="88796"/>
                  <a:pt x="803511" y="88796"/>
                  <a:pt x="803511" y="87680"/>
                </a:cubicBezTo>
                <a:cubicBezTo>
                  <a:pt x="803511" y="86563"/>
                  <a:pt x="799756" y="85447"/>
                  <a:pt x="796002" y="85447"/>
                </a:cubicBezTo>
                <a:cubicBezTo>
                  <a:pt x="777228" y="83215"/>
                  <a:pt x="758454" y="80982"/>
                  <a:pt x="743435" y="76517"/>
                </a:cubicBezTo>
                <a:cubicBezTo>
                  <a:pt x="735926" y="75400"/>
                  <a:pt x="732171" y="77633"/>
                  <a:pt x="732171" y="78749"/>
                </a:cubicBezTo>
                <a:cubicBezTo>
                  <a:pt x="732171" y="82098"/>
                  <a:pt x="728417" y="84331"/>
                  <a:pt x="717152" y="86563"/>
                </a:cubicBezTo>
                <a:cubicBezTo>
                  <a:pt x="713397" y="87680"/>
                  <a:pt x="709643" y="87680"/>
                  <a:pt x="705888" y="87680"/>
                </a:cubicBezTo>
                <a:cubicBezTo>
                  <a:pt x="694624" y="84331"/>
                  <a:pt x="675850" y="86563"/>
                  <a:pt x="664586" y="84331"/>
                </a:cubicBezTo>
                <a:cubicBezTo>
                  <a:pt x="657077" y="83215"/>
                  <a:pt x="649567" y="83215"/>
                  <a:pt x="638303" y="83215"/>
                </a:cubicBezTo>
                <a:cubicBezTo>
                  <a:pt x="630794" y="83215"/>
                  <a:pt x="627039" y="86563"/>
                  <a:pt x="623284" y="88796"/>
                </a:cubicBezTo>
                <a:cubicBezTo>
                  <a:pt x="615775" y="92145"/>
                  <a:pt x="600756" y="93261"/>
                  <a:pt x="593247" y="88796"/>
                </a:cubicBezTo>
                <a:cubicBezTo>
                  <a:pt x="593247" y="86563"/>
                  <a:pt x="589492" y="85447"/>
                  <a:pt x="585737" y="83215"/>
                </a:cubicBezTo>
                <a:cubicBezTo>
                  <a:pt x="585737" y="80982"/>
                  <a:pt x="578228" y="79866"/>
                  <a:pt x="566963" y="79866"/>
                </a:cubicBezTo>
                <a:cubicBezTo>
                  <a:pt x="559454" y="79866"/>
                  <a:pt x="551945" y="79866"/>
                  <a:pt x="544435" y="77633"/>
                </a:cubicBezTo>
                <a:cubicBezTo>
                  <a:pt x="533171" y="76517"/>
                  <a:pt x="521907" y="78749"/>
                  <a:pt x="514397" y="82098"/>
                </a:cubicBezTo>
                <a:cubicBezTo>
                  <a:pt x="503133" y="88796"/>
                  <a:pt x="480605" y="88796"/>
                  <a:pt x="461831" y="91029"/>
                </a:cubicBezTo>
                <a:cubicBezTo>
                  <a:pt x="454322" y="92145"/>
                  <a:pt x="446812" y="89912"/>
                  <a:pt x="435548" y="88796"/>
                </a:cubicBezTo>
                <a:cubicBezTo>
                  <a:pt x="424284" y="88796"/>
                  <a:pt x="413020" y="86563"/>
                  <a:pt x="405510" y="84331"/>
                </a:cubicBezTo>
                <a:cubicBezTo>
                  <a:pt x="382982" y="79866"/>
                  <a:pt x="379227" y="79866"/>
                  <a:pt x="364208" y="85447"/>
                </a:cubicBezTo>
                <a:cubicBezTo>
                  <a:pt x="360454" y="85447"/>
                  <a:pt x="360454" y="87680"/>
                  <a:pt x="356699" y="88796"/>
                </a:cubicBezTo>
                <a:cubicBezTo>
                  <a:pt x="334171" y="83215"/>
                  <a:pt x="315397" y="83215"/>
                  <a:pt x="292869" y="83215"/>
                </a:cubicBezTo>
                <a:cubicBezTo>
                  <a:pt x="277850" y="83215"/>
                  <a:pt x="266585" y="83215"/>
                  <a:pt x="251567" y="83215"/>
                </a:cubicBezTo>
                <a:cubicBezTo>
                  <a:pt x="221529" y="84331"/>
                  <a:pt x="191491" y="80982"/>
                  <a:pt x="157698" y="82098"/>
                </a:cubicBezTo>
                <a:cubicBezTo>
                  <a:pt x="146434" y="82098"/>
                  <a:pt x="142680" y="77633"/>
                  <a:pt x="131415" y="80982"/>
                </a:cubicBezTo>
                <a:cubicBezTo>
                  <a:pt x="120151" y="83215"/>
                  <a:pt x="108887" y="80982"/>
                  <a:pt x="101378" y="82098"/>
                </a:cubicBezTo>
                <a:cubicBezTo>
                  <a:pt x="90113" y="82098"/>
                  <a:pt x="78849" y="82098"/>
                  <a:pt x="67585" y="82098"/>
                </a:cubicBezTo>
                <a:cubicBezTo>
                  <a:pt x="60076" y="84331"/>
                  <a:pt x="67585" y="86563"/>
                  <a:pt x="63830" y="88796"/>
                </a:cubicBezTo>
                <a:cubicBezTo>
                  <a:pt x="52566" y="93261"/>
                  <a:pt x="37547" y="94378"/>
                  <a:pt x="18774" y="92145"/>
                </a:cubicBezTo>
                <a:cubicBezTo>
                  <a:pt x="15019" y="92145"/>
                  <a:pt x="15019" y="91029"/>
                  <a:pt x="7510" y="91029"/>
                </a:cubicBezTo>
                <a:cubicBezTo>
                  <a:pt x="3755" y="91029"/>
                  <a:pt x="0" y="92145"/>
                  <a:pt x="0" y="94378"/>
                </a:cubicBezTo>
                <a:cubicBezTo>
                  <a:pt x="0" y="95494"/>
                  <a:pt x="0" y="97727"/>
                  <a:pt x="7510" y="97727"/>
                </a:cubicBezTo>
                <a:cubicBezTo>
                  <a:pt x="18774" y="96610"/>
                  <a:pt x="30038" y="97727"/>
                  <a:pt x="37547" y="96610"/>
                </a:cubicBezTo>
                <a:cubicBezTo>
                  <a:pt x="52566" y="96610"/>
                  <a:pt x="60076" y="98843"/>
                  <a:pt x="71340" y="98843"/>
                </a:cubicBezTo>
                <a:cubicBezTo>
                  <a:pt x="78849" y="99959"/>
                  <a:pt x="82604" y="103308"/>
                  <a:pt x="82604" y="105541"/>
                </a:cubicBezTo>
                <a:cubicBezTo>
                  <a:pt x="90113" y="108890"/>
                  <a:pt x="90113" y="110006"/>
                  <a:pt x="101378" y="107773"/>
                </a:cubicBezTo>
                <a:cubicBezTo>
                  <a:pt x="116397" y="106657"/>
                  <a:pt x="131415" y="105541"/>
                  <a:pt x="146434" y="103308"/>
                </a:cubicBezTo>
                <a:cubicBezTo>
                  <a:pt x="150189" y="102192"/>
                  <a:pt x="157698" y="103308"/>
                  <a:pt x="165208" y="103308"/>
                </a:cubicBezTo>
                <a:cubicBezTo>
                  <a:pt x="168963" y="103308"/>
                  <a:pt x="168963" y="105541"/>
                  <a:pt x="172717" y="106657"/>
                </a:cubicBezTo>
                <a:cubicBezTo>
                  <a:pt x="180227" y="108890"/>
                  <a:pt x="172717" y="110006"/>
                  <a:pt x="168963" y="112239"/>
                </a:cubicBezTo>
                <a:cubicBezTo>
                  <a:pt x="165208" y="114471"/>
                  <a:pt x="153944" y="114471"/>
                  <a:pt x="146434" y="116704"/>
                </a:cubicBezTo>
                <a:cubicBezTo>
                  <a:pt x="142680" y="117820"/>
                  <a:pt x="142680" y="117820"/>
                  <a:pt x="142680" y="118936"/>
                </a:cubicBezTo>
                <a:cubicBezTo>
                  <a:pt x="142680" y="120053"/>
                  <a:pt x="146434" y="120053"/>
                  <a:pt x="150189" y="120053"/>
                </a:cubicBezTo>
                <a:cubicBezTo>
                  <a:pt x="161453" y="120053"/>
                  <a:pt x="176472" y="121169"/>
                  <a:pt x="187736" y="118936"/>
                </a:cubicBezTo>
                <a:cubicBezTo>
                  <a:pt x="187736" y="117820"/>
                  <a:pt x="191491" y="118936"/>
                  <a:pt x="191491" y="118936"/>
                </a:cubicBezTo>
                <a:cubicBezTo>
                  <a:pt x="199000" y="120053"/>
                  <a:pt x="191491" y="120053"/>
                  <a:pt x="191491" y="121169"/>
                </a:cubicBezTo>
                <a:cubicBezTo>
                  <a:pt x="187736" y="122285"/>
                  <a:pt x="187736" y="124518"/>
                  <a:pt x="195246" y="124518"/>
                </a:cubicBezTo>
                <a:cubicBezTo>
                  <a:pt x="202755" y="124518"/>
                  <a:pt x="210265" y="124518"/>
                  <a:pt x="221529" y="124518"/>
                </a:cubicBezTo>
                <a:cubicBezTo>
                  <a:pt x="210265" y="126750"/>
                  <a:pt x="199000" y="126750"/>
                  <a:pt x="187736" y="127867"/>
                </a:cubicBezTo>
                <a:cubicBezTo>
                  <a:pt x="180227" y="128983"/>
                  <a:pt x="180227" y="130099"/>
                  <a:pt x="183982" y="131216"/>
                </a:cubicBezTo>
                <a:cubicBezTo>
                  <a:pt x="187736" y="135681"/>
                  <a:pt x="187736" y="136797"/>
                  <a:pt x="172717" y="137913"/>
                </a:cubicBezTo>
                <a:cubicBezTo>
                  <a:pt x="168963" y="137913"/>
                  <a:pt x="161453" y="137913"/>
                  <a:pt x="157698" y="137913"/>
                </a:cubicBezTo>
                <a:cubicBezTo>
                  <a:pt x="157698" y="139030"/>
                  <a:pt x="157698" y="139030"/>
                  <a:pt x="157698" y="140146"/>
                </a:cubicBezTo>
                <a:cubicBezTo>
                  <a:pt x="157698" y="140146"/>
                  <a:pt x="157698" y="141262"/>
                  <a:pt x="157698" y="141262"/>
                </a:cubicBezTo>
                <a:cubicBezTo>
                  <a:pt x="183982" y="140146"/>
                  <a:pt x="202755" y="145728"/>
                  <a:pt x="229038" y="145728"/>
                </a:cubicBezTo>
                <a:cubicBezTo>
                  <a:pt x="244057" y="145728"/>
                  <a:pt x="259076" y="147960"/>
                  <a:pt x="274095" y="151309"/>
                </a:cubicBezTo>
                <a:cubicBezTo>
                  <a:pt x="274095" y="152425"/>
                  <a:pt x="281604" y="152425"/>
                  <a:pt x="281604" y="153542"/>
                </a:cubicBezTo>
                <a:cubicBezTo>
                  <a:pt x="281604" y="155774"/>
                  <a:pt x="274095" y="155774"/>
                  <a:pt x="270340" y="155774"/>
                </a:cubicBezTo>
                <a:cubicBezTo>
                  <a:pt x="259076" y="155774"/>
                  <a:pt x="247812" y="155774"/>
                  <a:pt x="236548" y="155774"/>
                </a:cubicBezTo>
                <a:cubicBezTo>
                  <a:pt x="232793" y="155774"/>
                  <a:pt x="229038" y="155774"/>
                  <a:pt x="229038" y="156891"/>
                </a:cubicBezTo>
                <a:cubicBezTo>
                  <a:pt x="229038" y="158007"/>
                  <a:pt x="229038" y="159123"/>
                  <a:pt x="232793" y="159123"/>
                </a:cubicBezTo>
                <a:cubicBezTo>
                  <a:pt x="240302" y="159123"/>
                  <a:pt x="244057" y="161356"/>
                  <a:pt x="255321" y="161356"/>
                </a:cubicBezTo>
                <a:cubicBezTo>
                  <a:pt x="266585" y="161356"/>
                  <a:pt x="277850" y="161356"/>
                  <a:pt x="289114" y="161356"/>
                </a:cubicBezTo>
                <a:cubicBezTo>
                  <a:pt x="296623" y="162472"/>
                  <a:pt x="292869" y="164705"/>
                  <a:pt x="292869" y="165821"/>
                </a:cubicBezTo>
                <a:cubicBezTo>
                  <a:pt x="292869" y="166937"/>
                  <a:pt x="292869" y="168053"/>
                  <a:pt x="292869" y="168053"/>
                </a:cubicBezTo>
                <a:cubicBezTo>
                  <a:pt x="270340" y="169170"/>
                  <a:pt x="259076" y="174751"/>
                  <a:pt x="236548" y="174751"/>
                </a:cubicBezTo>
                <a:cubicBezTo>
                  <a:pt x="191491" y="174751"/>
                  <a:pt x="150189" y="171402"/>
                  <a:pt x="105132" y="172519"/>
                </a:cubicBezTo>
                <a:cubicBezTo>
                  <a:pt x="97623" y="173635"/>
                  <a:pt x="86359" y="171402"/>
                  <a:pt x="86359" y="174751"/>
                </a:cubicBezTo>
                <a:cubicBezTo>
                  <a:pt x="82604" y="179216"/>
                  <a:pt x="97623" y="176984"/>
                  <a:pt x="105132" y="176984"/>
                </a:cubicBezTo>
                <a:cubicBezTo>
                  <a:pt x="120151" y="175868"/>
                  <a:pt x="135170" y="179216"/>
                  <a:pt x="150189" y="179216"/>
                </a:cubicBezTo>
                <a:cubicBezTo>
                  <a:pt x="165208" y="178100"/>
                  <a:pt x="183982" y="176984"/>
                  <a:pt x="199000" y="179216"/>
                </a:cubicBezTo>
                <a:cubicBezTo>
                  <a:pt x="225284" y="181449"/>
                  <a:pt x="251567" y="180333"/>
                  <a:pt x="274095" y="180333"/>
                </a:cubicBezTo>
                <a:cubicBezTo>
                  <a:pt x="322906" y="181449"/>
                  <a:pt x="367963" y="184798"/>
                  <a:pt x="401756" y="194845"/>
                </a:cubicBezTo>
                <a:cubicBezTo>
                  <a:pt x="416775" y="198194"/>
                  <a:pt x="431793" y="198194"/>
                  <a:pt x="446812" y="198194"/>
                </a:cubicBezTo>
                <a:cubicBezTo>
                  <a:pt x="450567" y="198194"/>
                  <a:pt x="461831" y="197077"/>
                  <a:pt x="461831" y="199310"/>
                </a:cubicBezTo>
                <a:cubicBezTo>
                  <a:pt x="461831" y="203775"/>
                  <a:pt x="450567" y="201542"/>
                  <a:pt x="446812" y="201542"/>
                </a:cubicBezTo>
                <a:cubicBezTo>
                  <a:pt x="382982" y="201542"/>
                  <a:pt x="319152" y="201542"/>
                  <a:pt x="251567" y="201542"/>
                </a:cubicBezTo>
                <a:cubicBezTo>
                  <a:pt x="229038" y="201542"/>
                  <a:pt x="214019" y="207124"/>
                  <a:pt x="195246" y="212705"/>
                </a:cubicBezTo>
                <a:cubicBezTo>
                  <a:pt x="195246" y="212705"/>
                  <a:pt x="195246" y="213822"/>
                  <a:pt x="195246" y="214938"/>
                </a:cubicBezTo>
                <a:cubicBezTo>
                  <a:pt x="202755" y="218287"/>
                  <a:pt x="206510" y="220520"/>
                  <a:pt x="210265" y="223868"/>
                </a:cubicBezTo>
                <a:cubicBezTo>
                  <a:pt x="210265" y="227217"/>
                  <a:pt x="221529" y="230566"/>
                  <a:pt x="232793" y="230566"/>
                </a:cubicBezTo>
                <a:cubicBezTo>
                  <a:pt x="262831" y="230566"/>
                  <a:pt x="262831" y="238380"/>
                  <a:pt x="266585" y="243962"/>
                </a:cubicBezTo>
                <a:cubicBezTo>
                  <a:pt x="270340" y="251776"/>
                  <a:pt x="289114" y="257357"/>
                  <a:pt x="307887" y="262939"/>
                </a:cubicBezTo>
                <a:cubicBezTo>
                  <a:pt x="311642" y="265171"/>
                  <a:pt x="319152" y="264055"/>
                  <a:pt x="322906" y="264055"/>
                </a:cubicBezTo>
                <a:cubicBezTo>
                  <a:pt x="337925" y="264055"/>
                  <a:pt x="352944" y="262939"/>
                  <a:pt x="364208" y="266288"/>
                </a:cubicBezTo>
                <a:cubicBezTo>
                  <a:pt x="367963" y="267404"/>
                  <a:pt x="371718" y="267404"/>
                  <a:pt x="379227" y="267404"/>
                </a:cubicBezTo>
                <a:cubicBezTo>
                  <a:pt x="390491" y="267404"/>
                  <a:pt x="401756" y="267404"/>
                  <a:pt x="409265" y="267404"/>
                </a:cubicBezTo>
                <a:cubicBezTo>
                  <a:pt x="428039" y="268520"/>
                  <a:pt x="446812" y="267404"/>
                  <a:pt x="461831" y="264055"/>
                </a:cubicBezTo>
                <a:cubicBezTo>
                  <a:pt x="473095" y="260706"/>
                  <a:pt x="488114" y="261823"/>
                  <a:pt x="499378" y="265171"/>
                </a:cubicBezTo>
                <a:cubicBezTo>
                  <a:pt x="518152" y="269637"/>
                  <a:pt x="544435" y="269637"/>
                  <a:pt x="563209" y="272986"/>
                </a:cubicBezTo>
                <a:cubicBezTo>
                  <a:pt x="566963" y="274102"/>
                  <a:pt x="630794" y="267404"/>
                  <a:pt x="630794" y="266288"/>
                </a:cubicBezTo>
                <a:cubicBezTo>
                  <a:pt x="638303" y="261823"/>
                  <a:pt x="653322" y="260706"/>
                  <a:pt x="664586" y="260706"/>
                </a:cubicBezTo>
                <a:cubicBezTo>
                  <a:pt x="675850" y="259590"/>
                  <a:pt x="687115" y="262939"/>
                  <a:pt x="698379" y="265171"/>
                </a:cubicBezTo>
                <a:cubicBezTo>
                  <a:pt x="698379" y="266288"/>
                  <a:pt x="698379" y="267404"/>
                  <a:pt x="702134" y="267404"/>
                </a:cubicBezTo>
                <a:cubicBezTo>
                  <a:pt x="724662" y="267404"/>
                  <a:pt x="739680" y="271869"/>
                  <a:pt x="758454" y="272986"/>
                </a:cubicBezTo>
                <a:cubicBezTo>
                  <a:pt x="769719" y="274102"/>
                  <a:pt x="773473" y="269637"/>
                  <a:pt x="784737" y="271869"/>
                </a:cubicBezTo>
                <a:cubicBezTo>
                  <a:pt x="788492" y="271869"/>
                  <a:pt x="818530" y="266288"/>
                  <a:pt x="822285" y="264055"/>
                </a:cubicBezTo>
                <a:cubicBezTo>
                  <a:pt x="826039" y="262939"/>
                  <a:pt x="829794" y="261823"/>
                  <a:pt x="833549" y="260706"/>
                </a:cubicBezTo>
                <a:cubicBezTo>
                  <a:pt x="852323" y="257357"/>
                  <a:pt x="867341" y="257357"/>
                  <a:pt x="882360" y="261823"/>
                </a:cubicBezTo>
                <a:cubicBezTo>
                  <a:pt x="886115" y="262939"/>
                  <a:pt x="889870" y="264055"/>
                  <a:pt x="897379" y="265171"/>
                </a:cubicBezTo>
                <a:cubicBezTo>
                  <a:pt x="897379" y="266288"/>
                  <a:pt x="901134" y="267404"/>
                  <a:pt x="901134" y="267404"/>
                </a:cubicBezTo>
                <a:cubicBezTo>
                  <a:pt x="919908" y="267404"/>
                  <a:pt x="934926" y="270753"/>
                  <a:pt x="949946" y="269637"/>
                </a:cubicBezTo>
                <a:cubicBezTo>
                  <a:pt x="964964" y="268520"/>
                  <a:pt x="979983" y="267404"/>
                  <a:pt x="991247" y="265171"/>
                </a:cubicBezTo>
                <a:cubicBezTo>
                  <a:pt x="1013776" y="260706"/>
                  <a:pt x="1025040" y="260706"/>
                  <a:pt x="1043814" y="265171"/>
                </a:cubicBezTo>
                <a:cubicBezTo>
                  <a:pt x="1051323" y="267404"/>
                  <a:pt x="1058832" y="267404"/>
                  <a:pt x="1070097" y="267404"/>
                </a:cubicBezTo>
                <a:lnTo>
                  <a:pt x="1082703" y="267404"/>
                </a:lnTo>
                <a:lnTo>
                  <a:pt x="1087706" y="268396"/>
                </a:lnTo>
                <a:cubicBezTo>
                  <a:pt x="1091460" y="270628"/>
                  <a:pt x="1098970" y="271745"/>
                  <a:pt x="1091460" y="273977"/>
                </a:cubicBezTo>
                <a:cubicBezTo>
                  <a:pt x="1087706" y="275093"/>
                  <a:pt x="1087706" y="277326"/>
                  <a:pt x="1083951" y="277326"/>
                </a:cubicBezTo>
                <a:cubicBezTo>
                  <a:pt x="1076442" y="277326"/>
                  <a:pt x="1068932" y="278442"/>
                  <a:pt x="1065178" y="277326"/>
                </a:cubicBezTo>
                <a:cubicBezTo>
                  <a:pt x="1050158" y="275093"/>
                  <a:pt x="1035140" y="273977"/>
                  <a:pt x="1020121" y="272861"/>
                </a:cubicBezTo>
                <a:cubicBezTo>
                  <a:pt x="1008857" y="270628"/>
                  <a:pt x="1008857" y="271745"/>
                  <a:pt x="1001347" y="275093"/>
                </a:cubicBezTo>
                <a:cubicBezTo>
                  <a:pt x="1001347" y="277326"/>
                  <a:pt x="997593" y="280675"/>
                  <a:pt x="990083" y="281791"/>
                </a:cubicBezTo>
                <a:cubicBezTo>
                  <a:pt x="978819" y="281791"/>
                  <a:pt x="971310" y="284024"/>
                  <a:pt x="956290" y="284024"/>
                </a:cubicBezTo>
                <a:cubicBezTo>
                  <a:pt x="948781" y="282908"/>
                  <a:pt x="937517" y="284024"/>
                  <a:pt x="926253" y="282908"/>
                </a:cubicBezTo>
                <a:cubicBezTo>
                  <a:pt x="918743" y="282908"/>
                  <a:pt x="918743" y="285140"/>
                  <a:pt x="918743" y="286256"/>
                </a:cubicBezTo>
                <a:cubicBezTo>
                  <a:pt x="918743" y="288489"/>
                  <a:pt x="922498" y="289605"/>
                  <a:pt x="926253" y="289605"/>
                </a:cubicBezTo>
                <a:cubicBezTo>
                  <a:pt x="933762" y="289605"/>
                  <a:pt x="933762" y="288489"/>
                  <a:pt x="937517" y="288489"/>
                </a:cubicBezTo>
                <a:cubicBezTo>
                  <a:pt x="956290" y="286256"/>
                  <a:pt x="971310" y="287373"/>
                  <a:pt x="982573" y="291838"/>
                </a:cubicBezTo>
                <a:cubicBezTo>
                  <a:pt x="986328" y="294071"/>
                  <a:pt x="978819" y="296303"/>
                  <a:pt x="986328" y="298536"/>
                </a:cubicBezTo>
                <a:cubicBezTo>
                  <a:pt x="997593" y="298536"/>
                  <a:pt x="1008857" y="298536"/>
                  <a:pt x="1020121" y="298536"/>
                </a:cubicBezTo>
                <a:cubicBezTo>
                  <a:pt x="1027630" y="299652"/>
                  <a:pt x="1038895" y="297419"/>
                  <a:pt x="1050158" y="299652"/>
                </a:cubicBezTo>
                <a:cubicBezTo>
                  <a:pt x="1061423" y="303001"/>
                  <a:pt x="1065178" y="298536"/>
                  <a:pt x="1076442" y="298536"/>
                </a:cubicBezTo>
                <a:cubicBezTo>
                  <a:pt x="1110234" y="299652"/>
                  <a:pt x="1140272" y="296303"/>
                  <a:pt x="1170310" y="297419"/>
                </a:cubicBezTo>
                <a:cubicBezTo>
                  <a:pt x="1185329" y="297419"/>
                  <a:pt x="1196593" y="297419"/>
                  <a:pt x="1211612" y="297419"/>
                </a:cubicBezTo>
                <a:cubicBezTo>
                  <a:pt x="1234140" y="297419"/>
                  <a:pt x="1252914" y="297419"/>
                  <a:pt x="1275442" y="291838"/>
                </a:cubicBezTo>
                <a:cubicBezTo>
                  <a:pt x="1279197" y="292954"/>
                  <a:pt x="1279197" y="295187"/>
                  <a:pt x="1282951" y="295187"/>
                </a:cubicBezTo>
                <a:cubicBezTo>
                  <a:pt x="1297970" y="300768"/>
                  <a:pt x="1301725" y="300768"/>
                  <a:pt x="1324253" y="296303"/>
                </a:cubicBezTo>
                <a:cubicBezTo>
                  <a:pt x="1331763" y="294071"/>
                  <a:pt x="1343027" y="291838"/>
                  <a:pt x="1354291" y="291838"/>
                </a:cubicBezTo>
                <a:cubicBezTo>
                  <a:pt x="1365556" y="290722"/>
                  <a:pt x="1373065" y="288489"/>
                  <a:pt x="1380574" y="289605"/>
                </a:cubicBezTo>
                <a:cubicBezTo>
                  <a:pt x="1399348" y="291838"/>
                  <a:pt x="1421876" y="291838"/>
                  <a:pt x="1433141" y="298536"/>
                </a:cubicBezTo>
                <a:cubicBezTo>
                  <a:pt x="1440650" y="301885"/>
                  <a:pt x="1451914" y="304117"/>
                  <a:pt x="1463178" y="303001"/>
                </a:cubicBezTo>
                <a:cubicBezTo>
                  <a:pt x="1470688" y="300768"/>
                  <a:pt x="1478197" y="300768"/>
                  <a:pt x="1485706" y="300768"/>
                </a:cubicBezTo>
                <a:cubicBezTo>
                  <a:pt x="1496971" y="300768"/>
                  <a:pt x="1504480" y="299652"/>
                  <a:pt x="1504480" y="297419"/>
                </a:cubicBezTo>
                <a:cubicBezTo>
                  <a:pt x="1508235" y="295187"/>
                  <a:pt x="1511990" y="294071"/>
                  <a:pt x="1511990" y="291838"/>
                </a:cubicBezTo>
                <a:cubicBezTo>
                  <a:pt x="1519499" y="287373"/>
                  <a:pt x="1534518" y="288489"/>
                  <a:pt x="1542028" y="291838"/>
                </a:cubicBezTo>
                <a:cubicBezTo>
                  <a:pt x="1545782" y="294071"/>
                  <a:pt x="1549537" y="297419"/>
                  <a:pt x="1557046" y="297419"/>
                </a:cubicBezTo>
                <a:cubicBezTo>
                  <a:pt x="1568311" y="297419"/>
                  <a:pt x="1575820" y="297419"/>
                  <a:pt x="1583329" y="296303"/>
                </a:cubicBezTo>
                <a:cubicBezTo>
                  <a:pt x="1594594" y="294071"/>
                  <a:pt x="1613367" y="296303"/>
                  <a:pt x="1624631" y="292954"/>
                </a:cubicBezTo>
                <a:cubicBezTo>
                  <a:pt x="1628386" y="292954"/>
                  <a:pt x="1632141" y="292954"/>
                  <a:pt x="1635896" y="294071"/>
                </a:cubicBezTo>
                <a:cubicBezTo>
                  <a:pt x="1647160" y="296303"/>
                  <a:pt x="1650914" y="298536"/>
                  <a:pt x="1650914" y="301885"/>
                </a:cubicBezTo>
                <a:cubicBezTo>
                  <a:pt x="1650914" y="303001"/>
                  <a:pt x="1654669" y="305234"/>
                  <a:pt x="1662179" y="304117"/>
                </a:cubicBezTo>
                <a:cubicBezTo>
                  <a:pt x="1677198" y="299652"/>
                  <a:pt x="1695971" y="297419"/>
                  <a:pt x="1714745" y="295187"/>
                </a:cubicBezTo>
                <a:cubicBezTo>
                  <a:pt x="1718499" y="295187"/>
                  <a:pt x="1722254" y="294071"/>
                  <a:pt x="1722254" y="292954"/>
                </a:cubicBezTo>
                <a:cubicBezTo>
                  <a:pt x="1722254" y="291838"/>
                  <a:pt x="1718499" y="291838"/>
                  <a:pt x="1714745" y="290722"/>
                </a:cubicBezTo>
                <a:cubicBezTo>
                  <a:pt x="1699726" y="290722"/>
                  <a:pt x="1680952" y="286256"/>
                  <a:pt x="1662179" y="289605"/>
                </a:cubicBezTo>
                <a:cubicBezTo>
                  <a:pt x="1658424" y="289605"/>
                  <a:pt x="1650914" y="289605"/>
                  <a:pt x="1650914" y="288489"/>
                </a:cubicBezTo>
                <a:cubicBezTo>
                  <a:pt x="1650914" y="285140"/>
                  <a:pt x="1639650" y="285140"/>
                  <a:pt x="1632141" y="285140"/>
                </a:cubicBezTo>
                <a:cubicBezTo>
                  <a:pt x="1624631" y="285140"/>
                  <a:pt x="1620877" y="282908"/>
                  <a:pt x="1624631" y="280675"/>
                </a:cubicBezTo>
                <a:cubicBezTo>
                  <a:pt x="1624631" y="279559"/>
                  <a:pt x="1632141" y="278442"/>
                  <a:pt x="1635896" y="276210"/>
                </a:cubicBezTo>
                <a:cubicBezTo>
                  <a:pt x="1628386" y="276210"/>
                  <a:pt x="1624631" y="275093"/>
                  <a:pt x="1620877" y="276210"/>
                </a:cubicBezTo>
                <a:cubicBezTo>
                  <a:pt x="1613367" y="278442"/>
                  <a:pt x="1602103" y="277326"/>
                  <a:pt x="1594594" y="277326"/>
                </a:cubicBezTo>
                <a:cubicBezTo>
                  <a:pt x="1583329" y="278442"/>
                  <a:pt x="1575820" y="275093"/>
                  <a:pt x="1564556" y="276210"/>
                </a:cubicBezTo>
                <a:cubicBezTo>
                  <a:pt x="1549537" y="277326"/>
                  <a:pt x="1553292" y="272861"/>
                  <a:pt x="1545782" y="270628"/>
                </a:cubicBezTo>
                <a:lnTo>
                  <a:pt x="1532304" y="269626"/>
                </a:lnTo>
                <a:lnTo>
                  <a:pt x="1573230" y="268520"/>
                </a:lnTo>
                <a:cubicBezTo>
                  <a:pt x="1584494" y="266288"/>
                  <a:pt x="1595758" y="267404"/>
                  <a:pt x="1603267" y="270753"/>
                </a:cubicBezTo>
                <a:cubicBezTo>
                  <a:pt x="1610777" y="272986"/>
                  <a:pt x="1618286" y="271869"/>
                  <a:pt x="1622041" y="269637"/>
                </a:cubicBezTo>
                <a:cubicBezTo>
                  <a:pt x="1625796" y="266288"/>
                  <a:pt x="1633305" y="266288"/>
                  <a:pt x="1644569" y="266288"/>
                </a:cubicBezTo>
                <a:cubicBezTo>
                  <a:pt x="1667098" y="266288"/>
                  <a:pt x="1689626" y="265171"/>
                  <a:pt x="1712154" y="269637"/>
                </a:cubicBezTo>
                <a:cubicBezTo>
                  <a:pt x="1712154" y="269637"/>
                  <a:pt x="1715909" y="269637"/>
                  <a:pt x="1715909" y="269637"/>
                </a:cubicBezTo>
                <a:cubicBezTo>
                  <a:pt x="1753456" y="268520"/>
                  <a:pt x="1787249" y="271869"/>
                  <a:pt x="1821041" y="271869"/>
                </a:cubicBezTo>
                <a:cubicBezTo>
                  <a:pt x="1828551" y="271869"/>
                  <a:pt x="1832305" y="271869"/>
                  <a:pt x="1832305" y="269637"/>
                </a:cubicBezTo>
                <a:lnTo>
                  <a:pt x="1836115" y="268787"/>
                </a:lnTo>
                <a:lnTo>
                  <a:pt x="1827387" y="273977"/>
                </a:lnTo>
                <a:cubicBezTo>
                  <a:pt x="1819877" y="273977"/>
                  <a:pt x="1808613" y="273977"/>
                  <a:pt x="1797349" y="273977"/>
                </a:cubicBezTo>
                <a:cubicBezTo>
                  <a:pt x="1789839" y="273977"/>
                  <a:pt x="1786084" y="273977"/>
                  <a:pt x="1786084" y="276210"/>
                </a:cubicBezTo>
                <a:cubicBezTo>
                  <a:pt x="1786084" y="278442"/>
                  <a:pt x="1789839" y="277326"/>
                  <a:pt x="1797349" y="277326"/>
                </a:cubicBezTo>
                <a:cubicBezTo>
                  <a:pt x="1801103" y="277326"/>
                  <a:pt x="1808613" y="278442"/>
                  <a:pt x="1812368" y="276210"/>
                </a:cubicBezTo>
                <a:cubicBezTo>
                  <a:pt x="1819877" y="275093"/>
                  <a:pt x="1827387" y="275093"/>
                  <a:pt x="1831141" y="276210"/>
                </a:cubicBezTo>
                <a:cubicBezTo>
                  <a:pt x="1842405" y="277326"/>
                  <a:pt x="1853669" y="277326"/>
                  <a:pt x="1861179" y="277326"/>
                </a:cubicBezTo>
                <a:cubicBezTo>
                  <a:pt x="1868689" y="277326"/>
                  <a:pt x="1876198" y="278442"/>
                  <a:pt x="1879953" y="279559"/>
                </a:cubicBezTo>
                <a:cubicBezTo>
                  <a:pt x="1898726" y="284024"/>
                  <a:pt x="1917500" y="288489"/>
                  <a:pt x="1925009" y="296303"/>
                </a:cubicBezTo>
                <a:cubicBezTo>
                  <a:pt x="1917500" y="297419"/>
                  <a:pt x="1913745" y="297419"/>
                  <a:pt x="1909990" y="297419"/>
                </a:cubicBezTo>
                <a:cubicBezTo>
                  <a:pt x="1887462" y="297419"/>
                  <a:pt x="1868689" y="297419"/>
                  <a:pt x="1849915" y="297419"/>
                </a:cubicBezTo>
                <a:cubicBezTo>
                  <a:pt x="1842405" y="296303"/>
                  <a:pt x="1834896" y="298536"/>
                  <a:pt x="1831141" y="300768"/>
                </a:cubicBezTo>
                <a:cubicBezTo>
                  <a:pt x="1853669" y="300768"/>
                  <a:pt x="1876198" y="300768"/>
                  <a:pt x="1898726" y="300768"/>
                </a:cubicBezTo>
                <a:cubicBezTo>
                  <a:pt x="1921254" y="300768"/>
                  <a:pt x="1943783" y="301885"/>
                  <a:pt x="1966311" y="300768"/>
                </a:cubicBezTo>
                <a:cubicBezTo>
                  <a:pt x="1988840" y="299652"/>
                  <a:pt x="2007613" y="303001"/>
                  <a:pt x="2030142" y="303001"/>
                </a:cubicBezTo>
                <a:cubicBezTo>
                  <a:pt x="2060179" y="303001"/>
                  <a:pt x="2090217" y="303001"/>
                  <a:pt x="2120255" y="303001"/>
                </a:cubicBezTo>
                <a:cubicBezTo>
                  <a:pt x="2131519" y="303001"/>
                  <a:pt x="2139029" y="305234"/>
                  <a:pt x="2146538" y="304117"/>
                </a:cubicBezTo>
                <a:cubicBezTo>
                  <a:pt x="2172821" y="301885"/>
                  <a:pt x="2199104" y="303001"/>
                  <a:pt x="2221632" y="297419"/>
                </a:cubicBezTo>
                <a:cubicBezTo>
                  <a:pt x="2225387" y="296303"/>
                  <a:pt x="2229142" y="297419"/>
                  <a:pt x="2229142" y="299652"/>
                </a:cubicBezTo>
                <a:cubicBezTo>
                  <a:pt x="2229142" y="300768"/>
                  <a:pt x="2225387" y="303001"/>
                  <a:pt x="2232897" y="305234"/>
                </a:cubicBezTo>
                <a:cubicBezTo>
                  <a:pt x="2270444" y="305234"/>
                  <a:pt x="2270444" y="305234"/>
                  <a:pt x="2289217" y="308582"/>
                </a:cubicBezTo>
                <a:cubicBezTo>
                  <a:pt x="2229142" y="309699"/>
                  <a:pt x="2172821" y="307466"/>
                  <a:pt x="2116500" y="310815"/>
                </a:cubicBezTo>
                <a:cubicBezTo>
                  <a:pt x="2093972" y="311931"/>
                  <a:pt x="2071444" y="313048"/>
                  <a:pt x="2037651" y="313048"/>
                </a:cubicBezTo>
                <a:cubicBezTo>
                  <a:pt x="2056425" y="315280"/>
                  <a:pt x="2067689" y="318629"/>
                  <a:pt x="2078953" y="318629"/>
                </a:cubicBezTo>
                <a:cubicBezTo>
                  <a:pt x="2097727" y="317513"/>
                  <a:pt x="2116500" y="320862"/>
                  <a:pt x="2131519" y="315280"/>
                </a:cubicBezTo>
                <a:cubicBezTo>
                  <a:pt x="2135274" y="314164"/>
                  <a:pt x="2142783" y="314164"/>
                  <a:pt x="2150293" y="314164"/>
                </a:cubicBezTo>
                <a:cubicBezTo>
                  <a:pt x="2187840" y="314164"/>
                  <a:pt x="2229142" y="314164"/>
                  <a:pt x="2270444" y="314164"/>
                </a:cubicBezTo>
                <a:cubicBezTo>
                  <a:pt x="2281708" y="314164"/>
                  <a:pt x="2292972" y="315280"/>
                  <a:pt x="2304236" y="318629"/>
                </a:cubicBezTo>
                <a:cubicBezTo>
                  <a:pt x="2277953" y="317513"/>
                  <a:pt x="2259180" y="319745"/>
                  <a:pt x="2236651" y="320862"/>
                </a:cubicBezTo>
                <a:cubicBezTo>
                  <a:pt x="2229142" y="320862"/>
                  <a:pt x="2217878" y="321978"/>
                  <a:pt x="2206614" y="321978"/>
                </a:cubicBezTo>
                <a:cubicBezTo>
                  <a:pt x="2195349" y="321978"/>
                  <a:pt x="2195349" y="323094"/>
                  <a:pt x="2202859" y="327560"/>
                </a:cubicBezTo>
                <a:cubicBezTo>
                  <a:pt x="2210368" y="328676"/>
                  <a:pt x="2217878" y="327560"/>
                  <a:pt x="2217878" y="330908"/>
                </a:cubicBezTo>
                <a:cubicBezTo>
                  <a:pt x="2214123" y="333141"/>
                  <a:pt x="2206614" y="332025"/>
                  <a:pt x="2202859" y="332025"/>
                </a:cubicBezTo>
                <a:cubicBezTo>
                  <a:pt x="2202859" y="332025"/>
                  <a:pt x="2199104" y="332025"/>
                  <a:pt x="2199104" y="332025"/>
                </a:cubicBezTo>
                <a:cubicBezTo>
                  <a:pt x="2195349" y="334257"/>
                  <a:pt x="2202859" y="334257"/>
                  <a:pt x="2206614" y="334257"/>
                </a:cubicBezTo>
                <a:cubicBezTo>
                  <a:pt x="2217878" y="334257"/>
                  <a:pt x="2232897" y="334257"/>
                  <a:pt x="2247915" y="334257"/>
                </a:cubicBezTo>
                <a:cubicBezTo>
                  <a:pt x="2251670" y="334257"/>
                  <a:pt x="2255425" y="334257"/>
                  <a:pt x="2255425" y="335374"/>
                </a:cubicBezTo>
                <a:cubicBezTo>
                  <a:pt x="2255425" y="337606"/>
                  <a:pt x="2259180" y="339839"/>
                  <a:pt x="2251670" y="339839"/>
                </a:cubicBezTo>
                <a:cubicBezTo>
                  <a:pt x="2240406" y="338722"/>
                  <a:pt x="2232897" y="342071"/>
                  <a:pt x="2229142" y="340955"/>
                </a:cubicBezTo>
                <a:cubicBezTo>
                  <a:pt x="2217878" y="338722"/>
                  <a:pt x="2202859" y="340955"/>
                  <a:pt x="2191595" y="338722"/>
                </a:cubicBezTo>
                <a:cubicBezTo>
                  <a:pt x="2187840" y="337606"/>
                  <a:pt x="2184085" y="337606"/>
                  <a:pt x="2184085" y="335374"/>
                </a:cubicBezTo>
                <a:cubicBezTo>
                  <a:pt x="2176576" y="335374"/>
                  <a:pt x="2172821" y="336490"/>
                  <a:pt x="2165312" y="335374"/>
                </a:cubicBezTo>
                <a:cubicBezTo>
                  <a:pt x="2165312" y="332025"/>
                  <a:pt x="2165312" y="329792"/>
                  <a:pt x="2165312" y="326443"/>
                </a:cubicBezTo>
                <a:cubicBezTo>
                  <a:pt x="2139029" y="327560"/>
                  <a:pt x="2116500" y="323094"/>
                  <a:pt x="2090217" y="324211"/>
                </a:cubicBezTo>
                <a:cubicBezTo>
                  <a:pt x="2090217" y="324211"/>
                  <a:pt x="2086462" y="324211"/>
                  <a:pt x="2086462" y="324211"/>
                </a:cubicBezTo>
                <a:cubicBezTo>
                  <a:pt x="2067689" y="319745"/>
                  <a:pt x="2052670" y="325327"/>
                  <a:pt x="2037651" y="324211"/>
                </a:cubicBezTo>
                <a:cubicBezTo>
                  <a:pt x="2033896" y="324211"/>
                  <a:pt x="2030142" y="325327"/>
                  <a:pt x="2026387" y="326443"/>
                </a:cubicBezTo>
                <a:cubicBezTo>
                  <a:pt x="2033896" y="327560"/>
                  <a:pt x="2041406" y="327560"/>
                  <a:pt x="2048915" y="327560"/>
                </a:cubicBezTo>
                <a:cubicBezTo>
                  <a:pt x="2052670" y="328676"/>
                  <a:pt x="2056425" y="329792"/>
                  <a:pt x="2052670" y="330908"/>
                </a:cubicBezTo>
                <a:cubicBezTo>
                  <a:pt x="2048915" y="333141"/>
                  <a:pt x="2045161" y="334257"/>
                  <a:pt x="2037651" y="334257"/>
                </a:cubicBezTo>
                <a:cubicBezTo>
                  <a:pt x="2011368" y="334257"/>
                  <a:pt x="1985085" y="334257"/>
                  <a:pt x="1958802" y="335374"/>
                </a:cubicBezTo>
                <a:cubicBezTo>
                  <a:pt x="1925009" y="337606"/>
                  <a:pt x="1894972" y="336490"/>
                  <a:pt x="1861179" y="335374"/>
                </a:cubicBezTo>
                <a:cubicBezTo>
                  <a:pt x="1831141" y="335374"/>
                  <a:pt x="1801103" y="337606"/>
                  <a:pt x="1771066" y="334257"/>
                </a:cubicBezTo>
                <a:cubicBezTo>
                  <a:pt x="1767311" y="333141"/>
                  <a:pt x="1763556" y="333141"/>
                  <a:pt x="1759802" y="334257"/>
                </a:cubicBezTo>
                <a:cubicBezTo>
                  <a:pt x="1729764" y="337606"/>
                  <a:pt x="1699726" y="335374"/>
                  <a:pt x="1669688" y="336490"/>
                </a:cubicBezTo>
                <a:cubicBezTo>
                  <a:pt x="1650914" y="336490"/>
                  <a:pt x="1628386" y="335374"/>
                  <a:pt x="1613367" y="333141"/>
                </a:cubicBezTo>
                <a:cubicBezTo>
                  <a:pt x="1594594" y="332025"/>
                  <a:pt x="1575820" y="330908"/>
                  <a:pt x="1560801" y="332025"/>
                </a:cubicBezTo>
                <a:cubicBezTo>
                  <a:pt x="1545782" y="334257"/>
                  <a:pt x="1527009" y="333141"/>
                  <a:pt x="1511990" y="335374"/>
                </a:cubicBezTo>
                <a:cubicBezTo>
                  <a:pt x="1470688" y="342071"/>
                  <a:pt x="1425631" y="345420"/>
                  <a:pt x="1380574" y="345420"/>
                </a:cubicBezTo>
                <a:cubicBezTo>
                  <a:pt x="1354291" y="345420"/>
                  <a:pt x="1331763" y="345420"/>
                  <a:pt x="1305480" y="345420"/>
                </a:cubicBezTo>
                <a:cubicBezTo>
                  <a:pt x="1301725" y="345420"/>
                  <a:pt x="1294216" y="344304"/>
                  <a:pt x="1290461" y="346537"/>
                </a:cubicBezTo>
                <a:cubicBezTo>
                  <a:pt x="1286706" y="348769"/>
                  <a:pt x="1294216" y="351002"/>
                  <a:pt x="1297970" y="351002"/>
                </a:cubicBezTo>
                <a:cubicBezTo>
                  <a:pt x="1312989" y="352118"/>
                  <a:pt x="1324253" y="354351"/>
                  <a:pt x="1339272" y="355467"/>
                </a:cubicBezTo>
                <a:cubicBezTo>
                  <a:pt x="1358046" y="356583"/>
                  <a:pt x="1376820" y="356583"/>
                  <a:pt x="1395593" y="359932"/>
                </a:cubicBezTo>
                <a:cubicBezTo>
                  <a:pt x="1388084" y="361048"/>
                  <a:pt x="1388084" y="363281"/>
                  <a:pt x="1380574" y="363281"/>
                </a:cubicBezTo>
                <a:cubicBezTo>
                  <a:pt x="1365556" y="363281"/>
                  <a:pt x="1354291" y="366630"/>
                  <a:pt x="1343027" y="367746"/>
                </a:cubicBezTo>
                <a:cubicBezTo>
                  <a:pt x="1339272" y="367746"/>
                  <a:pt x="1335518" y="369979"/>
                  <a:pt x="1335518" y="371095"/>
                </a:cubicBezTo>
                <a:cubicBezTo>
                  <a:pt x="1339272" y="373328"/>
                  <a:pt x="1343027" y="372211"/>
                  <a:pt x="1346782" y="372211"/>
                </a:cubicBezTo>
                <a:cubicBezTo>
                  <a:pt x="1350536" y="372211"/>
                  <a:pt x="1354291" y="372211"/>
                  <a:pt x="1361801" y="372211"/>
                </a:cubicBezTo>
                <a:cubicBezTo>
                  <a:pt x="1380574" y="374444"/>
                  <a:pt x="1399348" y="369979"/>
                  <a:pt x="1421876" y="371095"/>
                </a:cubicBezTo>
                <a:cubicBezTo>
                  <a:pt x="1433141" y="371095"/>
                  <a:pt x="1448159" y="371095"/>
                  <a:pt x="1459424" y="371095"/>
                </a:cubicBezTo>
                <a:cubicBezTo>
                  <a:pt x="1470688" y="369979"/>
                  <a:pt x="1478197" y="373328"/>
                  <a:pt x="1493216" y="373328"/>
                </a:cubicBezTo>
                <a:cubicBezTo>
                  <a:pt x="1530763" y="371095"/>
                  <a:pt x="1568311" y="375560"/>
                  <a:pt x="1605858" y="374444"/>
                </a:cubicBezTo>
                <a:cubicBezTo>
                  <a:pt x="1609613" y="374444"/>
                  <a:pt x="1613367" y="374444"/>
                  <a:pt x="1617122" y="375560"/>
                </a:cubicBezTo>
                <a:cubicBezTo>
                  <a:pt x="1620877" y="376677"/>
                  <a:pt x="1624631" y="376677"/>
                  <a:pt x="1624631" y="376677"/>
                </a:cubicBezTo>
                <a:cubicBezTo>
                  <a:pt x="1639650" y="373328"/>
                  <a:pt x="1654669" y="374444"/>
                  <a:pt x="1669688" y="372211"/>
                </a:cubicBezTo>
                <a:cubicBezTo>
                  <a:pt x="1688462" y="369979"/>
                  <a:pt x="1707235" y="368863"/>
                  <a:pt x="1722254" y="374444"/>
                </a:cubicBezTo>
                <a:cubicBezTo>
                  <a:pt x="1726009" y="374444"/>
                  <a:pt x="1726009" y="374444"/>
                  <a:pt x="1729764" y="374444"/>
                </a:cubicBezTo>
                <a:cubicBezTo>
                  <a:pt x="1744783" y="374444"/>
                  <a:pt x="1759802" y="375560"/>
                  <a:pt x="1771066" y="374444"/>
                </a:cubicBezTo>
                <a:cubicBezTo>
                  <a:pt x="1789839" y="374444"/>
                  <a:pt x="1801103" y="377793"/>
                  <a:pt x="1816122" y="376677"/>
                </a:cubicBezTo>
                <a:cubicBezTo>
                  <a:pt x="1834896" y="375560"/>
                  <a:pt x="1853669" y="377793"/>
                  <a:pt x="1876198" y="376677"/>
                </a:cubicBezTo>
                <a:cubicBezTo>
                  <a:pt x="1894972" y="375560"/>
                  <a:pt x="1913745" y="374444"/>
                  <a:pt x="1932519" y="373328"/>
                </a:cubicBezTo>
                <a:cubicBezTo>
                  <a:pt x="1958802" y="371095"/>
                  <a:pt x="1988840" y="369979"/>
                  <a:pt x="2018877" y="368863"/>
                </a:cubicBezTo>
                <a:cubicBezTo>
                  <a:pt x="2041406" y="368863"/>
                  <a:pt x="2060179" y="365514"/>
                  <a:pt x="2086462" y="366630"/>
                </a:cubicBezTo>
                <a:cubicBezTo>
                  <a:pt x="2082708" y="364397"/>
                  <a:pt x="2078953" y="363281"/>
                  <a:pt x="2067689" y="363281"/>
                </a:cubicBezTo>
                <a:cubicBezTo>
                  <a:pt x="2063934" y="363281"/>
                  <a:pt x="2056425" y="363281"/>
                  <a:pt x="2048915" y="363281"/>
                </a:cubicBezTo>
                <a:cubicBezTo>
                  <a:pt x="2026387" y="359932"/>
                  <a:pt x="2000104" y="358816"/>
                  <a:pt x="1977575" y="358816"/>
                </a:cubicBezTo>
                <a:cubicBezTo>
                  <a:pt x="1958802" y="358816"/>
                  <a:pt x="1936274" y="358816"/>
                  <a:pt x="1917500" y="358816"/>
                </a:cubicBezTo>
                <a:cubicBezTo>
                  <a:pt x="1898726" y="358816"/>
                  <a:pt x="1879953" y="359932"/>
                  <a:pt x="1861179" y="364397"/>
                </a:cubicBezTo>
                <a:cubicBezTo>
                  <a:pt x="1857424" y="365514"/>
                  <a:pt x="1849915" y="366630"/>
                  <a:pt x="1842405" y="366630"/>
                </a:cubicBezTo>
                <a:cubicBezTo>
                  <a:pt x="1816122" y="367746"/>
                  <a:pt x="1789839" y="366630"/>
                  <a:pt x="1771066" y="361048"/>
                </a:cubicBezTo>
                <a:cubicBezTo>
                  <a:pt x="1759802" y="358816"/>
                  <a:pt x="1752292" y="358816"/>
                  <a:pt x="1741028" y="359932"/>
                </a:cubicBezTo>
                <a:cubicBezTo>
                  <a:pt x="1726009" y="362165"/>
                  <a:pt x="1714745" y="362165"/>
                  <a:pt x="1699726" y="359932"/>
                </a:cubicBezTo>
                <a:cubicBezTo>
                  <a:pt x="1692216" y="358816"/>
                  <a:pt x="1684707" y="358816"/>
                  <a:pt x="1677198" y="359932"/>
                </a:cubicBezTo>
                <a:cubicBezTo>
                  <a:pt x="1665933" y="362165"/>
                  <a:pt x="1647160" y="359932"/>
                  <a:pt x="1632141" y="363281"/>
                </a:cubicBezTo>
                <a:cubicBezTo>
                  <a:pt x="1628386" y="364397"/>
                  <a:pt x="1613367" y="363281"/>
                  <a:pt x="1605858" y="362165"/>
                </a:cubicBezTo>
                <a:cubicBezTo>
                  <a:pt x="1583329" y="358816"/>
                  <a:pt x="1564556" y="358816"/>
                  <a:pt x="1542028" y="358816"/>
                </a:cubicBezTo>
                <a:cubicBezTo>
                  <a:pt x="1530763" y="358816"/>
                  <a:pt x="1515744" y="359932"/>
                  <a:pt x="1504480" y="357700"/>
                </a:cubicBezTo>
                <a:cubicBezTo>
                  <a:pt x="1500726" y="356583"/>
                  <a:pt x="1496971" y="356583"/>
                  <a:pt x="1493216" y="358816"/>
                </a:cubicBezTo>
                <a:cubicBezTo>
                  <a:pt x="1485706" y="365514"/>
                  <a:pt x="1478197" y="365514"/>
                  <a:pt x="1455669" y="363281"/>
                </a:cubicBezTo>
                <a:cubicBezTo>
                  <a:pt x="1451914" y="362165"/>
                  <a:pt x="1444405" y="362165"/>
                  <a:pt x="1440650" y="359932"/>
                </a:cubicBezTo>
                <a:cubicBezTo>
                  <a:pt x="1451914" y="354351"/>
                  <a:pt x="1470688" y="353234"/>
                  <a:pt x="1493216" y="353234"/>
                </a:cubicBezTo>
                <a:cubicBezTo>
                  <a:pt x="1560801" y="353234"/>
                  <a:pt x="1632141" y="353234"/>
                  <a:pt x="1699726" y="353234"/>
                </a:cubicBezTo>
                <a:cubicBezTo>
                  <a:pt x="1722254" y="353234"/>
                  <a:pt x="1741028" y="349885"/>
                  <a:pt x="1763556" y="351002"/>
                </a:cubicBezTo>
                <a:cubicBezTo>
                  <a:pt x="1767311" y="351002"/>
                  <a:pt x="1771066" y="348769"/>
                  <a:pt x="1774820" y="348769"/>
                </a:cubicBezTo>
                <a:cubicBezTo>
                  <a:pt x="1778575" y="349885"/>
                  <a:pt x="1778575" y="347653"/>
                  <a:pt x="1778575" y="346537"/>
                </a:cubicBezTo>
                <a:cubicBezTo>
                  <a:pt x="1778575" y="346537"/>
                  <a:pt x="1778575" y="345420"/>
                  <a:pt x="1774820" y="345420"/>
                </a:cubicBezTo>
                <a:cubicBezTo>
                  <a:pt x="1767311" y="345420"/>
                  <a:pt x="1763556" y="346537"/>
                  <a:pt x="1759802" y="344304"/>
                </a:cubicBezTo>
                <a:cubicBezTo>
                  <a:pt x="1763556" y="344304"/>
                  <a:pt x="1763556" y="343188"/>
                  <a:pt x="1763556" y="343188"/>
                </a:cubicBezTo>
                <a:cubicBezTo>
                  <a:pt x="1819877" y="344304"/>
                  <a:pt x="1872443" y="342071"/>
                  <a:pt x="1928764" y="345420"/>
                </a:cubicBezTo>
                <a:cubicBezTo>
                  <a:pt x="1947538" y="346537"/>
                  <a:pt x="1966311" y="346537"/>
                  <a:pt x="1985085" y="345420"/>
                </a:cubicBezTo>
                <a:cubicBezTo>
                  <a:pt x="2003859" y="344304"/>
                  <a:pt x="2022632" y="348769"/>
                  <a:pt x="2041406" y="345420"/>
                </a:cubicBezTo>
                <a:cubicBezTo>
                  <a:pt x="2045161" y="345420"/>
                  <a:pt x="2048915" y="345420"/>
                  <a:pt x="2048915" y="345420"/>
                </a:cubicBezTo>
                <a:cubicBezTo>
                  <a:pt x="2060179" y="348769"/>
                  <a:pt x="2075198" y="347653"/>
                  <a:pt x="2090217" y="347653"/>
                </a:cubicBezTo>
                <a:cubicBezTo>
                  <a:pt x="2112746" y="347653"/>
                  <a:pt x="2135274" y="347653"/>
                  <a:pt x="2161557" y="347653"/>
                </a:cubicBezTo>
                <a:cubicBezTo>
                  <a:pt x="2169066" y="347653"/>
                  <a:pt x="2176576" y="348769"/>
                  <a:pt x="2184085" y="349885"/>
                </a:cubicBezTo>
                <a:cubicBezTo>
                  <a:pt x="2195349" y="348769"/>
                  <a:pt x="2202859" y="352118"/>
                  <a:pt x="2214123" y="351002"/>
                </a:cubicBezTo>
                <a:cubicBezTo>
                  <a:pt x="2221632" y="351002"/>
                  <a:pt x="2232897" y="352118"/>
                  <a:pt x="2244161" y="351002"/>
                </a:cubicBezTo>
                <a:cubicBezTo>
                  <a:pt x="2251670" y="351002"/>
                  <a:pt x="2259180" y="352118"/>
                  <a:pt x="2262935" y="354351"/>
                </a:cubicBezTo>
                <a:cubicBezTo>
                  <a:pt x="2262935" y="355467"/>
                  <a:pt x="2262935" y="356583"/>
                  <a:pt x="2259180" y="356583"/>
                </a:cubicBezTo>
                <a:cubicBezTo>
                  <a:pt x="2232897" y="357700"/>
                  <a:pt x="2202859" y="357700"/>
                  <a:pt x="2184085" y="351002"/>
                </a:cubicBezTo>
                <a:cubicBezTo>
                  <a:pt x="2165312" y="349885"/>
                  <a:pt x="2150293" y="354351"/>
                  <a:pt x="2131519" y="353234"/>
                </a:cubicBezTo>
                <a:cubicBezTo>
                  <a:pt x="2135274" y="356583"/>
                  <a:pt x="2131519" y="357700"/>
                  <a:pt x="2120255" y="357700"/>
                </a:cubicBezTo>
                <a:cubicBezTo>
                  <a:pt x="2112746" y="357700"/>
                  <a:pt x="2108991" y="357700"/>
                  <a:pt x="2105236" y="357700"/>
                </a:cubicBezTo>
                <a:cubicBezTo>
                  <a:pt x="2105236" y="358816"/>
                  <a:pt x="2105236" y="359932"/>
                  <a:pt x="2105236" y="361048"/>
                </a:cubicBezTo>
                <a:cubicBezTo>
                  <a:pt x="2112746" y="361048"/>
                  <a:pt x="2120255" y="361048"/>
                  <a:pt x="2124010" y="361048"/>
                </a:cubicBezTo>
                <a:cubicBezTo>
                  <a:pt x="2131519" y="361048"/>
                  <a:pt x="2135274" y="361048"/>
                  <a:pt x="2139029" y="361048"/>
                </a:cubicBezTo>
                <a:cubicBezTo>
                  <a:pt x="2142783" y="361048"/>
                  <a:pt x="2150293" y="359932"/>
                  <a:pt x="2150293" y="362165"/>
                </a:cubicBezTo>
                <a:cubicBezTo>
                  <a:pt x="2154047" y="365514"/>
                  <a:pt x="2146538" y="364397"/>
                  <a:pt x="2139029" y="365514"/>
                </a:cubicBezTo>
                <a:cubicBezTo>
                  <a:pt x="2135274" y="366630"/>
                  <a:pt x="2139029" y="367746"/>
                  <a:pt x="2139029" y="368863"/>
                </a:cubicBezTo>
                <a:cubicBezTo>
                  <a:pt x="2146538" y="372211"/>
                  <a:pt x="2157802" y="372211"/>
                  <a:pt x="2169066" y="373328"/>
                </a:cubicBezTo>
                <a:cubicBezTo>
                  <a:pt x="2195349" y="373328"/>
                  <a:pt x="2221632" y="369979"/>
                  <a:pt x="2244161" y="371095"/>
                </a:cubicBezTo>
                <a:cubicBezTo>
                  <a:pt x="2259180" y="371095"/>
                  <a:pt x="2277953" y="372211"/>
                  <a:pt x="2289217" y="369979"/>
                </a:cubicBezTo>
                <a:cubicBezTo>
                  <a:pt x="2307991" y="367746"/>
                  <a:pt x="2326765" y="368863"/>
                  <a:pt x="2345538" y="368863"/>
                </a:cubicBezTo>
                <a:cubicBezTo>
                  <a:pt x="2360557" y="368863"/>
                  <a:pt x="2379331" y="366630"/>
                  <a:pt x="2398105" y="371095"/>
                </a:cubicBezTo>
                <a:cubicBezTo>
                  <a:pt x="2409369" y="368863"/>
                  <a:pt x="2424388" y="371095"/>
                  <a:pt x="2431897" y="373328"/>
                </a:cubicBezTo>
                <a:cubicBezTo>
                  <a:pt x="2443161" y="375560"/>
                  <a:pt x="2458180" y="373328"/>
                  <a:pt x="2469444" y="376677"/>
                </a:cubicBezTo>
                <a:cubicBezTo>
                  <a:pt x="2473199" y="377793"/>
                  <a:pt x="2488218" y="377793"/>
                  <a:pt x="2495727" y="375560"/>
                </a:cubicBezTo>
                <a:cubicBezTo>
                  <a:pt x="2514501" y="372211"/>
                  <a:pt x="2537029" y="372211"/>
                  <a:pt x="2559558" y="372211"/>
                </a:cubicBezTo>
                <a:cubicBezTo>
                  <a:pt x="2593350" y="372211"/>
                  <a:pt x="2630897" y="372211"/>
                  <a:pt x="2664690" y="372211"/>
                </a:cubicBezTo>
                <a:cubicBezTo>
                  <a:pt x="2672199" y="372211"/>
                  <a:pt x="2679709" y="372211"/>
                  <a:pt x="2687218" y="374444"/>
                </a:cubicBezTo>
                <a:cubicBezTo>
                  <a:pt x="2690973" y="375560"/>
                  <a:pt x="2702237" y="375560"/>
                  <a:pt x="2702237" y="374444"/>
                </a:cubicBezTo>
                <a:cubicBezTo>
                  <a:pt x="2709747" y="372211"/>
                  <a:pt x="2721011" y="373328"/>
                  <a:pt x="2732275" y="372211"/>
                </a:cubicBezTo>
                <a:cubicBezTo>
                  <a:pt x="2743539" y="372211"/>
                  <a:pt x="2758558" y="372211"/>
                  <a:pt x="2773577" y="372211"/>
                </a:cubicBezTo>
                <a:cubicBezTo>
                  <a:pt x="2784841" y="372211"/>
                  <a:pt x="2784841" y="372211"/>
                  <a:pt x="2781086" y="368863"/>
                </a:cubicBezTo>
                <a:cubicBezTo>
                  <a:pt x="2777332" y="365514"/>
                  <a:pt x="2777332" y="365514"/>
                  <a:pt x="2788596" y="364397"/>
                </a:cubicBezTo>
                <a:cubicBezTo>
                  <a:pt x="2796105" y="364397"/>
                  <a:pt x="2803615" y="366630"/>
                  <a:pt x="2811124" y="366630"/>
                </a:cubicBezTo>
                <a:cubicBezTo>
                  <a:pt x="2837407" y="365514"/>
                  <a:pt x="2863690" y="369979"/>
                  <a:pt x="2889973" y="368863"/>
                </a:cubicBezTo>
                <a:cubicBezTo>
                  <a:pt x="2912502" y="368863"/>
                  <a:pt x="2938785" y="368863"/>
                  <a:pt x="2961313" y="368863"/>
                </a:cubicBezTo>
                <a:cubicBezTo>
                  <a:pt x="2976332" y="368863"/>
                  <a:pt x="2991351" y="367746"/>
                  <a:pt x="3002615" y="372211"/>
                </a:cubicBezTo>
                <a:cubicBezTo>
                  <a:pt x="3002615" y="373328"/>
                  <a:pt x="3010124" y="372211"/>
                  <a:pt x="3013879" y="372211"/>
                </a:cubicBezTo>
                <a:cubicBezTo>
                  <a:pt x="3021389" y="372211"/>
                  <a:pt x="3021389" y="373328"/>
                  <a:pt x="3025143" y="375560"/>
                </a:cubicBezTo>
                <a:cubicBezTo>
                  <a:pt x="3036407" y="381142"/>
                  <a:pt x="3058936" y="381142"/>
                  <a:pt x="3073955" y="376677"/>
                </a:cubicBezTo>
                <a:cubicBezTo>
                  <a:pt x="3077709" y="375560"/>
                  <a:pt x="3085219" y="374444"/>
                  <a:pt x="3085219" y="373328"/>
                </a:cubicBezTo>
                <a:cubicBezTo>
                  <a:pt x="3085219" y="371095"/>
                  <a:pt x="3088974" y="371095"/>
                  <a:pt x="3096483" y="371095"/>
                </a:cubicBezTo>
                <a:cubicBezTo>
                  <a:pt x="3115257" y="371095"/>
                  <a:pt x="3134030" y="371095"/>
                  <a:pt x="3149049" y="369979"/>
                </a:cubicBezTo>
                <a:cubicBezTo>
                  <a:pt x="3160313" y="368863"/>
                  <a:pt x="3175332" y="368863"/>
                  <a:pt x="3190351" y="368863"/>
                </a:cubicBezTo>
                <a:cubicBezTo>
                  <a:pt x="3205370" y="367746"/>
                  <a:pt x="3216634" y="369979"/>
                  <a:pt x="3227898" y="373328"/>
                </a:cubicBezTo>
                <a:cubicBezTo>
                  <a:pt x="3231653" y="374444"/>
                  <a:pt x="3231653" y="374444"/>
                  <a:pt x="3235408" y="374444"/>
                </a:cubicBezTo>
                <a:cubicBezTo>
                  <a:pt x="3250427" y="374444"/>
                  <a:pt x="3261691" y="377793"/>
                  <a:pt x="3272955" y="377793"/>
                </a:cubicBezTo>
                <a:cubicBezTo>
                  <a:pt x="3284219" y="378909"/>
                  <a:pt x="3299238" y="377793"/>
                  <a:pt x="3314257" y="380026"/>
                </a:cubicBezTo>
                <a:close/>
              </a:path>
            </a:pathLst>
          </a:custGeom>
          <a:solidFill>
            <a:schemeClr val="accent4"/>
          </a:solidFill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8000" rIns="108000" anchor="ctr">
            <a:noAutofit/>
          </a:bodyPr>
          <a:lstStyle/>
          <a:p>
            <a:pPr algn="ctr" defTabSz="914400" latinLnBrk="1">
              <a:spcBef>
                <a:spcPct val="0"/>
              </a:spcBef>
            </a:pPr>
            <a:endParaRPr lang="en-US" sz="480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287" name="Text Placeholder 2"/>
          <p:cNvSpPr txBox="1">
            <a:spLocks/>
          </p:cNvSpPr>
          <p:nvPr/>
        </p:nvSpPr>
        <p:spPr>
          <a:xfrm rot="20570281">
            <a:off x="1205631" y="2747630"/>
            <a:ext cx="4145434" cy="287923"/>
          </a:xfrm>
          <a:prstGeom prst="rect">
            <a:avLst/>
          </a:prstGeom>
          <a:noFill/>
        </p:spPr>
        <p:txBody>
          <a:bodyPr lIns="216000"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kern="12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Arial" pitchFamily="34" charset="0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Easy to change colors, photos and Text.</a:t>
            </a:r>
          </a:p>
        </p:txBody>
      </p:sp>
    </p:spTree>
    <p:extLst>
      <p:ext uri="{BB962C8B-B14F-4D97-AF65-F5344CB8AC3E}">
        <p14:creationId xmlns:p14="http://schemas.microsoft.com/office/powerpoint/2010/main" val="301322761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805C27A5-EC40-45EC-B468-4B0FB5E052CD}"/>
              </a:ext>
            </a:extLst>
          </p:cNvPr>
          <p:cNvSpPr txBox="1"/>
          <p:nvPr/>
        </p:nvSpPr>
        <p:spPr>
          <a:xfrm>
            <a:off x="614343" y="1847036"/>
            <a:ext cx="1890731" cy="3785652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Reports and Presentations with our Templates. 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grpSp>
        <p:nvGrpSpPr>
          <p:cNvPr id="19" name="Group 3">
            <a:extLst>
              <a:ext uri="{FF2B5EF4-FFF2-40B4-BE49-F238E27FC236}">
                <a16:creationId xmlns="" xmlns:a16="http://schemas.microsoft.com/office/drawing/2014/main" id="{514FAEF4-D26D-4944-AA92-39D71C85B41F}"/>
              </a:ext>
            </a:extLst>
          </p:cNvPr>
          <p:cNvGrpSpPr/>
          <p:nvPr/>
        </p:nvGrpSpPr>
        <p:grpSpPr>
          <a:xfrm>
            <a:off x="10042526" y="2202806"/>
            <a:ext cx="1555749" cy="1696532"/>
            <a:chOff x="7533064" y="2279649"/>
            <a:chExt cx="1339200" cy="1696532"/>
          </a:xfrm>
        </p:grpSpPr>
        <p:sp>
          <p:nvSpPr>
            <p:cNvPr id="20" name="Rectangle 11">
              <a:extLst>
                <a:ext uri="{FF2B5EF4-FFF2-40B4-BE49-F238E27FC236}">
                  <a16:creationId xmlns="" xmlns:a16="http://schemas.microsoft.com/office/drawing/2014/main" id="{D1ABA657-0ECC-4575-AC27-1DA696F1159C}"/>
                </a:ext>
              </a:extLst>
            </p:cNvPr>
            <p:cNvSpPr/>
            <p:nvPr/>
          </p:nvSpPr>
          <p:spPr>
            <a:xfrm>
              <a:off x="7533064" y="2279649"/>
              <a:ext cx="133920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8EB0F177-2A58-4157-AB33-E27DB5B293FF}"/>
                </a:ext>
              </a:extLst>
            </p:cNvPr>
            <p:cNvSpPr txBox="1"/>
            <p:nvPr/>
          </p:nvSpPr>
          <p:spPr>
            <a:xfrm>
              <a:off x="7533064" y="2591186"/>
              <a:ext cx="1339200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Easy to change colors, photos and text.</a:t>
              </a:r>
            </a:p>
          </p:txBody>
        </p:sp>
      </p:grpSp>
      <p:grpSp>
        <p:nvGrpSpPr>
          <p:cNvPr id="22" name="Group 24">
            <a:extLst>
              <a:ext uri="{FF2B5EF4-FFF2-40B4-BE49-F238E27FC236}">
                <a16:creationId xmlns="" xmlns:a16="http://schemas.microsoft.com/office/drawing/2014/main" id="{25CC7A57-B08C-47EA-A15A-B576C2AFB875}"/>
              </a:ext>
            </a:extLst>
          </p:cNvPr>
          <p:cNvGrpSpPr/>
          <p:nvPr/>
        </p:nvGrpSpPr>
        <p:grpSpPr>
          <a:xfrm>
            <a:off x="7253039" y="4438448"/>
            <a:ext cx="1576636" cy="1696532"/>
            <a:chOff x="7533064" y="2279649"/>
            <a:chExt cx="1339200" cy="1696532"/>
          </a:xfrm>
        </p:grpSpPr>
        <p:sp>
          <p:nvSpPr>
            <p:cNvPr id="23" name="Rectangle 25">
              <a:extLst>
                <a:ext uri="{FF2B5EF4-FFF2-40B4-BE49-F238E27FC236}">
                  <a16:creationId xmlns="" xmlns:a16="http://schemas.microsoft.com/office/drawing/2014/main" id="{07E8DA49-0B5E-4A0A-B884-4E57E9097B1D}"/>
                </a:ext>
              </a:extLst>
            </p:cNvPr>
            <p:cNvSpPr/>
            <p:nvPr/>
          </p:nvSpPr>
          <p:spPr>
            <a:xfrm>
              <a:off x="7533064" y="2279649"/>
              <a:ext cx="133920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E642F70C-6D80-4CB5-A9E1-15B45D6CB71D}"/>
                </a:ext>
              </a:extLst>
            </p:cNvPr>
            <p:cNvSpPr txBox="1"/>
            <p:nvPr/>
          </p:nvSpPr>
          <p:spPr>
            <a:xfrm>
              <a:off x="7533064" y="2591186"/>
              <a:ext cx="1339200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Easy to change colors, photos and text.</a:t>
              </a:r>
            </a:p>
          </p:txBody>
        </p:sp>
      </p:grpSp>
      <p:sp>
        <p:nvSpPr>
          <p:cNvPr id="2" name="직사각형 1">
            <a:extLst>
              <a:ext uri="{FF2B5EF4-FFF2-40B4-BE49-F238E27FC236}">
                <a16:creationId xmlns="" xmlns:a16="http://schemas.microsoft.com/office/drawing/2014/main" id="{069A9EE2-4A33-45C6-A065-ED8A403D462D}"/>
              </a:ext>
            </a:extLst>
          </p:cNvPr>
          <p:cNvSpPr/>
          <p:nvPr/>
        </p:nvSpPr>
        <p:spPr>
          <a:xfrm>
            <a:off x="614344" y="546197"/>
            <a:ext cx="250033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Images &amp; </a:t>
            </a:r>
            <a:b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</a:br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Contents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98901086-44B5-45A2-9B39-A1DF9B0B1948}"/>
              </a:ext>
            </a:extLst>
          </p:cNvPr>
          <p:cNvSpPr/>
          <p:nvPr/>
        </p:nvSpPr>
        <p:spPr>
          <a:xfrm>
            <a:off x="7253039" y="546197"/>
            <a:ext cx="356736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Quality </a:t>
            </a:r>
            <a:r>
              <a:rPr lang="en-US" altLang="ko-KR" sz="2800" dirty="0">
                <a:solidFill>
                  <a:schemeClr val="accent1"/>
                </a:solidFill>
                <a:cs typeface="Arial" pitchFamily="34" charset="0"/>
              </a:rPr>
              <a:t>Professional </a:t>
            </a:r>
            <a:endParaRPr lang="ko-KR" altLang="en-US" sz="2800" dirty="0">
              <a:solidFill>
                <a:schemeClr val="accent1"/>
              </a:solidFill>
              <a:cs typeface="Arial" pitchFamily="34" charset="0"/>
            </a:endParaRPr>
          </a:p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PPT </a:t>
            </a:r>
            <a:r>
              <a:rPr lang="en-US" altLang="ko-KR" sz="2800" dirty="0">
                <a:solidFill>
                  <a:schemeClr val="accent1"/>
                </a:solidFill>
                <a:cs typeface="Arial" pitchFamily="34" charset="0"/>
              </a:rPr>
              <a:t>Presentation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28708655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>
            <a:extLst>
              <a:ext uri="{FF2B5EF4-FFF2-40B4-BE49-F238E27FC236}">
                <a16:creationId xmlns="" xmlns:a16="http://schemas.microsoft.com/office/drawing/2014/main" id="{E2CA0E82-2441-44FE-8F27-09C0DA108D39}"/>
              </a:ext>
            </a:extLst>
          </p:cNvPr>
          <p:cNvGrpSpPr/>
          <p:nvPr/>
        </p:nvGrpSpPr>
        <p:grpSpPr>
          <a:xfrm>
            <a:off x="5698556" y="5073938"/>
            <a:ext cx="794889" cy="906071"/>
            <a:chOff x="5698556" y="5073938"/>
            <a:chExt cx="794889" cy="906071"/>
          </a:xfrm>
          <a:solidFill>
            <a:schemeClr val="accent4">
              <a:lumMod val="50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" name="Rectangle 27">
              <a:extLst>
                <a:ext uri="{FF2B5EF4-FFF2-40B4-BE49-F238E27FC236}">
                  <a16:creationId xmlns="" xmlns:a16="http://schemas.microsoft.com/office/drawing/2014/main" id="{4EE1C2E6-D416-4F3A-BD85-5FE894C2F954}"/>
                </a:ext>
              </a:extLst>
            </p:cNvPr>
            <p:cNvSpPr/>
            <p:nvPr/>
          </p:nvSpPr>
          <p:spPr>
            <a:xfrm>
              <a:off x="5818382" y="5115913"/>
              <a:ext cx="93406" cy="50405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Rectangle 28">
              <a:extLst>
                <a:ext uri="{FF2B5EF4-FFF2-40B4-BE49-F238E27FC236}">
                  <a16:creationId xmlns="" xmlns:a16="http://schemas.microsoft.com/office/drawing/2014/main" id="{82819A47-4E13-4170-AF8C-9EF976F71932}"/>
                </a:ext>
              </a:extLst>
            </p:cNvPr>
            <p:cNvSpPr/>
            <p:nvPr/>
          </p:nvSpPr>
          <p:spPr>
            <a:xfrm>
              <a:off x="6274251" y="5073938"/>
              <a:ext cx="93406" cy="50405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Rounded Rectangle 26">
              <a:extLst>
                <a:ext uri="{FF2B5EF4-FFF2-40B4-BE49-F238E27FC236}">
                  <a16:creationId xmlns="" xmlns:a16="http://schemas.microsoft.com/office/drawing/2014/main" id="{D98DCD4A-7BF8-4A56-BD5A-6F34E539713E}"/>
                </a:ext>
              </a:extLst>
            </p:cNvPr>
            <p:cNvSpPr/>
            <p:nvPr/>
          </p:nvSpPr>
          <p:spPr>
            <a:xfrm>
              <a:off x="5698556" y="5475953"/>
              <a:ext cx="794889" cy="504056"/>
            </a:xfrm>
            <a:prstGeom prst="roundRect">
              <a:avLst>
                <a:gd name="adj" fmla="val 133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7" name="Freeform 8">
            <a:extLst>
              <a:ext uri="{FF2B5EF4-FFF2-40B4-BE49-F238E27FC236}">
                <a16:creationId xmlns="" xmlns:a16="http://schemas.microsoft.com/office/drawing/2014/main" id="{B099C760-2C5A-43D0-8B16-45018B6A3CAD}"/>
              </a:ext>
            </a:extLst>
          </p:cNvPr>
          <p:cNvSpPr>
            <a:spLocks noChangeAspect="1"/>
          </p:cNvSpPr>
          <p:nvPr/>
        </p:nvSpPr>
        <p:spPr>
          <a:xfrm flipH="1">
            <a:off x="2577344" y="1462636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" name="Freeform 4">
            <a:extLst>
              <a:ext uri="{FF2B5EF4-FFF2-40B4-BE49-F238E27FC236}">
                <a16:creationId xmlns="" xmlns:a16="http://schemas.microsoft.com/office/drawing/2014/main" id="{35A2499F-6322-470C-A502-4313106AF4EC}"/>
              </a:ext>
            </a:extLst>
          </p:cNvPr>
          <p:cNvSpPr>
            <a:spLocks noChangeAspect="1"/>
          </p:cNvSpPr>
          <p:nvPr/>
        </p:nvSpPr>
        <p:spPr>
          <a:xfrm flipH="1">
            <a:off x="6192067" y="1551638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9" name="Freeform 7">
            <a:extLst>
              <a:ext uri="{FF2B5EF4-FFF2-40B4-BE49-F238E27FC236}">
                <a16:creationId xmlns="" xmlns:a16="http://schemas.microsoft.com/office/drawing/2014/main" id="{21E5E3A5-58B8-4CD6-AAD0-9742768BDBA6}"/>
              </a:ext>
            </a:extLst>
          </p:cNvPr>
          <p:cNvSpPr>
            <a:spLocks noChangeAspect="1"/>
          </p:cNvSpPr>
          <p:nvPr/>
        </p:nvSpPr>
        <p:spPr>
          <a:xfrm flipH="1">
            <a:off x="3401964" y="2630095"/>
            <a:ext cx="2232248" cy="120269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Freeform 2">
            <a:extLst>
              <a:ext uri="{FF2B5EF4-FFF2-40B4-BE49-F238E27FC236}">
                <a16:creationId xmlns="" xmlns:a16="http://schemas.microsoft.com/office/drawing/2014/main" id="{BE078D82-032E-405D-BF27-8E0DF95CBC77}"/>
              </a:ext>
            </a:extLst>
          </p:cNvPr>
          <p:cNvSpPr>
            <a:spLocks noChangeAspect="1"/>
          </p:cNvSpPr>
          <p:nvPr/>
        </p:nvSpPr>
        <p:spPr>
          <a:xfrm flipH="1">
            <a:off x="5999934" y="1716706"/>
            <a:ext cx="2232248" cy="120269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="" xmlns:a16="http://schemas.microsoft.com/office/drawing/2014/main" id="{8A26B3FD-023F-4EE6-A5FB-D2FDF3D07D45}"/>
              </a:ext>
            </a:extLst>
          </p:cNvPr>
          <p:cNvSpPr/>
          <p:nvPr/>
        </p:nvSpPr>
        <p:spPr>
          <a:xfrm>
            <a:off x="3693447" y="4423172"/>
            <a:ext cx="1400545" cy="853193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4043EF7C-0F55-4BBC-A3E6-C92E9957D7CD}"/>
              </a:ext>
            </a:extLst>
          </p:cNvPr>
          <p:cNvGrpSpPr/>
          <p:nvPr/>
        </p:nvGrpSpPr>
        <p:grpSpPr>
          <a:xfrm>
            <a:off x="4749532" y="2273669"/>
            <a:ext cx="2686975" cy="2849247"/>
            <a:chOff x="4749532" y="2273669"/>
            <a:chExt cx="2686975" cy="2849247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12" name="Group 21">
              <a:extLst>
                <a:ext uri="{FF2B5EF4-FFF2-40B4-BE49-F238E27FC236}">
                  <a16:creationId xmlns="" xmlns:a16="http://schemas.microsoft.com/office/drawing/2014/main" id="{D7A2D563-EAE4-4760-843E-9FC7837A45BF}"/>
                </a:ext>
              </a:extLst>
            </p:cNvPr>
            <p:cNvGrpSpPr/>
            <p:nvPr/>
          </p:nvGrpSpPr>
          <p:grpSpPr>
            <a:xfrm>
              <a:off x="4749532" y="2273669"/>
              <a:ext cx="2248956" cy="2842245"/>
              <a:chOff x="3225532" y="1666875"/>
              <a:chExt cx="2248956" cy="2842245"/>
            </a:xfrm>
          </p:grpSpPr>
          <p:sp>
            <p:nvSpPr>
              <p:cNvPr id="13" name="Teardrop 6">
                <a:extLst>
                  <a:ext uri="{FF2B5EF4-FFF2-40B4-BE49-F238E27FC236}">
                    <a16:creationId xmlns="" xmlns:a16="http://schemas.microsoft.com/office/drawing/2014/main" id="{81A5C481-0C76-4FEE-AEEF-C42308EE0A72}"/>
                  </a:ext>
                </a:extLst>
              </p:cNvPr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="" xmlns:a16="http://schemas.microsoft.com/office/drawing/2014/main" id="{4F7B611C-52C2-4343-A614-05F6B71278C2}"/>
                  </a:ext>
                </a:extLst>
              </p:cNvPr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="" xmlns:a16="http://schemas.microsoft.com/office/drawing/2014/main" id="{349F0FEB-34AB-4564-9142-41DC624E1CE3}"/>
                  </a:ext>
                </a:extLst>
              </p:cNvPr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grpSp>
          <p:nvGrpSpPr>
            <p:cNvPr id="16" name="Group 22">
              <a:extLst>
                <a:ext uri="{FF2B5EF4-FFF2-40B4-BE49-F238E27FC236}">
                  <a16:creationId xmlns="" xmlns:a16="http://schemas.microsoft.com/office/drawing/2014/main" id="{A51DD80A-1BD8-4DA7-82EA-8948368FAFEB}"/>
                </a:ext>
              </a:extLst>
            </p:cNvPr>
            <p:cNvGrpSpPr/>
            <p:nvPr/>
          </p:nvGrpSpPr>
          <p:grpSpPr>
            <a:xfrm flipH="1">
              <a:off x="5187551" y="2280671"/>
              <a:ext cx="2248956" cy="2842245"/>
              <a:chOff x="3225532" y="1666875"/>
              <a:chExt cx="2248956" cy="2842245"/>
            </a:xfrm>
          </p:grpSpPr>
          <p:sp>
            <p:nvSpPr>
              <p:cNvPr id="17" name="Teardrop 6">
                <a:extLst>
                  <a:ext uri="{FF2B5EF4-FFF2-40B4-BE49-F238E27FC236}">
                    <a16:creationId xmlns="" xmlns:a16="http://schemas.microsoft.com/office/drawing/2014/main" id="{0DEBB5D5-1EA6-476E-B9BF-D02FA6C9DF21}"/>
                  </a:ext>
                </a:extLst>
              </p:cNvPr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8" name="Freeform 24">
                <a:extLst>
                  <a:ext uri="{FF2B5EF4-FFF2-40B4-BE49-F238E27FC236}">
                    <a16:creationId xmlns="" xmlns:a16="http://schemas.microsoft.com/office/drawing/2014/main" id="{1CF8A6D8-472C-4E95-B2B0-F5947F0F5773}"/>
                  </a:ext>
                </a:extLst>
              </p:cNvPr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Freeform 25">
                <a:extLst>
                  <a:ext uri="{FF2B5EF4-FFF2-40B4-BE49-F238E27FC236}">
                    <a16:creationId xmlns="" xmlns:a16="http://schemas.microsoft.com/office/drawing/2014/main" id="{9083960C-DB4E-4A97-94BA-DF84B37CA206}"/>
                  </a:ext>
                </a:extLst>
              </p:cNvPr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</p:grpSp>
      <p:sp>
        <p:nvSpPr>
          <p:cNvPr id="21" name="Freeform 5">
            <a:extLst>
              <a:ext uri="{FF2B5EF4-FFF2-40B4-BE49-F238E27FC236}">
                <a16:creationId xmlns="" xmlns:a16="http://schemas.microsoft.com/office/drawing/2014/main" id="{9FA0AFF3-D848-4723-8B10-91CE0B2B3930}"/>
              </a:ext>
            </a:extLst>
          </p:cNvPr>
          <p:cNvSpPr>
            <a:spLocks noChangeAspect="1"/>
          </p:cNvSpPr>
          <p:nvPr/>
        </p:nvSpPr>
        <p:spPr>
          <a:xfrm flipH="1">
            <a:off x="6543056" y="4190953"/>
            <a:ext cx="1550705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25" name="Group 32">
            <a:extLst>
              <a:ext uri="{FF2B5EF4-FFF2-40B4-BE49-F238E27FC236}">
                <a16:creationId xmlns="" xmlns:a16="http://schemas.microsoft.com/office/drawing/2014/main" id="{521E26F3-A5A8-491B-B978-EE36B2636B39}"/>
              </a:ext>
            </a:extLst>
          </p:cNvPr>
          <p:cNvGrpSpPr/>
          <p:nvPr/>
        </p:nvGrpSpPr>
        <p:grpSpPr>
          <a:xfrm>
            <a:off x="733129" y="5023314"/>
            <a:ext cx="2649270" cy="923330"/>
            <a:chOff x="2551705" y="4283314"/>
            <a:chExt cx="2357003" cy="923330"/>
          </a:xfrm>
        </p:grpSpPr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D37EF268-EEE2-46B2-A280-2444ED9C4378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B6C98640-04F1-48A2-B8AD-C607A1393DB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35">
            <a:extLst>
              <a:ext uri="{FF2B5EF4-FFF2-40B4-BE49-F238E27FC236}">
                <a16:creationId xmlns="" xmlns:a16="http://schemas.microsoft.com/office/drawing/2014/main" id="{BB969168-63BE-455B-8D28-08026386DB6A}"/>
              </a:ext>
            </a:extLst>
          </p:cNvPr>
          <p:cNvGrpSpPr/>
          <p:nvPr/>
        </p:nvGrpSpPr>
        <p:grpSpPr>
          <a:xfrm>
            <a:off x="733129" y="2965079"/>
            <a:ext cx="2649270" cy="923330"/>
            <a:chOff x="2551705" y="4283314"/>
            <a:chExt cx="2357003" cy="923330"/>
          </a:xfrm>
        </p:grpSpPr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E5D58BCB-21C9-4C5E-AF0D-781B32ED95A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="" xmlns:a16="http://schemas.microsoft.com/office/drawing/2014/main" id="{9D105DC0-BDD9-4636-BED7-073C75726BE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8">
            <a:extLst>
              <a:ext uri="{FF2B5EF4-FFF2-40B4-BE49-F238E27FC236}">
                <a16:creationId xmlns="" xmlns:a16="http://schemas.microsoft.com/office/drawing/2014/main" id="{85805766-DD10-41EC-B0FC-D3D095D24161}"/>
              </a:ext>
            </a:extLst>
          </p:cNvPr>
          <p:cNvGrpSpPr/>
          <p:nvPr/>
        </p:nvGrpSpPr>
        <p:grpSpPr>
          <a:xfrm>
            <a:off x="8596963" y="2965079"/>
            <a:ext cx="2792299" cy="923330"/>
            <a:chOff x="2551705" y="4283314"/>
            <a:chExt cx="2357003" cy="923330"/>
          </a:xfrm>
        </p:grpSpPr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CE3F2C0A-7394-4C63-ADF7-9FF619271727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ECB4441B-B583-4632-9175-B99AC1F0A16B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41">
            <a:extLst>
              <a:ext uri="{FF2B5EF4-FFF2-40B4-BE49-F238E27FC236}">
                <a16:creationId xmlns="" xmlns:a16="http://schemas.microsoft.com/office/drawing/2014/main" id="{8D725EB3-8833-40FA-B300-3D6A2CCF9B39}"/>
              </a:ext>
            </a:extLst>
          </p:cNvPr>
          <p:cNvGrpSpPr/>
          <p:nvPr/>
        </p:nvGrpSpPr>
        <p:grpSpPr>
          <a:xfrm>
            <a:off x="8596963" y="5023314"/>
            <a:ext cx="2792299" cy="923330"/>
            <a:chOff x="2551705" y="4283314"/>
            <a:chExt cx="2357003" cy="923330"/>
          </a:xfrm>
        </p:grpSpPr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B9A0261C-D248-4364-86DF-7FCE5BCCD854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="" xmlns:a16="http://schemas.microsoft.com/office/drawing/2014/main" id="{EC4695AE-4BED-49CB-BE84-55A2BCD39A6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563504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Left-Right Arrow Callout 3">
            <a:extLst>
              <a:ext uri="{FF2B5EF4-FFF2-40B4-BE49-F238E27FC236}">
                <a16:creationId xmlns="" xmlns:a16="http://schemas.microsoft.com/office/drawing/2014/main" id="{B2642AD2-22C1-4145-8066-8499CE15BB4B}"/>
              </a:ext>
            </a:extLst>
          </p:cNvPr>
          <p:cNvSpPr/>
          <p:nvPr/>
        </p:nvSpPr>
        <p:spPr>
          <a:xfrm>
            <a:off x="914400" y="1593045"/>
            <a:ext cx="10335928" cy="4320000"/>
          </a:xfrm>
          <a:prstGeom prst="leftRightArrowCallout">
            <a:avLst>
              <a:gd name="adj1" fmla="val 50000"/>
              <a:gd name="adj2" fmla="val 43262"/>
              <a:gd name="adj3" fmla="val 26287"/>
              <a:gd name="adj4" fmla="val 41488"/>
            </a:avLst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4" name="Group 4">
            <a:extLst>
              <a:ext uri="{FF2B5EF4-FFF2-40B4-BE49-F238E27FC236}">
                <a16:creationId xmlns="" xmlns:a16="http://schemas.microsoft.com/office/drawing/2014/main" id="{EE5DA2DE-86F7-40FD-B615-658622F2F21D}"/>
              </a:ext>
            </a:extLst>
          </p:cNvPr>
          <p:cNvGrpSpPr/>
          <p:nvPr/>
        </p:nvGrpSpPr>
        <p:grpSpPr>
          <a:xfrm>
            <a:off x="4320939" y="1905715"/>
            <a:ext cx="3522853" cy="3648732"/>
            <a:chOff x="2797481" y="1952072"/>
            <a:chExt cx="3581212" cy="3709176"/>
          </a:xfrm>
          <a:solidFill>
            <a:srgbClr val="F8A432"/>
          </a:solidFill>
        </p:grpSpPr>
        <p:sp>
          <p:nvSpPr>
            <p:cNvPr id="5" name="Block Arc 5">
              <a:extLst>
                <a:ext uri="{FF2B5EF4-FFF2-40B4-BE49-F238E27FC236}">
                  <a16:creationId xmlns="" xmlns:a16="http://schemas.microsoft.com/office/drawing/2014/main" id="{9B255241-A84A-4351-83A6-F75580EE4231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6" name="Isosceles Triangle 6">
              <a:extLst>
                <a:ext uri="{FF2B5EF4-FFF2-40B4-BE49-F238E27FC236}">
                  <a16:creationId xmlns="" xmlns:a16="http://schemas.microsoft.com/office/drawing/2014/main" id="{5178E78F-287E-4AFE-9F10-4F18A74CC2B4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7" name="Group 7">
            <a:extLst>
              <a:ext uri="{FF2B5EF4-FFF2-40B4-BE49-F238E27FC236}">
                <a16:creationId xmlns="" xmlns:a16="http://schemas.microsoft.com/office/drawing/2014/main" id="{C43CEDED-6268-45DE-B505-A0D414F39148}"/>
              </a:ext>
            </a:extLst>
          </p:cNvPr>
          <p:cNvGrpSpPr/>
          <p:nvPr/>
        </p:nvGrpSpPr>
        <p:grpSpPr>
          <a:xfrm rot="5400000">
            <a:off x="4320939" y="1923886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8" name="Block Arc 8">
              <a:extLst>
                <a:ext uri="{FF2B5EF4-FFF2-40B4-BE49-F238E27FC236}">
                  <a16:creationId xmlns="" xmlns:a16="http://schemas.microsoft.com/office/drawing/2014/main" id="{0C6BC61A-3E79-4E76-8494-A34AE0DB628E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9" name="Isosceles Triangle 9">
              <a:extLst>
                <a:ext uri="{FF2B5EF4-FFF2-40B4-BE49-F238E27FC236}">
                  <a16:creationId xmlns="" xmlns:a16="http://schemas.microsoft.com/office/drawing/2014/main" id="{F2204ED0-2C28-4783-BA71-CD4AF54942B3}"/>
                </a:ext>
              </a:extLst>
            </p:cNvPr>
            <p:cNvSpPr/>
            <p:nvPr/>
          </p:nvSpPr>
          <p:spPr>
            <a:xfrm rot="3937994">
              <a:off x="3702897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0" name="Group 10">
            <a:extLst>
              <a:ext uri="{FF2B5EF4-FFF2-40B4-BE49-F238E27FC236}">
                <a16:creationId xmlns="" xmlns:a16="http://schemas.microsoft.com/office/drawing/2014/main" id="{DF283DCF-CE0F-449D-B9F7-3DB6D1E3F202}"/>
              </a:ext>
            </a:extLst>
          </p:cNvPr>
          <p:cNvGrpSpPr/>
          <p:nvPr/>
        </p:nvGrpSpPr>
        <p:grpSpPr>
          <a:xfrm rot="10800000">
            <a:off x="4302769" y="1932972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11" name="Block Arc 11">
              <a:extLst>
                <a:ext uri="{FF2B5EF4-FFF2-40B4-BE49-F238E27FC236}">
                  <a16:creationId xmlns="" xmlns:a16="http://schemas.microsoft.com/office/drawing/2014/main" id="{CFEA5D7B-6E2F-4394-8F41-B495E95F7459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2" name="Isosceles Triangle 12">
              <a:extLst>
                <a:ext uri="{FF2B5EF4-FFF2-40B4-BE49-F238E27FC236}">
                  <a16:creationId xmlns="" xmlns:a16="http://schemas.microsoft.com/office/drawing/2014/main" id="{0E536DC9-090F-476B-BD08-5BB91C36F8B1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3" name="Group 13">
            <a:extLst>
              <a:ext uri="{FF2B5EF4-FFF2-40B4-BE49-F238E27FC236}">
                <a16:creationId xmlns="" xmlns:a16="http://schemas.microsoft.com/office/drawing/2014/main" id="{2981378F-6DCA-4D58-82DE-4B7A65388CF3}"/>
              </a:ext>
            </a:extLst>
          </p:cNvPr>
          <p:cNvGrpSpPr/>
          <p:nvPr/>
        </p:nvGrpSpPr>
        <p:grpSpPr>
          <a:xfrm rot="16200000">
            <a:off x="4330024" y="1905717"/>
            <a:ext cx="3522853" cy="3648731"/>
            <a:chOff x="2797481" y="1952073"/>
            <a:chExt cx="3581212" cy="3709175"/>
          </a:xfrm>
          <a:solidFill>
            <a:srgbClr val="F8A432"/>
          </a:solidFill>
        </p:grpSpPr>
        <p:sp>
          <p:nvSpPr>
            <p:cNvPr id="14" name="Block Arc 14">
              <a:extLst>
                <a:ext uri="{FF2B5EF4-FFF2-40B4-BE49-F238E27FC236}">
                  <a16:creationId xmlns="" xmlns:a16="http://schemas.microsoft.com/office/drawing/2014/main" id="{5F70CDA3-5382-4420-BCBE-72913F9AE968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5" name="Isosceles Triangle 15">
              <a:extLst>
                <a:ext uri="{FF2B5EF4-FFF2-40B4-BE49-F238E27FC236}">
                  <a16:creationId xmlns="" xmlns:a16="http://schemas.microsoft.com/office/drawing/2014/main" id="{647DFB94-AD5B-43A9-96F4-9A11C2AC9E1A}"/>
                </a:ext>
              </a:extLst>
            </p:cNvPr>
            <p:cNvSpPr/>
            <p:nvPr/>
          </p:nvSpPr>
          <p:spPr>
            <a:xfrm rot="3937994">
              <a:off x="3702895" y="2006588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B7E34556-6B5D-4F0B-9FD0-4E7A93FCA24F}"/>
              </a:ext>
            </a:extLst>
          </p:cNvPr>
          <p:cNvSpPr txBox="1"/>
          <p:nvPr/>
        </p:nvSpPr>
        <p:spPr>
          <a:xfrm rot="2137910">
            <a:off x="5266940" y="2341878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CD3C1869-33F6-41B4-96F1-57DCADDA7422}"/>
              </a:ext>
            </a:extLst>
          </p:cNvPr>
          <p:cNvSpPr txBox="1"/>
          <p:nvPr/>
        </p:nvSpPr>
        <p:spPr>
          <a:xfrm rot="18084260">
            <a:off x="4459606" y="2478916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B0D39889-22ED-4CEF-9191-3A6D345D73BC}"/>
              </a:ext>
            </a:extLst>
          </p:cNvPr>
          <p:cNvSpPr txBox="1"/>
          <p:nvPr/>
        </p:nvSpPr>
        <p:spPr>
          <a:xfrm rot="12859088">
            <a:off x="4666573" y="3356131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6C354C18-ABE6-4411-B478-ED7699AE5F73}"/>
              </a:ext>
            </a:extLst>
          </p:cNvPr>
          <p:cNvSpPr txBox="1"/>
          <p:nvPr/>
        </p:nvSpPr>
        <p:spPr>
          <a:xfrm rot="7362478">
            <a:off x="5461507" y="3170760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Oval 20">
            <a:extLst>
              <a:ext uri="{FF2B5EF4-FFF2-40B4-BE49-F238E27FC236}">
                <a16:creationId xmlns="" xmlns:a16="http://schemas.microsoft.com/office/drawing/2014/main" id="{DE296FFB-860F-41C6-9F70-347D427DAB92}"/>
              </a:ext>
            </a:extLst>
          </p:cNvPr>
          <p:cNvSpPr/>
          <p:nvPr/>
        </p:nvSpPr>
        <p:spPr>
          <a:xfrm>
            <a:off x="5455528" y="3103245"/>
            <a:ext cx="1253672" cy="12536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1" name="Group 22">
            <a:extLst>
              <a:ext uri="{FF2B5EF4-FFF2-40B4-BE49-F238E27FC236}">
                <a16:creationId xmlns="" xmlns:a16="http://schemas.microsoft.com/office/drawing/2014/main" id="{052B9882-355B-49F9-8597-5078C19F382E}"/>
              </a:ext>
            </a:extLst>
          </p:cNvPr>
          <p:cNvGrpSpPr/>
          <p:nvPr/>
        </p:nvGrpSpPr>
        <p:grpSpPr>
          <a:xfrm>
            <a:off x="8414217" y="2821799"/>
            <a:ext cx="1558359" cy="1842145"/>
            <a:chOff x="2551706" y="4283314"/>
            <a:chExt cx="664620" cy="1872662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61A0B786-8E9A-43CB-A8BF-FB391A5BDB82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59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AA3E6CD2-1938-4FF7-BBD0-B1D24B951816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5">
            <a:extLst>
              <a:ext uri="{FF2B5EF4-FFF2-40B4-BE49-F238E27FC236}">
                <a16:creationId xmlns="" xmlns:a16="http://schemas.microsoft.com/office/drawing/2014/main" id="{A955A85D-5429-4E77-8D6A-0E151AC8E500}"/>
              </a:ext>
            </a:extLst>
          </p:cNvPr>
          <p:cNvGrpSpPr/>
          <p:nvPr/>
        </p:nvGrpSpPr>
        <p:grpSpPr>
          <a:xfrm>
            <a:off x="2224013" y="2821799"/>
            <a:ext cx="1558359" cy="1842145"/>
            <a:chOff x="2551706" y="4283314"/>
            <a:chExt cx="664620" cy="1872662"/>
          </a:xfrm>
        </p:grpSpPr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26A2C3EA-08E2-49B9-A391-726013164C26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59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DD2B894E-A5CF-4B6C-AEBB-AFEE59F61558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C202F90F-14E0-4C01-87AA-7855F2129FF6}"/>
              </a:ext>
            </a:extLst>
          </p:cNvPr>
          <p:cNvSpPr txBox="1"/>
          <p:nvPr/>
        </p:nvSpPr>
        <p:spPr>
          <a:xfrm>
            <a:off x="5154942" y="2806664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Option A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CCCB6B62-AEFF-49D4-9D5D-175B270DAB68}"/>
              </a:ext>
            </a:extLst>
          </p:cNvPr>
          <p:cNvSpPr txBox="1"/>
          <p:nvPr/>
        </p:nvSpPr>
        <p:spPr>
          <a:xfrm>
            <a:off x="6133296" y="2806664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Option B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94EB3A3F-ABC3-4267-AA7D-69005D968632}"/>
              </a:ext>
            </a:extLst>
          </p:cNvPr>
          <p:cNvSpPr txBox="1"/>
          <p:nvPr/>
        </p:nvSpPr>
        <p:spPr>
          <a:xfrm>
            <a:off x="5154942" y="4428596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Option A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D41EF08E-7E8D-48B6-8FC5-DA19F78AC76D}"/>
              </a:ext>
            </a:extLst>
          </p:cNvPr>
          <p:cNvSpPr txBox="1"/>
          <p:nvPr/>
        </p:nvSpPr>
        <p:spPr>
          <a:xfrm>
            <a:off x="6133296" y="4428596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Option B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1" name="Block Arc 14">
            <a:extLst>
              <a:ext uri="{FF2B5EF4-FFF2-40B4-BE49-F238E27FC236}">
                <a16:creationId xmlns="" xmlns:a16="http://schemas.microsoft.com/office/drawing/2014/main" id="{2AE097EC-92F8-475F-A4CF-C2F773D500EF}"/>
              </a:ext>
            </a:extLst>
          </p:cNvPr>
          <p:cNvSpPr/>
          <p:nvPr/>
        </p:nvSpPr>
        <p:spPr>
          <a:xfrm rot="16200000">
            <a:off x="5820944" y="3486662"/>
            <a:ext cx="518992" cy="51933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86108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9D0AFF04-E301-4D47-ADED-AE9622329D1E}"/>
              </a:ext>
            </a:extLst>
          </p:cNvPr>
          <p:cNvSpPr txBox="1"/>
          <p:nvPr/>
        </p:nvSpPr>
        <p:spPr>
          <a:xfrm flipH="1">
            <a:off x="952837" y="4439902"/>
            <a:ext cx="331111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</a:p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Presentation Designed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FEBBED77-FD84-44EC-A94B-C143428623F3}"/>
              </a:ext>
            </a:extLst>
          </p:cNvPr>
          <p:cNvSpPr txBox="1"/>
          <p:nvPr/>
        </p:nvSpPr>
        <p:spPr>
          <a:xfrm>
            <a:off x="8001337" y="3625756"/>
            <a:ext cx="38072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64648E3C-F584-4D20-B08B-1F4E2BCC4B69}"/>
              </a:ext>
            </a:extLst>
          </p:cNvPr>
          <p:cNvSpPr txBox="1"/>
          <p:nvPr/>
        </p:nvSpPr>
        <p:spPr>
          <a:xfrm>
            <a:off x="5138332" y="5492497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22F2440D-5B32-4C0F-AD91-C628674E9B13}"/>
              </a:ext>
            </a:extLst>
          </p:cNvPr>
          <p:cNvSpPr txBox="1"/>
          <p:nvPr/>
        </p:nvSpPr>
        <p:spPr>
          <a:xfrm>
            <a:off x="7318154" y="5492497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Rounded Rectangle 27">
            <a:extLst>
              <a:ext uri="{FF2B5EF4-FFF2-40B4-BE49-F238E27FC236}">
                <a16:creationId xmlns="" xmlns:a16="http://schemas.microsoft.com/office/drawing/2014/main" id="{7A9488BF-50DE-4EDE-860D-392D766DCEE8}"/>
              </a:ext>
            </a:extLst>
          </p:cNvPr>
          <p:cNvSpPr/>
          <p:nvPr/>
        </p:nvSpPr>
        <p:spPr>
          <a:xfrm>
            <a:off x="5983377" y="4952595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Rounded Rectangle 7">
            <a:extLst>
              <a:ext uri="{FF2B5EF4-FFF2-40B4-BE49-F238E27FC236}">
                <a16:creationId xmlns="" xmlns:a16="http://schemas.microsoft.com/office/drawing/2014/main" id="{EBC7F5E9-1998-454F-A378-67576555694F}"/>
              </a:ext>
            </a:extLst>
          </p:cNvPr>
          <p:cNvSpPr/>
          <p:nvPr/>
        </p:nvSpPr>
        <p:spPr>
          <a:xfrm>
            <a:off x="8181137" y="4929376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D8425523-446D-4B97-8BB6-7A9DC0F6379B}"/>
              </a:ext>
            </a:extLst>
          </p:cNvPr>
          <p:cNvSpPr txBox="1"/>
          <p:nvPr/>
        </p:nvSpPr>
        <p:spPr>
          <a:xfrm>
            <a:off x="9497976" y="5492497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Rectangle 16">
            <a:extLst>
              <a:ext uri="{FF2B5EF4-FFF2-40B4-BE49-F238E27FC236}">
                <a16:creationId xmlns="" xmlns:a16="http://schemas.microsoft.com/office/drawing/2014/main" id="{2847A9C0-1739-4903-9F52-6A300BF618D3}"/>
              </a:ext>
            </a:extLst>
          </p:cNvPr>
          <p:cNvSpPr/>
          <p:nvPr/>
        </p:nvSpPr>
        <p:spPr>
          <a:xfrm>
            <a:off x="10385990" y="4973838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11326058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="" xmlns:a16="http://schemas.microsoft.com/office/drawing/2014/main" id="{607F6391-CBFF-447F-ADAD-AFF296E8B20E}"/>
              </a:ext>
            </a:extLst>
          </p:cNvPr>
          <p:cNvSpPr/>
          <p:nvPr/>
        </p:nvSpPr>
        <p:spPr>
          <a:xfrm>
            <a:off x="3664304" y="1822343"/>
            <a:ext cx="2227774" cy="417397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4" name="그룹 3">
            <a:extLst>
              <a:ext uri="{FF2B5EF4-FFF2-40B4-BE49-F238E27FC236}">
                <a16:creationId xmlns="" xmlns:a16="http://schemas.microsoft.com/office/drawing/2014/main" id="{76BE4931-B6BB-45F3-BB3C-6052B8859679}"/>
              </a:ext>
            </a:extLst>
          </p:cNvPr>
          <p:cNvGrpSpPr/>
          <p:nvPr/>
        </p:nvGrpSpPr>
        <p:grpSpPr>
          <a:xfrm>
            <a:off x="3538740" y="5031267"/>
            <a:ext cx="2480014" cy="756000"/>
            <a:chOff x="460651" y="4988278"/>
            <a:chExt cx="2645023" cy="756000"/>
          </a:xfrm>
        </p:grpSpPr>
        <p:sp>
          <p:nvSpPr>
            <p:cNvPr id="5" name="Rectangle 9">
              <a:extLst>
                <a:ext uri="{FF2B5EF4-FFF2-40B4-BE49-F238E27FC236}">
                  <a16:creationId xmlns="" xmlns:a16="http://schemas.microsoft.com/office/drawing/2014/main" id="{D5E91DF5-DB03-4EC6-AA8E-9F5A7B1C42F8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Right Triangle 10">
              <a:extLst>
                <a:ext uri="{FF2B5EF4-FFF2-40B4-BE49-F238E27FC236}">
                  <a16:creationId xmlns="" xmlns:a16="http://schemas.microsoft.com/office/drawing/2014/main" id="{267B17DC-BB2D-411C-90C1-0BB7B3CFC6A1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="" xmlns:a16="http://schemas.microsoft.com/office/drawing/2014/main" id="{3434E560-8428-46DD-AF4F-04342DFE7315}"/>
              </a:ext>
            </a:extLst>
          </p:cNvPr>
          <p:cNvGrpSpPr/>
          <p:nvPr/>
        </p:nvGrpSpPr>
        <p:grpSpPr>
          <a:xfrm>
            <a:off x="3529311" y="1875583"/>
            <a:ext cx="2581436" cy="882621"/>
            <a:chOff x="450595" y="2017425"/>
            <a:chExt cx="2753193" cy="882621"/>
          </a:xfrm>
        </p:grpSpPr>
        <p:sp>
          <p:nvSpPr>
            <p:cNvPr id="8" name="Rectangle 6">
              <a:extLst>
                <a:ext uri="{FF2B5EF4-FFF2-40B4-BE49-F238E27FC236}">
                  <a16:creationId xmlns="" xmlns:a16="http://schemas.microsoft.com/office/drawing/2014/main" id="{20A0F1C2-C91E-4B62-97A7-5BD25B241410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Right Triangle 7">
              <a:extLst>
                <a:ext uri="{FF2B5EF4-FFF2-40B4-BE49-F238E27FC236}">
                  <a16:creationId xmlns="" xmlns:a16="http://schemas.microsoft.com/office/drawing/2014/main" id="{88EB3BCD-9A61-4A80-815C-FB810B835BB1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Isosceles Triangle 8">
              <a:extLst>
                <a:ext uri="{FF2B5EF4-FFF2-40B4-BE49-F238E27FC236}">
                  <a16:creationId xmlns="" xmlns:a16="http://schemas.microsoft.com/office/drawing/2014/main" id="{B004CFAB-622A-4224-BBEF-1E55C59EF3B7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D06A1D30-0FA2-4005-93B0-C8B60DAFB9FB}"/>
              </a:ext>
            </a:extLst>
          </p:cNvPr>
          <p:cNvSpPr txBox="1"/>
          <p:nvPr/>
        </p:nvSpPr>
        <p:spPr>
          <a:xfrm>
            <a:off x="3815265" y="2937627"/>
            <a:ext cx="18904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 Easy to change colors, photos and Text. </a:t>
            </a:r>
          </a:p>
        </p:txBody>
      </p:sp>
      <p:grpSp>
        <p:nvGrpSpPr>
          <p:cNvPr id="12" name="그룹 11">
            <a:extLst>
              <a:ext uri="{FF2B5EF4-FFF2-40B4-BE49-F238E27FC236}">
                <a16:creationId xmlns="" xmlns:a16="http://schemas.microsoft.com/office/drawing/2014/main" id="{757DF1EA-560D-464F-8A4F-87ADBF76E067}"/>
              </a:ext>
            </a:extLst>
          </p:cNvPr>
          <p:cNvGrpSpPr/>
          <p:nvPr/>
        </p:nvGrpSpPr>
        <p:grpSpPr>
          <a:xfrm>
            <a:off x="3579179" y="2027063"/>
            <a:ext cx="2158420" cy="542623"/>
            <a:chOff x="503781" y="2168905"/>
            <a:chExt cx="2302031" cy="542623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5A5E1798-C2BF-46CE-9222-7D47DEC1D67B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4FF8ADE7-9827-4FA1-B63B-BFF85F102C86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3CBF8F2C-6A4D-482F-BF0B-C508016416D3}"/>
              </a:ext>
            </a:extLst>
          </p:cNvPr>
          <p:cNvSpPr txBox="1"/>
          <p:nvPr/>
        </p:nvSpPr>
        <p:spPr>
          <a:xfrm>
            <a:off x="3903375" y="5342767"/>
            <a:ext cx="1565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Rectangle 21">
            <a:extLst>
              <a:ext uri="{FF2B5EF4-FFF2-40B4-BE49-F238E27FC236}">
                <a16:creationId xmlns="" xmlns:a16="http://schemas.microsoft.com/office/drawing/2014/main" id="{251008CF-DE61-49E6-A837-1B2ECE74A98D}"/>
              </a:ext>
            </a:extLst>
          </p:cNvPr>
          <p:cNvSpPr/>
          <p:nvPr/>
        </p:nvSpPr>
        <p:spPr>
          <a:xfrm>
            <a:off x="6285869" y="1822343"/>
            <a:ext cx="2227774" cy="417397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" name="그룹 16">
            <a:extLst>
              <a:ext uri="{FF2B5EF4-FFF2-40B4-BE49-F238E27FC236}">
                <a16:creationId xmlns="" xmlns:a16="http://schemas.microsoft.com/office/drawing/2014/main" id="{FD7886C8-08D4-4F70-A705-6A36211E6EF0}"/>
              </a:ext>
            </a:extLst>
          </p:cNvPr>
          <p:cNvGrpSpPr/>
          <p:nvPr/>
        </p:nvGrpSpPr>
        <p:grpSpPr>
          <a:xfrm>
            <a:off x="6160305" y="5031267"/>
            <a:ext cx="2480014" cy="756000"/>
            <a:chOff x="3277438" y="4988278"/>
            <a:chExt cx="2645023" cy="756000"/>
          </a:xfrm>
        </p:grpSpPr>
        <p:sp>
          <p:nvSpPr>
            <p:cNvPr id="18" name="Rectangle 27">
              <a:extLst>
                <a:ext uri="{FF2B5EF4-FFF2-40B4-BE49-F238E27FC236}">
                  <a16:creationId xmlns="" xmlns:a16="http://schemas.microsoft.com/office/drawing/2014/main" id="{446C34AC-9A0A-41D0-AD0C-62632B418EE3}"/>
                </a:ext>
              </a:extLst>
            </p:cNvPr>
            <p:cNvSpPr/>
            <p:nvPr/>
          </p:nvSpPr>
          <p:spPr>
            <a:xfrm>
              <a:off x="3277438" y="5132278"/>
              <a:ext cx="2645023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Right Triangle 28">
              <a:extLst>
                <a:ext uri="{FF2B5EF4-FFF2-40B4-BE49-F238E27FC236}">
                  <a16:creationId xmlns="" xmlns:a16="http://schemas.microsoft.com/office/drawing/2014/main" id="{F5C14A8C-1945-472F-986D-A5D58E2AE477}"/>
                </a:ext>
              </a:extLst>
            </p:cNvPr>
            <p:cNvSpPr/>
            <p:nvPr/>
          </p:nvSpPr>
          <p:spPr>
            <a:xfrm>
              <a:off x="5778461" y="4988278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="" xmlns:a16="http://schemas.microsoft.com/office/drawing/2014/main" id="{ACEA91C7-BCC5-44F4-9FC0-093B4C2960E2}"/>
              </a:ext>
            </a:extLst>
          </p:cNvPr>
          <p:cNvGrpSpPr/>
          <p:nvPr/>
        </p:nvGrpSpPr>
        <p:grpSpPr>
          <a:xfrm>
            <a:off x="6150876" y="1875583"/>
            <a:ext cx="2581436" cy="882621"/>
            <a:chOff x="3267382" y="2017425"/>
            <a:chExt cx="2753193" cy="882621"/>
          </a:xfrm>
        </p:grpSpPr>
        <p:sp>
          <p:nvSpPr>
            <p:cNvPr id="21" name="Rectangle 24">
              <a:extLst>
                <a:ext uri="{FF2B5EF4-FFF2-40B4-BE49-F238E27FC236}">
                  <a16:creationId xmlns="" xmlns:a16="http://schemas.microsoft.com/office/drawing/2014/main" id="{4B1E45C1-6B3B-4875-8087-6F26043E8ABA}"/>
                </a:ext>
              </a:extLst>
            </p:cNvPr>
            <p:cNvSpPr/>
            <p:nvPr/>
          </p:nvSpPr>
          <p:spPr>
            <a:xfrm rot="10800000">
              <a:off x="3267382" y="2144046"/>
              <a:ext cx="2015921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Right Triangle 25">
              <a:extLst>
                <a:ext uri="{FF2B5EF4-FFF2-40B4-BE49-F238E27FC236}">
                  <a16:creationId xmlns="" xmlns:a16="http://schemas.microsoft.com/office/drawing/2014/main" id="{F89A4C6C-D62A-4F65-AC36-4AD4805A0BAB}"/>
                </a:ext>
              </a:extLst>
            </p:cNvPr>
            <p:cNvSpPr/>
            <p:nvPr/>
          </p:nvSpPr>
          <p:spPr>
            <a:xfrm rot="10800000">
              <a:off x="3277438" y="2756046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Isosceles Triangle 26">
              <a:extLst>
                <a:ext uri="{FF2B5EF4-FFF2-40B4-BE49-F238E27FC236}">
                  <a16:creationId xmlns="" xmlns:a16="http://schemas.microsoft.com/office/drawing/2014/main" id="{6D8850D1-982C-466D-9884-4A61BD232F23}"/>
                </a:ext>
              </a:extLst>
            </p:cNvPr>
            <p:cNvSpPr/>
            <p:nvPr/>
          </p:nvSpPr>
          <p:spPr>
            <a:xfrm rot="5400000">
              <a:off x="5215005" y="2077097"/>
              <a:ext cx="865242" cy="74589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1BEF5DED-693B-49BD-A57B-FE85A134DF6B}"/>
              </a:ext>
            </a:extLst>
          </p:cNvPr>
          <p:cNvSpPr txBox="1"/>
          <p:nvPr/>
        </p:nvSpPr>
        <p:spPr>
          <a:xfrm>
            <a:off x="6428884" y="2937627"/>
            <a:ext cx="18904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="" xmlns:a16="http://schemas.microsoft.com/office/drawing/2014/main" id="{EF623C10-D780-4E4C-B448-82535B619A0E}"/>
              </a:ext>
            </a:extLst>
          </p:cNvPr>
          <p:cNvGrpSpPr/>
          <p:nvPr/>
        </p:nvGrpSpPr>
        <p:grpSpPr>
          <a:xfrm>
            <a:off x="6206367" y="2027063"/>
            <a:ext cx="2158420" cy="542623"/>
            <a:chOff x="3326565" y="2168905"/>
            <a:chExt cx="2302031" cy="542623"/>
          </a:xfrm>
        </p:grpSpPr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D81C05AC-0F39-4614-AEED-614A4DA64D57}"/>
                </a:ext>
              </a:extLst>
            </p:cNvPr>
            <p:cNvSpPr txBox="1"/>
            <p:nvPr/>
          </p:nvSpPr>
          <p:spPr>
            <a:xfrm>
              <a:off x="3326565" y="2168905"/>
              <a:ext cx="229452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E127D1CE-E299-497F-B69F-ADA8F4A905A2}"/>
                </a:ext>
              </a:extLst>
            </p:cNvPr>
            <p:cNvSpPr txBox="1"/>
            <p:nvPr/>
          </p:nvSpPr>
          <p:spPr>
            <a:xfrm>
              <a:off x="3334074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9A038DEF-24DA-4A94-BF61-3E8F86A626D1}"/>
              </a:ext>
            </a:extLst>
          </p:cNvPr>
          <p:cNvSpPr txBox="1"/>
          <p:nvPr/>
        </p:nvSpPr>
        <p:spPr>
          <a:xfrm>
            <a:off x="6583358" y="5342767"/>
            <a:ext cx="1565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Rectangle 12">
            <a:extLst>
              <a:ext uri="{FF2B5EF4-FFF2-40B4-BE49-F238E27FC236}">
                <a16:creationId xmlns="" xmlns:a16="http://schemas.microsoft.com/office/drawing/2014/main" id="{0F45D585-5ACB-49A7-8E75-76498994136A}"/>
              </a:ext>
            </a:extLst>
          </p:cNvPr>
          <p:cNvSpPr/>
          <p:nvPr/>
        </p:nvSpPr>
        <p:spPr>
          <a:xfrm>
            <a:off x="8907433" y="1822343"/>
            <a:ext cx="2227774" cy="417397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" name="그룹 29">
            <a:extLst>
              <a:ext uri="{FF2B5EF4-FFF2-40B4-BE49-F238E27FC236}">
                <a16:creationId xmlns="" xmlns:a16="http://schemas.microsoft.com/office/drawing/2014/main" id="{FA78E7E1-D4E6-4753-B30B-4949D3F70F27}"/>
              </a:ext>
            </a:extLst>
          </p:cNvPr>
          <p:cNvGrpSpPr/>
          <p:nvPr/>
        </p:nvGrpSpPr>
        <p:grpSpPr>
          <a:xfrm>
            <a:off x="8781869" y="5031267"/>
            <a:ext cx="2480014" cy="756000"/>
            <a:chOff x="6094224" y="4988278"/>
            <a:chExt cx="2645023" cy="756000"/>
          </a:xfrm>
        </p:grpSpPr>
        <p:sp>
          <p:nvSpPr>
            <p:cNvPr id="31" name="Rectangle 18">
              <a:extLst>
                <a:ext uri="{FF2B5EF4-FFF2-40B4-BE49-F238E27FC236}">
                  <a16:creationId xmlns="" xmlns:a16="http://schemas.microsoft.com/office/drawing/2014/main" id="{27846487-254A-4156-B945-1FC10DB4F569}"/>
                </a:ext>
              </a:extLst>
            </p:cNvPr>
            <p:cNvSpPr/>
            <p:nvPr/>
          </p:nvSpPr>
          <p:spPr>
            <a:xfrm>
              <a:off x="6094224" y="5132278"/>
              <a:ext cx="2645023" cy="61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Right Triangle 19">
              <a:extLst>
                <a:ext uri="{FF2B5EF4-FFF2-40B4-BE49-F238E27FC236}">
                  <a16:creationId xmlns="" xmlns:a16="http://schemas.microsoft.com/office/drawing/2014/main" id="{50283263-7BE1-4129-BB8C-69D778866CFC}"/>
                </a:ext>
              </a:extLst>
            </p:cNvPr>
            <p:cNvSpPr/>
            <p:nvPr/>
          </p:nvSpPr>
          <p:spPr>
            <a:xfrm>
              <a:off x="8595247" y="4988278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" name="Rectangle 15">
            <a:extLst>
              <a:ext uri="{FF2B5EF4-FFF2-40B4-BE49-F238E27FC236}">
                <a16:creationId xmlns="" xmlns:a16="http://schemas.microsoft.com/office/drawing/2014/main" id="{DD32BE89-7E22-4D8D-A2AB-3943E059A081}"/>
              </a:ext>
            </a:extLst>
          </p:cNvPr>
          <p:cNvSpPr/>
          <p:nvPr/>
        </p:nvSpPr>
        <p:spPr>
          <a:xfrm rot="10800000">
            <a:off x="8772440" y="2002203"/>
            <a:ext cx="1890158" cy="61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="" xmlns:a16="http://schemas.microsoft.com/office/drawing/2014/main" id="{415485AD-F82A-4DAF-BAF5-07222AB3CB11}"/>
              </a:ext>
            </a:extLst>
          </p:cNvPr>
          <p:cNvSpPr txBox="1"/>
          <p:nvPr/>
        </p:nvSpPr>
        <p:spPr>
          <a:xfrm>
            <a:off x="9076099" y="2937627"/>
            <a:ext cx="18904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 Easy to change colors, photos and Text. 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="" xmlns:a16="http://schemas.microsoft.com/office/drawing/2014/main" id="{D08AEB63-0B93-4BB6-AFE1-B16CE0AF7037}"/>
              </a:ext>
            </a:extLst>
          </p:cNvPr>
          <p:cNvGrpSpPr/>
          <p:nvPr/>
        </p:nvGrpSpPr>
        <p:grpSpPr>
          <a:xfrm>
            <a:off x="8781869" y="1875583"/>
            <a:ext cx="2572007" cy="882621"/>
            <a:chOff x="6094224" y="2017425"/>
            <a:chExt cx="2743137" cy="882621"/>
          </a:xfrm>
        </p:grpSpPr>
        <p:sp>
          <p:nvSpPr>
            <p:cNvPr id="36" name="Right Triangle 16">
              <a:extLst>
                <a:ext uri="{FF2B5EF4-FFF2-40B4-BE49-F238E27FC236}">
                  <a16:creationId xmlns="" xmlns:a16="http://schemas.microsoft.com/office/drawing/2014/main" id="{978ECCDF-3FEE-4F70-802E-A26BF5625F2B}"/>
                </a:ext>
              </a:extLst>
            </p:cNvPr>
            <p:cNvSpPr/>
            <p:nvPr/>
          </p:nvSpPr>
          <p:spPr>
            <a:xfrm rot="10800000">
              <a:off x="6094224" y="2756046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Isosceles Triangle 17">
              <a:extLst>
                <a:ext uri="{FF2B5EF4-FFF2-40B4-BE49-F238E27FC236}">
                  <a16:creationId xmlns="" xmlns:a16="http://schemas.microsoft.com/office/drawing/2014/main" id="{FC2CEC02-6658-4CB1-BAC3-3EC8ED3328C2}"/>
                </a:ext>
              </a:extLst>
            </p:cNvPr>
            <p:cNvSpPr/>
            <p:nvPr/>
          </p:nvSpPr>
          <p:spPr>
            <a:xfrm rot="5400000">
              <a:off x="8031791" y="2077097"/>
              <a:ext cx="865242" cy="745898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="" xmlns:a16="http://schemas.microsoft.com/office/drawing/2014/main" id="{FD02DE2F-12BD-4274-B733-18591564334B}"/>
                </a:ext>
              </a:extLst>
            </p:cNvPr>
            <p:cNvGrpSpPr/>
            <p:nvPr/>
          </p:nvGrpSpPr>
          <p:grpSpPr>
            <a:xfrm>
              <a:off x="6149349" y="2168905"/>
              <a:ext cx="2302031" cy="542623"/>
              <a:chOff x="6149349" y="2168905"/>
              <a:chExt cx="2302031" cy="542623"/>
            </a:xfrm>
          </p:grpSpPr>
          <p:sp>
            <p:nvSpPr>
              <p:cNvPr id="39" name="TextBox 38">
                <a:extLst>
                  <a:ext uri="{FF2B5EF4-FFF2-40B4-BE49-F238E27FC236}">
                    <a16:creationId xmlns="" xmlns:a16="http://schemas.microsoft.com/office/drawing/2014/main" id="{22C1BDD4-AA6A-46A1-8D63-2A805A8C5DFE}"/>
                  </a:ext>
                </a:extLst>
              </p:cNvPr>
              <p:cNvSpPr txBox="1"/>
              <p:nvPr/>
            </p:nvSpPr>
            <p:spPr>
              <a:xfrm>
                <a:off x="6149349" y="2168905"/>
                <a:ext cx="229452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bg1"/>
                    </a:solidFill>
                    <a:cs typeface="Arial" pitchFamily="34" charset="0"/>
                  </a:rPr>
                  <a:t>Add Text</a:t>
                </a:r>
                <a:endParaRPr lang="ko-KR" altLang="en-US" sz="14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="" xmlns:a16="http://schemas.microsoft.com/office/drawing/2014/main" id="{BAD40B0E-CF32-4155-872A-E8FB26B4DBCC}"/>
                  </a:ext>
                </a:extLst>
              </p:cNvPr>
              <p:cNvSpPr txBox="1"/>
              <p:nvPr/>
            </p:nvSpPr>
            <p:spPr>
              <a:xfrm>
                <a:off x="6156858" y="2434529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PowerPoint Presentation </a:t>
                </a:r>
                <a:endParaRPr lang="ko-KR" altLang="en-US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83514089-0DDA-4347-A6D6-EAED385E9CE6}"/>
              </a:ext>
            </a:extLst>
          </p:cNvPr>
          <p:cNvSpPr txBox="1"/>
          <p:nvPr/>
        </p:nvSpPr>
        <p:spPr>
          <a:xfrm>
            <a:off x="9263341" y="5342767"/>
            <a:ext cx="1565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="" xmlns:a16="http://schemas.microsoft.com/office/drawing/2014/main" id="{D4F506E4-42C2-4490-976D-7013E9B98627}"/>
              </a:ext>
            </a:extLst>
          </p:cNvPr>
          <p:cNvSpPr/>
          <p:nvPr/>
        </p:nvSpPr>
        <p:spPr>
          <a:xfrm>
            <a:off x="1042739" y="1822343"/>
            <a:ext cx="2227774" cy="41739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43" name="그룹 42">
            <a:extLst>
              <a:ext uri="{FF2B5EF4-FFF2-40B4-BE49-F238E27FC236}">
                <a16:creationId xmlns="" xmlns:a16="http://schemas.microsoft.com/office/drawing/2014/main" id="{769E1FD4-4C47-4F27-8C81-46C2663FCD36}"/>
              </a:ext>
            </a:extLst>
          </p:cNvPr>
          <p:cNvGrpSpPr/>
          <p:nvPr/>
        </p:nvGrpSpPr>
        <p:grpSpPr>
          <a:xfrm>
            <a:off x="917175" y="5031267"/>
            <a:ext cx="2480014" cy="756000"/>
            <a:chOff x="460651" y="4988278"/>
            <a:chExt cx="2645023" cy="756000"/>
          </a:xfrm>
        </p:grpSpPr>
        <p:sp>
          <p:nvSpPr>
            <p:cNvPr id="44" name="Rectangle 9">
              <a:extLst>
                <a:ext uri="{FF2B5EF4-FFF2-40B4-BE49-F238E27FC236}">
                  <a16:creationId xmlns="" xmlns:a16="http://schemas.microsoft.com/office/drawing/2014/main" id="{09558DE4-A7A5-4F6C-9B80-D8A557556E9B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5" name="Right Triangle 10">
              <a:extLst>
                <a:ext uri="{FF2B5EF4-FFF2-40B4-BE49-F238E27FC236}">
                  <a16:creationId xmlns="" xmlns:a16="http://schemas.microsoft.com/office/drawing/2014/main" id="{87D9CC25-1C59-4852-935B-15827F019CB2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="" xmlns:a16="http://schemas.microsoft.com/office/drawing/2014/main" id="{E9F8E89D-9983-4AD5-8F76-CE79F67C388A}"/>
              </a:ext>
            </a:extLst>
          </p:cNvPr>
          <p:cNvGrpSpPr/>
          <p:nvPr/>
        </p:nvGrpSpPr>
        <p:grpSpPr>
          <a:xfrm>
            <a:off x="907746" y="1875583"/>
            <a:ext cx="2581436" cy="882621"/>
            <a:chOff x="450595" y="2017425"/>
            <a:chExt cx="2753193" cy="882621"/>
          </a:xfrm>
        </p:grpSpPr>
        <p:sp>
          <p:nvSpPr>
            <p:cNvPr id="47" name="Rectangle 6">
              <a:extLst>
                <a:ext uri="{FF2B5EF4-FFF2-40B4-BE49-F238E27FC236}">
                  <a16:creationId xmlns="" xmlns:a16="http://schemas.microsoft.com/office/drawing/2014/main" id="{890A82D6-72E3-49A5-9E7A-265713E1ADBC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Right Triangle 7">
              <a:extLst>
                <a:ext uri="{FF2B5EF4-FFF2-40B4-BE49-F238E27FC236}">
                  <a16:creationId xmlns="" xmlns:a16="http://schemas.microsoft.com/office/drawing/2014/main" id="{403F66E4-4FD8-4958-9381-E2F27FBB03B5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Isosceles Triangle 8">
              <a:extLst>
                <a:ext uri="{FF2B5EF4-FFF2-40B4-BE49-F238E27FC236}">
                  <a16:creationId xmlns="" xmlns:a16="http://schemas.microsoft.com/office/drawing/2014/main" id="{F5CD8185-D5DD-4CA3-9D57-1DE5B0FDBEB0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="" xmlns:a16="http://schemas.microsoft.com/office/drawing/2014/main" id="{3CE2AB72-08C6-495D-86BC-7EF127425654}"/>
              </a:ext>
            </a:extLst>
          </p:cNvPr>
          <p:cNvSpPr txBox="1"/>
          <p:nvPr/>
        </p:nvSpPr>
        <p:spPr>
          <a:xfrm>
            <a:off x="1193700" y="2937627"/>
            <a:ext cx="18904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</a:t>
            </a:r>
          </a:p>
        </p:txBody>
      </p:sp>
      <p:grpSp>
        <p:nvGrpSpPr>
          <p:cNvPr id="51" name="그룹 50">
            <a:extLst>
              <a:ext uri="{FF2B5EF4-FFF2-40B4-BE49-F238E27FC236}">
                <a16:creationId xmlns="" xmlns:a16="http://schemas.microsoft.com/office/drawing/2014/main" id="{4588A642-906A-435D-A848-736E89EA901C}"/>
              </a:ext>
            </a:extLst>
          </p:cNvPr>
          <p:cNvGrpSpPr/>
          <p:nvPr/>
        </p:nvGrpSpPr>
        <p:grpSpPr>
          <a:xfrm>
            <a:off x="957614" y="2027063"/>
            <a:ext cx="2158420" cy="542623"/>
            <a:chOff x="503781" y="2168905"/>
            <a:chExt cx="2302031" cy="542623"/>
          </a:xfrm>
        </p:grpSpPr>
        <p:sp>
          <p:nvSpPr>
            <p:cNvPr id="52" name="TextBox 51">
              <a:extLst>
                <a:ext uri="{FF2B5EF4-FFF2-40B4-BE49-F238E27FC236}">
                  <a16:creationId xmlns="" xmlns:a16="http://schemas.microsoft.com/office/drawing/2014/main" id="{6B113502-5B79-4630-B123-F7C9ABF2CF89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="" xmlns:a16="http://schemas.microsoft.com/office/drawing/2014/main" id="{4CEC31D3-5B88-4910-A031-D153943396E0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="" xmlns:a16="http://schemas.microsoft.com/office/drawing/2014/main" id="{AB3252FC-3DD2-43A4-ABBB-E436C040C76D}"/>
              </a:ext>
            </a:extLst>
          </p:cNvPr>
          <p:cNvSpPr txBox="1"/>
          <p:nvPr/>
        </p:nvSpPr>
        <p:spPr>
          <a:xfrm>
            <a:off x="1281810" y="5342767"/>
            <a:ext cx="1565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573175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21" name="Table 66">
            <a:extLst>
              <a:ext uri="{FF2B5EF4-FFF2-40B4-BE49-F238E27FC236}">
                <a16:creationId xmlns="" xmlns:a16="http://schemas.microsoft.com/office/drawing/2014/main" id="{12EA2F9B-0078-4E31-8049-22E5A2D2D1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9786169"/>
              </p:ext>
            </p:extLst>
          </p:nvPr>
        </p:nvGraphicFramePr>
        <p:xfrm>
          <a:off x="887240" y="1588121"/>
          <a:ext cx="10393376" cy="15272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476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381801">
                <a:tc rowSpan="4">
                  <a:txBody>
                    <a:bodyPr/>
                    <a:lstStyle/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</a:t>
                      </a:r>
                    </a:p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</a:t>
                      </a:r>
                    </a:p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2" name="Table 67">
            <a:extLst>
              <a:ext uri="{FF2B5EF4-FFF2-40B4-BE49-F238E27FC236}">
                <a16:creationId xmlns="" xmlns:a16="http://schemas.microsoft.com/office/drawing/2014/main" id="{9B66C7BD-12B6-4BC2-B318-04134F214A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3649823"/>
              </p:ext>
            </p:extLst>
          </p:nvPr>
        </p:nvGraphicFramePr>
        <p:xfrm>
          <a:off x="887240" y="3369733"/>
          <a:ext cx="10393376" cy="153224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8476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383061">
                <a:tc rowSpan="4">
                  <a:txBody>
                    <a:bodyPr/>
                    <a:lstStyle/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</a:t>
                      </a:r>
                    </a:p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</a:t>
                      </a:r>
                    </a:p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DB734FB4-60CB-4DC7-B4B3-CBC68709B2D5}"/>
              </a:ext>
            </a:extLst>
          </p:cNvPr>
          <p:cNvSpPr txBox="1"/>
          <p:nvPr/>
        </p:nvSpPr>
        <p:spPr>
          <a:xfrm>
            <a:off x="887240" y="5156650"/>
            <a:ext cx="501344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4298DE4C-9AF9-406E-80E5-EF8B0F9CE64A}"/>
              </a:ext>
            </a:extLst>
          </p:cNvPr>
          <p:cNvSpPr txBox="1"/>
          <p:nvPr/>
        </p:nvSpPr>
        <p:spPr>
          <a:xfrm>
            <a:off x="887240" y="5455229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B176D5EE-C4A0-44C8-92C4-D3ED72960FA5}"/>
              </a:ext>
            </a:extLst>
          </p:cNvPr>
          <p:cNvSpPr txBox="1"/>
          <p:nvPr/>
        </p:nvSpPr>
        <p:spPr>
          <a:xfrm>
            <a:off x="6240016" y="5147452"/>
            <a:ext cx="5013448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028B13BD-D4D3-467D-AFFA-8B87F007DC7D}"/>
              </a:ext>
            </a:extLst>
          </p:cNvPr>
          <p:cNvSpPr txBox="1"/>
          <p:nvPr/>
        </p:nvSpPr>
        <p:spPr>
          <a:xfrm>
            <a:off x="6240017" y="5446031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7258768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BB18DBF4-5877-434A-B4BB-E26460318B98}"/>
              </a:ext>
            </a:extLst>
          </p:cNvPr>
          <p:cNvGrpSpPr/>
          <p:nvPr/>
        </p:nvGrpSpPr>
        <p:grpSpPr>
          <a:xfrm>
            <a:off x="6550198" y="1078946"/>
            <a:ext cx="2133328" cy="1858267"/>
            <a:chOff x="6464473" y="1052737"/>
            <a:chExt cx="2133328" cy="1858267"/>
          </a:xfrm>
        </p:grpSpPr>
        <p:sp>
          <p:nvSpPr>
            <p:cNvPr id="9" name="TextBox 8"/>
            <p:cNvSpPr txBox="1"/>
            <p:nvPr/>
          </p:nvSpPr>
          <p:spPr>
            <a:xfrm>
              <a:off x="7782590" y="1052737"/>
              <a:ext cx="81521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4400" b="1" dirty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44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6464473" y="1767484"/>
              <a:ext cx="2133327" cy="1143520"/>
              <a:chOff x="3131840" y="2204864"/>
              <a:chExt cx="3096344" cy="1143520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dirty="0">
                    <a:solidFill>
                      <a:schemeClr val="bg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3131840" y="2517387"/>
                <a:ext cx="309634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endParaRPr lang="ko-KR" altLang="en-US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2" name="그룹 1">
            <a:extLst>
              <a:ext uri="{FF2B5EF4-FFF2-40B4-BE49-F238E27FC236}">
                <a16:creationId xmlns="" xmlns:a16="http://schemas.microsoft.com/office/drawing/2014/main" id="{1ADA1F6A-DE51-4076-864B-63D4D3E7615A}"/>
              </a:ext>
            </a:extLst>
          </p:cNvPr>
          <p:cNvGrpSpPr/>
          <p:nvPr/>
        </p:nvGrpSpPr>
        <p:grpSpPr>
          <a:xfrm>
            <a:off x="419100" y="1078946"/>
            <a:ext cx="2232577" cy="1858267"/>
            <a:chOff x="352425" y="1052737"/>
            <a:chExt cx="2232577" cy="1858267"/>
          </a:xfrm>
        </p:grpSpPr>
        <p:grpSp>
          <p:nvGrpSpPr>
            <p:cNvPr id="17" name="Group 16"/>
            <p:cNvGrpSpPr/>
            <p:nvPr/>
          </p:nvGrpSpPr>
          <p:grpSpPr>
            <a:xfrm>
              <a:off x="352425" y="1767484"/>
              <a:ext cx="2133327" cy="1143520"/>
              <a:chOff x="3131840" y="2204864"/>
              <a:chExt cx="3096344" cy="1143520"/>
            </a:xfrm>
          </p:grpSpPr>
          <p:sp>
            <p:nvSpPr>
              <p:cNvPr id="18" name="TextBox 17"/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131840" y="2517387"/>
                <a:ext cx="309634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17DAB182-5D2D-4D51-BFA4-7FCEB3E17E83}"/>
                </a:ext>
              </a:extLst>
            </p:cNvPr>
            <p:cNvSpPr txBox="1"/>
            <p:nvPr/>
          </p:nvSpPr>
          <p:spPr>
            <a:xfrm>
              <a:off x="1769791" y="1052737"/>
              <a:ext cx="81521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4400" b="1" dirty="0">
                  <a:ln w="1270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cs typeface="Arial" pitchFamily="34" charset="0"/>
                </a:rPr>
                <a:t>01</a:t>
              </a:r>
              <a:endParaRPr lang="ko-KR" altLang="en-US" sz="4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="" xmlns:a16="http://schemas.microsoft.com/office/drawing/2014/main" id="{42BEC787-EE15-4E46-B911-C39BE794A6CF}"/>
              </a:ext>
            </a:extLst>
          </p:cNvPr>
          <p:cNvGrpSpPr/>
          <p:nvPr/>
        </p:nvGrpSpPr>
        <p:grpSpPr>
          <a:xfrm>
            <a:off x="3507136" y="3894519"/>
            <a:ext cx="2133254" cy="1912961"/>
            <a:chOff x="3526186" y="3563491"/>
            <a:chExt cx="2133254" cy="1912961"/>
          </a:xfrm>
        </p:grpSpPr>
        <p:grpSp>
          <p:nvGrpSpPr>
            <p:cNvPr id="23" name="Group 22"/>
            <p:cNvGrpSpPr/>
            <p:nvPr/>
          </p:nvGrpSpPr>
          <p:grpSpPr>
            <a:xfrm>
              <a:off x="3526186" y="4332932"/>
              <a:ext cx="2133254" cy="1143520"/>
              <a:chOff x="3131840" y="2204864"/>
              <a:chExt cx="3096344" cy="1143520"/>
            </a:xfrm>
          </p:grpSpPr>
          <p:sp>
            <p:nvSpPr>
              <p:cNvPr id="24" name="TextBox 23"/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3131840" y="2517387"/>
                <a:ext cx="309634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="" xmlns:a16="http://schemas.microsoft.com/office/drawing/2014/main" id="{8F75E454-2C54-4A8B-AF2E-B20DF20DAA18}"/>
                </a:ext>
              </a:extLst>
            </p:cNvPr>
            <p:cNvSpPr txBox="1"/>
            <p:nvPr/>
          </p:nvSpPr>
          <p:spPr>
            <a:xfrm>
              <a:off x="3526186" y="3563491"/>
              <a:ext cx="81521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4400" b="1" dirty="0">
                  <a:ln w="12700">
                    <a:solidFill>
                      <a:schemeClr val="bg1"/>
                    </a:solidFill>
                  </a:ln>
                  <a:solidFill>
                    <a:schemeClr val="accent2"/>
                  </a:solidFill>
                  <a:cs typeface="Arial" pitchFamily="34" charset="0"/>
                </a:rPr>
                <a:t>02</a:t>
              </a:r>
              <a:endParaRPr lang="ko-KR" altLang="en-US" sz="4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="" xmlns:a16="http://schemas.microsoft.com/office/drawing/2014/main" id="{A44EDB61-8DFC-4235-AC83-F3EFD6F365D4}"/>
              </a:ext>
            </a:extLst>
          </p:cNvPr>
          <p:cNvGrpSpPr/>
          <p:nvPr/>
        </p:nvGrpSpPr>
        <p:grpSpPr>
          <a:xfrm>
            <a:off x="9611072" y="3894519"/>
            <a:ext cx="2133254" cy="1912961"/>
            <a:chOff x="9630122" y="3563491"/>
            <a:chExt cx="2133254" cy="1912961"/>
          </a:xfrm>
        </p:grpSpPr>
        <p:grpSp>
          <p:nvGrpSpPr>
            <p:cNvPr id="26" name="Group 25"/>
            <p:cNvGrpSpPr/>
            <p:nvPr/>
          </p:nvGrpSpPr>
          <p:grpSpPr>
            <a:xfrm>
              <a:off x="9630122" y="4332932"/>
              <a:ext cx="2133254" cy="1143520"/>
              <a:chOff x="3131840" y="2204864"/>
              <a:chExt cx="3096344" cy="1143520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3131840" y="2517387"/>
                <a:ext cx="309634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="" xmlns:a16="http://schemas.microsoft.com/office/drawing/2014/main" id="{5916170F-4824-4D36-B3DF-313AF5D393FC}"/>
                </a:ext>
              </a:extLst>
            </p:cNvPr>
            <p:cNvSpPr txBox="1"/>
            <p:nvPr/>
          </p:nvSpPr>
          <p:spPr>
            <a:xfrm>
              <a:off x="9630122" y="3563491"/>
              <a:ext cx="81521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4400" b="1" dirty="0">
                  <a:ln w="12700">
                    <a:solidFill>
                      <a:schemeClr val="bg1"/>
                    </a:solidFill>
                  </a:ln>
                  <a:solidFill>
                    <a:schemeClr val="accent4"/>
                  </a:solidFill>
                  <a:cs typeface="Arial" pitchFamily="34" charset="0"/>
                </a:rPr>
                <a:t>04</a:t>
              </a:r>
              <a:endParaRPr lang="ko-KR" altLang="en-US" sz="4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27154636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Section Break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Insert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ardrop 1">
            <a:extLst>
              <a:ext uri="{FF2B5EF4-FFF2-40B4-BE49-F238E27FC236}">
                <a16:creationId xmlns="" xmlns:a16="http://schemas.microsoft.com/office/drawing/2014/main" id="{DC73FCC2-C9BE-4C74-90FE-4A113A26592E}"/>
              </a:ext>
            </a:extLst>
          </p:cNvPr>
          <p:cNvSpPr/>
          <p:nvPr/>
        </p:nvSpPr>
        <p:spPr>
          <a:xfrm rot="8100000">
            <a:off x="5115590" y="2733434"/>
            <a:ext cx="1960821" cy="1960821"/>
          </a:xfrm>
          <a:prstGeom prst="teardrop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Block Arc 14">
            <a:extLst>
              <a:ext uri="{FF2B5EF4-FFF2-40B4-BE49-F238E27FC236}">
                <a16:creationId xmlns="" xmlns:a16="http://schemas.microsoft.com/office/drawing/2014/main" id="{1090B55C-A93D-48CD-ACD4-D16FC776E7E9}"/>
              </a:ext>
            </a:extLst>
          </p:cNvPr>
          <p:cNvSpPr/>
          <p:nvPr/>
        </p:nvSpPr>
        <p:spPr>
          <a:xfrm rot="10800000" flipH="1">
            <a:off x="4079778" y="3713844"/>
            <a:ext cx="2577233" cy="1994890"/>
          </a:xfrm>
          <a:custGeom>
            <a:avLst/>
            <a:gdLst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2036902 w 2544314"/>
              <a:gd name="connsiteY6" fmla="*/ 8748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139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11188 w 2553584"/>
              <a:gd name="connsiteY0" fmla="*/ 2013962 h 2013962"/>
              <a:gd name="connsiteX1" fmla="*/ 9270 w 2553584"/>
              <a:gd name="connsiteY1" fmla="*/ 2013962 h 2013962"/>
              <a:gd name="connsiteX2" fmla="*/ 613555 w 2553584"/>
              <a:gd name="connsiteY2" fmla="*/ 575611 h 2013962"/>
              <a:gd name="connsiteX3" fmla="*/ 1101131 w 2553584"/>
              <a:gd name="connsiteY3" fmla="*/ 35004 h 2013962"/>
              <a:gd name="connsiteX4" fmla="*/ 2553584 w 2553584"/>
              <a:gd name="connsiteY4" fmla="*/ 0 h 2013962"/>
              <a:gd name="connsiteX5" fmla="*/ 1998547 w 2553584"/>
              <a:gd name="connsiteY5" fmla="*/ 760549 h 2013962"/>
              <a:gd name="connsiteX6" fmla="*/ 1384845 w 2553584"/>
              <a:gd name="connsiteY6" fmla="*/ 1362590 h 2013962"/>
              <a:gd name="connsiteX7" fmla="*/ 1111188 w 2553584"/>
              <a:gd name="connsiteY7" fmla="*/ 2013962 h 2013962"/>
              <a:gd name="connsiteX0" fmla="*/ 1112586 w 2554982"/>
              <a:gd name="connsiteY0" fmla="*/ 2013962 h 2013962"/>
              <a:gd name="connsiteX1" fmla="*/ 10668 w 2554982"/>
              <a:gd name="connsiteY1" fmla="*/ 2013962 h 2013962"/>
              <a:gd name="connsiteX2" fmla="*/ 614953 w 2554982"/>
              <a:gd name="connsiteY2" fmla="*/ 575611 h 2013962"/>
              <a:gd name="connsiteX3" fmla="*/ 1102529 w 2554982"/>
              <a:gd name="connsiteY3" fmla="*/ 35004 h 2013962"/>
              <a:gd name="connsiteX4" fmla="*/ 2554982 w 2554982"/>
              <a:gd name="connsiteY4" fmla="*/ 0 h 2013962"/>
              <a:gd name="connsiteX5" fmla="*/ 1999945 w 2554982"/>
              <a:gd name="connsiteY5" fmla="*/ 760549 h 2013962"/>
              <a:gd name="connsiteX6" fmla="*/ 1386243 w 2554982"/>
              <a:gd name="connsiteY6" fmla="*/ 1362590 h 2013962"/>
              <a:gd name="connsiteX7" fmla="*/ 1112586 w 2554982"/>
              <a:gd name="connsiteY7" fmla="*/ 2013962 h 2013962"/>
              <a:gd name="connsiteX0" fmla="*/ 1113358 w 2555754"/>
              <a:gd name="connsiteY0" fmla="*/ 2013962 h 2013962"/>
              <a:gd name="connsiteX1" fmla="*/ 11440 w 2555754"/>
              <a:gd name="connsiteY1" fmla="*/ 2013962 h 2013962"/>
              <a:gd name="connsiteX2" fmla="*/ 615725 w 2555754"/>
              <a:gd name="connsiteY2" fmla="*/ 575611 h 2013962"/>
              <a:gd name="connsiteX3" fmla="*/ 1103301 w 2555754"/>
              <a:gd name="connsiteY3" fmla="*/ 35004 h 2013962"/>
              <a:gd name="connsiteX4" fmla="*/ 2555754 w 2555754"/>
              <a:gd name="connsiteY4" fmla="*/ 0 h 2013962"/>
              <a:gd name="connsiteX5" fmla="*/ 2000717 w 2555754"/>
              <a:gd name="connsiteY5" fmla="*/ 760549 h 2013962"/>
              <a:gd name="connsiteX6" fmla="*/ 1387015 w 2555754"/>
              <a:gd name="connsiteY6" fmla="*/ 1362590 h 2013962"/>
              <a:gd name="connsiteX7" fmla="*/ 1113358 w 2555754"/>
              <a:gd name="connsiteY7" fmla="*/ 2013962 h 2013962"/>
              <a:gd name="connsiteX0" fmla="*/ 1120440 w 2562836"/>
              <a:gd name="connsiteY0" fmla="*/ 2013962 h 2013962"/>
              <a:gd name="connsiteX1" fmla="*/ 18522 w 2562836"/>
              <a:gd name="connsiteY1" fmla="*/ 2013962 h 2013962"/>
              <a:gd name="connsiteX2" fmla="*/ 622807 w 2562836"/>
              <a:gd name="connsiteY2" fmla="*/ 575611 h 2013962"/>
              <a:gd name="connsiteX3" fmla="*/ 1110383 w 2562836"/>
              <a:gd name="connsiteY3" fmla="*/ 35004 h 2013962"/>
              <a:gd name="connsiteX4" fmla="*/ 2562836 w 2562836"/>
              <a:gd name="connsiteY4" fmla="*/ 0 h 2013962"/>
              <a:gd name="connsiteX5" fmla="*/ 2007799 w 2562836"/>
              <a:gd name="connsiteY5" fmla="*/ 760549 h 2013962"/>
              <a:gd name="connsiteX6" fmla="*/ 1394097 w 2562836"/>
              <a:gd name="connsiteY6" fmla="*/ 1362590 h 2013962"/>
              <a:gd name="connsiteX7" fmla="*/ 1120440 w 2562836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12891 w 2555287"/>
              <a:gd name="connsiteY0" fmla="*/ 2013962 h 2013962"/>
              <a:gd name="connsiteX1" fmla="*/ 0 w 2555287"/>
              <a:gd name="connsiteY1" fmla="*/ 2006647 h 2013962"/>
              <a:gd name="connsiteX2" fmla="*/ 615258 w 2555287"/>
              <a:gd name="connsiteY2" fmla="*/ 575611 h 2013962"/>
              <a:gd name="connsiteX3" fmla="*/ 1102834 w 2555287"/>
              <a:gd name="connsiteY3" fmla="*/ 35004 h 2013962"/>
              <a:gd name="connsiteX4" fmla="*/ 2555287 w 2555287"/>
              <a:gd name="connsiteY4" fmla="*/ 0 h 2013962"/>
              <a:gd name="connsiteX5" fmla="*/ 2000250 w 2555287"/>
              <a:gd name="connsiteY5" fmla="*/ 760549 h 2013962"/>
              <a:gd name="connsiteX6" fmla="*/ 1386548 w 2555287"/>
              <a:gd name="connsiteY6" fmla="*/ 1362590 h 2013962"/>
              <a:gd name="connsiteX7" fmla="*/ 1112891 w 2555287"/>
              <a:gd name="connsiteY7" fmla="*/ 2013962 h 2013962"/>
              <a:gd name="connsiteX0" fmla="*/ 1112909 w 2555305"/>
              <a:gd name="connsiteY0" fmla="*/ 2013962 h 2013962"/>
              <a:gd name="connsiteX1" fmla="*/ 18 w 2555305"/>
              <a:gd name="connsiteY1" fmla="*/ 2006647 h 2013962"/>
              <a:gd name="connsiteX2" fmla="*/ 615276 w 2555305"/>
              <a:gd name="connsiteY2" fmla="*/ 575611 h 2013962"/>
              <a:gd name="connsiteX3" fmla="*/ 1102852 w 2555305"/>
              <a:gd name="connsiteY3" fmla="*/ 35004 h 2013962"/>
              <a:gd name="connsiteX4" fmla="*/ 2555305 w 2555305"/>
              <a:gd name="connsiteY4" fmla="*/ 0 h 2013962"/>
              <a:gd name="connsiteX5" fmla="*/ 2000268 w 2555305"/>
              <a:gd name="connsiteY5" fmla="*/ 760549 h 2013962"/>
              <a:gd name="connsiteX6" fmla="*/ 1386566 w 2555305"/>
              <a:gd name="connsiteY6" fmla="*/ 1362590 h 2013962"/>
              <a:gd name="connsiteX7" fmla="*/ 1112909 w 2555305"/>
              <a:gd name="connsiteY7" fmla="*/ 2013962 h 2013962"/>
              <a:gd name="connsiteX0" fmla="*/ 1112909 w 2577251"/>
              <a:gd name="connsiteY0" fmla="*/ 1991807 h 1991807"/>
              <a:gd name="connsiteX1" fmla="*/ 18 w 2577251"/>
              <a:gd name="connsiteY1" fmla="*/ 1984492 h 1991807"/>
              <a:gd name="connsiteX2" fmla="*/ 615276 w 2577251"/>
              <a:gd name="connsiteY2" fmla="*/ 553456 h 1991807"/>
              <a:gd name="connsiteX3" fmla="*/ 1102852 w 2577251"/>
              <a:gd name="connsiteY3" fmla="*/ 12849 h 1991807"/>
              <a:gd name="connsiteX4" fmla="*/ 2577251 w 2577251"/>
              <a:gd name="connsiteY4" fmla="*/ 3449 h 1991807"/>
              <a:gd name="connsiteX5" fmla="*/ 2000268 w 2577251"/>
              <a:gd name="connsiteY5" fmla="*/ 738394 h 1991807"/>
              <a:gd name="connsiteX6" fmla="*/ 1386566 w 2577251"/>
              <a:gd name="connsiteY6" fmla="*/ 1340435 h 1991807"/>
              <a:gd name="connsiteX7" fmla="*/ 1112909 w 2577251"/>
              <a:gd name="connsiteY7" fmla="*/ 1991807 h 1991807"/>
              <a:gd name="connsiteX0" fmla="*/ 1112909 w 2577251"/>
              <a:gd name="connsiteY0" fmla="*/ 1991807 h 1995465"/>
              <a:gd name="connsiteX1" fmla="*/ 18 w 2577251"/>
              <a:gd name="connsiteY1" fmla="*/ 1995465 h 1995465"/>
              <a:gd name="connsiteX2" fmla="*/ 615276 w 2577251"/>
              <a:gd name="connsiteY2" fmla="*/ 553456 h 1995465"/>
              <a:gd name="connsiteX3" fmla="*/ 1102852 w 2577251"/>
              <a:gd name="connsiteY3" fmla="*/ 12849 h 1995465"/>
              <a:gd name="connsiteX4" fmla="*/ 2577251 w 2577251"/>
              <a:gd name="connsiteY4" fmla="*/ 3449 h 1995465"/>
              <a:gd name="connsiteX5" fmla="*/ 2000268 w 2577251"/>
              <a:gd name="connsiteY5" fmla="*/ 738394 h 1995465"/>
              <a:gd name="connsiteX6" fmla="*/ 1386566 w 2577251"/>
              <a:gd name="connsiteY6" fmla="*/ 1340435 h 1995465"/>
              <a:gd name="connsiteX7" fmla="*/ 1112909 w 2577251"/>
              <a:gd name="connsiteY7" fmla="*/ 1991807 h 1995465"/>
              <a:gd name="connsiteX0" fmla="*/ 1112913 w 2577255"/>
              <a:gd name="connsiteY0" fmla="*/ 1991807 h 1995465"/>
              <a:gd name="connsiteX1" fmla="*/ 22 w 2577255"/>
              <a:gd name="connsiteY1" fmla="*/ 1995465 h 1995465"/>
              <a:gd name="connsiteX2" fmla="*/ 615280 w 2577255"/>
              <a:gd name="connsiteY2" fmla="*/ 553456 h 1995465"/>
              <a:gd name="connsiteX3" fmla="*/ 1102856 w 2577255"/>
              <a:gd name="connsiteY3" fmla="*/ 12849 h 1995465"/>
              <a:gd name="connsiteX4" fmla="*/ 2577255 w 2577255"/>
              <a:gd name="connsiteY4" fmla="*/ 3449 h 1995465"/>
              <a:gd name="connsiteX5" fmla="*/ 2000272 w 2577255"/>
              <a:gd name="connsiteY5" fmla="*/ 738394 h 1995465"/>
              <a:gd name="connsiteX6" fmla="*/ 1386570 w 2577255"/>
              <a:gd name="connsiteY6" fmla="*/ 1340435 h 1995465"/>
              <a:gd name="connsiteX7" fmla="*/ 1112913 w 2577255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421811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421811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464341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2001249 h 2004907"/>
              <a:gd name="connsiteX1" fmla="*/ 0 w 2577233"/>
              <a:gd name="connsiteY1" fmla="*/ 2004907 h 2004907"/>
              <a:gd name="connsiteX2" fmla="*/ 615258 w 2577233"/>
              <a:gd name="connsiteY2" fmla="*/ 562898 h 2004907"/>
              <a:gd name="connsiteX3" fmla="*/ 1464341 w 2577233"/>
              <a:gd name="connsiteY3" fmla="*/ 10017 h 2004907"/>
              <a:gd name="connsiteX4" fmla="*/ 2577233 w 2577233"/>
              <a:gd name="connsiteY4" fmla="*/ 12891 h 2004907"/>
              <a:gd name="connsiteX5" fmla="*/ 2000250 w 2577233"/>
              <a:gd name="connsiteY5" fmla="*/ 747836 h 2004907"/>
              <a:gd name="connsiteX6" fmla="*/ 1386548 w 2577233"/>
              <a:gd name="connsiteY6" fmla="*/ 1349877 h 2004907"/>
              <a:gd name="connsiteX7" fmla="*/ 1112891 w 2577233"/>
              <a:gd name="connsiteY7" fmla="*/ 2001249 h 2004907"/>
              <a:gd name="connsiteX0" fmla="*/ 1112891 w 2577233"/>
              <a:gd name="connsiteY0" fmla="*/ 2001249 h 2004907"/>
              <a:gd name="connsiteX1" fmla="*/ 0 w 2577233"/>
              <a:gd name="connsiteY1" fmla="*/ 2004907 h 2004907"/>
              <a:gd name="connsiteX2" fmla="*/ 615258 w 2577233"/>
              <a:gd name="connsiteY2" fmla="*/ 562898 h 2004907"/>
              <a:gd name="connsiteX3" fmla="*/ 1464341 w 2577233"/>
              <a:gd name="connsiteY3" fmla="*/ 10017 h 2004907"/>
              <a:gd name="connsiteX4" fmla="*/ 2577233 w 2577233"/>
              <a:gd name="connsiteY4" fmla="*/ 12891 h 2004907"/>
              <a:gd name="connsiteX5" fmla="*/ 2000250 w 2577233"/>
              <a:gd name="connsiteY5" fmla="*/ 747836 h 2004907"/>
              <a:gd name="connsiteX6" fmla="*/ 1386548 w 2577233"/>
              <a:gd name="connsiteY6" fmla="*/ 1349877 h 2004907"/>
              <a:gd name="connsiteX7" fmla="*/ 1112891 w 2577233"/>
              <a:gd name="connsiteY7" fmla="*/ 2001249 h 2004907"/>
              <a:gd name="connsiteX0" fmla="*/ 1112891 w 2577233"/>
              <a:gd name="connsiteY0" fmla="*/ 1991232 h 1994890"/>
              <a:gd name="connsiteX1" fmla="*/ 0 w 2577233"/>
              <a:gd name="connsiteY1" fmla="*/ 1994890 h 1994890"/>
              <a:gd name="connsiteX2" fmla="*/ 615258 w 2577233"/>
              <a:gd name="connsiteY2" fmla="*/ 552881 h 1994890"/>
              <a:gd name="connsiteX3" fmla="*/ 1464341 w 2577233"/>
              <a:gd name="connsiteY3" fmla="*/ 0 h 1994890"/>
              <a:gd name="connsiteX4" fmla="*/ 2577233 w 2577233"/>
              <a:gd name="connsiteY4" fmla="*/ 2874 h 1994890"/>
              <a:gd name="connsiteX5" fmla="*/ 2000250 w 2577233"/>
              <a:gd name="connsiteY5" fmla="*/ 737819 h 1994890"/>
              <a:gd name="connsiteX6" fmla="*/ 1386548 w 2577233"/>
              <a:gd name="connsiteY6" fmla="*/ 1339860 h 1994890"/>
              <a:gd name="connsiteX7" fmla="*/ 1112891 w 2577233"/>
              <a:gd name="connsiteY7" fmla="*/ 1991232 h 199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7233" h="1994890">
                <a:moveTo>
                  <a:pt x="1112891" y="1991232"/>
                </a:moveTo>
                <a:lnTo>
                  <a:pt x="0" y="1994890"/>
                </a:lnTo>
                <a:cubicBezTo>
                  <a:pt x="45077" y="1462557"/>
                  <a:pt x="214969" y="958493"/>
                  <a:pt x="615258" y="552881"/>
                </a:cubicBezTo>
                <a:cubicBezTo>
                  <a:pt x="882960" y="261155"/>
                  <a:pt x="1265715" y="83579"/>
                  <a:pt x="1464341" y="0"/>
                </a:cubicBezTo>
                <a:cubicBezTo>
                  <a:pt x="1982032" y="6210"/>
                  <a:pt x="2147057" y="11367"/>
                  <a:pt x="2577233" y="2874"/>
                </a:cubicBezTo>
                <a:cubicBezTo>
                  <a:pt x="2382696" y="332590"/>
                  <a:pt x="2243097" y="495276"/>
                  <a:pt x="2000250" y="737819"/>
                </a:cubicBezTo>
                <a:cubicBezTo>
                  <a:pt x="1779857" y="957602"/>
                  <a:pt x="1563016" y="1130958"/>
                  <a:pt x="1386548" y="1339860"/>
                </a:cubicBezTo>
                <a:cubicBezTo>
                  <a:pt x="1210080" y="1548762"/>
                  <a:pt x="1112891" y="1746160"/>
                  <a:pt x="1112891" y="1991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" name="Freeform 3">
            <a:extLst>
              <a:ext uri="{FF2B5EF4-FFF2-40B4-BE49-F238E27FC236}">
                <a16:creationId xmlns="" xmlns:a16="http://schemas.microsoft.com/office/drawing/2014/main" id="{4402FC20-810C-444A-A02C-0E56365AA43D}"/>
              </a:ext>
            </a:extLst>
          </p:cNvPr>
          <p:cNvSpPr/>
          <p:nvPr/>
        </p:nvSpPr>
        <p:spPr>
          <a:xfrm flipH="1">
            <a:off x="4791373" y="3733427"/>
            <a:ext cx="1879307" cy="2002162"/>
          </a:xfrm>
          <a:custGeom>
            <a:avLst/>
            <a:gdLst>
              <a:gd name="connsiteX0" fmla="*/ 1434487 w 1859394"/>
              <a:gd name="connsiteY0" fmla="*/ 0 h 2002162"/>
              <a:gd name="connsiteX1" fmla="*/ 1859394 w 1859394"/>
              <a:gd name="connsiteY1" fmla="*/ 3399 h 2002162"/>
              <a:gd name="connsiteX2" fmla="*/ 462299 w 1859394"/>
              <a:gd name="connsiteY2" fmla="*/ 2002162 h 2002162"/>
              <a:gd name="connsiteX3" fmla="*/ 0 w 1859394"/>
              <a:gd name="connsiteY3" fmla="*/ 2002162 h 2002162"/>
              <a:gd name="connsiteX4" fmla="*/ 1434487 w 1859394"/>
              <a:gd name="connsiteY4" fmla="*/ 0 h 2002162"/>
              <a:gd name="connsiteX0" fmla="*/ 1434487 w 1859394"/>
              <a:gd name="connsiteY0" fmla="*/ 0 h 2002162"/>
              <a:gd name="connsiteX1" fmla="*/ 1859394 w 1859394"/>
              <a:gd name="connsiteY1" fmla="*/ 3399 h 2002162"/>
              <a:gd name="connsiteX2" fmla="*/ 462299 w 1859394"/>
              <a:gd name="connsiteY2" fmla="*/ 2002162 h 2002162"/>
              <a:gd name="connsiteX3" fmla="*/ 0 w 1859394"/>
              <a:gd name="connsiteY3" fmla="*/ 2002162 h 2002162"/>
              <a:gd name="connsiteX4" fmla="*/ 1434487 w 1859394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303"/>
              <a:gd name="connsiteY0" fmla="*/ 0 h 2002162"/>
              <a:gd name="connsiteX1" fmla="*/ 1879273 w 1879303"/>
              <a:gd name="connsiteY1" fmla="*/ 3399 h 2002162"/>
              <a:gd name="connsiteX2" fmla="*/ 463890 w 1879303"/>
              <a:gd name="connsiteY2" fmla="*/ 1998505 h 2002162"/>
              <a:gd name="connsiteX3" fmla="*/ 0 w 1879303"/>
              <a:gd name="connsiteY3" fmla="*/ 2002162 h 2002162"/>
              <a:gd name="connsiteX4" fmla="*/ 1454366 w 1879303"/>
              <a:gd name="connsiteY4" fmla="*/ 0 h 2002162"/>
              <a:gd name="connsiteX0" fmla="*/ 1454366 w 1879307"/>
              <a:gd name="connsiteY0" fmla="*/ 0 h 2002162"/>
              <a:gd name="connsiteX1" fmla="*/ 1879273 w 1879307"/>
              <a:gd name="connsiteY1" fmla="*/ 3399 h 2002162"/>
              <a:gd name="connsiteX2" fmla="*/ 463890 w 1879307"/>
              <a:gd name="connsiteY2" fmla="*/ 1998505 h 2002162"/>
              <a:gd name="connsiteX3" fmla="*/ 0 w 1879307"/>
              <a:gd name="connsiteY3" fmla="*/ 2002162 h 2002162"/>
              <a:gd name="connsiteX4" fmla="*/ 1454366 w 1879307"/>
              <a:gd name="connsiteY4" fmla="*/ 0 h 200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9307" h="2002162">
                <a:moveTo>
                  <a:pt x="1454366" y="0"/>
                </a:moveTo>
                <a:lnTo>
                  <a:pt x="1879273" y="3399"/>
                </a:lnTo>
                <a:cubicBezTo>
                  <a:pt x="1885406" y="881793"/>
                  <a:pt x="1061262" y="984778"/>
                  <a:pt x="463890" y="1998505"/>
                </a:cubicBezTo>
                <a:lnTo>
                  <a:pt x="0" y="2002162"/>
                </a:lnTo>
                <a:cubicBezTo>
                  <a:pt x="577713" y="951204"/>
                  <a:pt x="1420682" y="821165"/>
                  <a:pt x="1454366" y="0"/>
                </a:cubicBezTo>
                <a:close/>
              </a:path>
            </a:pathLst>
          </a:cu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" name="Block Arc 4">
            <a:extLst>
              <a:ext uri="{FF2B5EF4-FFF2-40B4-BE49-F238E27FC236}">
                <a16:creationId xmlns="" xmlns:a16="http://schemas.microsoft.com/office/drawing/2014/main" id="{7080A666-7A75-4FB6-BFD3-8FA4C89E3459}"/>
              </a:ext>
            </a:extLst>
          </p:cNvPr>
          <p:cNvSpPr/>
          <p:nvPr/>
        </p:nvSpPr>
        <p:spPr>
          <a:xfrm>
            <a:off x="4083179" y="1717192"/>
            <a:ext cx="4027923" cy="4027923"/>
          </a:xfrm>
          <a:prstGeom prst="blockArc">
            <a:avLst>
              <a:gd name="adj1" fmla="val 10800000"/>
              <a:gd name="adj2" fmla="val 16334446"/>
              <a:gd name="adj3" fmla="val 2749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" name="Block Arc 5">
            <a:extLst>
              <a:ext uri="{FF2B5EF4-FFF2-40B4-BE49-F238E27FC236}">
                <a16:creationId xmlns="" xmlns:a16="http://schemas.microsoft.com/office/drawing/2014/main" id="{D6EEA32F-7C2F-4D80-B53B-1D2B930932A6}"/>
              </a:ext>
            </a:extLst>
          </p:cNvPr>
          <p:cNvSpPr/>
          <p:nvPr/>
        </p:nvSpPr>
        <p:spPr>
          <a:xfrm rot="5400000">
            <a:off x="4083179" y="1717192"/>
            <a:ext cx="4027923" cy="4027923"/>
          </a:xfrm>
          <a:prstGeom prst="blockArc">
            <a:avLst>
              <a:gd name="adj1" fmla="val 10800000"/>
              <a:gd name="adj2" fmla="val 16334450"/>
              <a:gd name="adj3" fmla="val 2749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" name="Block Arc 14">
            <a:extLst>
              <a:ext uri="{FF2B5EF4-FFF2-40B4-BE49-F238E27FC236}">
                <a16:creationId xmlns="" xmlns:a16="http://schemas.microsoft.com/office/drawing/2014/main" id="{B2C07F83-120A-4DF7-9846-8688C30D3AED}"/>
              </a:ext>
            </a:extLst>
          </p:cNvPr>
          <p:cNvSpPr/>
          <p:nvPr/>
        </p:nvSpPr>
        <p:spPr>
          <a:xfrm rot="10800000">
            <a:off x="5547089" y="3726389"/>
            <a:ext cx="2561689" cy="2001811"/>
          </a:xfrm>
          <a:custGeom>
            <a:avLst/>
            <a:gdLst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2036902 w 2544314"/>
              <a:gd name="connsiteY6" fmla="*/ 8748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139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11188 w 2553584"/>
              <a:gd name="connsiteY0" fmla="*/ 2013962 h 2013962"/>
              <a:gd name="connsiteX1" fmla="*/ 9270 w 2553584"/>
              <a:gd name="connsiteY1" fmla="*/ 2013962 h 2013962"/>
              <a:gd name="connsiteX2" fmla="*/ 613555 w 2553584"/>
              <a:gd name="connsiteY2" fmla="*/ 575611 h 2013962"/>
              <a:gd name="connsiteX3" fmla="*/ 1101131 w 2553584"/>
              <a:gd name="connsiteY3" fmla="*/ 35004 h 2013962"/>
              <a:gd name="connsiteX4" fmla="*/ 2553584 w 2553584"/>
              <a:gd name="connsiteY4" fmla="*/ 0 h 2013962"/>
              <a:gd name="connsiteX5" fmla="*/ 1998547 w 2553584"/>
              <a:gd name="connsiteY5" fmla="*/ 760549 h 2013962"/>
              <a:gd name="connsiteX6" fmla="*/ 1384845 w 2553584"/>
              <a:gd name="connsiteY6" fmla="*/ 1362590 h 2013962"/>
              <a:gd name="connsiteX7" fmla="*/ 1111188 w 2553584"/>
              <a:gd name="connsiteY7" fmla="*/ 2013962 h 2013962"/>
              <a:gd name="connsiteX0" fmla="*/ 1112586 w 2554982"/>
              <a:gd name="connsiteY0" fmla="*/ 2013962 h 2013962"/>
              <a:gd name="connsiteX1" fmla="*/ 10668 w 2554982"/>
              <a:gd name="connsiteY1" fmla="*/ 2013962 h 2013962"/>
              <a:gd name="connsiteX2" fmla="*/ 614953 w 2554982"/>
              <a:gd name="connsiteY2" fmla="*/ 575611 h 2013962"/>
              <a:gd name="connsiteX3" fmla="*/ 1102529 w 2554982"/>
              <a:gd name="connsiteY3" fmla="*/ 35004 h 2013962"/>
              <a:gd name="connsiteX4" fmla="*/ 2554982 w 2554982"/>
              <a:gd name="connsiteY4" fmla="*/ 0 h 2013962"/>
              <a:gd name="connsiteX5" fmla="*/ 1999945 w 2554982"/>
              <a:gd name="connsiteY5" fmla="*/ 760549 h 2013962"/>
              <a:gd name="connsiteX6" fmla="*/ 1386243 w 2554982"/>
              <a:gd name="connsiteY6" fmla="*/ 1362590 h 2013962"/>
              <a:gd name="connsiteX7" fmla="*/ 1112586 w 2554982"/>
              <a:gd name="connsiteY7" fmla="*/ 2013962 h 2013962"/>
              <a:gd name="connsiteX0" fmla="*/ 1113358 w 2555754"/>
              <a:gd name="connsiteY0" fmla="*/ 2013962 h 2013962"/>
              <a:gd name="connsiteX1" fmla="*/ 11440 w 2555754"/>
              <a:gd name="connsiteY1" fmla="*/ 2013962 h 2013962"/>
              <a:gd name="connsiteX2" fmla="*/ 615725 w 2555754"/>
              <a:gd name="connsiteY2" fmla="*/ 575611 h 2013962"/>
              <a:gd name="connsiteX3" fmla="*/ 1103301 w 2555754"/>
              <a:gd name="connsiteY3" fmla="*/ 35004 h 2013962"/>
              <a:gd name="connsiteX4" fmla="*/ 2555754 w 2555754"/>
              <a:gd name="connsiteY4" fmla="*/ 0 h 2013962"/>
              <a:gd name="connsiteX5" fmla="*/ 2000717 w 2555754"/>
              <a:gd name="connsiteY5" fmla="*/ 760549 h 2013962"/>
              <a:gd name="connsiteX6" fmla="*/ 1387015 w 2555754"/>
              <a:gd name="connsiteY6" fmla="*/ 1362590 h 2013962"/>
              <a:gd name="connsiteX7" fmla="*/ 1113358 w 2555754"/>
              <a:gd name="connsiteY7" fmla="*/ 2013962 h 2013962"/>
              <a:gd name="connsiteX0" fmla="*/ 1120440 w 2562836"/>
              <a:gd name="connsiteY0" fmla="*/ 2013962 h 2013962"/>
              <a:gd name="connsiteX1" fmla="*/ 18522 w 2562836"/>
              <a:gd name="connsiteY1" fmla="*/ 2013962 h 2013962"/>
              <a:gd name="connsiteX2" fmla="*/ 622807 w 2562836"/>
              <a:gd name="connsiteY2" fmla="*/ 575611 h 2013962"/>
              <a:gd name="connsiteX3" fmla="*/ 1110383 w 2562836"/>
              <a:gd name="connsiteY3" fmla="*/ 35004 h 2013962"/>
              <a:gd name="connsiteX4" fmla="*/ 2562836 w 2562836"/>
              <a:gd name="connsiteY4" fmla="*/ 0 h 2013962"/>
              <a:gd name="connsiteX5" fmla="*/ 2007799 w 2562836"/>
              <a:gd name="connsiteY5" fmla="*/ 760549 h 2013962"/>
              <a:gd name="connsiteX6" fmla="*/ 1394097 w 2562836"/>
              <a:gd name="connsiteY6" fmla="*/ 1362590 h 2013962"/>
              <a:gd name="connsiteX7" fmla="*/ 1120440 w 2562836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02989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2036 w 2544432"/>
              <a:gd name="connsiteY0" fmla="*/ 2013962 h 2013962"/>
              <a:gd name="connsiteX1" fmla="*/ 118 w 2544432"/>
              <a:gd name="connsiteY1" fmla="*/ 2002989 h 2013962"/>
              <a:gd name="connsiteX2" fmla="*/ 604403 w 2544432"/>
              <a:gd name="connsiteY2" fmla="*/ 575611 h 2013962"/>
              <a:gd name="connsiteX3" fmla="*/ 1091979 w 2544432"/>
              <a:gd name="connsiteY3" fmla="*/ 35004 h 2013962"/>
              <a:gd name="connsiteX4" fmla="*/ 2544432 w 2544432"/>
              <a:gd name="connsiteY4" fmla="*/ 0 h 2013962"/>
              <a:gd name="connsiteX5" fmla="*/ 1989395 w 2544432"/>
              <a:gd name="connsiteY5" fmla="*/ 760549 h 2013962"/>
              <a:gd name="connsiteX6" fmla="*/ 1375693 w 2544432"/>
              <a:gd name="connsiteY6" fmla="*/ 1362590 h 2013962"/>
              <a:gd name="connsiteX7" fmla="*/ 1102036 w 2544432"/>
              <a:gd name="connsiteY7" fmla="*/ 2013962 h 2013962"/>
              <a:gd name="connsiteX0" fmla="*/ 1102036 w 2555404"/>
              <a:gd name="connsiteY0" fmla="*/ 1995674 h 1995674"/>
              <a:gd name="connsiteX1" fmla="*/ 118 w 2555404"/>
              <a:gd name="connsiteY1" fmla="*/ 1984701 h 1995674"/>
              <a:gd name="connsiteX2" fmla="*/ 604403 w 2555404"/>
              <a:gd name="connsiteY2" fmla="*/ 557323 h 1995674"/>
              <a:gd name="connsiteX3" fmla="*/ 1091979 w 2555404"/>
              <a:gd name="connsiteY3" fmla="*/ 16716 h 1995674"/>
              <a:gd name="connsiteX4" fmla="*/ 2555404 w 2555404"/>
              <a:gd name="connsiteY4" fmla="*/ 0 h 1995674"/>
              <a:gd name="connsiteX5" fmla="*/ 1989395 w 2555404"/>
              <a:gd name="connsiteY5" fmla="*/ 742261 h 1995674"/>
              <a:gd name="connsiteX6" fmla="*/ 1375693 w 2555404"/>
              <a:gd name="connsiteY6" fmla="*/ 1344302 h 1995674"/>
              <a:gd name="connsiteX7" fmla="*/ 1102036 w 2555404"/>
              <a:gd name="connsiteY7" fmla="*/ 1995674 h 1995674"/>
              <a:gd name="connsiteX0" fmla="*/ 1102036 w 2555404"/>
              <a:gd name="connsiteY0" fmla="*/ 1995674 h 1995674"/>
              <a:gd name="connsiteX1" fmla="*/ 118 w 2555404"/>
              <a:gd name="connsiteY1" fmla="*/ 1984701 h 1995674"/>
              <a:gd name="connsiteX2" fmla="*/ 604403 w 2555404"/>
              <a:gd name="connsiteY2" fmla="*/ 557323 h 1995674"/>
              <a:gd name="connsiteX3" fmla="*/ 1091979 w 2555404"/>
              <a:gd name="connsiteY3" fmla="*/ 16716 h 1995674"/>
              <a:gd name="connsiteX4" fmla="*/ 2555404 w 2555404"/>
              <a:gd name="connsiteY4" fmla="*/ 0 h 1995674"/>
              <a:gd name="connsiteX5" fmla="*/ 1989395 w 2555404"/>
              <a:gd name="connsiteY5" fmla="*/ 742261 h 1995674"/>
              <a:gd name="connsiteX6" fmla="*/ 1375693 w 2555404"/>
              <a:gd name="connsiteY6" fmla="*/ 1344302 h 1995674"/>
              <a:gd name="connsiteX7" fmla="*/ 1102036 w 2555404"/>
              <a:gd name="connsiteY7" fmla="*/ 1995674 h 1995674"/>
              <a:gd name="connsiteX0" fmla="*/ 1102026 w 2555394"/>
              <a:gd name="connsiteY0" fmla="*/ 1995674 h 1995674"/>
              <a:gd name="connsiteX1" fmla="*/ 108 w 2555394"/>
              <a:gd name="connsiteY1" fmla="*/ 1984701 h 1995674"/>
              <a:gd name="connsiteX2" fmla="*/ 604393 w 2555394"/>
              <a:gd name="connsiteY2" fmla="*/ 557323 h 1995674"/>
              <a:gd name="connsiteX3" fmla="*/ 1091969 w 2555394"/>
              <a:gd name="connsiteY3" fmla="*/ 16716 h 1995674"/>
              <a:gd name="connsiteX4" fmla="*/ 2555394 w 2555394"/>
              <a:gd name="connsiteY4" fmla="*/ 0 h 1995674"/>
              <a:gd name="connsiteX5" fmla="*/ 1989385 w 2555394"/>
              <a:gd name="connsiteY5" fmla="*/ 742261 h 1995674"/>
              <a:gd name="connsiteX6" fmla="*/ 1375683 w 2555394"/>
              <a:gd name="connsiteY6" fmla="*/ 1344302 h 1995674"/>
              <a:gd name="connsiteX7" fmla="*/ 1102026 w 2555394"/>
              <a:gd name="connsiteY7" fmla="*/ 1995674 h 1995674"/>
              <a:gd name="connsiteX0" fmla="*/ 1102184 w 2555552"/>
              <a:gd name="connsiteY0" fmla="*/ 1995674 h 1995674"/>
              <a:gd name="connsiteX1" fmla="*/ 266 w 2555552"/>
              <a:gd name="connsiteY1" fmla="*/ 1984701 h 1995674"/>
              <a:gd name="connsiteX2" fmla="*/ 604551 w 2555552"/>
              <a:gd name="connsiteY2" fmla="*/ 557323 h 1995674"/>
              <a:gd name="connsiteX3" fmla="*/ 1092127 w 2555552"/>
              <a:gd name="connsiteY3" fmla="*/ 16716 h 1995674"/>
              <a:gd name="connsiteX4" fmla="*/ 2555552 w 2555552"/>
              <a:gd name="connsiteY4" fmla="*/ 0 h 1995674"/>
              <a:gd name="connsiteX5" fmla="*/ 1989543 w 2555552"/>
              <a:gd name="connsiteY5" fmla="*/ 742261 h 1995674"/>
              <a:gd name="connsiteX6" fmla="*/ 1375841 w 2555552"/>
              <a:gd name="connsiteY6" fmla="*/ 1344302 h 1995674"/>
              <a:gd name="connsiteX7" fmla="*/ 1102184 w 2555552"/>
              <a:gd name="connsiteY7" fmla="*/ 1995674 h 1995674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092127 w 2561689"/>
              <a:gd name="connsiteY3" fmla="*/ 22853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  <a:gd name="connsiteX0" fmla="*/ 1102184 w 2561689"/>
              <a:gd name="connsiteY0" fmla="*/ 2002417 h 2002417"/>
              <a:gd name="connsiteX1" fmla="*/ 266 w 2561689"/>
              <a:gd name="connsiteY1" fmla="*/ 1991444 h 2002417"/>
              <a:gd name="connsiteX2" fmla="*/ 604551 w 2561689"/>
              <a:gd name="connsiteY2" fmla="*/ 564066 h 2002417"/>
              <a:gd name="connsiteX3" fmla="*/ 1092127 w 2561689"/>
              <a:gd name="connsiteY3" fmla="*/ 23459 h 2002417"/>
              <a:gd name="connsiteX4" fmla="*/ 2561689 w 2561689"/>
              <a:gd name="connsiteY4" fmla="*/ 606 h 2002417"/>
              <a:gd name="connsiteX5" fmla="*/ 1989543 w 2561689"/>
              <a:gd name="connsiteY5" fmla="*/ 749004 h 2002417"/>
              <a:gd name="connsiteX6" fmla="*/ 1375841 w 2561689"/>
              <a:gd name="connsiteY6" fmla="*/ 1351045 h 2002417"/>
              <a:gd name="connsiteX7" fmla="*/ 1102184 w 2561689"/>
              <a:gd name="connsiteY7" fmla="*/ 2002417 h 2002417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092127 w 2561689"/>
              <a:gd name="connsiteY3" fmla="*/ 22853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101332 w 2561689"/>
              <a:gd name="connsiteY3" fmla="*/ 13648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61689" h="2001811">
                <a:moveTo>
                  <a:pt x="1102184" y="2001811"/>
                </a:moveTo>
                <a:lnTo>
                  <a:pt x="266" y="1990838"/>
                </a:lnTo>
                <a:cubicBezTo>
                  <a:pt x="-9521" y="1597493"/>
                  <a:pt x="251812" y="925181"/>
                  <a:pt x="604551" y="563460"/>
                </a:cubicBezTo>
                <a:cubicBezTo>
                  <a:pt x="872253" y="271734"/>
                  <a:pt x="1006177" y="183929"/>
                  <a:pt x="1101332" y="13648"/>
                </a:cubicBezTo>
                <a:lnTo>
                  <a:pt x="2561689" y="0"/>
                </a:lnTo>
                <a:cubicBezTo>
                  <a:pt x="2367152" y="329716"/>
                  <a:pt x="2203130" y="494882"/>
                  <a:pt x="1989543" y="748398"/>
                </a:cubicBezTo>
                <a:cubicBezTo>
                  <a:pt x="1783780" y="957208"/>
                  <a:pt x="1552309" y="1141537"/>
                  <a:pt x="1375841" y="1350439"/>
                </a:cubicBezTo>
                <a:cubicBezTo>
                  <a:pt x="1199373" y="1559341"/>
                  <a:pt x="1102184" y="1756739"/>
                  <a:pt x="1102184" y="2001811"/>
                </a:cubicBezTo>
                <a:close/>
              </a:path>
            </a:pathLst>
          </a:custGeom>
          <a:solidFill>
            <a:srgbClr val="F0792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E3C5461E-1B4A-454F-90E4-7CA0A891316F}"/>
              </a:ext>
            </a:extLst>
          </p:cNvPr>
          <p:cNvSpPr txBox="1"/>
          <p:nvPr/>
        </p:nvSpPr>
        <p:spPr>
          <a:xfrm>
            <a:off x="4532293" y="2180827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E665A19D-113D-45F6-9B25-4C9F3CF6FF04}"/>
              </a:ext>
            </a:extLst>
          </p:cNvPr>
          <p:cNvSpPr txBox="1"/>
          <p:nvPr/>
        </p:nvSpPr>
        <p:spPr>
          <a:xfrm>
            <a:off x="7033520" y="2226995"/>
            <a:ext cx="574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251F57B5-6E95-4923-89D6-F0A8E749F124}"/>
              </a:ext>
            </a:extLst>
          </p:cNvPr>
          <p:cNvSpPr txBox="1"/>
          <p:nvPr/>
        </p:nvSpPr>
        <p:spPr>
          <a:xfrm>
            <a:off x="4540431" y="432637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2" name="Group 10">
            <a:extLst>
              <a:ext uri="{FF2B5EF4-FFF2-40B4-BE49-F238E27FC236}">
                <a16:creationId xmlns="" xmlns:a16="http://schemas.microsoft.com/office/drawing/2014/main" id="{48E48C0C-947B-4D9B-931D-B797100B7B57}"/>
              </a:ext>
            </a:extLst>
          </p:cNvPr>
          <p:cNvGrpSpPr/>
          <p:nvPr/>
        </p:nvGrpSpPr>
        <p:grpSpPr>
          <a:xfrm>
            <a:off x="889938" y="4695710"/>
            <a:ext cx="3204000" cy="1107996"/>
            <a:chOff x="3017859" y="4283314"/>
            <a:chExt cx="1886852" cy="1107996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40814FF0-407A-43EF-873E-4CEFF928F90E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3C6F2CA6-B1A3-4E60-A4B8-AD47A766D11E}"/>
                </a:ext>
              </a:extLst>
            </p:cNvPr>
            <p:cNvSpPr txBox="1"/>
            <p:nvPr/>
          </p:nvSpPr>
          <p:spPr>
            <a:xfrm>
              <a:off x="3017859" y="4283314"/>
              <a:ext cx="182508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3">
            <a:extLst>
              <a:ext uri="{FF2B5EF4-FFF2-40B4-BE49-F238E27FC236}">
                <a16:creationId xmlns="" xmlns:a16="http://schemas.microsoft.com/office/drawing/2014/main" id="{677AF416-77E9-47EA-A9F9-949FB2765659}"/>
              </a:ext>
            </a:extLst>
          </p:cNvPr>
          <p:cNvGrpSpPr/>
          <p:nvPr/>
        </p:nvGrpSpPr>
        <p:grpSpPr>
          <a:xfrm>
            <a:off x="968533" y="1528048"/>
            <a:ext cx="3204000" cy="1107996"/>
            <a:chOff x="3017858" y="4283314"/>
            <a:chExt cx="1860854" cy="1107996"/>
          </a:xfrm>
        </p:grpSpPr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104D582C-9B02-4E16-8056-6A53825218D6}"/>
                </a:ext>
              </a:extLst>
            </p:cNvPr>
            <p:cNvSpPr txBox="1"/>
            <p:nvPr/>
          </p:nvSpPr>
          <p:spPr>
            <a:xfrm>
              <a:off x="3017858" y="4560313"/>
              <a:ext cx="186085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8FC07C35-F9DE-4040-8247-D70628F995F6}"/>
                </a:ext>
              </a:extLst>
            </p:cNvPr>
            <p:cNvSpPr txBox="1"/>
            <p:nvPr/>
          </p:nvSpPr>
          <p:spPr>
            <a:xfrm>
              <a:off x="3017860" y="4283314"/>
              <a:ext cx="18608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6">
            <a:extLst>
              <a:ext uri="{FF2B5EF4-FFF2-40B4-BE49-F238E27FC236}">
                <a16:creationId xmlns="" xmlns:a16="http://schemas.microsoft.com/office/drawing/2014/main" id="{4266BE9F-30FE-4E06-BCD6-4776F9DFD09D}"/>
              </a:ext>
            </a:extLst>
          </p:cNvPr>
          <p:cNvGrpSpPr/>
          <p:nvPr/>
        </p:nvGrpSpPr>
        <p:grpSpPr>
          <a:xfrm>
            <a:off x="8142296" y="4656767"/>
            <a:ext cx="3204000" cy="1107996"/>
            <a:chOff x="3017858" y="4283314"/>
            <a:chExt cx="1886853" cy="1107996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9E0CA64B-2C46-449E-B8B3-17D60C8B231F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2F6356C8-EB8E-4A22-ACF8-932E343CCEE0}"/>
                </a:ext>
              </a:extLst>
            </p:cNvPr>
            <p:cNvSpPr txBox="1"/>
            <p:nvPr/>
          </p:nvSpPr>
          <p:spPr>
            <a:xfrm>
              <a:off x="3017858" y="4283314"/>
              <a:ext cx="188662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19">
            <a:extLst>
              <a:ext uri="{FF2B5EF4-FFF2-40B4-BE49-F238E27FC236}">
                <a16:creationId xmlns="" xmlns:a16="http://schemas.microsoft.com/office/drawing/2014/main" id="{37DE4FA6-B682-4080-80EE-B5260D7F2D25}"/>
              </a:ext>
            </a:extLst>
          </p:cNvPr>
          <p:cNvGrpSpPr/>
          <p:nvPr/>
        </p:nvGrpSpPr>
        <p:grpSpPr>
          <a:xfrm>
            <a:off x="8170333" y="1528048"/>
            <a:ext cx="3204000" cy="1107996"/>
            <a:chOff x="3017859" y="4283314"/>
            <a:chExt cx="1870812" cy="1107996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36BEA2B4-7661-45C5-96CE-C9542F7B9D5E}"/>
                </a:ext>
              </a:extLst>
            </p:cNvPr>
            <p:cNvSpPr txBox="1"/>
            <p:nvPr/>
          </p:nvSpPr>
          <p:spPr>
            <a:xfrm>
              <a:off x="3017859" y="4560313"/>
              <a:ext cx="184392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7992881D-A199-42B4-99FD-F76F2F08746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24" name="Flowchart: Punched Tape 22">
            <a:extLst>
              <a:ext uri="{FF2B5EF4-FFF2-40B4-BE49-F238E27FC236}">
                <a16:creationId xmlns="" xmlns:a16="http://schemas.microsoft.com/office/drawing/2014/main" id="{6710AEFE-060D-458E-823A-60743C31630B}"/>
              </a:ext>
            </a:extLst>
          </p:cNvPr>
          <p:cNvSpPr/>
          <p:nvPr/>
        </p:nvSpPr>
        <p:spPr>
          <a:xfrm rot="13626150" flipV="1">
            <a:off x="4661120" y="4488388"/>
            <a:ext cx="1783028" cy="477812"/>
          </a:xfrm>
          <a:prstGeom prst="flowChartPunchedTap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OPPORTUNITIES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3">
            <a:extLst>
              <a:ext uri="{FF2B5EF4-FFF2-40B4-BE49-F238E27FC236}">
                <a16:creationId xmlns="" xmlns:a16="http://schemas.microsoft.com/office/drawing/2014/main" id="{55C48155-DAA9-4D08-B868-A7E341667BAF}"/>
              </a:ext>
            </a:extLst>
          </p:cNvPr>
          <p:cNvGrpSpPr/>
          <p:nvPr/>
        </p:nvGrpSpPr>
        <p:grpSpPr>
          <a:xfrm>
            <a:off x="4783433" y="2377924"/>
            <a:ext cx="2670058" cy="2670058"/>
            <a:chOff x="3259433" y="2656600"/>
            <a:chExt cx="2670058" cy="2670058"/>
          </a:xfrm>
        </p:grpSpPr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CBBDC4E4-88B8-4176-BC4F-DE878FDD1418}"/>
                </a:ext>
              </a:extLst>
            </p:cNvPr>
            <p:cNvSpPr txBox="1"/>
            <p:nvPr/>
          </p:nvSpPr>
          <p:spPr>
            <a:xfrm rot="18900000">
              <a:off x="3639741" y="2958739"/>
              <a:ext cx="1656185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734286"/>
                </a:avLst>
              </a:prstTxWarp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STRENGTHS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7" name="Block Arc 25">
              <a:extLst>
                <a:ext uri="{FF2B5EF4-FFF2-40B4-BE49-F238E27FC236}">
                  <a16:creationId xmlns="" xmlns:a16="http://schemas.microsoft.com/office/drawing/2014/main" id="{7FFA0719-FF0A-4B51-93F5-B14439C1D72D}"/>
                </a:ext>
              </a:extLst>
            </p:cNvPr>
            <p:cNvSpPr/>
            <p:nvPr/>
          </p:nvSpPr>
          <p:spPr>
            <a:xfrm>
              <a:off x="3259433" y="2656600"/>
              <a:ext cx="2670058" cy="2670058"/>
            </a:xfrm>
            <a:prstGeom prst="blockArc">
              <a:avLst>
                <a:gd name="adj1" fmla="val 10764090"/>
                <a:gd name="adj2" fmla="val 16157903"/>
                <a:gd name="adj3" fmla="val 15805"/>
              </a:avLst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BAC86188-41D9-47EE-97CE-32635C8EAF02}"/>
              </a:ext>
            </a:extLst>
          </p:cNvPr>
          <p:cNvSpPr txBox="1"/>
          <p:nvPr/>
        </p:nvSpPr>
        <p:spPr>
          <a:xfrm rot="2952447">
            <a:off x="5385367" y="2714271"/>
            <a:ext cx="1656185" cy="183542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0754986"/>
              </a:avLst>
            </a:prstTxWarp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WEAKNESS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Block Arc 27">
            <a:extLst>
              <a:ext uri="{FF2B5EF4-FFF2-40B4-BE49-F238E27FC236}">
                <a16:creationId xmlns="" xmlns:a16="http://schemas.microsoft.com/office/drawing/2014/main" id="{5CDBC650-E1BB-46DD-8EDA-96FE8EA5B0B2}"/>
              </a:ext>
            </a:extLst>
          </p:cNvPr>
          <p:cNvSpPr/>
          <p:nvPr/>
        </p:nvSpPr>
        <p:spPr>
          <a:xfrm rot="5400000">
            <a:off x="4781403" y="2407231"/>
            <a:ext cx="2670058" cy="2670058"/>
          </a:xfrm>
          <a:prstGeom prst="blockArc">
            <a:avLst>
              <a:gd name="adj1" fmla="val 10764090"/>
              <a:gd name="adj2" fmla="val 16157903"/>
              <a:gd name="adj3" fmla="val 15805"/>
            </a:avLst>
          </a:pr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" name="Block Arc 14">
            <a:extLst>
              <a:ext uri="{FF2B5EF4-FFF2-40B4-BE49-F238E27FC236}">
                <a16:creationId xmlns="" xmlns:a16="http://schemas.microsoft.com/office/drawing/2014/main" id="{6643F22C-7715-438F-8A89-BD23C85A1355}"/>
              </a:ext>
            </a:extLst>
          </p:cNvPr>
          <p:cNvSpPr/>
          <p:nvPr/>
        </p:nvSpPr>
        <p:spPr>
          <a:xfrm rot="10800000">
            <a:off x="5549413" y="3722479"/>
            <a:ext cx="2561689" cy="2001811"/>
          </a:xfrm>
          <a:custGeom>
            <a:avLst/>
            <a:gdLst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2036902 w 2544314"/>
              <a:gd name="connsiteY6" fmla="*/ 8748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139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11188 w 2553584"/>
              <a:gd name="connsiteY0" fmla="*/ 2013962 h 2013962"/>
              <a:gd name="connsiteX1" fmla="*/ 9270 w 2553584"/>
              <a:gd name="connsiteY1" fmla="*/ 2013962 h 2013962"/>
              <a:gd name="connsiteX2" fmla="*/ 613555 w 2553584"/>
              <a:gd name="connsiteY2" fmla="*/ 575611 h 2013962"/>
              <a:gd name="connsiteX3" fmla="*/ 1101131 w 2553584"/>
              <a:gd name="connsiteY3" fmla="*/ 35004 h 2013962"/>
              <a:gd name="connsiteX4" fmla="*/ 2553584 w 2553584"/>
              <a:gd name="connsiteY4" fmla="*/ 0 h 2013962"/>
              <a:gd name="connsiteX5" fmla="*/ 1998547 w 2553584"/>
              <a:gd name="connsiteY5" fmla="*/ 760549 h 2013962"/>
              <a:gd name="connsiteX6" fmla="*/ 1384845 w 2553584"/>
              <a:gd name="connsiteY6" fmla="*/ 1362590 h 2013962"/>
              <a:gd name="connsiteX7" fmla="*/ 1111188 w 2553584"/>
              <a:gd name="connsiteY7" fmla="*/ 2013962 h 2013962"/>
              <a:gd name="connsiteX0" fmla="*/ 1112586 w 2554982"/>
              <a:gd name="connsiteY0" fmla="*/ 2013962 h 2013962"/>
              <a:gd name="connsiteX1" fmla="*/ 10668 w 2554982"/>
              <a:gd name="connsiteY1" fmla="*/ 2013962 h 2013962"/>
              <a:gd name="connsiteX2" fmla="*/ 614953 w 2554982"/>
              <a:gd name="connsiteY2" fmla="*/ 575611 h 2013962"/>
              <a:gd name="connsiteX3" fmla="*/ 1102529 w 2554982"/>
              <a:gd name="connsiteY3" fmla="*/ 35004 h 2013962"/>
              <a:gd name="connsiteX4" fmla="*/ 2554982 w 2554982"/>
              <a:gd name="connsiteY4" fmla="*/ 0 h 2013962"/>
              <a:gd name="connsiteX5" fmla="*/ 1999945 w 2554982"/>
              <a:gd name="connsiteY5" fmla="*/ 760549 h 2013962"/>
              <a:gd name="connsiteX6" fmla="*/ 1386243 w 2554982"/>
              <a:gd name="connsiteY6" fmla="*/ 1362590 h 2013962"/>
              <a:gd name="connsiteX7" fmla="*/ 1112586 w 2554982"/>
              <a:gd name="connsiteY7" fmla="*/ 2013962 h 2013962"/>
              <a:gd name="connsiteX0" fmla="*/ 1113358 w 2555754"/>
              <a:gd name="connsiteY0" fmla="*/ 2013962 h 2013962"/>
              <a:gd name="connsiteX1" fmla="*/ 11440 w 2555754"/>
              <a:gd name="connsiteY1" fmla="*/ 2013962 h 2013962"/>
              <a:gd name="connsiteX2" fmla="*/ 615725 w 2555754"/>
              <a:gd name="connsiteY2" fmla="*/ 575611 h 2013962"/>
              <a:gd name="connsiteX3" fmla="*/ 1103301 w 2555754"/>
              <a:gd name="connsiteY3" fmla="*/ 35004 h 2013962"/>
              <a:gd name="connsiteX4" fmla="*/ 2555754 w 2555754"/>
              <a:gd name="connsiteY4" fmla="*/ 0 h 2013962"/>
              <a:gd name="connsiteX5" fmla="*/ 2000717 w 2555754"/>
              <a:gd name="connsiteY5" fmla="*/ 760549 h 2013962"/>
              <a:gd name="connsiteX6" fmla="*/ 1387015 w 2555754"/>
              <a:gd name="connsiteY6" fmla="*/ 1362590 h 2013962"/>
              <a:gd name="connsiteX7" fmla="*/ 1113358 w 2555754"/>
              <a:gd name="connsiteY7" fmla="*/ 2013962 h 2013962"/>
              <a:gd name="connsiteX0" fmla="*/ 1120440 w 2562836"/>
              <a:gd name="connsiteY0" fmla="*/ 2013962 h 2013962"/>
              <a:gd name="connsiteX1" fmla="*/ 18522 w 2562836"/>
              <a:gd name="connsiteY1" fmla="*/ 2013962 h 2013962"/>
              <a:gd name="connsiteX2" fmla="*/ 622807 w 2562836"/>
              <a:gd name="connsiteY2" fmla="*/ 575611 h 2013962"/>
              <a:gd name="connsiteX3" fmla="*/ 1110383 w 2562836"/>
              <a:gd name="connsiteY3" fmla="*/ 35004 h 2013962"/>
              <a:gd name="connsiteX4" fmla="*/ 2562836 w 2562836"/>
              <a:gd name="connsiteY4" fmla="*/ 0 h 2013962"/>
              <a:gd name="connsiteX5" fmla="*/ 2007799 w 2562836"/>
              <a:gd name="connsiteY5" fmla="*/ 760549 h 2013962"/>
              <a:gd name="connsiteX6" fmla="*/ 1394097 w 2562836"/>
              <a:gd name="connsiteY6" fmla="*/ 1362590 h 2013962"/>
              <a:gd name="connsiteX7" fmla="*/ 1120440 w 2562836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02989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2036 w 2544432"/>
              <a:gd name="connsiteY0" fmla="*/ 2013962 h 2013962"/>
              <a:gd name="connsiteX1" fmla="*/ 118 w 2544432"/>
              <a:gd name="connsiteY1" fmla="*/ 2002989 h 2013962"/>
              <a:gd name="connsiteX2" fmla="*/ 604403 w 2544432"/>
              <a:gd name="connsiteY2" fmla="*/ 575611 h 2013962"/>
              <a:gd name="connsiteX3" fmla="*/ 1091979 w 2544432"/>
              <a:gd name="connsiteY3" fmla="*/ 35004 h 2013962"/>
              <a:gd name="connsiteX4" fmla="*/ 2544432 w 2544432"/>
              <a:gd name="connsiteY4" fmla="*/ 0 h 2013962"/>
              <a:gd name="connsiteX5" fmla="*/ 1989395 w 2544432"/>
              <a:gd name="connsiteY5" fmla="*/ 760549 h 2013962"/>
              <a:gd name="connsiteX6" fmla="*/ 1375693 w 2544432"/>
              <a:gd name="connsiteY6" fmla="*/ 1362590 h 2013962"/>
              <a:gd name="connsiteX7" fmla="*/ 1102036 w 2544432"/>
              <a:gd name="connsiteY7" fmla="*/ 2013962 h 2013962"/>
              <a:gd name="connsiteX0" fmla="*/ 1102036 w 2555404"/>
              <a:gd name="connsiteY0" fmla="*/ 1995674 h 1995674"/>
              <a:gd name="connsiteX1" fmla="*/ 118 w 2555404"/>
              <a:gd name="connsiteY1" fmla="*/ 1984701 h 1995674"/>
              <a:gd name="connsiteX2" fmla="*/ 604403 w 2555404"/>
              <a:gd name="connsiteY2" fmla="*/ 557323 h 1995674"/>
              <a:gd name="connsiteX3" fmla="*/ 1091979 w 2555404"/>
              <a:gd name="connsiteY3" fmla="*/ 16716 h 1995674"/>
              <a:gd name="connsiteX4" fmla="*/ 2555404 w 2555404"/>
              <a:gd name="connsiteY4" fmla="*/ 0 h 1995674"/>
              <a:gd name="connsiteX5" fmla="*/ 1989395 w 2555404"/>
              <a:gd name="connsiteY5" fmla="*/ 742261 h 1995674"/>
              <a:gd name="connsiteX6" fmla="*/ 1375693 w 2555404"/>
              <a:gd name="connsiteY6" fmla="*/ 1344302 h 1995674"/>
              <a:gd name="connsiteX7" fmla="*/ 1102036 w 2555404"/>
              <a:gd name="connsiteY7" fmla="*/ 1995674 h 1995674"/>
              <a:gd name="connsiteX0" fmla="*/ 1102036 w 2555404"/>
              <a:gd name="connsiteY0" fmla="*/ 1995674 h 1995674"/>
              <a:gd name="connsiteX1" fmla="*/ 118 w 2555404"/>
              <a:gd name="connsiteY1" fmla="*/ 1984701 h 1995674"/>
              <a:gd name="connsiteX2" fmla="*/ 604403 w 2555404"/>
              <a:gd name="connsiteY2" fmla="*/ 557323 h 1995674"/>
              <a:gd name="connsiteX3" fmla="*/ 1091979 w 2555404"/>
              <a:gd name="connsiteY3" fmla="*/ 16716 h 1995674"/>
              <a:gd name="connsiteX4" fmla="*/ 2555404 w 2555404"/>
              <a:gd name="connsiteY4" fmla="*/ 0 h 1995674"/>
              <a:gd name="connsiteX5" fmla="*/ 1989395 w 2555404"/>
              <a:gd name="connsiteY5" fmla="*/ 742261 h 1995674"/>
              <a:gd name="connsiteX6" fmla="*/ 1375693 w 2555404"/>
              <a:gd name="connsiteY6" fmla="*/ 1344302 h 1995674"/>
              <a:gd name="connsiteX7" fmla="*/ 1102036 w 2555404"/>
              <a:gd name="connsiteY7" fmla="*/ 1995674 h 1995674"/>
              <a:gd name="connsiteX0" fmla="*/ 1102026 w 2555394"/>
              <a:gd name="connsiteY0" fmla="*/ 1995674 h 1995674"/>
              <a:gd name="connsiteX1" fmla="*/ 108 w 2555394"/>
              <a:gd name="connsiteY1" fmla="*/ 1984701 h 1995674"/>
              <a:gd name="connsiteX2" fmla="*/ 604393 w 2555394"/>
              <a:gd name="connsiteY2" fmla="*/ 557323 h 1995674"/>
              <a:gd name="connsiteX3" fmla="*/ 1091969 w 2555394"/>
              <a:gd name="connsiteY3" fmla="*/ 16716 h 1995674"/>
              <a:gd name="connsiteX4" fmla="*/ 2555394 w 2555394"/>
              <a:gd name="connsiteY4" fmla="*/ 0 h 1995674"/>
              <a:gd name="connsiteX5" fmla="*/ 1989385 w 2555394"/>
              <a:gd name="connsiteY5" fmla="*/ 742261 h 1995674"/>
              <a:gd name="connsiteX6" fmla="*/ 1375683 w 2555394"/>
              <a:gd name="connsiteY6" fmla="*/ 1344302 h 1995674"/>
              <a:gd name="connsiteX7" fmla="*/ 1102026 w 2555394"/>
              <a:gd name="connsiteY7" fmla="*/ 1995674 h 1995674"/>
              <a:gd name="connsiteX0" fmla="*/ 1102184 w 2555552"/>
              <a:gd name="connsiteY0" fmla="*/ 1995674 h 1995674"/>
              <a:gd name="connsiteX1" fmla="*/ 266 w 2555552"/>
              <a:gd name="connsiteY1" fmla="*/ 1984701 h 1995674"/>
              <a:gd name="connsiteX2" fmla="*/ 604551 w 2555552"/>
              <a:gd name="connsiteY2" fmla="*/ 557323 h 1995674"/>
              <a:gd name="connsiteX3" fmla="*/ 1092127 w 2555552"/>
              <a:gd name="connsiteY3" fmla="*/ 16716 h 1995674"/>
              <a:gd name="connsiteX4" fmla="*/ 2555552 w 2555552"/>
              <a:gd name="connsiteY4" fmla="*/ 0 h 1995674"/>
              <a:gd name="connsiteX5" fmla="*/ 1989543 w 2555552"/>
              <a:gd name="connsiteY5" fmla="*/ 742261 h 1995674"/>
              <a:gd name="connsiteX6" fmla="*/ 1375841 w 2555552"/>
              <a:gd name="connsiteY6" fmla="*/ 1344302 h 1995674"/>
              <a:gd name="connsiteX7" fmla="*/ 1102184 w 2555552"/>
              <a:gd name="connsiteY7" fmla="*/ 1995674 h 1995674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092127 w 2561689"/>
              <a:gd name="connsiteY3" fmla="*/ 22853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  <a:gd name="connsiteX0" fmla="*/ 1102184 w 2561689"/>
              <a:gd name="connsiteY0" fmla="*/ 2002417 h 2002417"/>
              <a:gd name="connsiteX1" fmla="*/ 266 w 2561689"/>
              <a:gd name="connsiteY1" fmla="*/ 1991444 h 2002417"/>
              <a:gd name="connsiteX2" fmla="*/ 604551 w 2561689"/>
              <a:gd name="connsiteY2" fmla="*/ 564066 h 2002417"/>
              <a:gd name="connsiteX3" fmla="*/ 1092127 w 2561689"/>
              <a:gd name="connsiteY3" fmla="*/ 23459 h 2002417"/>
              <a:gd name="connsiteX4" fmla="*/ 2561689 w 2561689"/>
              <a:gd name="connsiteY4" fmla="*/ 606 h 2002417"/>
              <a:gd name="connsiteX5" fmla="*/ 1989543 w 2561689"/>
              <a:gd name="connsiteY5" fmla="*/ 749004 h 2002417"/>
              <a:gd name="connsiteX6" fmla="*/ 1375841 w 2561689"/>
              <a:gd name="connsiteY6" fmla="*/ 1351045 h 2002417"/>
              <a:gd name="connsiteX7" fmla="*/ 1102184 w 2561689"/>
              <a:gd name="connsiteY7" fmla="*/ 2002417 h 2002417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092127 w 2561689"/>
              <a:gd name="connsiteY3" fmla="*/ 22853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101332 w 2561689"/>
              <a:gd name="connsiteY3" fmla="*/ 13648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61689" h="2001811">
                <a:moveTo>
                  <a:pt x="1102184" y="2001811"/>
                </a:moveTo>
                <a:lnTo>
                  <a:pt x="266" y="1990838"/>
                </a:lnTo>
                <a:cubicBezTo>
                  <a:pt x="-9521" y="1597493"/>
                  <a:pt x="251812" y="925181"/>
                  <a:pt x="604551" y="563460"/>
                </a:cubicBezTo>
                <a:cubicBezTo>
                  <a:pt x="872253" y="271734"/>
                  <a:pt x="1006177" y="183929"/>
                  <a:pt x="1101332" y="13648"/>
                </a:cubicBezTo>
                <a:lnTo>
                  <a:pt x="2561689" y="0"/>
                </a:lnTo>
                <a:cubicBezTo>
                  <a:pt x="2367152" y="329716"/>
                  <a:pt x="2203130" y="494882"/>
                  <a:pt x="1989543" y="748398"/>
                </a:cubicBezTo>
                <a:cubicBezTo>
                  <a:pt x="1783780" y="957208"/>
                  <a:pt x="1552309" y="1141537"/>
                  <a:pt x="1375841" y="1350439"/>
                </a:cubicBezTo>
                <a:cubicBezTo>
                  <a:pt x="1199373" y="1559341"/>
                  <a:pt x="1102184" y="1756739"/>
                  <a:pt x="1102184" y="200181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Freeform 29">
            <a:extLst>
              <a:ext uri="{FF2B5EF4-FFF2-40B4-BE49-F238E27FC236}">
                <a16:creationId xmlns="" xmlns:a16="http://schemas.microsoft.com/office/drawing/2014/main" id="{F12847AB-D427-4D80-BE77-13AF9685414A}"/>
              </a:ext>
            </a:extLst>
          </p:cNvPr>
          <p:cNvSpPr/>
          <p:nvPr/>
        </p:nvSpPr>
        <p:spPr>
          <a:xfrm>
            <a:off x="5552635" y="3722249"/>
            <a:ext cx="1879307" cy="2002162"/>
          </a:xfrm>
          <a:custGeom>
            <a:avLst/>
            <a:gdLst>
              <a:gd name="connsiteX0" fmla="*/ 1434487 w 1859394"/>
              <a:gd name="connsiteY0" fmla="*/ 0 h 2002162"/>
              <a:gd name="connsiteX1" fmla="*/ 1859394 w 1859394"/>
              <a:gd name="connsiteY1" fmla="*/ 3399 h 2002162"/>
              <a:gd name="connsiteX2" fmla="*/ 462299 w 1859394"/>
              <a:gd name="connsiteY2" fmla="*/ 2002162 h 2002162"/>
              <a:gd name="connsiteX3" fmla="*/ 0 w 1859394"/>
              <a:gd name="connsiteY3" fmla="*/ 2002162 h 2002162"/>
              <a:gd name="connsiteX4" fmla="*/ 1434487 w 1859394"/>
              <a:gd name="connsiteY4" fmla="*/ 0 h 2002162"/>
              <a:gd name="connsiteX0" fmla="*/ 1434487 w 1859394"/>
              <a:gd name="connsiteY0" fmla="*/ 0 h 2002162"/>
              <a:gd name="connsiteX1" fmla="*/ 1859394 w 1859394"/>
              <a:gd name="connsiteY1" fmla="*/ 3399 h 2002162"/>
              <a:gd name="connsiteX2" fmla="*/ 462299 w 1859394"/>
              <a:gd name="connsiteY2" fmla="*/ 2002162 h 2002162"/>
              <a:gd name="connsiteX3" fmla="*/ 0 w 1859394"/>
              <a:gd name="connsiteY3" fmla="*/ 2002162 h 2002162"/>
              <a:gd name="connsiteX4" fmla="*/ 1434487 w 1859394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303"/>
              <a:gd name="connsiteY0" fmla="*/ 0 h 2002162"/>
              <a:gd name="connsiteX1" fmla="*/ 1879273 w 1879303"/>
              <a:gd name="connsiteY1" fmla="*/ 3399 h 2002162"/>
              <a:gd name="connsiteX2" fmla="*/ 463890 w 1879303"/>
              <a:gd name="connsiteY2" fmla="*/ 1998505 h 2002162"/>
              <a:gd name="connsiteX3" fmla="*/ 0 w 1879303"/>
              <a:gd name="connsiteY3" fmla="*/ 2002162 h 2002162"/>
              <a:gd name="connsiteX4" fmla="*/ 1454366 w 1879303"/>
              <a:gd name="connsiteY4" fmla="*/ 0 h 2002162"/>
              <a:gd name="connsiteX0" fmla="*/ 1454366 w 1879307"/>
              <a:gd name="connsiteY0" fmla="*/ 0 h 2002162"/>
              <a:gd name="connsiteX1" fmla="*/ 1879273 w 1879307"/>
              <a:gd name="connsiteY1" fmla="*/ 3399 h 2002162"/>
              <a:gd name="connsiteX2" fmla="*/ 463890 w 1879307"/>
              <a:gd name="connsiteY2" fmla="*/ 1998505 h 2002162"/>
              <a:gd name="connsiteX3" fmla="*/ 0 w 1879307"/>
              <a:gd name="connsiteY3" fmla="*/ 2002162 h 2002162"/>
              <a:gd name="connsiteX4" fmla="*/ 1454366 w 1879307"/>
              <a:gd name="connsiteY4" fmla="*/ 0 h 200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9307" h="2002162">
                <a:moveTo>
                  <a:pt x="1454366" y="0"/>
                </a:moveTo>
                <a:lnTo>
                  <a:pt x="1879273" y="3399"/>
                </a:lnTo>
                <a:cubicBezTo>
                  <a:pt x="1885406" y="881793"/>
                  <a:pt x="1061262" y="984778"/>
                  <a:pt x="463890" y="1998505"/>
                </a:cubicBezTo>
                <a:lnTo>
                  <a:pt x="0" y="2002162"/>
                </a:lnTo>
                <a:cubicBezTo>
                  <a:pt x="577713" y="951204"/>
                  <a:pt x="1420682" y="821165"/>
                  <a:pt x="1454366" y="0"/>
                </a:cubicBezTo>
                <a:close/>
              </a:path>
            </a:pathLst>
          </a:cu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2" name="Rounded Rectangle 30">
            <a:extLst>
              <a:ext uri="{FF2B5EF4-FFF2-40B4-BE49-F238E27FC236}">
                <a16:creationId xmlns="" xmlns:a16="http://schemas.microsoft.com/office/drawing/2014/main" id="{172A0908-5EB4-462B-9C5B-735AF74D2AB1}"/>
              </a:ext>
            </a:extLst>
          </p:cNvPr>
          <p:cNvSpPr/>
          <p:nvPr/>
        </p:nvSpPr>
        <p:spPr>
          <a:xfrm rot="18900000">
            <a:off x="6100207" y="4432916"/>
            <a:ext cx="1385922" cy="264285"/>
          </a:xfrm>
          <a:prstGeom prst="roundRect">
            <a:avLst>
              <a:gd name="adj" fmla="val 17769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THREATS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="" xmlns:a16="http://schemas.microsoft.com/office/drawing/2014/main" id="{FB00A321-1B00-4DC5-8FBA-7C2FDA9FBBB6}"/>
              </a:ext>
            </a:extLst>
          </p:cNvPr>
          <p:cNvSpPr txBox="1"/>
          <p:nvPr/>
        </p:nvSpPr>
        <p:spPr>
          <a:xfrm>
            <a:off x="7104113" y="432637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="" xmlns:a16="http://schemas.microsoft.com/office/drawing/2014/main" id="{E05E8980-62CF-41E0-8C4C-7576F2476CE2}"/>
              </a:ext>
            </a:extLst>
          </p:cNvPr>
          <p:cNvSpPr txBox="1"/>
          <p:nvPr/>
        </p:nvSpPr>
        <p:spPr>
          <a:xfrm>
            <a:off x="5215617" y="3466595"/>
            <a:ext cx="1781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S</a:t>
            </a:r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W</a:t>
            </a:r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O</a:t>
            </a:r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T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093890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pic>
        <p:nvPicPr>
          <p:cNvPr id="4" name="Picture 21">
            <a:extLst>
              <a:ext uri="{FF2B5EF4-FFF2-40B4-BE49-F238E27FC236}">
                <a16:creationId xmlns="" xmlns:a16="http://schemas.microsoft.com/office/drawing/2014/main" id="{B51856CB-0A80-46C5-8020-E3B25218BC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8496" y="2360596"/>
            <a:ext cx="2467632" cy="2467632"/>
          </a:xfrm>
          <a:prstGeom prst="rect">
            <a:avLst/>
          </a:prstGeom>
        </p:spPr>
      </p:pic>
      <p:sp>
        <p:nvSpPr>
          <p:cNvPr id="7" name="Freeform 11">
            <a:extLst>
              <a:ext uri="{FF2B5EF4-FFF2-40B4-BE49-F238E27FC236}">
                <a16:creationId xmlns="" xmlns:a16="http://schemas.microsoft.com/office/drawing/2014/main" id="{EEC8F9B9-F993-4790-969B-0100EE4F8474}"/>
              </a:ext>
            </a:extLst>
          </p:cNvPr>
          <p:cNvSpPr>
            <a:spLocks/>
          </p:cNvSpPr>
          <p:nvPr/>
        </p:nvSpPr>
        <p:spPr bwMode="auto">
          <a:xfrm>
            <a:off x="4870179" y="1806250"/>
            <a:ext cx="3733938" cy="3593742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" name="Freeform 53">
            <a:extLst>
              <a:ext uri="{FF2B5EF4-FFF2-40B4-BE49-F238E27FC236}">
                <a16:creationId xmlns="" xmlns:a16="http://schemas.microsoft.com/office/drawing/2014/main" id="{D5E38E2C-4950-4A6C-A9BF-CE204CFFDF1B}"/>
              </a:ext>
            </a:extLst>
          </p:cNvPr>
          <p:cNvSpPr/>
          <p:nvPr/>
        </p:nvSpPr>
        <p:spPr>
          <a:xfrm rot="5400000">
            <a:off x="9843021" y="2827865"/>
            <a:ext cx="1416562" cy="1452411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>
            <a:extLst>
              <a:ext uri="{FF2B5EF4-FFF2-40B4-BE49-F238E27FC236}">
                <a16:creationId xmlns="" xmlns:a16="http://schemas.microsoft.com/office/drawing/2014/main" id="{20D5AD57-D462-4BB9-AA18-7B18C535C1FA}"/>
              </a:ext>
            </a:extLst>
          </p:cNvPr>
          <p:cNvGrpSpPr/>
          <p:nvPr/>
        </p:nvGrpSpPr>
        <p:grpSpPr>
          <a:xfrm>
            <a:off x="5820470" y="3957782"/>
            <a:ext cx="4231316" cy="1740891"/>
            <a:chOff x="7149737" y="1593671"/>
            <a:chExt cx="8656129" cy="3561393"/>
          </a:xfrm>
          <a:solidFill>
            <a:schemeClr val="bg1"/>
          </a:solidFill>
        </p:grpSpPr>
        <p:sp>
          <p:nvSpPr>
            <p:cNvPr id="10" name="자유형: 도형 9">
              <a:extLst>
                <a:ext uri="{FF2B5EF4-FFF2-40B4-BE49-F238E27FC236}">
                  <a16:creationId xmlns="" xmlns:a16="http://schemas.microsoft.com/office/drawing/2014/main" id="{2091C05F-794A-4F3C-8943-DA69DB3EBF2B}"/>
                </a:ext>
              </a:extLst>
            </p:cNvPr>
            <p:cNvSpPr/>
            <p:nvPr/>
          </p:nvSpPr>
          <p:spPr>
            <a:xfrm>
              <a:off x="7184572" y="1593671"/>
              <a:ext cx="8299268" cy="3254855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8" h="3254855">
                  <a:moveTo>
                    <a:pt x="8299268" y="209005"/>
                  </a:moveTo>
                  <a:cubicBezTo>
                    <a:pt x="7437119" y="918753"/>
                    <a:pt x="5206274" y="2522580"/>
                    <a:pt x="3692434" y="2969621"/>
                  </a:cubicBezTo>
                  <a:cubicBezTo>
                    <a:pt x="1490618" y="3564706"/>
                    <a:pt x="268514" y="3188789"/>
                    <a:pt x="0" y="2211977"/>
                  </a:cubicBezTo>
                  <a:cubicBezTo>
                    <a:pt x="410754" y="3194594"/>
                    <a:pt x="1876697" y="3268615"/>
                    <a:pt x="3579222" y="2786741"/>
                  </a:cubicBezTo>
                  <a:cubicBezTo>
                    <a:pt x="5124994" y="2270032"/>
                    <a:pt x="7254240" y="667657"/>
                    <a:pt x="8125097" y="0"/>
                  </a:cubicBezTo>
                  <a:lnTo>
                    <a:pt x="8299268" y="2090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="" xmlns:a16="http://schemas.microsoft.com/office/drawing/2014/main" id="{8B372B62-C482-4EA9-9DC6-3FD386A71E7D}"/>
                </a:ext>
              </a:extLst>
            </p:cNvPr>
            <p:cNvSpPr/>
            <p:nvPr/>
          </p:nvSpPr>
          <p:spPr>
            <a:xfrm>
              <a:off x="7149737" y="2033664"/>
              <a:ext cx="8656129" cy="3121400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12620 w 8332666"/>
                <a:gd name="connsiteY3" fmla="*/ 2786741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96116 w 8332666"/>
                <a:gd name="connsiteY3" fmla="*/ 2708364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96116 w 8332666"/>
                <a:gd name="connsiteY3" fmla="*/ 2708364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62717 w 8332666"/>
                <a:gd name="connsiteY3" fmla="*/ 2699655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21895"/>
                <a:gd name="connsiteX1" fmla="*/ 3767580 w 8299267"/>
                <a:gd name="connsiteY1" fmla="*/ 2899953 h 3121895"/>
                <a:gd name="connsiteX2" fmla="*/ 0 w 8299267"/>
                <a:gd name="connsiteY2" fmla="*/ 1898469 h 3121895"/>
                <a:gd name="connsiteX3" fmla="*/ 3662717 w 8299267"/>
                <a:gd name="connsiteY3" fmla="*/ 2699655 h 3121895"/>
                <a:gd name="connsiteX4" fmla="*/ 8158495 w 8299267"/>
                <a:gd name="connsiteY4" fmla="*/ 0 h 3121895"/>
                <a:gd name="connsiteX5" fmla="*/ 8299267 w 8299267"/>
                <a:gd name="connsiteY5" fmla="*/ 235130 h 3121895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1400"/>
                <a:gd name="connsiteX1" fmla="*/ 3767580 w 8299267"/>
                <a:gd name="connsiteY1" fmla="*/ 2899953 h 3121400"/>
                <a:gd name="connsiteX2" fmla="*/ 0 w 8299267"/>
                <a:gd name="connsiteY2" fmla="*/ 1898469 h 3121400"/>
                <a:gd name="connsiteX3" fmla="*/ 3662717 w 8299267"/>
                <a:gd name="connsiteY3" fmla="*/ 2699655 h 3121400"/>
                <a:gd name="connsiteX4" fmla="*/ 8158495 w 8299267"/>
                <a:gd name="connsiteY4" fmla="*/ 0 h 3121400"/>
                <a:gd name="connsiteX5" fmla="*/ 8299267 w 8299267"/>
                <a:gd name="connsiteY5" fmla="*/ 235130 h 312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7" h="3121400">
                  <a:moveTo>
                    <a:pt x="8299267" y="235130"/>
                  </a:moveTo>
                  <a:cubicBezTo>
                    <a:pt x="7044692" y="1319346"/>
                    <a:pt x="5281420" y="2452912"/>
                    <a:pt x="3767580" y="2899953"/>
                  </a:cubicBezTo>
                  <a:cubicBezTo>
                    <a:pt x="1766154" y="3451495"/>
                    <a:pt x="260165" y="2918823"/>
                    <a:pt x="0" y="1898469"/>
                  </a:cubicBezTo>
                  <a:cubicBezTo>
                    <a:pt x="302210" y="2863669"/>
                    <a:pt x="1960192" y="3181529"/>
                    <a:pt x="3662717" y="2699655"/>
                  </a:cubicBezTo>
                  <a:cubicBezTo>
                    <a:pt x="5208489" y="2182946"/>
                    <a:pt x="7028803" y="989874"/>
                    <a:pt x="8158495" y="0"/>
                  </a:cubicBezTo>
                  <a:lnTo>
                    <a:pt x="8299267" y="235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" name="Group 17">
            <a:extLst>
              <a:ext uri="{FF2B5EF4-FFF2-40B4-BE49-F238E27FC236}">
                <a16:creationId xmlns="" xmlns:a16="http://schemas.microsoft.com/office/drawing/2014/main" id="{5B32A7E5-9758-48EE-99EE-CF28DDC34585}"/>
              </a:ext>
            </a:extLst>
          </p:cNvPr>
          <p:cNvGrpSpPr/>
          <p:nvPr/>
        </p:nvGrpSpPr>
        <p:grpSpPr>
          <a:xfrm>
            <a:off x="1622146" y="1498955"/>
            <a:ext cx="3723178" cy="687214"/>
            <a:chOff x="-475010" y="1114177"/>
            <a:chExt cx="4241713" cy="687214"/>
          </a:xfrm>
        </p:grpSpPr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50C81C89-EF5F-430D-8D6E-A095E0714143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559FB924-65C0-49E9-8D9D-8A3720824EB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7" name="Group 20">
            <a:extLst>
              <a:ext uri="{FF2B5EF4-FFF2-40B4-BE49-F238E27FC236}">
                <a16:creationId xmlns="" xmlns:a16="http://schemas.microsoft.com/office/drawing/2014/main" id="{EA139F8E-B99F-4E69-B15B-6123C629131E}"/>
              </a:ext>
            </a:extLst>
          </p:cNvPr>
          <p:cNvGrpSpPr/>
          <p:nvPr/>
        </p:nvGrpSpPr>
        <p:grpSpPr>
          <a:xfrm>
            <a:off x="490131" y="3390445"/>
            <a:ext cx="3514966" cy="687214"/>
            <a:chOff x="-475010" y="1114177"/>
            <a:chExt cx="3585914" cy="687214"/>
          </a:xfrm>
        </p:grpSpPr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03EAD080-DCA0-40E4-872C-74B9312201BF}"/>
                </a:ext>
              </a:extLst>
            </p:cNvPr>
            <p:cNvSpPr txBox="1"/>
            <p:nvPr/>
          </p:nvSpPr>
          <p:spPr>
            <a:xfrm>
              <a:off x="-475010" y="1114177"/>
              <a:ext cx="358491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A7C42D1B-2D39-4061-B8AF-B7459448DB40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0" name="Group 23">
            <a:extLst>
              <a:ext uri="{FF2B5EF4-FFF2-40B4-BE49-F238E27FC236}">
                <a16:creationId xmlns="" xmlns:a16="http://schemas.microsoft.com/office/drawing/2014/main" id="{ECCD59D1-7BC4-4CCF-8D20-5745A7FAE764}"/>
              </a:ext>
            </a:extLst>
          </p:cNvPr>
          <p:cNvGrpSpPr/>
          <p:nvPr/>
        </p:nvGrpSpPr>
        <p:grpSpPr>
          <a:xfrm>
            <a:off x="1063396" y="4336189"/>
            <a:ext cx="3513988" cy="687214"/>
            <a:chOff x="-475010" y="1114177"/>
            <a:chExt cx="4241713" cy="687214"/>
          </a:xfrm>
        </p:grpSpPr>
        <p:sp>
          <p:nvSpPr>
            <p:cNvPr id="31" name="TextBox 30">
              <a:extLst>
                <a:ext uri="{FF2B5EF4-FFF2-40B4-BE49-F238E27FC236}">
                  <a16:creationId xmlns="" xmlns:a16="http://schemas.microsoft.com/office/drawing/2014/main" id="{78F8B723-CC36-4119-A2B6-07907326456C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597AA790-2A85-479B-A543-9135035CFCC8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3" name="Group 26">
            <a:extLst>
              <a:ext uri="{FF2B5EF4-FFF2-40B4-BE49-F238E27FC236}">
                <a16:creationId xmlns="" xmlns:a16="http://schemas.microsoft.com/office/drawing/2014/main" id="{BB53D152-328E-442C-97A0-B9C7348711E3}"/>
              </a:ext>
            </a:extLst>
          </p:cNvPr>
          <p:cNvGrpSpPr/>
          <p:nvPr/>
        </p:nvGrpSpPr>
        <p:grpSpPr>
          <a:xfrm>
            <a:off x="1635683" y="5281934"/>
            <a:ext cx="3709641" cy="687214"/>
            <a:chOff x="-475010" y="1114177"/>
            <a:chExt cx="4241713" cy="687214"/>
          </a:xfrm>
        </p:grpSpPr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7DABAD21-625D-4961-B988-97163838ECEC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F21875E2-1043-4752-A379-30720D947C58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6" name="Group 20">
            <a:extLst>
              <a:ext uri="{FF2B5EF4-FFF2-40B4-BE49-F238E27FC236}">
                <a16:creationId xmlns="" xmlns:a16="http://schemas.microsoft.com/office/drawing/2014/main" id="{0B73A458-D0F4-4692-B88E-9F51BC14E663}"/>
              </a:ext>
            </a:extLst>
          </p:cNvPr>
          <p:cNvGrpSpPr/>
          <p:nvPr/>
        </p:nvGrpSpPr>
        <p:grpSpPr>
          <a:xfrm>
            <a:off x="1056138" y="2444700"/>
            <a:ext cx="3514966" cy="687214"/>
            <a:chOff x="-475010" y="1114177"/>
            <a:chExt cx="3585914" cy="687214"/>
          </a:xfrm>
        </p:grpSpPr>
        <p:sp>
          <p:nvSpPr>
            <p:cNvPr id="37" name="TextBox 36">
              <a:extLst>
                <a:ext uri="{FF2B5EF4-FFF2-40B4-BE49-F238E27FC236}">
                  <a16:creationId xmlns="" xmlns:a16="http://schemas.microsoft.com/office/drawing/2014/main" id="{7B5E1110-C52A-4B51-B550-38AC5D09400B}"/>
                </a:ext>
              </a:extLst>
            </p:cNvPr>
            <p:cNvSpPr txBox="1"/>
            <p:nvPr/>
          </p:nvSpPr>
          <p:spPr>
            <a:xfrm>
              <a:off x="-475010" y="1114177"/>
              <a:ext cx="358491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7AB83FE6-C775-477E-824E-03DD3BE0A1C2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9317946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658451" y="5314945"/>
            <a:ext cx="1045502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8451" y="4552665"/>
            <a:ext cx="59766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Medical Presentation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7680214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3">
            <a:extLst>
              <a:ext uri="{FF2B5EF4-FFF2-40B4-BE49-F238E27FC236}">
                <a16:creationId xmlns="" xmlns:a16="http://schemas.microsoft.com/office/drawing/2014/main" id="{D369C3D4-0904-4C4C-8D9C-106CA4BC7DBE}"/>
              </a:ext>
            </a:extLst>
          </p:cNvPr>
          <p:cNvGrpSpPr/>
          <p:nvPr/>
        </p:nvGrpSpPr>
        <p:grpSpPr>
          <a:xfrm>
            <a:off x="1011884" y="2916003"/>
            <a:ext cx="10161887" cy="2286000"/>
            <a:chOff x="676760" y="2727176"/>
            <a:chExt cx="7884144" cy="2286000"/>
          </a:xfrm>
        </p:grpSpPr>
        <p:sp>
          <p:nvSpPr>
            <p:cNvPr id="4" name="Freeform 2">
              <a:extLst>
                <a:ext uri="{FF2B5EF4-FFF2-40B4-BE49-F238E27FC236}">
                  <a16:creationId xmlns="" xmlns:a16="http://schemas.microsoft.com/office/drawing/2014/main" id="{3BEF4E7A-2080-4DC1-926A-758D89A45450}"/>
                </a:ext>
              </a:extLst>
            </p:cNvPr>
            <p:cNvSpPr/>
            <p:nvPr/>
          </p:nvSpPr>
          <p:spPr>
            <a:xfrm>
              <a:off x="676760" y="4436233"/>
              <a:ext cx="1787568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  <a:gd name="connsiteX0" fmla="*/ 0 w 1992085"/>
                <a:gd name="connsiteY0" fmla="*/ 576943 h 576943"/>
                <a:gd name="connsiteX1" fmla="*/ 1992085 w 1992085"/>
                <a:gd name="connsiteY1" fmla="*/ 576943 h 576943"/>
                <a:gd name="connsiteX2" fmla="*/ 1992085 w 1992085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2085" h="576943">
                  <a:moveTo>
                    <a:pt x="0" y="576943"/>
                  </a:moveTo>
                  <a:lnTo>
                    <a:pt x="1992085" y="576943"/>
                  </a:lnTo>
                  <a:lnTo>
                    <a:pt x="1992085" y="0"/>
                  </a:lnTo>
                </a:path>
              </a:pathLst>
            </a:cu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Freeform 3">
              <a:extLst>
                <a:ext uri="{FF2B5EF4-FFF2-40B4-BE49-F238E27FC236}">
                  <a16:creationId xmlns="" xmlns:a16="http://schemas.microsoft.com/office/drawing/2014/main" id="{280B5623-0C19-44F2-9550-43A65766BDA0}"/>
                </a:ext>
              </a:extLst>
            </p:cNvPr>
            <p:cNvSpPr/>
            <p:nvPr/>
          </p:nvSpPr>
          <p:spPr>
            <a:xfrm>
              <a:off x="2459969" y="3881062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Freeform 4">
              <a:extLst>
                <a:ext uri="{FF2B5EF4-FFF2-40B4-BE49-F238E27FC236}">
                  <a16:creationId xmlns="" xmlns:a16="http://schemas.microsoft.com/office/drawing/2014/main" id="{7A3ED28A-6C60-408A-BB75-A0E603BCF0B9}"/>
                </a:ext>
              </a:extLst>
            </p:cNvPr>
            <p:cNvSpPr/>
            <p:nvPr/>
          </p:nvSpPr>
          <p:spPr>
            <a:xfrm>
              <a:off x="3897764" y="3304119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="" xmlns:a16="http://schemas.microsoft.com/office/drawing/2014/main" id="{6E7D077D-1D20-405E-A2D2-AE3A6304BBD9}"/>
                </a:ext>
              </a:extLst>
            </p:cNvPr>
            <p:cNvSpPr/>
            <p:nvPr/>
          </p:nvSpPr>
          <p:spPr>
            <a:xfrm>
              <a:off x="5334677" y="2727176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" name="Straight Connector 9">
              <a:extLst>
                <a:ext uri="{FF2B5EF4-FFF2-40B4-BE49-F238E27FC236}">
                  <a16:creationId xmlns="" xmlns:a16="http://schemas.microsoft.com/office/drawing/2014/main" id="{E9C97EA4-70F4-44DC-937D-DC8F866CEA2D}"/>
                </a:ext>
              </a:extLst>
            </p:cNvPr>
            <p:cNvCxnSpPr/>
            <p:nvPr/>
          </p:nvCxnSpPr>
          <p:spPr>
            <a:xfrm>
              <a:off x="6773145" y="2727176"/>
              <a:ext cx="1787759" cy="0"/>
            </a:xfrm>
            <a:prstGeom prst="line">
              <a:avLst/>
            </a:pr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Oval 14">
            <a:extLst>
              <a:ext uri="{FF2B5EF4-FFF2-40B4-BE49-F238E27FC236}">
                <a16:creationId xmlns="" xmlns:a16="http://schemas.microsoft.com/office/drawing/2014/main" id="{9D9BE7A7-E45D-49EE-819F-2E323A2356CA}"/>
              </a:ext>
            </a:extLst>
          </p:cNvPr>
          <p:cNvSpPr/>
          <p:nvPr/>
        </p:nvSpPr>
        <p:spPr>
          <a:xfrm rot="18900000">
            <a:off x="1919879" y="4877747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Oval 15">
            <a:extLst>
              <a:ext uri="{FF2B5EF4-FFF2-40B4-BE49-F238E27FC236}">
                <a16:creationId xmlns="" xmlns:a16="http://schemas.microsoft.com/office/drawing/2014/main" id="{9C3EA826-7874-4969-A7B0-9061C834E705}"/>
              </a:ext>
            </a:extLst>
          </p:cNvPr>
          <p:cNvSpPr/>
          <p:nvPr/>
        </p:nvSpPr>
        <p:spPr>
          <a:xfrm rot="18900000">
            <a:off x="3854746" y="4307509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Oval 16">
            <a:extLst>
              <a:ext uri="{FF2B5EF4-FFF2-40B4-BE49-F238E27FC236}">
                <a16:creationId xmlns="" xmlns:a16="http://schemas.microsoft.com/office/drawing/2014/main" id="{33223CAC-F74A-4AB7-BCDF-A0A9940847B8}"/>
              </a:ext>
            </a:extLst>
          </p:cNvPr>
          <p:cNvSpPr/>
          <p:nvPr/>
        </p:nvSpPr>
        <p:spPr>
          <a:xfrm rot="18900000">
            <a:off x="5782630" y="3737272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Oval 17">
            <a:extLst>
              <a:ext uri="{FF2B5EF4-FFF2-40B4-BE49-F238E27FC236}">
                <a16:creationId xmlns="" xmlns:a16="http://schemas.microsoft.com/office/drawing/2014/main" id="{75118661-F21B-4498-9A66-663AF4949ED2}"/>
              </a:ext>
            </a:extLst>
          </p:cNvPr>
          <p:cNvSpPr/>
          <p:nvPr/>
        </p:nvSpPr>
        <p:spPr>
          <a:xfrm rot="8100000">
            <a:off x="7735119" y="3167035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Oval 18">
            <a:extLst>
              <a:ext uri="{FF2B5EF4-FFF2-40B4-BE49-F238E27FC236}">
                <a16:creationId xmlns="" xmlns:a16="http://schemas.microsoft.com/office/drawing/2014/main" id="{A5478C9C-1039-4E54-836A-B82EDA711438}"/>
              </a:ext>
            </a:extLst>
          </p:cNvPr>
          <p:cNvSpPr/>
          <p:nvPr/>
        </p:nvSpPr>
        <p:spPr>
          <a:xfrm rot="8100000">
            <a:off x="9661685" y="2596798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Group 22">
            <a:extLst>
              <a:ext uri="{FF2B5EF4-FFF2-40B4-BE49-F238E27FC236}">
                <a16:creationId xmlns="" xmlns:a16="http://schemas.microsoft.com/office/drawing/2014/main" id="{EAC9E2EC-F9D4-4DC1-8AAE-445B1CC33937}"/>
              </a:ext>
            </a:extLst>
          </p:cNvPr>
          <p:cNvGrpSpPr/>
          <p:nvPr/>
        </p:nvGrpSpPr>
        <p:grpSpPr>
          <a:xfrm>
            <a:off x="2151608" y="4008227"/>
            <a:ext cx="155342" cy="630290"/>
            <a:chOff x="1408027" y="3273555"/>
            <a:chExt cx="155342" cy="630290"/>
          </a:xfrm>
          <a:solidFill>
            <a:schemeClr val="accent6"/>
          </a:solidFill>
        </p:grpSpPr>
        <p:sp>
          <p:nvSpPr>
            <p:cNvPr id="15" name="Oval 19">
              <a:extLst>
                <a:ext uri="{FF2B5EF4-FFF2-40B4-BE49-F238E27FC236}">
                  <a16:creationId xmlns="" xmlns:a16="http://schemas.microsoft.com/office/drawing/2014/main" id="{F8A24FA6-5F39-47CD-B388-F84BE56BF668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Oval 20">
              <a:extLst>
                <a:ext uri="{FF2B5EF4-FFF2-40B4-BE49-F238E27FC236}">
                  <a16:creationId xmlns="" xmlns:a16="http://schemas.microsoft.com/office/drawing/2014/main" id="{DF75B77A-7C95-45E9-A550-45D841E8773F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Oval 21">
              <a:extLst>
                <a:ext uri="{FF2B5EF4-FFF2-40B4-BE49-F238E27FC236}">
                  <a16:creationId xmlns="" xmlns:a16="http://schemas.microsoft.com/office/drawing/2014/main" id="{20453741-DED2-4AB1-BFFB-206D5B0806C2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" name="Group 23">
            <a:extLst>
              <a:ext uri="{FF2B5EF4-FFF2-40B4-BE49-F238E27FC236}">
                <a16:creationId xmlns="" xmlns:a16="http://schemas.microsoft.com/office/drawing/2014/main" id="{467056CC-0E3A-40EC-BD5A-9129E1D09229}"/>
              </a:ext>
            </a:extLst>
          </p:cNvPr>
          <p:cNvGrpSpPr/>
          <p:nvPr/>
        </p:nvGrpSpPr>
        <p:grpSpPr>
          <a:xfrm>
            <a:off x="4090445" y="3477380"/>
            <a:ext cx="155342" cy="630290"/>
            <a:chOff x="1408027" y="3273555"/>
            <a:chExt cx="155342" cy="630290"/>
          </a:xfrm>
          <a:solidFill>
            <a:schemeClr val="accent1"/>
          </a:solidFill>
        </p:grpSpPr>
        <p:sp>
          <p:nvSpPr>
            <p:cNvPr id="19" name="Oval 24">
              <a:extLst>
                <a:ext uri="{FF2B5EF4-FFF2-40B4-BE49-F238E27FC236}">
                  <a16:creationId xmlns="" xmlns:a16="http://schemas.microsoft.com/office/drawing/2014/main" id="{4BF9F182-2E80-4F9E-90B7-F4BD4A42F6DE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Oval 25">
              <a:extLst>
                <a:ext uri="{FF2B5EF4-FFF2-40B4-BE49-F238E27FC236}">
                  <a16:creationId xmlns="" xmlns:a16="http://schemas.microsoft.com/office/drawing/2014/main" id="{CE676EBB-E7CB-4D48-9E27-C0AD8796C6A9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Oval 26">
              <a:extLst>
                <a:ext uri="{FF2B5EF4-FFF2-40B4-BE49-F238E27FC236}">
                  <a16:creationId xmlns="" xmlns:a16="http://schemas.microsoft.com/office/drawing/2014/main" id="{97773F26-9488-48D4-BBD6-F3B4EA669206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" name="Group 27">
            <a:extLst>
              <a:ext uri="{FF2B5EF4-FFF2-40B4-BE49-F238E27FC236}">
                <a16:creationId xmlns="" xmlns:a16="http://schemas.microsoft.com/office/drawing/2014/main" id="{E10F4D41-1F7C-4DD2-9ACA-9917094CD747}"/>
              </a:ext>
            </a:extLst>
          </p:cNvPr>
          <p:cNvGrpSpPr/>
          <p:nvPr/>
        </p:nvGrpSpPr>
        <p:grpSpPr>
          <a:xfrm>
            <a:off x="6018329" y="2906539"/>
            <a:ext cx="155342" cy="630290"/>
            <a:chOff x="1408027" y="3273555"/>
            <a:chExt cx="155342" cy="630290"/>
          </a:xfrm>
          <a:solidFill>
            <a:schemeClr val="accent2"/>
          </a:solidFill>
        </p:grpSpPr>
        <p:sp>
          <p:nvSpPr>
            <p:cNvPr id="23" name="Oval 28">
              <a:extLst>
                <a:ext uri="{FF2B5EF4-FFF2-40B4-BE49-F238E27FC236}">
                  <a16:creationId xmlns="" xmlns:a16="http://schemas.microsoft.com/office/drawing/2014/main" id="{D63B8E05-9C59-4301-BA72-3B2539231B34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Oval 29">
              <a:extLst>
                <a:ext uri="{FF2B5EF4-FFF2-40B4-BE49-F238E27FC236}">
                  <a16:creationId xmlns="" xmlns:a16="http://schemas.microsoft.com/office/drawing/2014/main" id="{8E3BB13B-DD84-4220-ACBB-5921A723C16D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Oval 30">
              <a:extLst>
                <a:ext uri="{FF2B5EF4-FFF2-40B4-BE49-F238E27FC236}">
                  <a16:creationId xmlns="" xmlns:a16="http://schemas.microsoft.com/office/drawing/2014/main" id="{4F1F9EB0-812C-4437-9912-86B6E38D4139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" name="Group 31">
            <a:extLst>
              <a:ext uri="{FF2B5EF4-FFF2-40B4-BE49-F238E27FC236}">
                <a16:creationId xmlns="" xmlns:a16="http://schemas.microsoft.com/office/drawing/2014/main" id="{8B5B3691-39BC-4121-B33B-5D3229D08098}"/>
              </a:ext>
            </a:extLst>
          </p:cNvPr>
          <p:cNvGrpSpPr/>
          <p:nvPr/>
        </p:nvGrpSpPr>
        <p:grpSpPr>
          <a:xfrm>
            <a:off x="7970818" y="4016314"/>
            <a:ext cx="155342" cy="630290"/>
            <a:chOff x="1408027" y="3273555"/>
            <a:chExt cx="155342" cy="630290"/>
          </a:xfrm>
          <a:solidFill>
            <a:schemeClr val="accent3"/>
          </a:solidFill>
        </p:grpSpPr>
        <p:sp>
          <p:nvSpPr>
            <p:cNvPr id="27" name="Oval 32">
              <a:extLst>
                <a:ext uri="{FF2B5EF4-FFF2-40B4-BE49-F238E27FC236}">
                  <a16:creationId xmlns="" xmlns:a16="http://schemas.microsoft.com/office/drawing/2014/main" id="{BDD046E3-09CE-4D03-AB30-FA4E254AC1A6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Oval 33">
              <a:extLst>
                <a:ext uri="{FF2B5EF4-FFF2-40B4-BE49-F238E27FC236}">
                  <a16:creationId xmlns="" xmlns:a16="http://schemas.microsoft.com/office/drawing/2014/main" id="{141DE906-FD38-422C-995F-855B1BAB682B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Oval 34">
              <a:extLst>
                <a:ext uri="{FF2B5EF4-FFF2-40B4-BE49-F238E27FC236}">
                  <a16:creationId xmlns="" xmlns:a16="http://schemas.microsoft.com/office/drawing/2014/main" id="{7DE5A026-8F5A-4E3D-8586-362A20DD7A73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" name="Group 35">
            <a:extLst>
              <a:ext uri="{FF2B5EF4-FFF2-40B4-BE49-F238E27FC236}">
                <a16:creationId xmlns="" xmlns:a16="http://schemas.microsoft.com/office/drawing/2014/main" id="{482FCDBF-7BF6-4E62-B8E5-652446FA8798}"/>
              </a:ext>
            </a:extLst>
          </p:cNvPr>
          <p:cNvGrpSpPr/>
          <p:nvPr/>
        </p:nvGrpSpPr>
        <p:grpSpPr>
          <a:xfrm>
            <a:off x="9897384" y="3443157"/>
            <a:ext cx="155342" cy="630290"/>
            <a:chOff x="1408027" y="3273555"/>
            <a:chExt cx="155342" cy="630290"/>
          </a:xfrm>
          <a:solidFill>
            <a:schemeClr val="accent4"/>
          </a:solidFill>
        </p:grpSpPr>
        <p:sp>
          <p:nvSpPr>
            <p:cNvPr id="31" name="Oval 36">
              <a:extLst>
                <a:ext uri="{FF2B5EF4-FFF2-40B4-BE49-F238E27FC236}">
                  <a16:creationId xmlns="" xmlns:a16="http://schemas.microsoft.com/office/drawing/2014/main" id="{7B523229-2948-4AEA-A338-83A5E42EB71C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Oval 37">
              <a:extLst>
                <a:ext uri="{FF2B5EF4-FFF2-40B4-BE49-F238E27FC236}">
                  <a16:creationId xmlns="" xmlns:a16="http://schemas.microsoft.com/office/drawing/2014/main" id="{E6D061BD-842C-47C9-9351-DF41D4EFE4E4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Oval 38">
              <a:extLst>
                <a:ext uri="{FF2B5EF4-FFF2-40B4-BE49-F238E27FC236}">
                  <a16:creationId xmlns="" xmlns:a16="http://schemas.microsoft.com/office/drawing/2014/main" id="{9A297CBD-E2BC-4C0D-861B-8AB25EDFF039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4" name="Group 39">
            <a:extLst>
              <a:ext uri="{FF2B5EF4-FFF2-40B4-BE49-F238E27FC236}">
                <a16:creationId xmlns="" xmlns:a16="http://schemas.microsoft.com/office/drawing/2014/main" id="{A7E9B890-EB57-4EC5-AD24-FF9E092428A4}"/>
              </a:ext>
            </a:extLst>
          </p:cNvPr>
          <p:cNvGrpSpPr/>
          <p:nvPr/>
        </p:nvGrpSpPr>
        <p:grpSpPr>
          <a:xfrm>
            <a:off x="1225457" y="2580254"/>
            <a:ext cx="2015584" cy="1261884"/>
            <a:chOff x="1715370" y="1766707"/>
            <a:chExt cx="1472234" cy="1261884"/>
          </a:xfrm>
        </p:grpSpPr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81B9BDEA-379D-450E-A13E-FEB1E52F0197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="" xmlns:a16="http://schemas.microsoft.com/office/drawing/2014/main" id="{687124AF-0FA1-47AA-818B-5ECCD8E88D0F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42">
            <a:extLst>
              <a:ext uri="{FF2B5EF4-FFF2-40B4-BE49-F238E27FC236}">
                <a16:creationId xmlns="" xmlns:a16="http://schemas.microsoft.com/office/drawing/2014/main" id="{9F6DE20F-9AEE-44A1-8E95-98848E87E265}"/>
              </a:ext>
            </a:extLst>
          </p:cNvPr>
          <p:cNvGrpSpPr/>
          <p:nvPr/>
        </p:nvGrpSpPr>
        <p:grpSpPr>
          <a:xfrm>
            <a:off x="3160324" y="2060884"/>
            <a:ext cx="2015584" cy="1261884"/>
            <a:chOff x="1715370" y="1766707"/>
            <a:chExt cx="1472234" cy="1261884"/>
          </a:xfrm>
        </p:grpSpPr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413A4618-4CD7-421B-B7D6-52028360A72A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="" xmlns:a16="http://schemas.microsoft.com/office/drawing/2014/main" id="{9B829E61-2D05-4BA2-9034-4FB2E4F078D2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45">
            <a:extLst>
              <a:ext uri="{FF2B5EF4-FFF2-40B4-BE49-F238E27FC236}">
                <a16:creationId xmlns="" xmlns:a16="http://schemas.microsoft.com/office/drawing/2014/main" id="{846FDB5B-CF8A-4101-8538-AACAB64F00EF}"/>
              </a:ext>
            </a:extLst>
          </p:cNvPr>
          <p:cNvGrpSpPr/>
          <p:nvPr/>
        </p:nvGrpSpPr>
        <p:grpSpPr>
          <a:xfrm>
            <a:off x="5088208" y="1500222"/>
            <a:ext cx="2015584" cy="1261884"/>
            <a:chOff x="1715370" y="1766707"/>
            <a:chExt cx="1472234" cy="1261884"/>
          </a:xfrm>
        </p:grpSpPr>
        <p:sp>
          <p:nvSpPr>
            <p:cNvPr id="41" name="TextBox 40">
              <a:extLst>
                <a:ext uri="{FF2B5EF4-FFF2-40B4-BE49-F238E27FC236}">
                  <a16:creationId xmlns="" xmlns:a16="http://schemas.microsoft.com/office/drawing/2014/main" id="{99F740C2-D48F-462E-A7A5-EDA354F1FF93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E2B13498-9657-4ACC-9559-26247D495C64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8">
            <a:extLst>
              <a:ext uri="{FF2B5EF4-FFF2-40B4-BE49-F238E27FC236}">
                <a16:creationId xmlns="" xmlns:a16="http://schemas.microsoft.com/office/drawing/2014/main" id="{BFBFE0E5-3638-4975-8B12-B84FEEAD029C}"/>
              </a:ext>
            </a:extLst>
          </p:cNvPr>
          <p:cNvGrpSpPr/>
          <p:nvPr/>
        </p:nvGrpSpPr>
        <p:grpSpPr>
          <a:xfrm>
            <a:off x="7040697" y="4813994"/>
            <a:ext cx="2015584" cy="1261884"/>
            <a:chOff x="1715370" y="1766707"/>
            <a:chExt cx="1472234" cy="1261884"/>
          </a:xfrm>
        </p:grpSpPr>
        <p:sp>
          <p:nvSpPr>
            <p:cNvPr id="44" name="TextBox 43">
              <a:extLst>
                <a:ext uri="{FF2B5EF4-FFF2-40B4-BE49-F238E27FC236}">
                  <a16:creationId xmlns="" xmlns:a16="http://schemas.microsoft.com/office/drawing/2014/main" id="{3061E05A-56CA-44E2-A4F9-6E22A51017A5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="" xmlns:a16="http://schemas.microsoft.com/office/drawing/2014/main" id="{D131693D-EF5D-4A27-BB26-088E081737E8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51">
            <a:extLst>
              <a:ext uri="{FF2B5EF4-FFF2-40B4-BE49-F238E27FC236}">
                <a16:creationId xmlns="" xmlns:a16="http://schemas.microsoft.com/office/drawing/2014/main" id="{EA3D2E82-B7E9-4FBB-810B-F8CCF0E6495D}"/>
              </a:ext>
            </a:extLst>
          </p:cNvPr>
          <p:cNvGrpSpPr/>
          <p:nvPr/>
        </p:nvGrpSpPr>
        <p:grpSpPr>
          <a:xfrm>
            <a:off x="8967263" y="4256257"/>
            <a:ext cx="2015584" cy="1261884"/>
            <a:chOff x="1715370" y="1766707"/>
            <a:chExt cx="1472234" cy="1261884"/>
          </a:xfrm>
        </p:grpSpPr>
        <p:sp>
          <p:nvSpPr>
            <p:cNvPr id="47" name="TextBox 46">
              <a:extLst>
                <a:ext uri="{FF2B5EF4-FFF2-40B4-BE49-F238E27FC236}">
                  <a16:creationId xmlns="" xmlns:a16="http://schemas.microsoft.com/office/drawing/2014/main" id="{6A2D85EA-64B0-40F1-AC54-7E6DAF1D2418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="" xmlns:a16="http://schemas.microsoft.com/office/drawing/2014/main" id="{7ECAE8A8-D126-4A22-9374-8C62E3E54E7B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9" name="Rectangle 30">
            <a:extLst>
              <a:ext uri="{FF2B5EF4-FFF2-40B4-BE49-F238E27FC236}">
                <a16:creationId xmlns="" xmlns:a16="http://schemas.microsoft.com/office/drawing/2014/main" id="{4DEBA161-4A82-4E83-8FC1-600E59104207}"/>
              </a:ext>
            </a:extLst>
          </p:cNvPr>
          <p:cNvSpPr/>
          <p:nvPr/>
        </p:nvSpPr>
        <p:spPr>
          <a:xfrm>
            <a:off x="5937395" y="3882833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Parallelogram 30">
            <a:extLst>
              <a:ext uri="{FF2B5EF4-FFF2-40B4-BE49-F238E27FC236}">
                <a16:creationId xmlns="" xmlns:a16="http://schemas.microsoft.com/office/drawing/2014/main" id="{09141893-B383-4E59-B5C8-27AB6C7DCA2D}"/>
              </a:ext>
            </a:extLst>
          </p:cNvPr>
          <p:cNvSpPr/>
          <p:nvPr/>
        </p:nvSpPr>
        <p:spPr>
          <a:xfrm flipH="1">
            <a:off x="2063658" y="5025972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 Same Side Corner Rectangle 11">
            <a:extLst>
              <a:ext uri="{FF2B5EF4-FFF2-40B4-BE49-F238E27FC236}">
                <a16:creationId xmlns="" xmlns:a16="http://schemas.microsoft.com/office/drawing/2014/main" id="{8129311B-806C-467D-A611-4FA0D125A4D9}"/>
              </a:ext>
            </a:extLst>
          </p:cNvPr>
          <p:cNvSpPr>
            <a:spLocks noChangeAspect="1"/>
          </p:cNvSpPr>
          <p:nvPr/>
        </p:nvSpPr>
        <p:spPr>
          <a:xfrm rot="9900000">
            <a:off x="9788202" y="275537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ectangle 36">
            <a:extLst>
              <a:ext uri="{FF2B5EF4-FFF2-40B4-BE49-F238E27FC236}">
                <a16:creationId xmlns="" xmlns:a16="http://schemas.microsoft.com/office/drawing/2014/main" id="{EFDFF879-1AA4-4D4D-8CB1-C69DB1A50936}"/>
              </a:ext>
            </a:extLst>
          </p:cNvPr>
          <p:cNvSpPr/>
          <p:nvPr/>
        </p:nvSpPr>
        <p:spPr>
          <a:xfrm>
            <a:off x="7869546" y="3345992"/>
            <a:ext cx="351597" cy="29390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자유형 151">
            <a:extLst>
              <a:ext uri="{FF2B5EF4-FFF2-40B4-BE49-F238E27FC236}">
                <a16:creationId xmlns="" xmlns:a16="http://schemas.microsoft.com/office/drawing/2014/main" id="{093AA34B-96D0-456E-ACE5-4EDA1E2BF474}"/>
              </a:ext>
            </a:extLst>
          </p:cNvPr>
          <p:cNvSpPr/>
          <p:nvPr/>
        </p:nvSpPr>
        <p:spPr>
          <a:xfrm>
            <a:off x="3989822" y="4439796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3870718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10">
            <a:extLst>
              <a:ext uri="{FF2B5EF4-FFF2-40B4-BE49-F238E27FC236}">
                <a16:creationId xmlns="" xmlns:a16="http://schemas.microsoft.com/office/drawing/2014/main" id="{A591E4BA-060F-4898-BE70-644C885F491D}"/>
              </a:ext>
            </a:extLst>
          </p:cNvPr>
          <p:cNvSpPr/>
          <p:nvPr/>
        </p:nvSpPr>
        <p:spPr>
          <a:xfrm>
            <a:off x="1545" y="3540261"/>
            <a:ext cx="4956934" cy="5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Rectangle 23">
            <a:extLst>
              <a:ext uri="{FF2B5EF4-FFF2-40B4-BE49-F238E27FC236}">
                <a16:creationId xmlns="" xmlns:a16="http://schemas.microsoft.com/office/drawing/2014/main" id="{3125CFBB-A6E9-4478-8909-76FF301FD611}"/>
              </a:ext>
            </a:extLst>
          </p:cNvPr>
          <p:cNvSpPr/>
          <p:nvPr/>
        </p:nvSpPr>
        <p:spPr>
          <a:xfrm rot="10800000">
            <a:off x="7233522" y="3540261"/>
            <a:ext cx="4958478" cy="5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="" xmlns:a16="http://schemas.microsoft.com/office/drawing/2014/main" id="{56FB8666-2000-4C0D-BB98-0F778B1856CA}"/>
              </a:ext>
            </a:extLst>
          </p:cNvPr>
          <p:cNvGrpSpPr/>
          <p:nvPr/>
        </p:nvGrpSpPr>
        <p:grpSpPr>
          <a:xfrm>
            <a:off x="4368415" y="1848176"/>
            <a:ext cx="3455171" cy="3900889"/>
            <a:chOff x="4613536" y="2164199"/>
            <a:chExt cx="2956435" cy="3337816"/>
          </a:xfrm>
        </p:grpSpPr>
        <p:sp>
          <p:nvSpPr>
            <p:cNvPr id="6" name="Pie 14">
              <a:extLst>
                <a:ext uri="{FF2B5EF4-FFF2-40B4-BE49-F238E27FC236}">
                  <a16:creationId xmlns="" xmlns:a16="http://schemas.microsoft.com/office/drawing/2014/main" id="{E6259B3D-53C5-4A08-A7B6-843E4A8C40D8}"/>
                </a:ext>
              </a:extLst>
            </p:cNvPr>
            <p:cNvSpPr/>
            <p:nvPr/>
          </p:nvSpPr>
          <p:spPr>
            <a:xfrm>
              <a:off x="4613536" y="2363855"/>
              <a:ext cx="2920588" cy="2920588"/>
            </a:xfrm>
            <a:prstGeom prst="pie">
              <a:avLst>
                <a:gd name="adj1" fmla="val 10775528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Pie 22">
              <a:extLst>
                <a:ext uri="{FF2B5EF4-FFF2-40B4-BE49-F238E27FC236}">
                  <a16:creationId xmlns="" xmlns:a16="http://schemas.microsoft.com/office/drawing/2014/main" id="{E70AC61B-EB42-40B3-A095-316286A7357F}"/>
                </a:ext>
              </a:extLst>
            </p:cNvPr>
            <p:cNvSpPr/>
            <p:nvPr/>
          </p:nvSpPr>
          <p:spPr>
            <a:xfrm rot="10800000">
              <a:off x="4649383" y="2381767"/>
              <a:ext cx="2920588" cy="2920588"/>
            </a:xfrm>
            <a:prstGeom prst="pie">
              <a:avLst>
                <a:gd name="adj1" fmla="val 10775528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Oval 9">
              <a:extLst>
                <a:ext uri="{FF2B5EF4-FFF2-40B4-BE49-F238E27FC236}">
                  <a16:creationId xmlns="" xmlns:a16="http://schemas.microsoft.com/office/drawing/2014/main" id="{EF544BB7-34E2-4C58-B49E-10060E53B0FB}"/>
                </a:ext>
              </a:extLst>
            </p:cNvPr>
            <p:cNvSpPr/>
            <p:nvPr/>
          </p:nvSpPr>
          <p:spPr>
            <a:xfrm>
              <a:off x="5118427" y="2853991"/>
              <a:ext cx="1946652" cy="1946652"/>
            </a:xfrm>
            <a:prstGeom prst="ellipse">
              <a:avLst/>
            </a:prstGeom>
            <a:solidFill>
              <a:schemeClr val="bg1"/>
            </a:solidFill>
            <a:ln w="889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9" name="Isosceles Triangle 11">
              <a:extLst>
                <a:ext uri="{FF2B5EF4-FFF2-40B4-BE49-F238E27FC236}">
                  <a16:creationId xmlns="" xmlns:a16="http://schemas.microsoft.com/office/drawing/2014/main" id="{B754B2B0-DE15-4F80-B230-5CAF14828184}"/>
                </a:ext>
              </a:extLst>
            </p:cNvPr>
            <p:cNvSpPr/>
            <p:nvPr/>
          </p:nvSpPr>
          <p:spPr>
            <a:xfrm rot="5400000">
              <a:off x="5911556" y="2299861"/>
              <a:ext cx="847738" cy="57641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0" name="Isosceles Triangle 24">
              <a:extLst>
                <a:ext uri="{FF2B5EF4-FFF2-40B4-BE49-F238E27FC236}">
                  <a16:creationId xmlns="" xmlns:a16="http://schemas.microsoft.com/office/drawing/2014/main" id="{C849DE20-DF27-48BC-9949-9E8BD8043CB9}"/>
                </a:ext>
              </a:extLst>
            </p:cNvPr>
            <p:cNvSpPr/>
            <p:nvPr/>
          </p:nvSpPr>
          <p:spPr>
            <a:xfrm rot="16200000">
              <a:off x="5424212" y="4789939"/>
              <a:ext cx="847738" cy="5764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sp>
        <p:nvSpPr>
          <p:cNvPr id="11" name="Oval 2">
            <a:extLst>
              <a:ext uri="{FF2B5EF4-FFF2-40B4-BE49-F238E27FC236}">
                <a16:creationId xmlns="" xmlns:a16="http://schemas.microsoft.com/office/drawing/2014/main" id="{856F1AE0-35BA-4A98-9BF7-C0ABA5889CCC}"/>
              </a:ext>
            </a:extLst>
          </p:cNvPr>
          <p:cNvSpPr/>
          <p:nvPr/>
        </p:nvSpPr>
        <p:spPr>
          <a:xfrm>
            <a:off x="5466881" y="3169501"/>
            <a:ext cx="1258239" cy="125823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7E5EE6FF-6E1C-4EAF-882F-DFF1BEB2A7E4}"/>
              </a:ext>
            </a:extLst>
          </p:cNvPr>
          <p:cNvSpPr txBox="1"/>
          <p:nvPr/>
        </p:nvSpPr>
        <p:spPr>
          <a:xfrm>
            <a:off x="7992415" y="3633406"/>
            <a:ext cx="25484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602569D4-C752-4651-B4DF-E7CBD6F546CD}"/>
              </a:ext>
            </a:extLst>
          </p:cNvPr>
          <p:cNvSpPr txBox="1"/>
          <p:nvPr/>
        </p:nvSpPr>
        <p:spPr>
          <a:xfrm>
            <a:off x="1623802" y="3633406"/>
            <a:ext cx="258483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E496C647-2EFE-4596-97E3-0B837F7D8696}"/>
              </a:ext>
            </a:extLst>
          </p:cNvPr>
          <p:cNvSpPr txBox="1"/>
          <p:nvPr/>
        </p:nvSpPr>
        <p:spPr>
          <a:xfrm>
            <a:off x="7955983" y="4213546"/>
            <a:ext cx="33348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AAFC6985-ED59-41C0-9C29-836C2AAE5DBA}"/>
              </a:ext>
            </a:extLst>
          </p:cNvPr>
          <p:cNvSpPr txBox="1"/>
          <p:nvPr/>
        </p:nvSpPr>
        <p:spPr>
          <a:xfrm>
            <a:off x="874642" y="2388802"/>
            <a:ext cx="33339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Freeform 55">
            <a:extLst>
              <a:ext uri="{FF2B5EF4-FFF2-40B4-BE49-F238E27FC236}">
                <a16:creationId xmlns="" xmlns:a16="http://schemas.microsoft.com/office/drawing/2014/main" id="{01BE1E31-E0F2-4EDC-B4D0-C466D70694B0}"/>
              </a:ext>
            </a:extLst>
          </p:cNvPr>
          <p:cNvSpPr/>
          <p:nvPr/>
        </p:nvSpPr>
        <p:spPr>
          <a:xfrm rot="2700000">
            <a:off x="5922840" y="3388975"/>
            <a:ext cx="346320" cy="848601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988301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5C826BBD-CA9E-405B-9322-255C4D7A1DD4}"/>
              </a:ext>
            </a:extLst>
          </p:cNvPr>
          <p:cNvSpPr txBox="1"/>
          <p:nvPr/>
        </p:nvSpPr>
        <p:spPr>
          <a:xfrm>
            <a:off x="7743026" y="3625252"/>
            <a:ext cx="3886203" cy="19389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F61E45F1-3CA4-4642-84D3-380E31BEAB73}"/>
              </a:ext>
            </a:extLst>
          </p:cNvPr>
          <p:cNvSpPr txBox="1"/>
          <p:nvPr/>
        </p:nvSpPr>
        <p:spPr>
          <a:xfrm>
            <a:off x="7743026" y="606595"/>
            <a:ext cx="335169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Portfolio</a:t>
            </a:r>
          </a:p>
          <a:p>
            <a:r>
              <a:rPr lang="en-US" altLang="ko-KR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idx="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idx="15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idx="11"/>
          </p:nvPr>
        </p:nvSpPr>
        <p:spPr/>
      </p:sp>
    </p:spTree>
    <p:extLst>
      <p:ext uri="{BB962C8B-B14F-4D97-AF65-F5344CB8AC3E}">
        <p14:creationId xmlns:p14="http://schemas.microsoft.com/office/powerpoint/2010/main" val="16673026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-1" y="4490678"/>
            <a:ext cx="12192001" cy="23736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7" name="Rectangle 16"/>
          <p:cNvSpPr/>
          <p:nvPr/>
        </p:nvSpPr>
        <p:spPr>
          <a:xfrm>
            <a:off x="8952511" y="5131412"/>
            <a:ext cx="2520000" cy="14387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Isosceles Triangle 323"/>
          <p:cNvSpPr/>
          <p:nvPr/>
        </p:nvSpPr>
        <p:spPr>
          <a:xfrm>
            <a:off x="10068511" y="4845250"/>
            <a:ext cx="288000" cy="2880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Rectangle 14"/>
          <p:cNvSpPr/>
          <p:nvPr/>
        </p:nvSpPr>
        <p:spPr>
          <a:xfrm>
            <a:off x="6211195" y="5131412"/>
            <a:ext cx="2520000" cy="14387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Isosceles Triangle 322"/>
          <p:cNvSpPr/>
          <p:nvPr/>
        </p:nvSpPr>
        <p:spPr>
          <a:xfrm>
            <a:off x="7327195" y="4850900"/>
            <a:ext cx="288000" cy="2880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Rectangle 12"/>
          <p:cNvSpPr/>
          <p:nvPr/>
        </p:nvSpPr>
        <p:spPr>
          <a:xfrm>
            <a:off x="3469880" y="5131412"/>
            <a:ext cx="2520000" cy="14387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Isosceles Triangle 321"/>
          <p:cNvSpPr/>
          <p:nvPr/>
        </p:nvSpPr>
        <p:spPr>
          <a:xfrm>
            <a:off x="4585880" y="4844774"/>
            <a:ext cx="288000" cy="2880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Rectangle 8"/>
          <p:cNvSpPr/>
          <p:nvPr/>
        </p:nvSpPr>
        <p:spPr>
          <a:xfrm>
            <a:off x="728565" y="5131412"/>
            <a:ext cx="2520000" cy="14387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Isosceles Triangle 9"/>
          <p:cNvSpPr/>
          <p:nvPr/>
        </p:nvSpPr>
        <p:spPr>
          <a:xfrm>
            <a:off x="1844565" y="4849692"/>
            <a:ext cx="288000" cy="2880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0" name="Group 299"/>
          <p:cNvGrpSpPr/>
          <p:nvPr/>
        </p:nvGrpSpPr>
        <p:grpSpPr>
          <a:xfrm>
            <a:off x="800100" y="5752962"/>
            <a:ext cx="2376930" cy="715025"/>
            <a:chOff x="7190264" y="3882290"/>
            <a:chExt cx="1399112" cy="715025"/>
          </a:xfrm>
        </p:grpSpPr>
        <p:sp>
          <p:nvSpPr>
            <p:cNvPr id="301" name="TextBox 300"/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3541415" y="5752962"/>
            <a:ext cx="2376930" cy="715025"/>
            <a:chOff x="7190264" y="3882290"/>
            <a:chExt cx="1399112" cy="715025"/>
          </a:xfrm>
        </p:grpSpPr>
        <p:sp>
          <p:nvSpPr>
            <p:cNvPr id="304" name="TextBox 303"/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6" name="Group 305"/>
          <p:cNvGrpSpPr/>
          <p:nvPr/>
        </p:nvGrpSpPr>
        <p:grpSpPr>
          <a:xfrm>
            <a:off x="6282730" y="5752962"/>
            <a:ext cx="2376930" cy="715025"/>
            <a:chOff x="7190264" y="3882290"/>
            <a:chExt cx="1399112" cy="715025"/>
          </a:xfrm>
        </p:grpSpPr>
        <p:sp>
          <p:nvSpPr>
            <p:cNvPr id="307" name="TextBox 306"/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9024046" y="5752962"/>
            <a:ext cx="2376930" cy="715025"/>
            <a:chOff x="7190264" y="3882290"/>
            <a:chExt cx="1399112" cy="715025"/>
          </a:xfrm>
        </p:grpSpPr>
        <p:sp>
          <p:nvSpPr>
            <p:cNvPr id="310" name="TextBox 309"/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3" name="TextBox 312"/>
          <p:cNvSpPr txBox="1"/>
          <p:nvPr/>
        </p:nvSpPr>
        <p:spPr>
          <a:xfrm>
            <a:off x="678975" y="2140998"/>
            <a:ext cx="433459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="" xmlns:a16="http://schemas.microsoft.com/office/drawing/2014/main" id="{6F0FC557-5A99-4719-9496-4B35F65467C3}"/>
              </a:ext>
            </a:extLst>
          </p:cNvPr>
          <p:cNvSpPr txBox="1"/>
          <p:nvPr/>
        </p:nvSpPr>
        <p:spPr>
          <a:xfrm>
            <a:off x="678974" y="425958"/>
            <a:ext cx="3727023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accent1"/>
                </a:solidFill>
                <a:latin typeface="+mj-lt"/>
              </a:rPr>
              <a:t>Worldmap</a:t>
            </a:r>
            <a:r>
              <a:rPr lang="en-US" altLang="ko-KR" sz="4800" dirty="0">
                <a:latin typeface="+mj-lt"/>
              </a:rPr>
              <a:t> Infographic</a:t>
            </a:r>
            <a:endParaRPr lang="ko-KR" altLang="en-US" sz="4800" dirty="0">
              <a:latin typeface="+mj-lt"/>
            </a:endParaRPr>
          </a:p>
        </p:txBody>
      </p:sp>
      <p:sp>
        <p:nvSpPr>
          <p:cNvPr id="314" name="Rectangle 130">
            <a:extLst>
              <a:ext uri="{FF2B5EF4-FFF2-40B4-BE49-F238E27FC236}">
                <a16:creationId xmlns="" xmlns:a16="http://schemas.microsoft.com/office/drawing/2014/main" id="{61CC529A-C5B3-464B-834C-B66AE335D1D9}"/>
              </a:ext>
            </a:extLst>
          </p:cNvPr>
          <p:cNvSpPr/>
          <p:nvPr/>
        </p:nvSpPr>
        <p:spPr>
          <a:xfrm>
            <a:off x="1814770" y="5306058"/>
            <a:ext cx="344539" cy="34610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15" name="Rectangle 36">
            <a:extLst>
              <a:ext uri="{FF2B5EF4-FFF2-40B4-BE49-F238E27FC236}">
                <a16:creationId xmlns="" xmlns:a16="http://schemas.microsoft.com/office/drawing/2014/main" id="{BB5CE63D-1C52-47D1-BC25-64E49669A933}"/>
              </a:ext>
            </a:extLst>
          </p:cNvPr>
          <p:cNvSpPr/>
          <p:nvPr/>
        </p:nvSpPr>
        <p:spPr>
          <a:xfrm>
            <a:off x="7287080" y="5319678"/>
            <a:ext cx="381451" cy="31886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6" name="Rounded Rectangle 7">
            <a:extLst>
              <a:ext uri="{FF2B5EF4-FFF2-40B4-BE49-F238E27FC236}">
                <a16:creationId xmlns="" xmlns:a16="http://schemas.microsoft.com/office/drawing/2014/main" id="{E3AC5956-D1A1-4548-9823-8D84077EA29C}"/>
              </a:ext>
            </a:extLst>
          </p:cNvPr>
          <p:cNvSpPr/>
          <p:nvPr/>
        </p:nvSpPr>
        <p:spPr>
          <a:xfrm>
            <a:off x="10058238" y="5324389"/>
            <a:ext cx="358568" cy="30944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7" name="Round Same Side Corner Rectangle 36">
            <a:extLst>
              <a:ext uri="{FF2B5EF4-FFF2-40B4-BE49-F238E27FC236}">
                <a16:creationId xmlns="" xmlns:a16="http://schemas.microsoft.com/office/drawing/2014/main" id="{619CC543-377D-464D-809D-9F1394E59262}"/>
              </a:ext>
            </a:extLst>
          </p:cNvPr>
          <p:cNvSpPr>
            <a:spLocks noChangeAspect="1"/>
          </p:cNvSpPr>
          <p:nvPr/>
        </p:nvSpPr>
        <p:spPr>
          <a:xfrm>
            <a:off x="4534375" y="5322956"/>
            <a:ext cx="395017" cy="312307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12" name="Group 311"/>
          <p:cNvGrpSpPr/>
          <p:nvPr/>
        </p:nvGrpSpPr>
        <p:grpSpPr>
          <a:xfrm>
            <a:off x="5310550" y="507887"/>
            <a:ext cx="6446594" cy="3745449"/>
            <a:chOff x="637381" y="1143000"/>
            <a:chExt cx="7869238" cy="4572000"/>
          </a:xfrm>
          <a:solidFill>
            <a:schemeClr val="bg1">
              <a:lumMod val="95000"/>
            </a:schemeClr>
          </a:solidFill>
        </p:grpSpPr>
        <p:sp>
          <p:nvSpPr>
            <p:cNvPr id="318" name="Freeform 317"/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accent2"/>
            </a:solidFill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9" name="Freeform 318"/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0" name="Freeform 319"/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chemeClr val="accent1"/>
            </a:solidFill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1" name="Freeform 320"/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5" name="Freeform 324"/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242017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21AF3F60-DA04-4AB8-AEEE-85C31136D2AB}"/>
              </a:ext>
            </a:extLst>
          </p:cNvPr>
          <p:cNvSpPr txBox="1"/>
          <p:nvPr/>
        </p:nvSpPr>
        <p:spPr>
          <a:xfrm>
            <a:off x="7242428" y="2044585"/>
            <a:ext cx="39676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2B58435E-ABED-4810-BD89-0DD275F32B08}"/>
              </a:ext>
            </a:extLst>
          </p:cNvPr>
          <p:cNvSpPr txBox="1"/>
          <p:nvPr/>
        </p:nvSpPr>
        <p:spPr>
          <a:xfrm>
            <a:off x="7242428" y="2344991"/>
            <a:ext cx="396769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19BBE354-40BF-4398-8A5C-080F97D81B4E}"/>
              </a:ext>
            </a:extLst>
          </p:cNvPr>
          <p:cNvSpPr txBox="1"/>
          <p:nvPr/>
        </p:nvSpPr>
        <p:spPr>
          <a:xfrm>
            <a:off x="7242428" y="3729675"/>
            <a:ext cx="39676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01C4982E-1584-4912-BBBC-34873B0CD0DB}"/>
              </a:ext>
            </a:extLst>
          </p:cNvPr>
          <p:cNvSpPr txBox="1"/>
          <p:nvPr/>
        </p:nvSpPr>
        <p:spPr>
          <a:xfrm>
            <a:off x="7242428" y="4030081"/>
            <a:ext cx="396769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Get a modern PowerPoint  Presentation that is beautifully designed.</a:t>
            </a:r>
          </a:p>
        </p:txBody>
      </p:sp>
      <p:grpSp>
        <p:nvGrpSpPr>
          <p:cNvPr id="7" name="그룹 6">
            <a:extLst>
              <a:ext uri="{FF2B5EF4-FFF2-40B4-BE49-F238E27FC236}">
                <a16:creationId xmlns="" xmlns:a16="http://schemas.microsoft.com/office/drawing/2014/main" id="{77051E26-90A7-4CE5-8E4C-B224347FFA1C}"/>
              </a:ext>
            </a:extLst>
          </p:cNvPr>
          <p:cNvGrpSpPr/>
          <p:nvPr/>
        </p:nvGrpSpPr>
        <p:grpSpPr>
          <a:xfrm>
            <a:off x="981878" y="1791625"/>
            <a:ext cx="5493530" cy="4217714"/>
            <a:chOff x="1944920" y="1835170"/>
            <a:chExt cx="5493530" cy="4217714"/>
          </a:xfrm>
        </p:grpSpPr>
        <p:cxnSp>
          <p:nvCxnSpPr>
            <p:cNvPr id="8" name="Straight Connector 38">
              <a:extLst>
                <a:ext uri="{FF2B5EF4-FFF2-40B4-BE49-F238E27FC236}">
                  <a16:creationId xmlns="" xmlns:a16="http://schemas.microsoft.com/office/drawing/2014/main" id="{B7378BEF-68A0-4556-91A5-0E792CC15DD6}"/>
                </a:ext>
              </a:extLst>
            </p:cNvPr>
            <p:cNvCxnSpPr>
              <a:cxnSpLocks/>
              <a:endCxn id="17" idx="1"/>
            </p:cNvCxnSpPr>
            <p:nvPr/>
          </p:nvCxnSpPr>
          <p:spPr>
            <a:xfrm>
              <a:off x="4936446" y="3871740"/>
              <a:ext cx="1178797" cy="868814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35">
              <a:extLst>
                <a:ext uri="{FF2B5EF4-FFF2-40B4-BE49-F238E27FC236}">
                  <a16:creationId xmlns="" xmlns:a16="http://schemas.microsoft.com/office/drawing/2014/main" id="{3548C4C1-0AA8-4968-8991-3BF4EB6C09EE}"/>
                </a:ext>
              </a:extLst>
            </p:cNvPr>
            <p:cNvCxnSpPr>
              <a:cxnSpLocks/>
              <a:endCxn id="18" idx="7"/>
            </p:cNvCxnSpPr>
            <p:nvPr/>
          </p:nvCxnSpPr>
          <p:spPr>
            <a:xfrm flipH="1">
              <a:off x="4216238" y="3871740"/>
              <a:ext cx="720210" cy="1422439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32">
              <a:extLst>
                <a:ext uri="{FF2B5EF4-FFF2-40B4-BE49-F238E27FC236}">
                  <a16:creationId xmlns="" xmlns:a16="http://schemas.microsoft.com/office/drawing/2014/main" id="{B24F09D3-2EC0-4305-BC0A-F7DA9394B2AE}"/>
                </a:ext>
              </a:extLst>
            </p:cNvPr>
            <p:cNvCxnSpPr>
              <a:cxnSpLocks/>
              <a:endCxn id="19" idx="6"/>
            </p:cNvCxnSpPr>
            <p:nvPr/>
          </p:nvCxnSpPr>
          <p:spPr>
            <a:xfrm flipH="1">
              <a:off x="3134007" y="3871740"/>
              <a:ext cx="1802438" cy="121704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24">
              <a:extLst>
                <a:ext uri="{FF2B5EF4-FFF2-40B4-BE49-F238E27FC236}">
                  <a16:creationId xmlns="" xmlns:a16="http://schemas.microsoft.com/office/drawing/2014/main" id="{4E566F4C-FCD6-4752-9712-2C2FDB48D98C}"/>
                </a:ext>
              </a:extLst>
            </p:cNvPr>
            <p:cNvCxnSpPr>
              <a:cxnSpLocks/>
              <a:endCxn id="20" idx="5"/>
            </p:cNvCxnSpPr>
            <p:nvPr/>
          </p:nvCxnSpPr>
          <p:spPr>
            <a:xfrm flipH="1" flipV="1">
              <a:off x="3944492" y="2779668"/>
              <a:ext cx="991954" cy="1092072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22">
              <a:extLst>
                <a:ext uri="{FF2B5EF4-FFF2-40B4-BE49-F238E27FC236}">
                  <a16:creationId xmlns="" xmlns:a16="http://schemas.microsoft.com/office/drawing/2014/main" id="{D66F6E54-ACB1-423B-B69E-E804E4BE07AC}"/>
                </a:ext>
              </a:extLst>
            </p:cNvPr>
            <p:cNvCxnSpPr>
              <a:cxnSpLocks/>
              <a:endCxn id="16" idx="4"/>
            </p:cNvCxnSpPr>
            <p:nvPr/>
          </p:nvCxnSpPr>
          <p:spPr>
            <a:xfrm flipV="1">
              <a:off x="4936444" y="2428572"/>
              <a:ext cx="154013" cy="1443170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1">
              <a:extLst>
                <a:ext uri="{FF2B5EF4-FFF2-40B4-BE49-F238E27FC236}">
                  <a16:creationId xmlns="" xmlns:a16="http://schemas.microsoft.com/office/drawing/2014/main" id="{4A9629B5-7538-4D91-8E42-1BB9D8C4AC8F}"/>
                </a:ext>
              </a:extLst>
            </p:cNvPr>
            <p:cNvCxnSpPr>
              <a:cxnSpLocks/>
              <a:endCxn id="15" idx="3"/>
            </p:cNvCxnSpPr>
            <p:nvPr/>
          </p:nvCxnSpPr>
          <p:spPr>
            <a:xfrm flipV="1">
              <a:off x="4976826" y="3135562"/>
              <a:ext cx="1694473" cy="762802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Oval 1">
              <a:extLst>
                <a:ext uri="{FF2B5EF4-FFF2-40B4-BE49-F238E27FC236}">
                  <a16:creationId xmlns="" xmlns:a16="http://schemas.microsoft.com/office/drawing/2014/main" id="{F55C170B-2A1A-4F45-B56C-EBF6AB67D660}"/>
                </a:ext>
              </a:extLst>
            </p:cNvPr>
            <p:cNvSpPr/>
            <p:nvPr/>
          </p:nvSpPr>
          <p:spPr>
            <a:xfrm>
              <a:off x="4180360" y="3115656"/>
              <a:ext cx="1512168" cy="1512168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Oval 5">
              <a:extLst>
                <a:ext uri="{FF2B5EF4-FFF2-40B4-BE49-F238E27FC236}">
                  <a16:creationId xmlns="" xmlns:a16="http://schemas.microsoft.com/office/drawing/2014/main" id="{76780436-9655-43BD-B219-713ADC20F827}"/>
                </a:ext>
              </a:extLst>
            </p:cNvPr>
            <p:cNvSpPr/>
            <p:nvPr/>
          </p:nvSpPr>
          <p:spPr>
            <a:xfrm>
              <a:off x="6539677" y="2368411"/>
              <a:ext cx="898773" cy="89877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Oval 6">
              <a:extLst>
                <a:ext uri="{FF2B5EF4-FFF2-40B4-BE49-F238E27FC236}">
                  <a16:creationId xmlns="" xmlns:a16="http://schemas.microsoft.com/office/drawing/2014/main" id="{8CC26244-6603-4F46-9EC3-AD56BFA335D8}"/>
                </a:ext>
              </a:extLst>
            </p:cNvPr>
            <p:cNvSpPr/>
            <p:nvPr/>
          </p:nvSpPr>
          <p:spPr>
            <a:xfrm>
              <a:off x="4793756" y="1835170"/>
              <a:ext cx="593402" cy="59340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Oval 7">
              <a:extLst>
                <a:ext uri="{FF2B5EF4-FFF2-40B4-BE49-F238E27FC236}">
                  <a16:creationId xmlns="" xmlns:a16="http://schemas.microsoft.com/office/drawing/2014/main" id="{18A86EE6-17CE-4629-8BB4-88AC73DCA2CE}"/>
                </a:ext>
              </a:extLst>
            </p:cNvPr>
            <p:cNvSpPr/>
            <p:nvPr/>
          </p:nvSpPr>
          <p:spPr>
            <a:xfrm>
              <a:off x="5951985" y="4577296"/>
              <a:ext cx="1114797" cy="111479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Oval 8">
              <a:extLst>
                <a:ext uri="{FF2B5EF4-FFF2-40B4-BE49-F238E27FC236}">
                  <a16:creationId xmlns="" xmlns:a16="http://schemas.microsoft.com/office/drawing/2014/main" id="{3F127632-6D8D-42DB-B991-DDA1E20A2382}"/>
                </a:ext>
              </a:extLst>
            </p:cNvPr>
            <p:cNvSpPr/>
            <p:nvPr/>
          </p:nvSpPr>
          <p:spPr>
            <a:xfrm>
              <a:off x="3640970" y="5195479"/>
              <a:ext cx="673968" cy="67396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Oval 9">
              <a:extLst>
                <a:ext uri="{FF2B5EF4-FFF2-40B4-BE49-F238E27FC236}">
                  <a16:creationId xmlns="" xmlns:a16="http://schemas.microsoft.com/office/drawing/2014/main" id="{AED8CFBB-8CF1-41E7-AF55-72C2B6EC5FFC}"/>
                </a:ext>
              </a:extLst>
            </p:cNvPr>
            <p:cNvSpPr/>
            <p:nvPr/>
          </p:nvSpPr>
          <p:spPr>
            <a:xfrm>
              <a:off x="1944920" y="3398900"/>
              <a:ext cx="1189087" cy="11890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Oval 10">
              <a:extLst>
                <a:ext uri="{FF2B5EF4-FFF2-40B4-BE49-F238E27FC236}">
                  <a16:creationId xmlns="" xmlns:a16="http://schemas.microsoft.com/office/drawing/2014/main" id="{C2C4A85E-5D72-43D2-BE63-A5DE3FB6CD2F}"/>
                </a:ext>
              </a:extLst>
            </p:cNvPr>
            <p:cNvSpPr/>
            <p:nvPr/>
          </p:nvSpPr>
          <p:spPr>
            <a:xfrm>
              <a:off x="3218871" y="2054047"/>
              <a:ext cx="850118" cy="85011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79B9EE51-8583-426E-AC91-D8FEBDC11DF7}"/>
                </a:ext>
              </a:extLst>
            </p:cNvPr>
            <p:cNvSpPr txBox="1"/>
            <p:nvPr/>
          </p:nvSpPr>
          <p:spPr>
            <a:xfrm>
              <a:off x="4288372" y="3548634"/>
              <a:ext cx="129614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Contents</a:t>
              </a:r>
            </a:p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Here</a:t>
              </a:r>
              <a:endParaRPr lang="ko-KR" altLang="en-US" sz="20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2" name="Oval 28">
              <a:extLst>
                <a:ext uri="{FF2B5EF4-FFF2-40B4-BE49-F238E27FC236}">
                  <a16:creationId xmlns="" xmlns:a16="http://schemas.microsoft.com/office/drawing/2014/main" id="{BA9DFF97-7D53-4503-9059-0616524ECE37}"/>
                </a:ext>
              </a:extLst>
            </p:cNvPr>
            <p:cNvSpPr/>
            <p:nvPr/>
          </p:nvSpPr>
          <p:spPr>
            <a:xfrm>
              <a:off x="5066607" y="4878024"/>
              <a:ext cx="532389" cy="532389"/>
            </a:xfrm>
            <a:prstGeom prst="ellipse">
              <a:avLst/>
            </a:prstGeom>
            <a:solidFill>
              <a:schemeClr val="accent2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Oval 29">
              <a:extLst>
                <a:ext uri="{FF2B5EF4-FFF2-40B4-BE49-F238E27FC236}">
                  <a16:creationId xmlns="" xmlns:a16="http://schemas.microsoft.com/office/drawing/2014/main" id="{9235A7B5-8198-477D-BB82-7A92405B9AED}"/>
                </a:ext>
              </a:extLst>
            </p:cNvPr>
            <p:cNvSpPr/>
            <p:nvPr/>
          </p:nvSpPr>
          <p:spPr>
            <a:xfrm>
              <a:off x="5389316" y="2579950"/>
              <a:ext cx="459035" cy="459035"/>
            </a:xfrm>
            <a:prstGeom prst="ellipse">
              <a:avLst/>
            </a:prstGeom>
            <a:solidFill>
              <a:schemeClr val="accent1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Oval 30">
              <a:extLst>
                <a:ext uri="{FF2B5EF4-FFF2-40B4-BE49-F238E27FC236}">
                  <a16:creationId xmlns="" xmlns:a16="http://schemas.microsoft.com/office/drawing/2014/main" id="{EF35CCC3-E281-4C72-9147-E4A465308EA1}"/>
                </a:ext>
              </a:extLst>
            </p:cNvPr>
            <p:cNvSpPr/>
            <p:nvPr/>
          </p:nvSpPr>
          <p:spPr>
            <a:xfrm>
              <a:off x="3684871" y="4480235"/>
              <a:ext cx="363255" cy="363255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Oval 31">
              <a:extLst>
                <a:ext uri="{FF2B5EF4-FFF2-40B4-BE49-F238E27FC236}">
                  <a16:creationId xmlns="" xmlns:a16="http://schemas.microsoft.com/office/drawing/2014/main" id="{F126E3B7-053B-4BEF-BEB1-91ECD60DD914}"/>
                </a:ext>
              </a:extLst>
            </p:cNvPr>
            <p:cNvSpPr/>
            <p:nvPr/>
          </p:nvSpPr>
          <p:spPr>
            <a:xfrm>
              <a:off x="6476486" y="3551209"/>
              <a:ext cx="282855" cy="282855"/>
            </a:xfrm>
            <a:prstGeom prst="ellipse">
              <a:avLst/>
            </a:prstGeom>
            <a:solidFill>
              <a:schemeClr val="accent2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Oval 33">
              <a:extLst>
                <a:ext uri="{FF2B5EF4-FFF2-40B4-BE49-F238E27FC236}">
                  <a16:creationId xmlns="" xmlns:a16="http://schemas.microsoft.com/office/drawing/2014/main" id="{1705E9A1-F269-439C-96F4-463422ECA290}"/>
                </a:ext>
              </a:extLst>
            </p:cNvPr>
            <p:cNvSpPr/>
            <p:nvPr/>
          </p:nvSpPr>
          <p:spPr>
            <a:xfrm>
              <a:off x="2668761" y="2196177"/>
              <a:ext cx="266700" cy="266700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Oval 34">
              <a:extLst>
                <a:ext uri="{FF2B5EF4-FFF2-40B4-BE49-F238E27FC236}">
                  <a16:creationId xmlns="" xmlns:a16="http://schemas.microsoft.com/office/drawing/2014/main" id="{84E8E0A7-FD8C-44C1-8790-26E294CC7415}"/>
                </a:ext>
              </a:extLst>
            </p:cNvPr>
            <p:cNvSpPr/>
            <p:nvPr/>
          </p:nvSpPr>
          <p:spPr>
            <a:xfrm>
              <a:off x="5924795" y="4117523"/>
              <a:ext cx="352320" cy="352320"/>
            </a:xfrm>
            <a:prstGeom prst="ellipse">
              <a:avLst/>
            </a:prstGeom>
            <a:solidFill>
              <a:schemeClr val="accent5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Oval 36">
              <a:extLst>
                <a:ext uri="{FF2B5EF4-FFF2-40B4-BE49-F238E27FC236}">
                  <a16:creationId xmlns="" xmlns:a16="http://schemas.microsoft.com/office/drawing/2014/main" id="{6E70B50F-6A71-425C-A3D9-B9FDA1E973E1}"/>
                </a:ext>
              </a:extLst>
            </p:cNvPr>
            <p:cNvSpPr/>
            <p:nvPr/>
          </p:nvSpPr>
          <p:spPr>
            <a:xfrm>
              <a:off x="3396656" y="3398900"/>
              <a:ext cx="321839" cy="321839"/>
            </a:xfrm>
            <a:prstGeom prst="ellipse">
              <a:avLst/>
            </a:prstGeom>
            <a:solidFill>
              <a:schemeClr val="accent1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Oval 37">
              <a:extLst>
                <a:ext uri="{FF2B5EF4-FFF2-40B4-BE49-F238E27FC236}">
                  <a16:creationId xmlns="" xmlns:a16="http://schemas.microsoft.com/office/drawing/2014/main" id="{5DC41B18-FB55-4351-9264-69EC990BA972}"/>
                </a:ext>
              </a:extLst>
            </p:cNvPr>
            <p:cNvSpPr/>
            <p:nvPr/>
          </p:nvSpPr>
          <p:spPr>
            <a:xfrm>
              <a:off x="3998959" y="3241670"/>
              <a:ext cx="200451" cy="200451"/>
            </a:xfrm>
            <a:prstGeom prst="ellipse">
              <a:avLst/>
            </a:prstGeom>
            <a:solidFill>
              <a:schemeClr val="accent3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Oval 39">
              <a:extLst>
                <a:ext uri="{FF2B5EF4-FFF2-40B4-BE49-F238E27FC236}">
                  <a16:creationId xmlns="" xmlns:a16="http://schemas.microsoft.com/office/drawing/2014/main" id="{2B2B9023-02B7-4F55-ABBB-58E2D6EE2D7D}"/>
                </a:ext>
              </a:extLst>
            </p:cNvPr>
            <p:cNvSpPr/>
            <p:nvPr/>
          </p:nvSpPr>
          <p:spPr>
            <a:xfrm>
              <a:off x="5622688" y="1931420"/>
              <a:ext cx="200451" cy="200451"/>
            </a:xfrm>
            <a:prstGeom prst="ellipse">
              <a:avLst/>
            </a:prstGeom>
            <a:solidFill>
              <a:schemeClr val="accent3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Oval 40">
              <a:extLst>
                <a:ext uri="{FF2B5EF4-FFF2-40B4-BE49-F238E27FC236}">
                  <a16:creationId xmlns="" xmlns:a16="http://schemas.microsoft.com/office/drawing/2014/main" id="{018F6151-2DF0-4A74-B32C-39D1DE0BE551}"/>
                </a:ext>
              </a:extLst>
            </p:cNvPr>
            <p:cNvSpPr/>
            <p:nvPr/>
          </p:nvSpPr>
          <p:spPr>
            <a:xfrm>
              <a:off x="4593305" y="5852433"/>
              <a:ext cx="200451" cy="200451"/>
            </a:xfrm>
            <a:prstGeom prst="ellipse">
              <a:avLst/>
            </a:prstGeom>
            <a:solidFill>
              <a:schemeClr val="accent3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Oval 40">
              <a:extLst>
                <a:ext uri="{FF2B5EF4-FFF2-40B4-BE49-F238E27FC236}">
                  <a16:creationId xmlns="" xmlns:a16="http://schemas.microsoft.com/office/drawing/2014/main" id="{31309A01-4155-4E3E-86D5-B4D84CFDBA68}"/>
                </a:ext>
              </a:extLst>
            </p:cNvPr>
            <p:cNvSpPr/>
            <p:nvPr/>
          </p:nvSpPr>
          <p:spPr>
            <a:xfrm>
              <a:off x="2927021" y="4538537"/>
              <a:ext cx="200451" cy="200451"/>
            </a:xfrm>
            <a:prstGeom prst="ellipse">
              <a:avLst/>
            </a:prstGeom>
            <a:solidFill>
              <a:schemeClr val="accent3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Oval 30">
              <a:extLst>
                <a:ext uri="{FF2B5EF4-FFF2-40B4-BE49-F238E27FC236}">
                  <a16:creationId xmlns="" xmlns:a16="http://schemas.microsoft.com/office/drawing/2014/main" id="{F123F2DA-5096-4742-95F6-40388A4670E0}"/>
                </a:ext>
              </a:extLst>
            </p:cNvPr>
            <p:cNvSpPr/>
            <p:nvPr/>
          </p:nvSpPr>
          <p:spPr>
            <a:xfrm>
              <a:off x="6063159" y="2804632"/>
              <a:ext cx="363255" cy="363255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Oval 36">
              <a:extLst>
                <a:ext uri="{FF2B5EF4-FFF2-40B4-BE49-F238E27FC236}">
                  <a16:creationId xmlns="" xmlns:a16="http://schemas.microsoft.com/office/drawing/2014/main" id="{3863EF7F-B72C-4883-A0F8-3BE0BDF19B82}"/>
                </a:ext>
              </a:extLst>
            </p:cNvPr>
            <p:cNvSpPr/>
            <p:nvPr/>
          </p:nvSpPr>
          <p:spPr>
            <a:xfrm>
              <a:off x="5523070" y="5429243"/>
              <a:ext cx="321839" cy="321839"/>
            </a:xfrm>
            <a:prstGeom prst="ellipse">
              <a:avLst/>
            </a:prstGeom>
            <a:solidFill>
              <a:schemeClr val="accent1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5" name="Rectangle 130">
            <a:extLst>
              <a:ext uri="{FF2B5EF4-FFF2-40B4-BE49-F238E27FC236}">
                <a16:creationId xmlns="" xmlns:a16="http://schemas.microsoft.com/office/drawing/2014/main" id="{7C7FC389-181E-4BC7-97BD-6FEAA25CB9A9}"/>
              </a:ext>
            </a:extLst>
          </p:cNvPr>
          <p:cNvSpPr/>
          <p:nvPr/>
        </p:nvSpPr>
        <p:spPr>
          <a:xfrm>
            <a:off x="2835383" y="5340363"/>
            <a:ext cx="363327" cy="36497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6" name="Rectangle 9">
            <a:extLst>
              <a:ext uri="{FF2B5EF4-FFF2-40B4-BE49-F238E27FC236}">
                <a16:creationId xmlns="" xmlns:a16="http://schemas.microsoft.com/office/drawing/2014/main" id="{359A605C-143F-4BFD-92D1-888299698D1A}"/>
              </a:ext>
            </a:extLst>
          </p:cNvPr>
          <p:cNvSpPr/>
          <p:nvPr/>
        </p:nvSpPr>
        <p:spPr>
          <a:xfrm>
            <a:off x="5319566" y="4832589"/>
            <a:ext cx="514138" cy="513303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Freeform 18">
            <a:extLst>
              <a:ext uri="{FF2B5EF4-FFF2-40B4-BE49-F238E27FC236}">
                <a16:creationId xmlns="" xmlns:a16="http://schemas.microsoft.com/office/drawing/2014/main" id="{054684BC-9D15-433A-92E4-5D59EC7DD133}"/>
              </a:ext>
            </a:extLst>
          </p:cNvPr>
          <p:cNvSpPr/>
          <p:nvPr/>
        </p:nvSpPr>
        <p:spPr>
          <a:xfrm>
            <a:off x="1270807" y="3677194"/>
            <a:ext cx="611230" cy="49330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7">
            <a:extLst>
              <a:ext uri="{FF2B5EF4-FFF2-40B4-BE49-F238E27FC236}">
                <a16:creationId xmlns="" xmlns:a16="http://schemas.microsoft.com/office/drawing/2014/main" id="{953F3D6A-F42E-42A0-A142-5C847DFFBC8B}"/>
              </a:ext>
            </a:extLst>
          </p:cNvPr>
          <p:cNvSpPr/>
          <p:nvPr/>
        </p:nvSpPr>
        <p:spPr>
          <a:xfrm>
            <a:off x="3992048" y="1936431"/>
            <a:ext cx="280214" cy="24182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Block Arc 10">
            <a:extLst>
              <a:ext uri="{FF2B5EF4-FFF2-40B4-BE49-F238E27FC236}">
                <a16:creationId xmlns="" xmlns:a16="http://schemas.microsoft.com/office/drawing/2014/main" id="{EA65E6AC-59FD-4330-A56C-DA2DAD9817A0}"/>
              </a:ext>
            </a:extLst>
          </p:cNvPr>
          <p:cNvSpPr/>
          <p:nvPr/>
        </p:nvSpPr>
        <p:spPr>
          <a:xfrm>
            <a:off x="5798977" y="2644374"/>
            <a:ext cx="450039" cy="304832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ound Same Side Corner Rectangle 36">
            <a:extLst>
              <a:ext uri="{FF2B5EF4-FFF2-40B4-BE49-F238E27FC236}">
                <a16:creationId xmlns="" xmlns:a16="http://schemas.microsoft.com/office/drawing/2014/main" id="{FDE4F16D-ACB9-4A77-9135-94B7B766B6F8}"/>
              </a:ext>
            </a:extLst>
          </p:cNvPr>
          <p:cNvSpPr>
            <a:spLocks noChangeAspect="1"/>
          </p:cNvSpPr>
          <p:nvPr/>
        </p:nvSpPr>
        <p:spPr>
          <a:xfrm>
            <a:off x="2519508" y="2282461"/>
            <a:ext cx="346238" cy="27374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8401202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D1FF0780-6FE5-4837-A90B-9057B6E99812}"/>
              </a:ext>
            </a:extLst>
          </p:cNvPr>
          <p:cNvSpPr txBox="1"/>
          <p:nvPr/>
        </p:nvSpPr>
        <p:spPr>
          <a:xfrm>
            <a:off x="662205" y="584123"/>
            <a:ext cx="498246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</a:t>
            </a:r>
          </a:p>
          <a:p>
            <a:r>
              <a:rPr lang="en-US" altLang="ko-KR" sz="4400" dirty="0">
                <a:solidFill>
                  <a:schemeClr val="accent1"/>
                </a:solidFill>
                <a:cs typeface="Arial" pitchFamily="34" charset="0"/>
              </a:rPr>
              <a:t>Images </a:t>
            </a:r>
            <a:r>
              <a:rPr lang="en-US" altLang="ko-KR" sz="4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&amp; Contents</a:t>
            </a:r>
            <a:endParaRPr lang="en-US" altLang="ko-KR" sz="4400" dirty="0">
              <a:solidFill>
                <a:schemeClr val="bg1"/>
              </a:solidFill>
              <a:latin typeface="+mj-lt"/>
            </a:endParaRPr>
          </a:p>
        </p:txBody>
      </p:sp>
      <p:cxnSp>
        <p:nvCxnSpPr>
          <p:cNvPr id="6" name="Straight Arrow Connector 5"/>
          <p:cNvCxnSpPr>
            <a:cxnSpLocks/>
          </p:cNvCxnSpPr>
          <p:nvPr/>
        </p:nvCxnSpPr>
        <p:spPr>
          <a:xfrm>
            <a:off x="0" y="2019641"/>
            <a:ext cx="4354286" cy="0"/>
          </a:xfrm>
          <a:prstGeom prst="straightConnector1">
            <a:avLst/>
          </a:prstGeom>
          <a:ln w="38100">
            <a:solidFill>
              <a:schemeClr val="accent1"/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9180508" y="1066912"/>
            <a:ext cx="1785842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90892" y="4793383"/>
            <a:ext cx="286135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="" xmlns:a16="http://schemas.microsoft.com/office/drawing/2014/main" id="{B3B2C4DD-9058-41A6-B22F-297B7F031F42}"/>
              </a:ext>
            </a:extLst>
          </p:cNvPr>
          <p:cNvSpPr/>
          <p:nvPr/>
        </p:nvSpPr>
        <p:spPr>
          <a:xfrm rot="5639961">
            <a:off x="6609958" y="810071"/>
            <a:ext cx="767129" cy="786543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" name="그룹 14">
            <a:extLst>
              <a:ext uri="{FF2B5EF4-FFF2-40B4-BE49-F238E27FC236}">
                <a16:creationId xmlns="" xmlns:a16="http://schemas.microsoft.com/office/drawing/2014/main" id="{B9D122C7-B729-47AE-AC9D-7831621A9387}"/>
              </a:ext>
            </a:extLst>
          </p:cNvPr>
          <p:cNvGrpSpPr/>
          <p:nvPr/>
        </p:nvGrpSpPr>
        <p:grpSpPr>
          <a:xfrm>
            <a:off x="4319450" y="1354281"/>
            <a:ext cx="2413175" cy="992853"/>
            <a:chOff x="7149737" y="1593671"/>
            <a:chExt cx="8656129" cy="3561393"/>
          </a:xfrm>
          <a:solidFill>
            <a:schemeClr val="accent1"/>
          </a:solidFill>
        </p:grpSpPr>
        <p:sp>
          <p:nvSpPr>
            <p:cNvPr id="16" name="자유형: 도형 15">
              <a:extLst>
                <a:ext uri="{FF2B5EF4-FFF2-40B4-BE49-F238E27FC236}">
                  <a16:creationId xmlns="" xmlns:a16="http://schemas.microsoft.com/office/drawing/2014/main" id="{CFD06B6A-BD16-4581-A168-0AB09F414D1A}"/>
                </a:ext>
              </a:extLst>
            </p:cNvPr>
            <p:cNvSpPr/>
            <p:nvPr/>
          </p:nvSpPr>
          <p:spPr>
            <a:xfrm>
              <a:off x="7184572" y="1593671"/>
              <a:ext cx="8299268" cy="3254855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8" h="3254855">
                  <a:moveTo>
                    <a:pt x="8299268" y="209005"/>
                  </a:moveTo>
                  <a:cubicBezTo>
                    <a:pt x="7437119" y="918753"/>
                    <a:pt x="5206274" y="2522580"/>
                    <a:pt x="3692434" y="2969621"/>
                  </a:cubicBezTo>
                  <a:cubicBezTo>
                    <a:pt x="1490618" y="3564706"/>
                    <a:pt x="268514" y="3188789"/>
                    <a:pt x="0" y="2211977"/>
                  </a:cubicBezTo>
                  <a:cubicBezTo>
                    <a:pt x="410754" y="3194594"/>
                    <a:pt x="1876697" y="3268615"/>
                    <a:pt x="3579222" y="2786741"/>
                  </a:cubicBezTo>
                  <a:cubicBezTo>
                    <a:pt x="5124994" y="2270032"/>
                    <a:pt x="7254240" y="667657"/>
                    <a:pt x="8125097" y="0"/>
                  </a:cubicBezTo>
                  <a:lnTo>
                    <a:pt x="8299268" y="2090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="" xmlns:a16="http://schemas.microsoft.com/office/drawing/2014/main" id="{0CEDA118-A4DF-4710-A8E4-15AF4A44D60D}"/>
                </a:ext>
              </a:extLst>
            </p:cNvPr>
            <p:cNvSpPr/>
            <p:nvPr/>
          </p:nvSpPr>
          <p:spPr>
            <a:xfrm>
              <a:off x="7149737" y="2033664"/>
              <a:ext cx="8656129" cy="3121400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12620 w 8332666"/>
                <a:gd name="connsiteY3" fmla="*/ 2786741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96116 w 8332666"/>
                <a:gd name="connsiteY3" fmla="*/ 2708364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96116 w 8332666"/>
                <a:gd name="connsiteY3" fmla="*/ 2708364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62717 w 8332666"/>
                <a:gd name="connsiteY3" fmla="*/ 2699655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21895"/>
                <a:gd name="connsiteX1" fmla="*/ 3767580 w 8299267"/>
                <a:gd name="connsiteY1" fmla="*/ 2899953 h 3121895"/>
                <a:gd name="connsiteX2" fmla="*/ 0 w 8299267"/>
                <a:gd name="connsiteY2" fmla="*/ 1898469 h 3121895"/>
                <a:gd name="connsiteX3" fmla="*/ 3662717 w 8299267"/>
                <a:gd name="connsiteY3" fmla="*/ 2699655 h 3121895"/>
                <a:gd name="connsiteX4" fmla="*/ 8158495 w 8299267"/>
                <a:gd name="connsiteY4" fmla="*/ 0 h 3121895"/>
                <a:gd name="connsiteX5" fmla="*/ 8299267 w 8299267"/>
                <a:gd name="connsiteY5" fmla="*/ 235130 h 3121895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1400"/>
                <a:gd name="connsiteX1" fmla="*/ 3767580 w 8299267"/>
                <a:gd name="connsiteY1" fmla="*/ 2899953 h 3121400"/>
                <a:gd name="connsiteX2" fmla="*/ 0 w 8299267"/>
                <a:gd name="connsiteY2" fmla="*/ 1898469 h 3121400"/>
                <a:gd name="connsiteX3" fmla="*/ 3662717 w 8299267"/>
                <a:gd name="connsiteY3" fmla="*/ 2699655 h 3121400"/>
                <a:gd name="connsiteX4" fmla="*/ 8158495 w 8299267"/>
                <a:gd name="connsiteY4" fmla="*/ 0 h 3121400"/>
                <a:gd name="connsiteX5" fmla="*/ 8299267 w 8299267"/>
                <a:gd name="connsiteY5" fmla="*/ 235130 h 312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7" h="3121400">
                  <a:moveTo>
                    <a:pt x="8299267" y="235130"/>
                  </a:moveTo>
                  <a:cubicBezTo>
                    <a:pt x="7044692" y="1319346"/>
                    <a:pt x="5281420" y="2452912"/>
                    <a:pt x="3767580" y="2899953"/>
                  </a:cubicBezTo>
                  <a:cubicBezTo>
                    <a:pt x="1766154" y="3451495"/>
                    <a:pt x="260165" y="2918823"/>
                    <a:pt x="0" y="1898469"/>
                  </a:cubicBezTo>
                  <a:cubicBezTo>
                    <a:pt x="302210" y="2863669"/>
                    <a:pt x="1960192" y="3181529"/>
                    <a:pt x="3662717" y="2699655"/>
                  </a:cubicBezTo>
                  <a:cubicBezTo>
                    <a:pt x="5208489" y="2182946"/>
                    <a:pt x="7028803" y="989874"/>
                    <a:pt x="8158495" y="0"/>
                  </a:cubicBezTo>
                  <a:lnTo>
                    <a:pt x="8299267" y="235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393054507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34A5E0CF-E506-497B-8CCA-972EA9C0A831}"/>
              </a:ext>
            </a:extLst>
          </p:cNvPr>
          <p:cNvSpPr/>
          <p:nvPr/>
        </p:nvSpPr>
        <p:spPr>
          <a:xfrm>
            <a:off x="0" y="4378568"/>
            <a:ext cx="12192000" cy="247943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Group 8">
            <a:extLst>
              <a:ext uri="{FF2B5EF4-FFF2-40B4-BE49-F238E27FC236}">
                <a16:creationId xmlns="" xmlns:a16="http://schemas.microsoft.com/office/drawing/2014/main" id="{A66CD946-300D-4E3C-A3E7-B5739DEBF4D0}"/>
              </a:ext>
            </a:extLst>
          </p:cNvPr>
          <p:cNvGrpSpPr/>
          <p:nvPr/>
        </p:nvGrpSpPr>
        <p:grpSpPr>
          <a:xfrm>
            <a:off x="3135171" y="4566270"/>
            <a:ext cx="1617740" cy="1836305"/>
            <a:chOff x="-475010" y="1114177"/>
            <a:chExt cx="3859356" cy="1836305"/>
          </a:xfrm>
        </p:grpSpPr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D724BFDB-1AC6-40E8-B7CA-9AB65D592731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28AA705E-4193-46C9-9850-25B13B5DD526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7" name="Regular Pentagon 3">
            <a:extLst>
              <a:ext uri="{FF2B5EF4-FFF2-40B4-BE49-F238E27FC236}">
                <a16:creationId xmlns="" xmlns:a16="http://schemas.microsoft.com/office/drawing/2014/main" id="{B039149F-AF08-4B12-980C-729182F9977C}"/>
              </a:ext>
            </a:extLst>
          </p:cNvPr>
          <p:cNvSpPr/>
          <p:nvPr/>
        </p:nvSpPr>
        <p:spPr>
          <a:xfrm rot="8100000">
            <a:off x="5298131" y="1731559"/>
            <a:ext cx="1620000" cy="1620000"/>
          </a:xfrm>
          <a:prstGeom prst="teardrop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" name="Group 21">
            <a:extLst>
              <a:ext uri="{FF2B5EF4-FFF2-40B4-BE49-F238E27FC236}">
                <a16:creationId xmlns="" xmlns:a16="http://schemas.microsoft.com/office/drawing/2014/main" id="{7BBE6D90-58C2-459A-9013-ED38C69957BB}"/>
              </a:ext>
            </a:extLst>
          </p:cNvPr>
          <p:cNvGrpSpPr/>
          <p:nvPr/>
        </p:nvGrpSpPr>
        <p:grpSpPr>
          <a:xfrm>
            <a:off x="1003259" y="4566270"/>
            <a:ext cx="1617740" cy="1836305"/>
            <a:chOff x="-475010" y="1114177"/>
            <a:chExt cx="3859356" cy="1836305"/>
          </a:xfrm>
        </p:grpSpPr>
        <p:sp>
          <p:nvSpPr>
            <p:cNvPr id="9" name="TextBox 8">
              <a:extLst>
                <a:ext uri="{FF2B5EF4-FFF2-40B4-BE49-F238E27FC236}">
                  <a16:creationId xmlns="" xmlns:a16="http://schemas.microsoft.com/office/drawing/2014/main" id="{3DF86EFA-0807-4A24-9FEA-8B67B1548B10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D4F7D41C-F482-41B8-89BB-8379EA160AA3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24">
            <a:extLst>
              <a:ext uri="{FF2B5EF4-FFF2-40B4-BE49-F238E27FC236}">
                <a16:creationId xmlns="" xmlns:a16="http://schemas.microsoft.com/office/drawing/2014/main" id="{970F34AD-FEDD-4B4B-AB83-88FB52C4D14B}"/>
              </a:ext>
            </a:extLst>
          </p:cNvPr>
          <p:cNvGrpSpPr/>
          <p:nvPr/>
        </p:nvGrpSpPr>
        <p:grpSpPr>
          <a:xfrm>
            <a:off x="5267082" y="4566270"/>
            <a:ext cx="1617740" cy="1836305"/>
            <a:chOff x="-475010" y="1114177"/>
            <a:chExt cx="3859356" cy="1836305"/>
          </a:xfrm>
        </p:grpSpPr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0D2F5EB4-3A47-48A4-955D-69B3CDE066AD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DDC5A271-4A32-422A-AD86-2638827C2117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27">
            <a:extLst>
              <a:ext uri="{FF2B5EF4-FFF2-40B4-BE49-F238E27FC236}">
                <a16:creationId xmlns="" xmlns:a16="http://schemas.microsoft.com/office/drawing/2014/main" id="{2842C1C2-673F-424F-89A1-BA3AFBF61374}"/>
              </a:ext>
            </a:extLst>
          </p:cNvPr>
          <p:cNvGrpSpPr/>
          <p:nvPr/>
        </p:nvGrpSpPr>
        <p:grpSpPr>
          <a:xfrm>
            <a:off x="7398994" y="4554719"/>
            <a:ext cx="1617740" cy="1836305"/>
            <a:chOff x="-475010" y="1114177"/>
            <a:chExt cx="3859356" cy="1836305"/>
          </a:xfrm>
        </p:grpSpPr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EE61808D-BCBE-48A9-8F4D-3CD0CBDA40C9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6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845D625E-AA9A-4CBA-BB5A-9E6E3127492F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30">
            <a:extLst>
              <a:ext uri="{FF2B5EF4-FFF2-40B4-BE49-F238E27FC236}">
                <a16:creationId xmlns="" xmlns:a16="http://schemas.microsoft.com/office/drawing/2014/main" id="{19856947-15CA-4EFC-8831-79D494EAFCE1}"/>
              </a:ext>
            </a:extLst>
          </p:cNvPr>
          <p:cNvGrpSpPr/>
          <p:nvPr/>
        </p:nvGrpSpPr>
        <p:grpSpPr>
          <a:xfrm>
            <a:off x="9530905" y="4566270"/>
            <a:ext cx="1617740" cy="1836305"/>
            <a:chOff x="-475010" y="1114177"/>
            <a:chExt cx="3859356" cy="1836305"/>
          </a:xfrm>
        </p:grpSpPr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E83E6E83-313C-4C2E-91EF-EB35D4672560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E2FFBE26-FF83-4C17-A50E-5326F004EF5D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0" name="Regular Pentagon 33">
            <a:extLst>
              <a:ext uri="{FF2B5EF4-FFF2-40B4-BE49-F238E27FC236}">
                <a16:creationId xmlns="" xmlns:a16="http://schemas.microsoft.com/office/drawing/2014/main" id="{83775F70-A49E-46CF-A9ED-72D33DAD26F2}"/>
              </a:ext>
            </a:extLst>
          </p:cNvPr>
          <p:cNvSpPr/>
          <p:nvPr/>
        </p:nvSpPr>
        <p:spPr>
          <a:xfrm rot="8100000">
            <a:off x="7790595" y="3103922"/>
            <a:ext cx="828000" cy="827297"/>
          </a:xfrm>
          <a:prstGeom prst="teardrop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Regular Pentagon 34">
            <a:extLst>
              <a:ext uri="{FF2B5EF4-FFF2-40B4-BE49-F238E27FC236}">
                <a16:creationId xmlns="" xmlns:a16="http://schemas.microsoft.com/office/drawing/2014/main" id="{0BC416F7-E4C7-45FF-88F2-810BDF2B6C90}"/>
              </a:ext>
            </a:extLst>
          </p:cNvPr>
          <p:cNvSpPr/>
          <p:nvPr/>
        </p:nvSpPr>
        <p:spPr>
          <a:xfrm rot="8100000">
            <a:off x="9731699" y="2165616"/>
            <a:ext cx="1188000" cy="11880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2" name="Regular Pentagon 35">
            <a:extLst>
              <a:ext uri="{FF2B5EF4-FFF2-40B4-BE49-F238E27FC236}">
                <a16:creationId xmlns="" xmlns:a16="http://schemas.microsoft.com/office/drawing/2014/main" id="{9E9F5F78-5059-42E0-B85C-984AECF4D0C8}"/>
              </a:ext>
            </a:extLst>
          </p:cNvPr>
          <p:cNvSpPr/>
          <p:nvPr/>
        </p:nvSpPr>
        <p:spPr>
          <a:xfrm rot="8100000">
            <a:off x="3336303" y="2461704"/>
            <a:ext cx="1224000" cy="12240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3" name="Regular Pentagon 36">
            <a:extLst>
              <a:ext uri="{FF2B5EF4-FFF2-40B4-BE49-F238E27FC236}">
                <a16:creationId xmlns="" xmlns:a16="http://schemas.microsoft.com/office/drawing/2014/main" id="{D1B96C1E-EBA0-4042-B927-75BDB4EC1D37}"/>
              </a:ext>
            </a:extLst>
          </p:cNvPr>
          <p:cNvSpPr/>
          <p:nvPr/>
        </p:nvSpPr>
        <p:spPr>
          <a:xfrm rot="8100000">
            <a:off x="1375288" y="2951074"/>
            <a:ext cx="864000" cy="864000"/>
          </a:xfrm>
          <a:prstGeom prst="teardrop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cxnSp>
        <p:nvCxnSpPr>
          <p:cNvPr id="24" name="Straight Arrow Connector 37">
            <a:extLst>
              <a:ext uri="{FF2B5EF4-FFF2-40B4-BE49-F238E27FC236}">
                <a16:creationId xmlns="" xmlns:a16="http://schemas.microsoft.com/office/drawing/2014/main" id="{C1779A6A-B37E-4781-BFC2-C3BC6EDDFCC5}"/>
              </a:ext>
            </a:extLst>
          </p:cNvPr>
          <p:cNvCxnSpPr>
            <a:cxnSpLocks/>
          </p:cNvCxnSpPr>
          <p:nvPr/>
        </p:nvCxnSpPr>
        <p:spPr>
          <a:xfrm>
            <a:off x="3944042" y="3682490"/>
            <a:ext cx="0" cy="695001"/>
          </a:xfrm>
          <a:prstGeom prst="straightConnector1">
            <a:avLst/>
          </a:prstGeom>
          <a:ln w="31750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41">
            <a:extLst>
              <a:ext uri="{FF2B5EF4-FFF2-40B4-BE49-F238E27FC236}">
                <a16:creationId xmlns="" xmlns:a16="http://schemas.microsoft.com/office/drawing/2014/main" id="{579AA443-0355-487D-85A1-D66C47E900A5}"/>
              </a:ext>
            </a:extLst>
          </p:cNvPr>
          <p:cNvCxnSpPr>
            <a:cxnSpLocks/>
          </p:cNvCxnSpPr>
          <p:nvPr/>
        </p:nvCxnSpPr>
        <p:spPr>
          <a:xfrm>
            <a:off x="1810925" y="3815981"/>
            <a:ext cx="2409" cy="549124"/>
          </a:xfrm>
          <a:prstGeom prst="straightConnector1">
            <a:avLst/>
          </a:prstGeom>
          <a:ln w="31750">
            <a:solidFill>
              <a:schemeClr val="accent5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44">
            <a:extLst>
              <a:ext uri="{FF2B5EF4-FFF2-40B4-BE49-F238E27FC236}">
                <a16:creationId xmlns="" xmlns:a16="http://schemas.microsoft.com/office/drawing/2014/main" id="{3B8141C2-37F6-48A2-A054-7A6BF635BE2E}"/>
              </a:ext>
            </a:extLst>
          </p:cNvPr>
          <p:cNvCxnSpPr>
            <a:cxnSpLocks/>
          </p:cNvCxnSpPr>
          <p:nvPr/>
        </p:nvCxnSpPr>
        <p:spPr>
          <a:xfrm>
            <a:off x="8207864" y="4024314"/>
            <a:ext cx="0" cy="363048"/>
          </a:xfrm>
          <a:prstGeom prst="straightConnector1">
            <a:avLst/>
          </a:prstGeom>
          <a:ln w="31750">
            <a:solidFill>
              <a:schemeClr val="accent6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46">
            <a:extLst>
              <a:ext uri="{FF2B5EF4-FFF2-40B4-BE49-F238E27FC236}">
                <a16:creationId xmlns="" xmlns:a16="http://schemas.microsoft.com/office/drawing/2014/main" id="{926F3E16-2CB7-4D72-A4BB-3179C1D24A08}"/>
              </a:ext>
            </a:extLst>
          </p:cNvPr>
          <p:cNvCxnSpPr>
            <a:cxnSpLocks/>
          </p:cNvCxnSpPr>
          <p:nvPr/>
        </p:nvCxnSpPr>
        <p:spPr>
          <a:xfrm>
            <a:off x="10313399" y="3368402"/>
            <a:ext cx="8770" cy="1018960"/>
          </a:xfrm>
          <a:prstGeom prst="straightConnector1">
            <a:avLst/>
          </a:prstGeom>
          <a:ln w="31750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48">
            <a:extLst>
              <a:ext uri="{FF2B5EF4-FFF2-40B4-BE49-F238E27FC236}">
                <a16:creationId xmlns="" xmlns:a16="http://schemas.microsoft.com/office/drawing/2014/main" id="{F524351D-0D80-4708-B19F-9A0BEDD14CB0}"/>
              </a:ext>
            </a:extLst>
          </p:cNvPr>
          <p:cNvCxnSpPr>
            <a:cxnSpLocks/>
          </p:cNvCxnSpPr>
          <p:nvPr/>
        </p:nvCxnSpPr>
        <p:spPr>
          <a:xfrm flipH="1">
            <a:off x="6099129" y="3376378"/>
            <a:ext cx="6259" cy="1002190"/>
          </a:xfrm>
          <a:prstGeom prst="straightConnector1">
            <a:avLst/>
          </a:prstGeom>
          <a:ln w="31750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Parallelogram 30">
            <a:extLst>
              <a:ext uri="{FF2B5EF4-FFF2-40B4-BE49-F238E27FC236}">
                <a16:creationId xmlns="" xmlns:a16="http://schemas.microsoft.com/office/drawing/2014/main" id="{06CC8E1E-D03A-47F6-A911-264F79A6EF90}"/>
              </a:ext>
            </a:extLst>
          </p:cNvPr>
          <p:cNvSpPr/>
          <p:nvPr/>
        </p:nvSpPr>
        <p:spPr>
          <a:xfrm flipH="1">
            <a:off x="10146326" y="2672646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130">
            <a:extLst>
              <a:ext uri="{FF2B5EF4-FFF2-40B4-BE49-F238E27FC236}">
                <a16:creationId xmlns="" xmlns:a16="http://schemas.microsoft.com/office/drawing/2014/main" id="{FBF1C5B0-1EA8-48A3-BAE2-A419B6E64870}"/>
              </a:ext>
            </a:extLst>
          </p:cNvPr>
          <p:cNvSpPr/>
          <p:nvPr/>
        </p:nvSpPr>
        <p:spPr>
          <a:xfrm>
            <a:off x="1612279" y="3268899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1" name="Rectangle 9">
            <a:extLst>
              <a:ext uri="{FF2B5EF4-FFF2-40B4-BE49-F238E27FC236}">
                <a16:creationId xmlns="" xmlns:a16="http://schemas.microsoft.com/office/drawing/2014/main" id="{C6CCB49D-35B1-4CDF-8AEB-33C9ED79349D}"/>
              </a:ext>
            </a:extLst>
          </p:cNvPr>
          <p:cNvSpPr/>
          <p:nvPr/>
        </p:nvSpPr>
        <p:spPr>
          <a:xfrm>
            <a:off x="5842755" y="2307860"/>
            <a:ext cx="525265" cy="52441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Freeform 18">
            <a:extLst>
              <a:ext uri="{FF2B5EF4-FFF2-40B4-BE49-F238E27FC236}">
                <a16:creationId xmlns="" xmlns:a16="http://schemas.microsoft.com/office/drawing/2014/main" id="{E6E48B72-D6C1-4D61-BF6A-9D8E62B6B471}"/>
              </a:ext>
            </a:extLst>
          </p:cNvPr>
          <p:cNvSpPr/>
          <p:nvPr/>
        </p:nvSpPr>
        <p:spPr>
          <a:xfrm>
            <a:off x="7978193" y="3341146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 Same Side Corner Rectangle 36">
            <a:extLst>
              <a:ext uri="{FF2B5EF4-FFF2-40B4-BE49-F238E27FC236}">
                <a16:creationId xmlns="" xmlns:a16="http://schemas.microsoft.com/office/drawing/2014/main" id="{9723A6AF-9093-447A-9142-4150672BF47F}"/>
              </a:ext>
            </a:extLst>
          </p:cNvPr>
          <p:cNvSpPr>
            <a:spLocks noChangeAspect="1"/>
          </p:cNvSpPr>
          <p:nvPr/>
        </p:nvSpPr>
        <p:spPr>
          <a:xfrm>
            <a:off x="3751382" y="3031245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81401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3">
            <a:extLst>
              <a:ext uri="{FF2B5EF4-FFF2-40B4-BE49-F238E27FC236}">
                <a16:creationId xmlns="" xmlns:a16="http://schemas.microsoft.com/office/drawing/2014/main" id="{2447AA57-2424-40CB-A319-B32365496074}"/>
              </a:ext>
            </a:extLst>
          </p:cNvPr>
          <p:cNvCxnSpPr>
            <a:cxnSpLocks/>
          </p:cNvCxnSpPr>
          <p:nvPr/>
        </p:nvCxnSpPr>
        <p:spPr>
          <a:xfrm>
            <a:off x="914400" y="5015706"/>
            <a:ext cx="10383715" cy="0"/>
          </a:xfrm>
          <a:prstGeom prst="line">
            <a:avLst/>
          </a:prstGeom>
          <a:ln w="222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0">
            <a:extLst>
              <a:ext uri="{FF2B5EF4-FFF2-40B4-BE49-F238E27FC236}">
                <a16:creationId xmlns="" xmlns:a16="http://schemas.microsoft.com/office/drawing/2014/main" id="{7F4A25E9-198B-422F-9DB0-22F7D8F38520}"/>
              </a:ext>
            </a:extLst>
          </p:cNvPr>
          <p:cNvGrpSpPr/>
          <p:nvPr/>
        </p:nvGrpSpPr>
        <p:grpSpPr>
          <a:xfrm>
            <a:off x="979465" y="4785364"/>
            <a:ext cx="1096955" cy="890861"/>
            <a:chOff x="430681" y="4698935"/>
            <a:chExt cx="1096955" cy="890861"/>
          </a:xfrm>
        </p:grpSpPr>
        <p:sp>
          <p:nvSpPr>
            <p:cNvPr id="5" name="Teardrop 6">
              <a:extLst>
                <a:ext uri="{FF2B5EF4-FFF2-40B4-BE49-F238E27FC236}">
                  <a16:creationId xmlns="" xmlns:a16="http://schemas.microsoft.com/office/drawing/2014/main" id="{BC31BB29-37C3-4358-B003-9B8ABD73DEF0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5DDBE5CF-A36E-4733-BB7A-615507E8559B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2014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Oval 29">
              <a:extLst>
                <a:ext uri="{FF2B5EF4-FFF2-40B4-BE49-F238E27FC236}">
                  <a16:creationId xmlns="" xmlns:a16="http://schemas.microsoft.com/office/drawing/2014/main" id="{53E85B8E-3535-4675-8560-2FAF542E3646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" name="Group 31">
            <a:extLst>
              <a:ext uri="{FF2B5EF4-FFF2-40B4-BE49-F238E27FC236}">
                <a16:creationId xmlns="" xmlns:a16="http://schemas.microsoft.com/office/drawing/2014/main" id="{16BDF1CE-0BF1-48D4-993D-7BE06C3A48C1}"/>
              </a:ext>
            </a:extLst>
          </p:cNvPr>
          <p:cNvGrpSpPr/>
          <p:nvPr/>
        </p:nvGrpSpPr>
        <p:grpSpPr>
          <a:xfrm>
            <a:off x="2698707" y="4785364"/>
            <a:ext cx="1096955" cy="890861"/>
            <a:chOff x="430681" y="4698935"/>
            <a:chExt cx="1096955" cy="890861"/>
          </a:xfrm>
        </p:grpSpPr>
        <p:sp>
          <p:nvSpPr>
            <p:cNvPr id="9" name="Teardrop 32">
              <a:extLst>
                <a:ext uri="{FF2B5EF4-FFF2-40B4-BE49-F238E27FC236}">
                  <a16:creationId xmlns="" xmlns:a16="http://schemas.microsoft.com/office/drawing/2014/main" id="{472CF6A6-7715-4B8E-9317-9408ED85E8E1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763EA087-E998-42BA-8D2F-249D5D3085FA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2015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Oval 34">
              <a:extLst>
                <a:ext uri="{FF2B5EF4-FFF2-40B4-BE49-F238E27FC236}">
                  <a16:creationId xmlns="" xmlns:a16="http://schemas.microsoft.com/office/drawing/2014/main" id="{7946C3B8-B43C-4D72-82BE-F3E5FDDE6C22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35">
            <a:extLst>
              <a:ext uri="{FF2B5EF4-FFF2-40B4-BE49-F238E27FC236}">
                <a16:creationId xmlns="" xmlns:a16="http://schemas.microsoft.com/office/drawing/2014/main" id="{8B3A6BEB-40C5-49A0-971F-121E80535529}"/>
              </a:ext>
            </a:extLst>
          </p:cNvPr>
          <p:cNvGrpSpPr/>
          <p:nvPr/>
        </p:nvGrpSpPr>
        <p:grpSpPr>
          <a:xfrm>
            <a:off x="4417949" y="4785364"/>
            <a:ext cx="1096955" cy="890861"/>
            <a:chOff x="430681" y="4698935"/>
            <a:chExt cx="1096955" cy="890861"/>
          </a:xfrm>
        </p:grpSpPr>
        <p:sp>
          <p:nvSpPr>
            <p:cNvPr id="13" name="Teardrop 36">
              <a:extLst>
                <a:ext uri="{FF2B5EF4-FFF2-40B4-BE49-F238E27FC236}">
                  <a16:creationId xmlns="" xmlns:a16="http://schemas.microsoft.com/office/drawing/2014/main" id="{6748CCDE-5EAB-41BA-A6CD-5F49332DE2BB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5BB3CE9F-9970-4622-82E7-42A77768608A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2016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Oval 38">
              <a:extLst>
                <a:ext uri="{FF2B5EF4-FFF2-40B4-BE49-F238E27FC236}">
                  <a16:creationId xmlns="" xmlns:a16="http://schemas.microsoft.com/office/drawing/2014/main" id="{FDA79953-0C34-433A-AD02-78EC45DB6BF1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Group 39">
            <a:extLst>
              <a:ext uri="{FF2B5EF4-FFF2-40B4-BE49-F238E27FC236}">
                <a16:creationId xmlns="" xmlns:a16="http://schemas.microsoft.com/office/drawing/2014/main" id="{FF90E5C4-D397-4AEB-812F-9AA01C4BE056}"/>
              </a:ext>
            </a:extLst>
          </p:cNvPr>
          <p:cNvGrpSpPr/>
          <p:nvPr/>
        </p:nvGrpSpPr>
        <p:grpSpPr>
          <a:xfrm>
            <a:off x="6137191" y="4785364"/>
            <a:ext cx="1096955" cy="890861"/>
            <a:chOff x="430681" y="4698935"/>
            <a:chExt cx="1096955" cy="890861"/>
          </a:xfrm>
        </p:grpSpPr>
        <p:sp>
          <p:nvSpPr>
            <p:cNvPr id="17" name="Teardrop 40">
              <a:extLst>
                <a:ext uri="{FF2B5EF4-FFF2-40B4-BE49-F238E27FC236}">
                  <a16:creationId xmlns="" xmlns:a16="http://schemas.microsoft.com/office/drawing/2014/main" id="{29A7A2E0-1A20-46BA-81DA-265D17322A2F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52AB2220-1602-406B-AC98-A7B62BE8DDBF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2017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Oval 42">
              <a:extLst>
                <a:ext uri="{FF2B5EF4-FFF2-40B4-BE49-F238E27FC236}">
                  <a16:creationId xmlns="" xmlns:a16="http://schemas.microsoft.com/office/drawing/2014/main" id="{4C8CC4EC-5211-486F-B2C7-8DA013533B2D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43">
            <a:extLst>
              <a:ext uri="{FF2B5EF4-FFF2-40B4-BE49-F238E27FC236}">
                <a16:creationId xmlns="" xmlns:a16="http://schemas.microsoft.com/office/drawing/2014/main" id="{A0AF6638-5337-403E-85EC-CEDE259FA9DA}"/>
              </a:ext>
            </a:extLst>
          </p:cNvPr>
          <p:cNvGrpSpPr/>
          <p:nvPr/>
        </p:nvGrpSpPr>
        <p:grpSpPr>
          <a:xfrm>
            <a:off x="7856433" y="4785364"/>
            <a:ext cx="1096955" cy="890861"/>
            <a:chOff x="430681" y="4698935"/>
            <a:chExt cx="1096955" cy="890861"/>
          </a:xfrm>
        </p:grpSpPr>
        <p:sp>
          <p:nvSpPr>
            <p:cNvPr id="21" name="Teardrop 44">
              <a:extLst>
                <a:ext uri="{FF2B5EF4-FFF2-40B4-BE49-F238E27FC236}">
                  <a16:creationId xmlns="" xmlns:a16="http://schemas.microsoft.com/office/drawing/2014/main" id="{2E649A4D-B168-42FE-B29D-70C032C8A3F9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EE9654FD-2682-4CC1-A849-AEDC7870837E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2018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Oval 46">
              <a:extLst>
                <a:ext uri="{FF2B5EF4-FFF2-40B4-BE49-F238E27FC236}">
                  <a16:creationId xmlns="" xmlns:a16="http://schemas.microsoft.com/office/drawing/2014/main" id="{CB7C66DB-1122-4AE5-A95F-1A7C8F4EA1CB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Group 47">
            <a:extLst>
              <a:ext uri="{FF2B5EF4-FFF2-40B4-BE49-F238E27FC236}">
                <a16:creationId xmlns="" xmlns:a16="http://schemas.microsoft.com/office/drawing/2014/main" id="{0769E287-90A3-4C17-9C4E-466A30AB7422}"/>
              </a:ext>
            </a:extLst>
          </p:cNvPr>
          <p:cNvGrpSpPr/>
          <p:nvPr/>
        </p:nvGrpSpPr>
        <p:grpSpPr>
          <a:xfrm>
            <a:off x="9575677" y="4785364"/>
            <a:ext cx="1096955" cy="890861"/>
            <a:chOff x="430681" y="4698935"/>
            <a:chExt cx="1096955" cy="890861"/>
          </a:xfrm>
        </p:grpSpPr>
        <p:sp>
          <p:nvSpPr>
            <p:cNvPr id="25" name="Teardrop 48">
              <a:extLst>
                <a:ext uri="{FF2B5EF4-FFF2-40B4-BE49-F238E27FC236}">
                  <a16:creationId xmlns="" xmlns:a16="http://schemas.microsoft.com/office/drawing/2014/main" id="{D3786390-1FF9-433D-96E6-D2B65523A3F2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D0507B4E-F1BB-4A0D-BA30-3B1BC85CFF37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2019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Oval 50">
              <a:extLst>
                <a:ext uri="{FF2B5EF4-FFF2-40B4-BE49-F238E27FC236}">
                  <a16:creationId xmlns="" xmlns:a16="http://schemas.microsoft.com/office/drawing/2014/main" id="{62FB6734-D000-4D0A-A3B6-86BECDF895B7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8" name="Rounded Rectangle 51">
            <a:extLst>
              <a:ext uri="{FF2B5EF4-FFF2-40B4-BE49-F238E27FC236}">
                <a16:creationId xmlns="" xmlns:a16="http://schemas.microsoft.com/office/drawing/2014/main" id="{28C2305A-4391-4643-B737-71A629B0F70A}"/>
              </a:ext>
            </a:extLst>
          </p:cNvPr>
          <p:cNvSpPr/>
          <p:nvPr/>
        </p:nvSpPr>
        <p:spPr>
          <a:xfrm>
            <a:off x="1498207" y="4128064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9" name="Rounded Rectangle 52">
            <a:extLst>
              <a:ext uri="{FF2B5EF4-FFF2-40B4-BE49-F238E27FC236}">
                <a16:creationId xmlns="" xmlns:a16="http://schemas.microsoft.com/office/drawing/2014/main" id="{D89BE007-8B6D-4B95-935E-995D16542324}"/>
              </a:ext>
            </a:extLst>
          </p:cNvPr>
          <p:cNvSpPr/>
          <p:nvPr/>
        </p:nvSpPr>
        <p:spPr>
          <a:xfrm>
            <a:off x="3339923" y="3930042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" name="Rounded Rectangle 53">
            <a:extLst>
              <a:ext uri="{FF2B5EF4-FFF2-40B4-BE49-F238E27FC236}">
                <a16:creationId xmlns="" xmlns:a16="http://schemas.microsoft.com/office/drawing/2014/main" id="{878C6DDA-CF4E-4F38-9FF3-38C0F6E7C12C}"/>
              </a:ext>
            </a:extLst>
          </p:cNvPr>
          <p:cNvSpPr/>
          <p:nvPr/>
        </p:nvSpPr>
        <p:spPr>
          <a:xfrm>
            <a:off x="5181639" y="3732020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" name="Rounded Rectangle 54">
            <a:extLst>
              <a:ext uri="{FF2B5EF4-FFF2-40B4-BE49-F238E27FC236}">
                <a16:creationId xmlns="" xmlns:a16="http://schemas.microsoft.com/office/drawing/2014/main" id="{E86116D2-6C8A-4BFD-9450-C9E016E7E6E3}"/>
              </a:ext>
            </a:extLst>
          </p:cNvPr>
          <p:cNvSpPr/>
          <p:nvPr/>
        </p:nvSpPr>
        <p:spPr>
          <a:xfrm>
            <a:off x="7023355" y="3508660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" name="Rounded Rectangle 55">
            <a:extLst>
              <a:ext uri="{FF2B5EF4-FFF2-40B4-BE49-F238E27FC236}">
                <a16:creationId xmlns="" xmlns:a16="http://schemas.microsoft.com/office/drawing/2014/main" id="{4896E0C7-EC4F-42EE-B844-76ACBC134B74}"/>
              </a:ext>
            </a:extLst>
          </p:cNvPr>
          <p:cNvSpPr/>
          <p:nvPr/>
        </p:nvSpPr>
        <p:spPr>
          <a:xfrm>
            <a:off x="8865071" y="3335976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3" name="Group 56">
            <a:extLst>
              <a:ext uri="{FF2B5EF4-FFF2-40B4-BE49-F238E27FC236}">
                <a16:creationId xmlns="" xmlns:a16="http://schemas.microsoft.com/office/drawing/2014/main" id="{18824368-5803-4148-8AC6-DE6085FEB274}"/>
              </a:ext>
            </a:extLst>
          </p:cNvPr>
          <p:cNvGrpSpPr/>
          <p:nvPr/>
        </p:nvGrpSpPr>
        <p:grpSpPr>
          <a:xfrm>
            <a:off x="1585304" y="2345857"/>
            <a:ext cx="1607390" cy="1446550"/>
            <a:chOff x="1704484" y="1766707"/>
            <a:chExt cx="1038452" cy="1446550"/>
          </a:xfrm>
        </p:grpSpPr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07977C11-B94F-4C11-814A-03A97245A6C1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6C982B48-FC2C-468D-A03D-205A3F0BB3CC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36" name="Straight Connector 60">
            <a:extLst>
              <a:ext uri="{FF2B5EF4-FFF2-40B4-BE49-F238E27FC236}">
                <a16:creationId xmlns="" xmlns:a16="http://schemas.microsoft.com/office/drawing/2014/main" id="{EDAEC66A-6E14-48E2-B47A-B3E89B8F17F3}"/>
              </a:ext>
            </a:extLst>
          </p:cNvPr>
          <p:cNvCxnSpPr/>
          <p:nvPr/>
        </p:nvCxnSpPr>
        <p:spPr>
          <a:xfrm>
            <a:off x="1498207" y="2403028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Group 85">
            <a:extLst>
              <a:ext uri="{FF2B5EF4-FFF2-40B4-BE49-F238E27FC236}">
                <a16:creationId xmlns="" xmlns:a16="http://schemas.microsoft.com/office/drawing/2014/main" id="{29577814-30D7-425C-9BF8-3335C8F471A4}"/>
              </a:ext>
            </a:extLst>
          </p:cNvPr>
          <p:cNvGrpSpPr/>
          <p:nvPr/>
        </p:nvGrpSpPr>
        <p:grpSpPr>
          <a:xfrm>
            <a:off x="3427020" y="2144691"/>
            <a:ext cx="1607390" cy="1446550"/>
            <a:chOff x="1704484" y="1766707"/>
            <a:chExt cx="1038452" cy="1446550"/>
          </a:xfrm>
        </p:grpSpPr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59AD4983-B4D2-4809-9D29-EE40972A6DE7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="" xmlns:a16="http://schemas.microsoft.com/office/drawing/2014/main" id="{012DB6F5-DC5D-4A6A-80A7-73FFB859E51C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0" name="Straight Connector 86">
            <a:extLst>
              <a:ext uri="{FF2B5EF4-FFF2-40B4-BE49-F238E27FC236}">
                <a16:creationId xmlns="" xmlns:a16="http://schemas.microsoft.com/office/drawing/2014/main" id="{72E68650-F178-49F2-9EBD-78CBFA711201}"/>
              </a:ext>
            </a:extLst>
          </p:cNvPr>
          <p:cNvCxnSpPr/>
          <p:nvPr/>
        </p:nvCxnSpPr>
        <p:spPr>
          <a:xfrm>
            <a:off x="3339923" y="2206259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90">
            <a:extLst>
              <a:ext uri="{FF2B5EF4-FFF2-40B4-BE49-F238E27FC236}">
                <a16:creationId xmlns="" xmlns:a16="http://schemas.microsoft.com/office/drawing/2014/main" id="{0EECA203-F6F1-424D-90DD-A53CF0249EA6}"/>
              </a:ext>
            </a:extLst>
          </p:cNvPr>
          <p:cNvGrpSpPr/>
          <p:nvPr/>
        </p:nvGrpSpPr>
        <p:grpSpPr>
          <a:xfrm>
            <a:off x="5268736" y="1943525"/>
            <a:ext cx="1607390" cy="1446550"/>
            <a:chOff x="1704484" y="1766707"/>
            <a:chExt cx="1038452" cy="1446550"/>
          </a:xfrm>
        </p:grpSpPr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34C197A6-33B7-47B6-A9C2-F3F609779BE1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="" xmlns:a16="http://schemas.microsoft.com/office/drawing/2014/main" id="{0EBF1488-E7CE-4E5A-821D-AE900512286B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4" name="Straight Connector 91">
            <a:extLst>
              <a:ext uri="{FF2B5EF4-FFF2-40B4-BE49-F238E27FC236}">
                <a16:creationId xmlns="" xmlns:a16="http://schemas.microsoft.com/office/drawing/2014/main" id="{BC8DF6D8-5E01-491F-AF79-A44EE6F696B8}"/>
              </a:ext>
            </a:extLst>
          </p:cNvPr>
          <p:cNvCxnSpPr/>
          <p:nvPr/>
        </p:nvCxnSpPr>
        <p:spPr>
          <a:xfrm>
            <a:off x="5181639" y="2009488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95">
            <a:extLst>
              <a:ext uri="{FF2B5EF4-FFF2-40B4-BE49-F238E27FC236}">
                <a16:creationId xmlns="" xmlns:a16="http://schemas.microsoft.com/office/drawing/2014/main" id="{8715BB01-4BF0-421B-95D3-6F7BFD8AF57B}"/>
              </a:ext>
            </a:extLst>
          </p:cNvPr>
          <p:cNvGrpSpPr/>
          <p:nvPr/>
        </p:nvGrpSpPr>
        <p:grpSpPr>
          <a:xfrm>
            <a:off x="7110452" y="1742359"/>
            <a:ext cx="1607390" cy="1446550"/>
            <a:chOff x="1704484" y="1766707"/>
            <a:chExt cx="1038452" cy="1446550"/>
          </a:xfrm>
        </p:grpSpPr>
        <p:sp>
          <p:nvSpPr>
            <p:cNvPr id="46" name="TextBox 45">
              <a:extLst>
                <a:ext uri="{FF2B5EF4-FFF2-40B4-BE49-F238E27FC236}">
                  <a16:creationId xmlns="" xmlns:a16="http://schemas.microsoft.com/office/drawing/2014/main" id="{EA499629-F9CA-4076-8394-67A590B442CF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="" xmlns:a16="http://schemas.microsoft.com/office/drawing/2014/main" id="{B15B6883-1DE1-4D2B-AE94-563B59EC4A51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8" name="Straight Connector 96">
            <a:extLst>
              <a:ext uri="{FF2B5EF4-FFF2-40B4-BE49-F238E27FC236}">
                <a16:creationId xmlns="" xmlns:a16="http://schemas.microsoft.com/office/drawing/2014/main" id="{0CE7F96A-2AD5-457D-900A-2F07FD3CC5EE}"/>
              </a:ext>
            </a:extLst>
          </p:cNvPr>
          <p:cNvCxnSpPr/>
          <p:nvPr/>
        </p:nvCxnSpPr>
        <p:spPr>
          <a:xfrm>
            <a:off x="7023355" y="1812717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oup 100">
            <a:extLst>
              <a:ext uri="{FF2B5EF4-FFF2-40B4-BE49-F238E27FC236}">
                <a16:creationId xmlns="" xmlns:a16="http://schemas.microsoft.com/office/drawing/2014/main" id="{55ACE563-CF4B-4F98-BDEF-6D64D09E6712}"/>
              </a:ext>
            </a:extLst>
          </p:cNvPr>
          <p:cNvGrpSpPr/>
          <p:nvPr/>
        </p:nvGrpSpPr>
        <p:grpSpPr>
          <a:xfrm>
            <a:off x="8952168" y="1541193"/>
            <a:ext cx="1607390" cy="1446550"/>
            <a:chOff x="1704484" y="1766707"/>
            <a:chExt cx="1038452" cy="1446550"/>
          </a:xfrm>
        </p:grpSpPr>
        <p:sp>
          <p:nvSpPr>
            <p:cNvPr id="50" name="TextBox 49">
              <a:extLst>
                <a:ext uri="{FF2B5EF4-FFF2-40B4-BE49-F238E27FC236}">
                  <a16:creationId xmlns="" xmlns:a16="http://schemas.microsoft.com/office/drawing/2014/main" id="{E1738E02-9583-44CE-BBA0-8AC7ED57C99D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="" xmlns:a16="http://schemas.microsoft.com/office/drawing/2014/main" id="{FB7979DE-0A13-4392-A7A9-A432DBA1726C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52" name="Straight Connector 101">
            <a:extLst>
              <a:ext uri="{FF2B5EF4-FFF2-40B4-BE49-F238E27FC236}">
                <a16:creationId xmlns="" xmlns:a16="http://schemas.microsoft.com/office/drawing/2014/main" id="{364ADE02-5694-4952-9361-CF0296D7D909}"/>
              </a:ext>
            </a:extLst>
          </p:cNvPr>
          <p:cNvCxnSpPr/>
          <p:nvPr/>
        </p:nvCxnSpPr>
        <p:spPr>
          <a:xfrm>
            <a:off x="8865071" y="1615946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287788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40">
            <a:extLst>
              <a:ext uri="{FF2B5EF4-FFF2-40B4-BE49-F238E27FC236}">
                <a16:creationId xmlns="" xmlns:a16="http://schemas.microsoft.com/office/drawing/2014/main" id="{D71DE656-E28E-4874-BCF1-D0C1FAD589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46968"/>
              </p:ext>
            </p:extLst>
          </p:nvPr>
        </p:nvGraphicFramePr>
        <p:xfrm>
          <a:off x="6529652" y="4737616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7">
            <a:extLst>
              <a:ext uri="{FF2B5EF4-FFF2-40B4-BE49-F238E27FC236}">
                <a16:creationId xmlns="" xmlns:a16="http://schemas.microsoft.com/office/drawing/2014/main" id="{3C205680-5AC9-4608-8721-B136FCB3E3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1800486"/>
              </p:ext>
            </p:extLst>
          </p:nvPr>
        </p:nvGraphicFramePr>
        <p:xfrm>
          <a:off x="1506937" y="1648799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37">
            <a:extLst>
              <a:ext uri="{FF2B5EF4-FFF2-40B4-BE49-F238E27FC236}">
                <a16:creationId xmlns="" xmlns:a16="http://schemas.microsoft.com/office/drawing/2014/main" id="{48903D1F-5E70-4940-9CB4-69A936FC81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4049106"/>
              </p:ext>
            </p:extLst>
          </p:nvPr>
        </p:nvGraphicFramePr>
        <p:xfrm>
          <a:off x="7198689" y="1648799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6" name="그룹 5">
            <a:extLst>
              <a:ext uri="{FF2B5EF4-FFF2-40B4-BE49-F238E27FC236}">
                <a16:creationId xmlns="" xmlns:a16="http://schemas.microsoft.com/office/drawing/2014/main" id="{368B6771-0C82-452F-90E3-5A637A13BE02}"/>
              </a:ext>
            </a:extLst>
          </p:cNvPr>
          <p:cNvGrpSpPr/>
          <p:nvPr/>
        </p:nvGrpSpPr>
        <p:grpSpPr>
          <a:xfrm>
            <a:off x="5450865" y="1679080"/>
            <a:ext cx="1440161" cy="3239411"/>
            <a:chOff x="5450865" y="1801006"/>
            <a:chExt cx="1440161" cy="3239411"/>
          </a:xfrm>
        </p:grpSpPr>
        <p:sp>
          <p:nvSpPr>
            <p:cNvPr id="7" name="Round Same Side Corner Rectangle 8">
              <a:extLst>
                <a:ext uri="{FF2B5EF4-FFF2-40B4-BE49-F238E27FC236}">
                  <a16:creationId xmlns="" xmlns:a16="http://schemas.microsoft.com/office/drawing/2014/main" id="{EEFF8FCE-A42E-4B99-826C-C84C4A38D2AC}"/>
                </a:ext>
              </a:extLst>
            </p:cNvPr>
            <p:cNvSpPr/>
            <p:nvPr/>
          </p:nvSpPr>
          <p:spPr>
            <a:xfrm>
              <a:off x="5450865" y="1830641"/>
              <a:ext cx="609972" cy="3209776"/>
            </a:xfrm>
            <a:custGeom>
              <a:avLst/>
              <a:gdLst/>
              <a:ahLst/>
              <a:cxnLst/>
              <a:rect l="l" t="t" r="r" b="b"/>
              <a:pathLst>
                <a:path w="609972" h="3209776">
                  <a:moveTo>
                    <a:pt x="229221" y="614154"/>
                  </a:moveTo>
                  <a:lnTo>
                    <a:pt x="609972" y="614154"/>
                  </a:lnTo>
                  <a:lnTo>
                    <a:pt x="609972" y="1885666"/>
                  </a:lnTo>
                  <a:lnTo>
                    <a:pt x="559426" y="1885666"/>
                  </a:lnTo>
                  <a:lnTo>
                    <a:pt x="559426" y="3062527"/>
                  </a:lnTo>
                  <a:cubicBezTo>
                    <a:pt x="559426" y="3143851"/>
                    <a:pt x="493500" y="3209776"/>
                    <a:pt x="412177" y="3209776"/>
                  </a:cubicBezTo>
                  <a:cubicBezTo>
                    <a:pt x="330854" y="3209776"/>
                    <a:pt x="264928" y="3143851"/>
                    <a:pt x="264928" y="3062527"/>
                  </a:cubicBezTo>
                  <a:cubicBezTo>
                    <a:pt x="266846" y="2420899"/>
                    <a:pt x="268764" y="1779271"/>
                    <a:pt x="270682" y="1137643"/>
                  </a:cubicBezTo>
                  <a:lnTo>
                    <a:pt x="235625" y="1137643"/>
                  </a:lnTo>
                  <a:lnTo>
                    <a:pt x="235625" y="1688373"/>
                  </a:lnTo>
                  <a:cubicBezTo>
                    <a:pt x="235625" y="1753439"/>
                    <a:pt x="182879" y="1806185"/>
                    <a:pt x="117813" y="1806185"/>
                  </a:cubicBezTo>
                  <a:cubicBezTo>
                    <a:pt x="52747" y="1806185"/>
                    <a:pt x="1" y="1753439"/>
                    <a:pt x="1" y="1688373"/>
                  </a:cubicBezTo>
                  <a:lnTo>
                    <a:pt x="1" y="1137643"/>
                  </a:lnTo>
                  <a:lnTo>
                    <a:pt x="0" y="1137643"/>
                  </a:lnTo>
                  <a:lnTo>
                    <a:pt x="0" y="843374"/>
                  </a:lnTo>
                  <a:cubicBezTo>
                    <a:pt x="0" y="716779"/>
                    <a:pt x="102626" y="614154"/>
                    <a:pt x="229221" y="614154"/>
                  </a:cubicBezTo>
                  <a:close/>
                  <a:moveTo>
                    <a:pt x="609355" y="0"/>
                  </a:moveTo>
                  <a:lnTo>
                    <a:pt x="609972" y="62"/>
                  </a:lnTo>
                  <a:lnTo>
                    <a:pt x="609972" y="551812"/>
                  </a:lnTo>
                  <a:cubicBezTo>
                    <a:pt x="609767" y="551874"/>
                    <a:pt x="609561" y="551874"/>
                    <a:pt x="609355" y="551874"/>
                  </a:cubicBezTo>
                  <a:cubicBezTo>
                    <a:pt x="456959" y="551874"/>
                    <a:pt x="333418" y="428333"/>
                    <a:pt x="333418" y="275937"/>
                  </a:cubicBezTo>
                  <a:cubicBezTo>
                    <a:pt x="333418" y="123541"/>
                    <a:pt x="456959" y="0"/>
                    <a:pt x="609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Round Same Side Corner Rectangle 20">
              <a:extLst>
                <a:ext uri="{FF2B5EF4-FFF2-40B4-BE49-F238E27FC236}">
                  <a16:creationId xmlns="" xmlns:a16="http://schemas.microsoft.com/office/drawing/2014/main" id="{2ACEDDAB-EF00-4484-9EE7-3131B4CE6021}"/>
                </a:ext>
              </a:extLst>
            </p:cNvPr>
            <p:cNvSpPr/>
            <p:nvPr/>
          </p:nvSpPr>
          <p:spPr>
            <a:xfrm rot="10800000">
              <a:off x="6128565" y="1801006"/>
              <a:ext cx="762461" cy="3239410"/>
            </a:xfrm>
            <a:custGeom>
              <a:avLst/>
              <a:gdLst/>
              <a:ahLst/>
              <a:cxnLst/>
              <a:rect l="l" t="t" r="r" b="b"/>
              <a:pathLst>
                <a:path w="762461" h="3239410">
                  <a:moveTo>
                    <a:pt x="652210" y="2594500"/>
                  </a:moveTo>
                  <a:cubicBezTo>
                    <a:pt x="531045" y="2596482"/>
                    <a:pt x="392020" y="2595783"/>
                    <a:pt x="369081" y="2530792"/>
                  </a:cubicBezTo>
                  <a:lnTo>
                    <a:pt x="6792" y="1588708"/>
                  </a:lnTo>
                  <a:cubicBezTo>
                    <a:pt x="-13490" y="1535517"/>
                    <a:pt x="13185" y="1475955"/>
                    <a:pt x="66376" y="1455672"/>
                  </a:cubicBezTo>
                  <a:cubicBezTo>
                    <a:pt x="119566" y="1435389"/>
                    <a:pt x="179128" y="1462065"/>
                    <a:pt x="199411" y="1515255"/>
                  </a:cubicBezTo>
                  <a:lnTo>
                    <a:pt x="412927" y="2075173"/>
                  </a:lnTo>
                  <a:lnTo>
                    <a:pt x="454538" y="2075173"/>
                  </a:lnTo>
                  <a:lnTo>
                    <a:pt x="185124" y="990180"/>
                  </a:lnTo>
                  <a:lnTo>
                    <a:pt x="451386" y="990180"/>
                  </a:lnTo>
                  <a:lnTo>
                    <a:pt x="451386" y="137706"/>
                  </a:lnTo>
                  <a:cubicBezTo>
                    <a:pt x="451386" y="61653"/>
                    <a:pt x="513039" y="0"/>
                    <a:pt x="589093" y="0"/>
                  </a:cubicBezTo>
                  <a:cubicBezTo>
                    <a:pt x="665146" y="0"/>
                    <a:pt x="726799" y="61653"/>
                    <a:pt x="726799" y="137706"/>
                  </a:cubicBezTo>
                  <a:lnTo>
                    <a:pt x="726799" y="990180"/>
                  </a:lnTo>
                  <a:lnTo>
                    <a:pt x="759286" y="990180"/>
                  </a:lnTo>
                  <a:cubicBezTo>
                    <a:pt x="760344" y="1524756"/>
                    <a:pt x="761403" y="2059332"/>
                    <a:pt x="762461" y="2593908"/>
                  </a:cubicBezTo>
                  <a:cubicBezTo>
                    <a:pt x="731002" y="2592882"/>
                    <a:pt x="692598" y="2593840"/>
                    <a:pt x="652210" y="2594500"/>
                  </a:cubicBezTo>
                  <a:close/>
                  <a:moveTo>
                    <a:pt x="758668" y="3209775"/>
                  </a:moveTo>
                  <a:cubicBezTo>
                    <a:pt x="606272" y="3209775"/>
                    <a:pt x="482731" y="3086234"/>
                    <a:pt x="482731" y="2933838"/>
                  </a:cubicBezTo>
                  <a:cubicBezTo>
                    <a:pt x="482731" y="2781442"/>
                    <a:pt x="606272" y="2657901"/>
                    <a:pt x="758668" y="2657901"/>
                  </a:cubicBezTo>
                  <a:cubicBezTo>
                    <a:pt x="758874" y="2657901"/>
                    <a:pt x="759080" y="2657901"/>
                    <a:pt x="759285" y="2657963"/>
                  </a:cubicBezTo>
                  <a:lnTo>
                    <a:pt x="759285" y="3209713"/>
                  </a:lnTo>
                  <a:close/>
                  <a:moveTo>
                    <a:pt x="757205" y="3239410"/>
                  </a:moveTo>
                  <a:lnTo>
                    <a:pt x="746690" y="3238350"/>
                  </a:lnTo>
                  <a:lnTo>
                    <a:pt x="759286" y="3238350"/>
                  </a:lnTo>
                  <a:lnTo>
                    <a:pt x="759286" y="3239200"/>
                  </a:lnTo>
                  <a:cubicBezTo>
                    <a:pt x="758594" y="3239407"/>
                    <a:pt x="757900" y="3239410"/>
                    <a:pt x="757205" y="32394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aphicFrame>
        <p:nvGraphicFramePr>
          <p:cNvPr id="9" name="Chart 40">
            <a:extLst>
              <a:ext uri="{FF2B5EF4-FFF2-40B4-BE49-F238E27FC236}">
                <a16:creationId xmlns="" xmlns:a16="http://schemas.microsoft.com/office/drawing/2014/main" id="{DB92485C-7625-4026-A5BD-AB3363C091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4887104"/>
              </p:ext>
            </p:extLst>
          </p:nvPr>
        </p:nvGraphicFramePr>
        <p:xfrm>
          <a:off x="4295335" y="4737616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0" name="Group 42">
            <a:extLst>
              <a:ext uri="{FF2B5EF4-FFF2-40B4-BE49-F238E27FC236}">
                <a16:creationId xmlns="" xmlns:a16="http://schemas.microsoft.com/office/drawing/2014/main" id="{77959F02-1452-42A6-A9EA-85482275FE4A}"/>
              </a:ext>
            </a:extLst>
          </p:cNvPr>
          <p:cNvGrpSpPr/>
          <p:nvPr/>
        </p:nvGrpSpPr>
        <p:grpSpPr>
          <a:xfrm>
            <a:off x="751348" y="4944746"/>
            <a:ext cx="3602242" cy="923330"/>
            <a:chOff x="2551704" y="4283314"/>
            <a:chExt cx="2391553" cy="923330"/>
          </a:xfrm>
        </p:grpSpPr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2BB35DC4-C777-40BB-B031-4F1F56DE7C63}"/>
                </a:ext>
              </a:extLst>
            </p:cNvPr>
            <p:cNvSpPr txBox="1"/>
            <p:nvPr/>
          </p:nvSpPr>
          <p:spPr>
            <a:xfrm>
              <a:off x="2551704" y="4560313"/>
              <a:ext cx="23915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018375A9-966E-45BF-8A4B-CAFC021D9AB3}"/>
                </a:ext>
              </a:extLst>
            </p:cNvPr>
            <p:cNvSpPr txBox="1"/>
            <p:nvPr/>
          </p:nvSpPr>
          <p:spPr>
            <a:xfrm>
              <a:off x="2551705" y="4283314"/>
              <a:ext cx="2391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45">
            <a:extLst>
              <a:ext uri="{FF2B5EF4-FFF2-40B4-BE49-F238E27FC236}">
                <a16:creationId xmlns="" xmlns:a16="http://schemas.microsoft.com/office/drawing/2014/main" id="{FF481300-33A1-40F8-8128-8D5AE4CDCAB6}"/>
              </a:ext>
            </a:extLst>
          </p:cNvPr>
          <p:cNvGrpSpPr/>
          <p:nvPr/>
        </p:nvGrpSpPr>
        <p:grpSpPr>
          <a:xfrm>
            <a:off x="7829951" y="4944746"/>
            <a:ext cx="3578685" cy="923330"/>
            <a:chOff x="2551703" y="4283314"/>
            <a:chExt cx="2242574" cy="923330"/>
          </a:xfrm>
        </p:grpSpPr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37F6BF79-8DBD-4F33-AE76-3FDFFC2A5A36}"/>
                </a:ext>
              </a:extLst>
            </p:cNvPr>
            <p:cNvSpPr txBox="1"/>
            <p:nvPr/>
          </p:nvSpPr>
          <p:spPr>
            <a:xfrm>
              <a:off x="2551705" y="4560313"/>
              <a:ext cx="22425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6E7CA13A-D3FF-49EC-8847-7999F4211A21}"/>
                </a:ext>
              </a:extLst>
            </p:cNvPr>
            <p:cNvSpPr txBox="1"/>
            <p:nvPr/>
          </p:nvSpPr>
          <p:spPr>
            <a:xfrm>
              <a:off x="2551703" y="4283314"/>
              <a:ext cx="22425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A2F18D6F-1842-41FD-802C-786C469A64C4}"/>
              </a:ext>
            </a:extLst>
          </p:cNvPr>
          <p:cNvSpPr txBox="1"/>
          <p:nvPr/>
        </p:nvSpPr>
        <p:spPr>
          <a:xfrm>
            <a:off x="2228801" y="1592916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5A7DEBAA-6062-4919-A653-4D4799D30DF7}"/>
              </a:ext>
            </a:extLst>
          </p:cNvPr>
          <p:cNvSpPr txBox="1"/>
          <p:nvPr/>
        </p:nvSpPr>
        <p:spPr>
          <a:xfrm>
            <a:off x="7920553" y="1592916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50ED3363-F140-4C89-8919-1DC420FE7A28}"/>
              </a:ext>
            </a:extLst>
          </p:cNvPr>
          <p:cNvSpPr txBox="1"/>
          <p:nvPr/>
        </p:nvSpPr>
        <p:spPr>
          <a:xfrm>
            <a:off x="6993025" y="5423082"/>
            <a:ext cx="720080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8E3C3D9C-07A5-4B4C-9D03-524C256E54AB}"/>
              </a:ext>
            </a:extLst>
          </p:cNvPr>
          <p:cNvSpPr txBox="1"/>
          <p:nvPr/>
        </p:nvSpPr>
        <p:spPr>
          <a:xfrm>
            <a:off x="4479607" y="5423082"/>
            <a:ext cx="720080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70%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543386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36" name="Oval 13">
            <a:extLst>
              <a:ext uri="{FF2B5EF4-FFF2-40B4-BE49-F238E27FC236}">
                <a16:creationId xmlns="" xmlns:a16="http://schemas.microsoft.com/office/drawing/2014/main" id="{9F43A673-7AE0-4AE2-90CB-AD605381D069}"/>
              </a:ext>
            </a:extLst>
          </p:cNvPr>
          <p:cNvSpPr/>
          <p:nvPr/>
        </p:nvSpPr>
        <p:spPr>
          <a:xfrm>
            <a:off x="727409" y="5640092"/>
            <a:ext cx="612000" cy="612000"/>
          </a:xfrm>
          <a:prstGeom prst="ellipse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Oval 15">
            <a:extLst>
              <a:ext uri="{FF2B5EF4-FFF2-40B4-BE49-F238E27FC236}">
                <a16:creationId xmlns="" xmlns:a16="http://schemas.microsoft.com/office/drawing/2014/main" id="{96044940-EC88-4667-9C7B-10BAC75629D5}"/>
              </a:ext>
            </a:extLst>
          </p:cNvPr>
          <p:cNvSpPr/>
          <p:nvPr/>
        </p:nvSpPr>
        <p:spPr>
          <a:xfrm>
            <a:off x="3999511" y="5640092"/>
            <a:ext cx="612000" cy="612000"/>
          </a:xfrm>
          <a:prstGeom prst="ellipse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Group 7">
            <a:extLst>
              <a:ext uri="{FF2B5EF4-FFF2-40B4-BE49-F238E27FC236}">
                <a16:creationId xmlns="" xmlns:a16="http://schemas.microsoft.com/office/drawing/2014/main" id="{7D174289-AF33-457B-8E6A-663E7EF00F3C}"/>
              </a:ext>
            </a:extLst>
          </p:cNvPr>
          <p:cNvGrpSpPr/>
          <p:nvPr/>
        </p:nvGrpSpPr>
        <p:grpSpPr>
          <a:xfrm>
            <a:off x="9488033" y="3154527"/>
            <a:ext cx="2432834" cy="2815254"/>
            <a:chOff x="3017861" y="4283314"/>
            <a:chExt cx="2659757" cy="2815254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6750A490-8290-4391-B94C-762D89BEDEE6}"/>
                </a:ext>
              </a:extLst>
            </p:cNvPr>
            <p:cNvSpPr txBox="1"/>
            <p:nvPr/>
          </p:nvSpPr>
          <p:spPr>
            <a:xfrm>
              <a:off x="3021853" y="4605578"/>
              <a:ext cx="2655765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55F7361C-E382-4D71-9757-F4CAFF21283A}"/>
                </a:ext>
              </a:extLst>
            </p:cNvPr>
            <p:cNvSpPr txBox="1"/>
            <p:nvPr/>
          </p:nvSpPr>
          <p:spPr>
            <a:xfrm>
              <a:off x="3017861" y="4283314"/>
              <a:ext cx="26331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57F8537A-2349-4F22-B3EC-B1D348F81960}"/>
              </a:ext>
            </a:extLst>
          </p:cNvPr>
          <p:cNvSpPr txBox="1"/>
          <p:nvPr/>
        </p:nvSpPr>
        <p:spPr>
          <a:xfrm>
            <a:off x="7241800" y="2942376"/>
            <a:ext cx="1766397" cy="1572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Example Text :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C8E697EA-52C4-40EA-B90D-88040B2CE853}"/>
              </a:ext>
            </a:extLst>
          </p:cNvPr>
          <p:cNvSpPr txBox="1"/>
          <p:nvPr/>
        </p:nvSpPr>
        <p:spPr>
          <a:xfrm>
            <a:off x="7241801" y="1412585"/>
            <a:ext cx="17529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Contents</a:t>
            </a:r>
          </a:p>
          <a:p>
            <a:r>
              <a:rPr lang="en-US" altLang="ko-KR" sz="1600" b="1" dirty="0">
                <a:solidFill>
                  <a:schemeClr val="bg1"/>
                </a:solidFill>
              </a:rPr>
              <a:t>Title Here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54C198A3-629A-4710-9B79-FDA3F7DE41B8}"/>
              </a:ext>
            </a:extLst>
          </p:cNvPr>
          <p:cNvSpPr txBox="1"/>
          <p:nvPr/>
        </p:nvSpPr>
        <p:spPr>
          <a:xfrm>
            <a:off x="1437894" y="5530594"/>
            <a:ext cx="205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5BAEBA45-484E-434E-B81D-50EDA985FB25}"/>
              </a:ext>
            </a:extLst>
          </p:cNvPr>
          <p:cNvSpPr txBox="1"/>
          <p:nvPr/>
        </p:nvSpPr>
        <p:spPr>
          <a:xfrm>
            <a:off x="4706675" y="5530594"/>
            <a:ext cx="205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Rectangle 36">
            <a:extLst>
              <a:ext uri="{FF2B5EF4-FFF2-40B4-BE49-F238E27FC236}">
                <a16:creationId xmlns="" xmlns:a16="http://schemas.microsoft.com/office/drawing/2014/main" id="{9B9B5223-985D-4811-9434-08E40AC32F36}"/>
              </a:ext>
            </a:extLst>
          </p:cNvPr>
          <p:cNvSpPr/>
          <p:nvPr/>
        </p:nvSpPr>
        <p:spPr>
          <a:xfrm>
            <a:off x="864150" y="5802366"/>
            <a:ext cx="338645" cy="283080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1" name="Rectangle 16">
            <a:extLst>
              <a:ext uri="{FF2B5EF4-FFF2-40B4-BE49-F238E27FC236}">
                <a16:creationId xmlns="" xmlns:a16="http://schemas.microsoft.com/office/drawing/2014/main" id="{27FF0483-DB02-4605-926D-E78F6E254604}"/>
              </a:ext>
            </a:extLst>
          </p:cNvPr>
          <p:cNvSpPr/>
          <p:nvPr/>
        </p:nvSpPr>
        <p:spPr>
          <a:xfrm>
            <a:off x="4137550" y="5827066"/>
            <a:ext cx="355562" cy="23368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7" name="Freeform 53">
            <a:extLst>
              <a:ext uri="{FF2B5EF4-FFF2-40B4-BE49-F238E27FC236}">
                <a16:creationId xmlns="" xmlns:a16="http://schemas.microsoft.com/office/drawing/2014/main" id="{CC196C94-9EAD-41B8-9A8E-5BD7317B5F8E}"/>
              </a:ext>
            </a:extLst>
          </p:cNvPr>
          <p:cNvSpPr/>
          <p:nvPr/>
        </p:nvSpPr>
        <p:spPr>
          <a:xfrm rot="6243207">
            <a:off x="10258111" y="1341461"/>
            <a:ext cx="1072136" cy="109926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8677172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">
            <a:extLst>
              <a:ext uri="{FF2B5EF4-FFF2-40B4-BE49-F238E27FC236}">
                <a16:creationId xmlns="" xmlns:a16="http://schemas.microsoft.com/office/drawing/2014/main" id="{9A9D7517-55D5-4F20-8CDB-DD95BF968854}"/>
              </a:ext>
            </a:extLst>
          </p:cNvPr>
          <p:cNvGrpSpPr/>
          <p:nvPr/>
        </p:nvGrpSpPr>
        <p:grpSpPr>
          <a:xfrm>
            <a:off x="4239156" y="1950169"/>
            <a:ext cx="3765942" cy="3743763"/>
            <a:chOff x="2670753" y="2114334"/>
            <a:chExt cx="3765942" cy="3743763"/>
          </a:xfrm>
        </p:grpSpPr>
        <p:sp>
          <p:nvSpPr>
            <p:cNvPr id="4" name="Block Arc 2">
              <a:extLst>
                <a:ext uri="{FF2B5EF4-FFF2-40B4-BE49-F238E27FC236}">
                  <a16:creationId xmlns="" xmlns:a16="http://schemas.microsoft.com/office/drawing/2014/main" id="{592DF230-78E7-4AF0-8C01-2199892275D5}"/>
                </a:ext>
              </a:extLst>
            </p:cNvPr>
            <p:cNvSpPr/>
            <p:nvPr/>
          </p:nvSpPr>
          <p:spPr>
            <a:xfrm>
              <a:off x="2680279" y="2119944"/>
              <a:ext cx="3619171" cy="3619170"/>
            </a:xfrm>
            <a:prstGeom prst="blockArc">
              <a:avLst>
                <a:gd name="adj1" fmla="val 11665054"/>
                <a:gd name="adj2" fmla="val 16188267"/>
                <a:gd name="adj3" fmla="val 29857"/>
              </a:avLst>
            </a:prstGeom>
            <a:solidFill>
              <a:schemeClr val="bg1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" name="Block Arc 3">
              <a:extLst>
                <a:ext uri="{FF2B5EF4-FFF2-40B4-BE49-F238E27FC236}">
                  <a16:creationId xmlns="" xmlns:a16="http://schemas.microsoft.com/office/drawing/2014/main" id="{C1C4B224-E34E-48D4-836A-A09D0DB44786}"/>
                </a:ext>
              </a:extLst>
            </p:cNvPr>
            <p:cNvSpPr/>
            <p:nvPr/>
          </p:nvSpPr>
          <p:spPr>
            <a:xfrm rot="4500000">
              <a:off x="2784252" y="2114333"/>
              <a:ext cx="3619170" cy="3619171"/>
            </a:xfrm>
            <a:prstGeom prst="blockArc">
              <a:avLst>
                <a:gd name="adj1" fmla="val 11684609"/>
                <a:gd name="adj2" fmla="val 16173964"/>
                <a:gd name="adj3" fmla="val 29814"/>
              </a:avLst>
            </a:prstGeom>
            <a:solidFill>
              <a:schemeClr val="bg1"/>
            </a:solidFill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" name="Block Arc 4">
              <a:extLst>
                <a:ext uri="{FF2B5EF4-FFF2-40B4-BE49-F238E27FC236}">
                  <a16:creationId xmlns="" xmlns:a16="http://schemas.microsoft.com/office/drawing/2014/main" id="{36735AE2-2DBB-4C5F-855C-BD3F09B9C1E5}"/>
                </a:ext>
              </a:extLst>
            </p:cNvPr>
            <p:cNvSpPr/>
            <p:nvPr/>
          </p:nvSpPr>
          <p:spPr>
            <a:xfrm rot="9180000">
              <a:off x="2817524" y="2209409"/>
              <a:ext cx="3619171" cy="3619170"/>
            </a:xfrm>
            <a:prstGeom prst="blockArc">
              <a:avLst>
                <a:gd name="adj1" fmla="val 11508045"/>
                <a:gd name="adj2" fmla="val 16173964"/>
                <a:gd name="adj3" fmla="val 29814"/>
              </a:avLst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" name="Block Arc 5">
              <a:extLst>
                <a:ext uri="{FF2B5EF4-FFF2-40B4-BE49-F238E27FC236}">
                  <a16:creationId xmlns="" xmlns:a16="http://schemas.microsoft.com/office/drawing/2014/main" id="{1E3D1ABF-749E-440C-8E17-ED3817A52C1C}"/>
                </a:ext>
              </a:extLst>
            </p:cNvPr>
            <p:cNvSpPr/>
            <p:nvPr/>
          </p:nvSpPr>
          <p:spPr>
            <a:xfrm rot="17100000">
              <a:off x="2670754" y="2238926"/>
              <a:ext cx="3619170" cy="3619171"/>
            </a:xfrm>
            <a:prstGeom prst="blockArc">
              <a:avLst>
                <a:gd name="adj1" fmla="val 11665054"/>
                <a:gd name="adj2" fmla="val 16173964"/>
                <a:gd name="adj3" fmla="val 29814"/>
              </a:avLst>
            </a:prstGeom>
            <a:solidFill>
              <a:schemeClr val="bg1"/>
            </a:solidFill>
            <a:ln w="762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8" name="Teardrop 6">
            <a:extLst>
              <a:ext uri="{FF2B5EF4-FFF2-40B4-BE49-F238E27FC236}">
                <a16:creationId xmlns="" xmlns:a16="http://schemas.microsoft.com/office/drawing/2014/main" id="{69B7905E-535B-40BF-995F-BC809BBC1A72}"/>
              </a:ext>
            </a:extLst>
          </p:cNvPr>
          <p:cNvSpPr/>
          <p:nvPr/>
        </p:nvSpPr>
        <p:spPr>
          <a:xfrm rot="8100000">
            <a:off x="5510467" y="3256504"/>
            <a:ext cx="1195410" cy="1195410"/>
          </a:xfrm>
          <a:prstGeom prst="teardrop">
            <a:avLst>
              <a:gd name="adj" fmla="val 182889"/>
            </a:avLst>
          </a:prstGeom>
          <a:solidFill>
            <a:schemeClr val="accent6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ounded Rectangle 12">
            <a:extLst>
              <a:ext uri="{FF2B5EF4-FFF2-40B4-BE49-F238E27FC236}">
                <a16:creationId xmlns="" xmlns:a16="http://schemas.microsoft.com/office/drawing/2014/main" id="{D68A8F65-C36A-42E9-97FA-9CB922E4D66E}"/>
              </a:ext>
            </a:extLst>
          </p:cNvPr>
          <p:cNvSpPr/>
          <p:nvPr/>
        </p:nvSpPr>
        <p:spPr>
          <a:xfrm>
            <a:off x="5856296" y="3501943"/>
            <a:ext cx="537236" cy="640214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10" name="Group 12">
            <a:extLst>
              <a:ext uri="{FF2B5EF4-FFF2-40B4-BE49-F238E27FC236}">
                <a16:creationId xmlns="" xmlns:a16="http://schemas.microsoft.com/office/drawing/2014/main" id="{41C4DDC1-3209-42B6-8609-4CAD02801A29}"/>
              </a:ext>
            </a:extLst>
          </p:cNvPr>
          <p:cNvGrpSpPr/>
          <p:nvPr/>
        </p:nvGrpSpPr>
        <p:grpSpPr>
          <a:xfrm>
            <a:off x="9157694" y="1629561"/>
            <a:ext cx="2194813" cy="1107996"/>
            <a:chOff x="3017860" y="4283314"/>
            <a:chExt cx="1624783" cy="1107996"/>
          </a:xfrm>
        </p:grpSpPr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CFDD2583-FE5B-4114-AFC6-E42FA6CC888D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5F317CF3-FE26-4E7F-B75E-B3B213B6B3D5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5">
            <a:extLst>
              <a:ext uri="{FF2B5EF4-FFF2-40B4-BE49-F238E27FC236}">
                <a16:creationId xmlns="" xmlns:a16="http://schemas.microsoft.com/office/drawing/2014/main" id="{2259A05E-1BBA-4150-9D8E-C6CB12AF0187}"/>
              </a:ext>
            </a:extLst>
          </p:cNvPr>
          <p:cNvGrpSpPr/>
          <p:nvPr/>
        </p:nvGrpSpPr>
        <p:grpSpPr>
          <a:xfrm>
            <a:off x="9157694" y="4825389"/>
            <a:ext cx="2194813" cy="1107996"/>
            <a:chOff x="3017860" y="4283314"/>
            <a:chExt cx="1624783" cy="1107996"/>
          </a:xfrm>
        </p:grpSpPr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6F331771-7ED4-42A6-8701-A400D9AAF662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151BA368-3B7E-41A2-907A-C7B3FFAE3794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8">
            <a:extLst>
              <a:ext uri="{FF2B5EF4-FFF2-40B4-BE49-F238E27FC236}">
                <a16:creationId xmlns="" xmlns:a16="http://schemas.microsoft.com/office/drawing/2014/main" id="{0A5190A7-6B6F-40DD-BD0F-1E66E7DBF833}"/>
              </a:ext>
            </a:extLst>
          </p:cNvPr>
          <p:cNvGrpSpPr/>
          <p:nvPr/>
        </p:nvGrpSpPr>
        <p:grpSpPr>
          <a:xfrm>
            <a:off x="906092" y="1629561"/>
            <a:ext cx="2194813" cy="1107996"/>
            <a:chOff x="3017860" y="4283314"/>
            <a:chExt cx="1624783" cy="1107996"/>
          </a:xfrm>
        </p:grpSpPr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1A7E6480-2ACB-421C-A1B8-9228A29BE86A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A8F3CCD8-B692-43B0-9838-9316A99FFC8B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21">
            <a:extLst>
              <a:ext uri="{FF2B5EF4-FFF2-40B4-BE49-F238E27FC236}">
                <a16:creationId xmlns="" xmlns:a16="http://schemas.microsoft.com/office/drawing/2014/main" id="{31C0E813-B1EA-424D-9968-1A7402F92AD8}"/>
              </a:ext>
            </a:extLst>
          </p:cNvPr>
          <p:cNvGrpSpPr/>
          <p:nvPr/>
        </p:nvGrpSpPr>
        <p:grpSpPr>
          <a:xfrm>
            <a:off x="906094" y="4825389"/>
            <a:ext cx="2194811" cy="1107996"/>
            <a:chOff x="3017861" y="4283314"/>
            <a:chExt cx="1624782" cy="1107996"/>
          </a:xfrm>
        </p:grpSpPr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1F742EA9-486C-4610-9226-144F87528834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DA2C229F-2351-4934-8891-87901C64BC68}"/>
                </a:ext>
              </a:extLst>
            </p:cNvPr>
            <p:cNvSpPr txBox="1"/>
            <p:nvPr/>
          </p:nvSpPr>
          <p:spPr>
            <a:xfrm>
              <a:off x="3017861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ADE98055-1D9D-4692-B0F5-CF766B8F2096}"/>
              </a:ext>
            </a:extLst>
          </p:cNvPr>
          <p:cNvSpPr txBox="1"/>
          <p:nvPr/>
        </p:nvSpPr>
        <p:spPr>
          <a:xfrm>
            <a:off x="8030941" y="1629561"/>
            <a:ext cx="10290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rPr>
              <a:t>75%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D2665246-9274-4AC2-B512-D1F8004DB029}"/>
              </a:ext>
            </a:extLst>
          </p:cNvPr>
          <p:cNvSpPr txBox="1"/>
          <p:nvPr/>
        </p:nvSpPr>
        <p:spPr>
          <a:xfrm>
            <a:off x="8030941" y="4825389"/>
            <a:ext cx="10290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rPr>
              <a:t>43%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3304AF34-8C8E-45CE-9042-838B7D16D6C5}"/>
              </a:ext>
            </a:extLst>
          </p:cNvPr>
          <p:cNvSpPr txBox="1"/>
          <p:nvPr/>
        </p:nvSpPr>
        <p:spPr>
          <a:xfrm>
            <a:off x="3190088" y="1629561"/>
            <a:ext cx="10290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Arial" pitchFamily="34" charset="0"/>
              </a:rPr>
              <a:t>65%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74E01303-DEE5-4E32-99FF-5A3ADBCBDBBE}"/>
              </a:ext>
            </a:extLst>
          </p:cNvPr>
          <p:cNvSpPr txBox="1"/>
          <p:nvPr/>
        </p:nvSpPr>
        <p:spPr>
          <a:xfrm>
            <a:off x="3190088" y="4825389"/>
            <a:ext cx="10290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rPr>
              <a:t>52%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6" name="Rounded Rectangle 10">
            <a:extLst>
              <a:ext uri="{FF2B5EF4-FFF2-40B4-BE49-F238E27FC236}">
                <a16:creationId xmlns="" xmlns:a16="http://schemas.microsoft.com/office/drawing/2014/main" id="{429D1490-E9A5-4ADB-B303-5F4B5FC65CF3}"/>
              </a:ext>
            </a:extLst>
          </p:cNvPr>
          <p:cNvSpPr/>
          <p:nvPr/>
        </p:nvSpPr>
        <p:spPr>
          <a:xfrm>
            <a:off x="7167853" y="4063751"/>
            <a:ext cx="362252" cy="479400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6">
            <a:extLst>
              <a:ext uri="{FF2B5EF4-FFF2-40B4-BE49-F238E27FC236}">
                <a16:creationId xmlns="" xmlns:a16="http://schemas.microsoft.com/office/drawing/2014/main" id="{AC5B093D-4BE7-4694-839B-E88BBA50FC87}"/>
              </a:ext>
            </a:extLst>
          </p:cNvPr>
          <p:cNvSpPr/>
          <p:nvPr/>
        </p:nvSpPr>
        <p:spPr>
          <a:xfrm>
            <a:off x="6698881" y="2530576"/>
            <a:ext cx="493148" cy="501378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27">
            <a:extLst>
              <a:ext uri="{FF2B5EF4-FFF2-40B4-BE49-F238E27FC236}">
                <a16:creationId xmlns="" xmlns:a16="http://schemas.microsoft.com/office/drawing/2014/main" id="{F415BA13-95F6-4341-9F77-563A9833916F}"/>
              </a:ext>
            </a:extLst>
          </p:cNvPr>
          <p:cNvSpPr/>
          <p:nvPr/>
        </p:nvSpPr>
        <p:spPr>
          <a:xfrm>
            <a:off x="4677007" y="4113831"/>
            <a:ext cx="493715" cy="37924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7">
            <a:extLst>
              <a:ext uri="{FF2B5EF4-FFF2-40B4-BE49-F238E27FC236}">
                <a16:creationId xmlns="" xmlns:a16="http://schemas.microsoft.com/office/drawing/2014/main" id="{65153BD5-0644-4AA6-894F-2C9872C44281}"/>
              </a:ext>
            </a:extLst>
          </p:cNvPr>
          <p:cNvSpPr/>
          <p:nvPr/>
        </p:nvSpPr>
        <p:spPr>
          <a:xfrm>
            <a:off x="5051647" y="2551079"/>
            <a:ext cx="501953" cy="43318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0329600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Freeform 29">
            <a:extLst>
              <a:ext uri="{FF2B5EF4-FFF2-40B4-BE49-F238E27FC236}">
                <a16:creationId xmlns="" xmlns:a16="http://schemas.microsoft.com/office/drawing/2014/main" id="{17423084-B760-4865-AADA-5C16CE5F0237}"/>
              </a:ext>
            </a:extLst>
          </p:cNvPr>
          <p:cNvSpPr/>
          <p:nvPr/>
        </p:nvSpPr>
        <p:spPr>
          <a:xfrm>
            <a:off x="6603173" y="1582131"/>
            <a:ext cx="4814316" cy="2420656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393861"/>
              <a:gd name="connsiteY0" fmla="*/ 669031 h 1778653"/>
              <a:gd name="connsiteX1" fmla="*/ 3057525 w 3393861"/>
              <a:gd name="connsiteY1" fmla="*/ 164206 h 1778653"/>
              <a:gd name="connsiteX2" fmla="*/ 2847072 w 3393861"/>
              <a:gd name="connsiteY2" fmla="*/ 1778653 h 1778653"/>
              <a:gd name="connsiteX0" fmla="*/ 0 w 3369466"/>
              <a:gd name="connsiteY0" fmla="*/ 669031 h 1819901"/>
              <a:gd name="connsiteX1" fmla="*/ 3057525 w 3369466"/>
              <a:gd name="connsiteY1" fmla="*/ 164206 h 1819901"/>
              <a:gd name="connsiteX2" fmla="*/ 2762112 w 3369466"/>
              <a:gd name="connsiteY2" fmla="*/ 1819901 h 1819901"/>
              <a:gd name="connsiteX0" fmla="*/ 0 w 3440883"/>
              <a:gd name="connsiteY0" fmla="*/ 669031 h 1819901"/>
              <a:gd name="connsiteX1" fmla="*/ 3057525 w 3440883"/>
              <a:gd name="connsiteY1" fmla="*/ 164206 h 1819901"/>
              <a:gd name="connsiteX2" fmla="*/ 2762112 w 3440883"/>
              <a:gd name="connsiteY2" fmla="*/ 1819901 h 181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0883" h="1819901">
                <a:moveTo>
                  <a:pt x="0" y="669031"/>
                </a:moveTo>
                <a:cubicBezTo>
                  <a:pt x="1428750" y="961131"/>
                  <a:pt x="1943100" y="-470794"/>
                  <a:pt x="3057525" y="164206"/>
                </a:cubicBezTo>
                <a:cubicBezTo>
                  <a:pt x="3717925" y="605531"/>
                  <a:pt x="3463637" y="1742006"/>
                  <a:pt x="2762112" y="1819901"/>
                </a:cubicBezTo>
              </a:path>
            </a:pathLst>
          </a:custGeom>
          <a:ln w="635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Freeform 31">
            <a:extLst>
              <a:ext uri="{FF2B5EF4-FFF2-40B4-BE49-F238E27FC236}">
                <a16:creationId xmlns="" xmlns:a16="http://schemas.microsoft.com/office/drawing/2014/main" id="{77845456-FBC6-43E0-9363-61F701C18403}"/>
              </a:ext>
            </a:extLst>
          </p:cNvPr>
          <p:cNvSpPr/>
          <p:nvPr/>
        </p:nvSpPr>
        <p:spPr>
          <a:xfrm>
            <a:off x="6474910" y="1996827"/>
            <a:ext cx="4659255" cy="1888358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654429"/>
              <a:gd name="connsiteY0" fmla="*/ 516771 h 1733574"/>
              <a:gd name="connsiteX1" fmla="*/ 3268841 w 3654429"/>
              <a:gd name="connsiteY1" fmla="*/ 180999 h 1733574"/>
              <a:gd name="connsiteX2" fmla="*/ 3202166 w 3654429"/>
              <a:gd name="connsiteY2" fmla="*/ 1733574 h 1733574"/>
              <a:gd name="connsiteX0" fmla="*/ 0 w 3654429"/>
              <a:gd name="connsiteY0" fmla="*/ 484692 h 1701495"/>
              <a:gd name="connsiteX1" fmla="*/ 3268841 w 3654429"/>
              <a:gd name="connsiteY1" fmla="*/ 148920 h 1701495"/>
              <a:gd name="connsiteX2" fmla="*/ 3202166 w 3654429"/>
              <a:gd name="connsiteY2" fmla="*/ 1701495 h 1701495"/>
              <a:gd name="connsiteX0" fmla="*/ 0 w 3616261"/>
              <a:gd name="connsiteY0" fmla="*/ 484692 h 1718364"/>
              <a:gd name="connsiteX1" fmla="*/ 3268841 w 3616261"/>
              <a:gd name="connsiteY1" fmla="*/ 148920 h 1718364"/>
              <a:gd name="connsiteX2" fmla="*/ 3093630 w 3616261"/>
              <a:gd name="connsiteY2" fmla="*/ 1718364 h 1718364"/>
              <a:gd name="connsiteX0" fmla="*/ 0 w 3664155"/>
              <a:gd name="connsiteY0" fmla="*/ 484692 h 1718364"/>
              <a:gd name="connsiteX1" fmla="*/ 3268841 w 3664155"/>
              <a:gd name="connsiteY1" fmla="*/ 148920 h 1718364"/>
              <a:gd name="connsiteX2" fmla="*/ 3093630 w 3664155"/>
              <a:gd name="connsiteY2" fmla="*/ 1718364 h 1718364"/>
              <a:gd name="connsiteX0" fmla="*/ 0 w 3686912"/>
              <a:gd name="connsiteY0" fmla="*/ 508122 h 1741794"/>
              <a:gd name="connsiteX1" fmla="*/ 3305020 w 3686912"/>
              <a:gd name="connsiteY1" fmla="*/ 147047 h 1741794"/>
              <a:gd name="connsiteX2" fmla="*/ 3093630 w 3686912"/>
              <a:gd name="connsiteY2" fmla="*/ 1741794 h 1741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6912" h="1741794">
                <a:moveTo>
                  <a:pt x="0" y="508122"/>
                </a:moveTo>
                <a:cubicBezTo>
                  <a:pt x="1566106" y="1180592"/>
                  <a:pt x="2190595" y="-487953"/>
                  <a:pt x="3305020" y="147047"/>
                </a:cubicBezTo>
                <a:cubicBezTo>
                  <a:pt x="3965420" y="588372"/>
                  <a:pt x="3687090" y="1574815"/>
                  <a:pt x="3093630" y="1741794"/>
                </a:cubicBezTo>
              </a:path>
            </a:pathLst>
          </a:custGeom>
          <a:ln w="2540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Freeform 32">
            <a:extLst>
              <a:ext uri="{FF2B5EF4-FFF2-40B4-BE49-F238E27FC236}">
                <a16:creationId xmlns="" xmlns:a16="http://schemas.microsoft.com/office/drawing/2014/main" id="{375C99BF-3A24-4498-9D44-2DE7B34C4D77}"/>
              </a:ext>
            </a:extLst>
          </p:cNvPr>
          <p:cNvSpPr/>
          <p:nvPr/>
        </p:nvSpPr>
        <p:spPr>
          <a:xfrm>
            <a:off x="6603173" y="1364344"/>
            <a:ext cx="4475986" cy="2041529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5966" h="1753139">
                <a:moveTo>
                  <a:pt x="0" y="833266"/>
                </a:moveTo>
                <a:cubicBezTo>
                  <a:pt x="1599797" y="869782"/>
                  <a:pt x="2153307" y="-499324"/>
                  <a:pt x="3088947" y="198494"/>
                </a:cubicBezTo>
                <a:cubicBezTo>
                  <a:pt x="3618697" y="671228"/>
                  <a:pt x="3299848" y="1510252"/>
                  <a:pt x="2872810" y="1753139"/>
                </a:cubicBezTo>
              </a:path>
            </a:pathLst>
          </a:custGeom>
          <a:ln w="38100">
            <a:solidFill>
              <a:schemeClr val="accent1">
                <a:lumMod val="60000"/>
                <a:lumOff val="40000"/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8" name="Group 19">
            <a:extLst>
              <a:ext uri="{FF2B5EF4-FFF2-40B4-BE49-F238E27FC236}">
                <a16:creationId xmlns="" xmlns:a16="http://schemas.microsoft.com/office/drawing/2014/main" id="{E5BF3FFB-7BA1-4D25-8735-8507D0DDCC75}"/>
              </a:ext>
            </a:extLst>
          </p:cNvPr>
          <p:cNvGrpSpPr/>
          <p:nvPr/>
        </p:nvGrpSpPr>
        <p:grpSpPr>
          <a:xfrm>
            <a:off x="6955362" y="2625944"/>
            <a:ext cx="3791944" cy="2312143"/>
            <a:chOff x="4860032" y="2722140"/>
            <a:chExt cx="3599658" cy="2194897"/>
          </a:xfrm>
          <a:solidFill>
            <a:srgbClr val="FAB117"/>
          </a:solidFill>
        </p:grpSpPr>
        <p:sp>
          <p:nvSpPr>
            <p:cNvPr id="9" name="Oval 25">
              <a:extLst>
                <a:ext uri="{FF2B5EF4-FFF2-40B4-BE49-F238E27FC236}">
                  <a16:creationId xmlns="" xmlns:a16="http://schemas.microsoft.com/office/drawing/2014/main" id="{208DFCCC-EDAD-4C36-8A2D-0CB1E5D46602}"/>
                </a:ext>
              </a:extLst>
            </p:cNvPr>
            <p:cNvSpPr/>
            <p:nvPr/>
          </p:nvSpPr>
          <p:spPr>
            <a:xfrm>
              <a:off x="7262783" y="3098159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Oval 28">
              <a:extLst>
                <a:ext uri="{FF2B5EF4-FFF2-40B4-BE49-F238E27FC236}">
                  <a16:creationId xmlns="" xmlns:a16="http://schemas.microsoft.com/office/drawing/2014/main" id="{54E9941E-80CA-4FE7-8B3A-CDEB807A7C42}"/>
                </a:ext>
              </a:extLst>
            </p:cNvPr>
            <p:cNvSpPr/>
            <p:nvPr/>
          </p:nvSpPr>
          <p:spPr>
            <a:xfrm>
              <a:off x="6685384" y="2722140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Oval 18">
              <a:extLst>
                <a:ext uri="{FF2B5EF4-FFF2-40B4-BE49-F238E27FC236}">
                  <a16:creationId xmlns="" xmlns:a16="http://schemas.microsoft.com/office/drawing/2014/main" id="{EF8D437F-301F-4C7B-9035-7CFEEA027428}"/>
                </a:ext>
              </a:extLst>
            </p:cNvPr>
            <p:cNvSpPr/>
            <p:nvPr/>
          </p:nvSpPr>
          <p:spPr>
            <a:xfrm>
              <a:off x="6340614" y="3129347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Oval 20">
              <a:extLst>
                <a:ext uri="{FF2B5EF4-FFF2-40B4-BE49-F238E27FC236}">
                  <a16:creationId xmlns="" xmlns:a16="http://schemas.microsoft.com/office/drawing/2014/main" id="{74313F91-1B8C-40A1-ADA2-08B80727D1D3}"/>
                </a:ext>
              </a:extLst>
            </p:cNvPr>
            <p:cNvSpPr/>
            <p:nvPr/>
          </p:nvSpPr>
          <p:spPr>
            <a:xfrm>
              <a:off x="5443921" y="3146594"/>
              <a:ext cx="606442" cy="6064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Oval 22">
              <a:extLst>
                <a:ext uri="{FF2B5EF4-FFF2-40B4-BE49-F238E27FC236}">
                  <a16:creationId xmlns="" xmlns:a16="http://schemas.microsoft.com/office/drawing/2014/main" id="{945BB148-E2E5-4D86-B133-E7A9FDEC4EC6}"/>
                </a:ext>
              </a:extLst>
            </p:cNvPr>
            <p:cNvSpPr/>
            <p:nvPr/>
          </p:nvSpPr>
          <p:spPr>
            <a:xfrm>
              <a:off x="4860032" y="3387080"/>
              <a:ext cx="848907" cy="848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Oval 23">
              <a:extLst>
                <a:ext uri="{FF2B5EF4-FFF2-40B4-BE49-F238E27FC236}">
                  <a16:creationId xmlns="" xmlns:a16="http://schemas.microsoft.com/office/drawing/2014/main" id="{FC1B68C5-B48E-420E-B5B3-8DD6EEEF8D20}"/>
                </a:ext>
              </a:extLst>
            </p:cNvPr>
            <p:cNvSpPr/>
            <p:nvPr/>
          </p:nvSpPr>
          <p:spPr>
            <a:xfrm>
              <a:off x="5892004" y="2824913"/>
              <a:ext cx="947359" cy="94735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Oval 24">
              <a:extLst>
                <a:ext uri="{FF2B5EF4-FFF2-40B4-BE49-F238E27FC236}">
                  <a16:creationId xmlns="" xmlns:a16="http://schemas.microsoft.com/office/drawing/2014/main" id="{55E1011D-FA2D-482D-BC60-8870148CDECD}"/>
                </a:ext>
              </a:extLst>
            </p:cNvPr>
            <p:cNvSpPr/>
            <p:nvPr/>
          </p:nvSpPr>
          <p:spPr>
            <a:xfrm>
              <a:off x="7092381" y="3486248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Oval 26">
              <a:extLst>
                <a:ext uri="{FF2B5EF4-FFF2-40B4-BE49-F238E27FC236}">
                  <a16:creationId xmlns="" xmlns:a16="http://schemas.microsoft.com/office/drawing/2014/main" id="{D500F8BF-48C2-47BF-A3C6-E890866E9192}"/>
                </a:ext>
              </a:extLst>
            </p:cNvPr>
            <p:cNvSpPr/>
            <p:nvPr/>
          </p:nvSpPr>
          <p:spPr>
            <a:xfrm>
              <a:off x="7451578" y="3908925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Oval 27">
              <a:extLst>
                <a:ext uri="{FF2B5EF4-FFF2-40B4-BE49-F238E27FC236}">
                  <a16:creationId xmlns="" xmlns:a16="http://schemas.microsoft.com/office/drawing/2014/main" id="{F1F934C0-30DF-44EE-B38A-D42050D30FEA}"/>
                </a:ext>
              </a:extLst>
            </p:cNvPr>
            <p:cNvSpPr/>
            <p:nvPr/>
          </p:nvSpPr>
          <p:spPr>
            <a:xfrm>
              <a:off x="5070929" y="4106271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Oval 21">
              <a:extLst>
                <a:ext uri="{FF2B5EF4-FFF2-40B4-BE49-F238E27FC236}">
                  <a16:creationId xmlns="" xmlns:a16="http://schemas.microsoft.com/office/drawing/2014/main" id="{840CBAAF-6CF3-4277-8282-C37BCE80238F}"/>
                </a:ext>
              </a:extLst>
            </p:cNvPr>
            <p:cNvSpPr/>
            <p:nvPr/>
          </p:nvSpPr>
          <p:spPr>
            <a:xfrm>
              <a:off x="5436096" y="3449815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20" name="Oval 30">
            <a:extLst>
              <a:ext uri="{FF2B5EF4-FFF2-40B4-BE49-F238E27FC236}">
                <a16:creationId xmlns="" xmlns:a16="http://schemas.microsoft.com/office/drawing/2014/main" id="{30102E53-412A-4B2A-9078-726EA35A42E1}"/>
              </a:ext>
            </a:extLst>
          </p:cNvPr>
          <p:cNvSpPr/>
          <p:nvPr/>
        </p:nvSpPr>
        <p:spPr>
          <a:xfrm>
            <a:off x="7842111" y="2006254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Oval 57">
            <a:extLst>
              <a:ext uri="{FF2B5EF4-FFF2-40B4-BE49-F238E27FC236}">
                <a16:creationId xmlns="" xmlns:a16="http://schemas.microsoft.com/office/drawing/2014/main" id="{DB060B17-3505-4743-9746-CAD44AA40D06}"/>
              </a:ext>
            </a:extLst>
          </p:cNvPr>
          <p:cNvSpPr/>
          <p:nvPr/>
        </p:nvSpPr>
        <p:spPr>
          <a:xfrm>
            <a:off x="8996676" y="1711695"/>
            <a:ext cx="310065" cy="310065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Oval 58">
            <a:extLst>
              <a:ext uri="{FF2B5EF4-FFF2-40B4-BE49-F238E27FC236}">
                <a16:creationId xmlns="" xmlns:a16="http://schemas.microsoft.com/office/drawing/2014/main" id="{9ED159CF-C488-4815-B0AF-E5401AC0C253}"/>
              </a:ext>
            </a:extLst>
          </p:cNvPr>
          <p:cNvSpPr/>
          <p:nvPr/>
        </p:nvSpPr>
        <p:spPr>
          <a:xfrm>
            <a:off x="10796069" y="2267277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Oval 59">
            <a:extLst>
              <a:ext uri="{FF2B5EF4-FFF2-40B4-BE49-F238E27FC236}">
                <a16:creationId xmlns="" xmlns:a16="http://schemas.microsoft.com/office/drawing/2014/main" id="{97A98143-B91F-4BD9-9B83-52C50F6D3AE4}"/>
              </a:ext>
            </a:extLst>
          </p:cNvPr>
          <p:cNvSpPr/>
          <p:nvPr/>
        </p:nvSpPr>
        <p:spPr>
          <a:xfrm>
            <a:off x="7273342" y="2413973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Oval 60">
            <a:extLst>
              <a:ext uri="{FF2B5EF4-FFF2-40B4-BE49-F238E27FC236}">
                <a16:creationId xmlns="" xmlns:a16="http://schemas.microsoft.com/office/drawing/2014/main" id="{82678B59-BC2E-424C-8C8F-7BC508C373D8}"/>
              </a:ext>
            </a:extLst>
          </p:cNvPr>
          <p:cNvSpPr/>
          <p:nvPr/>
        </p:nvSpPr>
        <p:spPr>
          <a:xfrm>
            <a:off x="10193973" y="1335380"/>
            <a:ext cx="107040" cy="10704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Oval 61">
            <a:extLst>
              <a:ext uri="{FF2B5EF4-FFF2-40B4-BE49-F238E27FC236}">
                <a16:creationId xmlns="" xmlns:a16="http://schemas.microsoft.com/office/drawing/2014/main" id="{2F84EFC0-32B4-46FA-80EA-79925BEF4BBB}"/>
              </a:ext>
            </a:extLst>
          </p:cNvPr>
          <p:cNvSpPr/>
          <p:nvPr/>
        </p:nvSpPr>
        <p:spPr>
          <a:xfrm>
            <a:off x="8671215" y="2328107"/>
            <a:ext cx="107040" cy="107040"/>
          </a:xfrm>
          <a:prstGeom prst="ellipse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" name="Picture 2" descr="E:\002-KIMS BUSINESS\007-02-MaxPPT-Contents\151119-com-Computer Desk\png\노트북.png">
            <a:extLst>
              <a:ext uri="{FF2B5EF4-FFF2-40B4-BE49-F238E27FC236}">
                <a16:creationId xmlns="" xmlns:a16="http://schemas.microsoft.com/office/drawing/2014/main" id="{B963C6B9-A829-477A-855D-E4CD62F639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8174">
            <a:off x="7348618" y="3828497"/>
            <a:ext cx="2857072" cy="2454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Freeform 10">
            <a:extLst>
              <a:ext uri="{FF2B5EF4-FFF2-40B4-BE49-F238E27FC236}">
                <a16:creationId xmlns="" xmlns:a16="http://schemas.microsoft.com/office/drawing/2014/main" id="{CDCD5B36-9377-4C7D-B083-C7FB43E9026E}"/>
              </a:ext>
            </a:extLst>
          </p:cNvPr>
          <p:cNvSpPr/>
          <p:nvPr/>
        </p:nvSpPr>
        <p:spPr>
          <a:xfrm rot="18900000">
            <a:off x="7480524" y="2789059"/>
            <a:ext cx="2203667" cy="2382342"/>
          </a:xfrm>
          <a:custGeom>
            <a:avLst/>
            <a:gdLst>
              <a:gd name="connsiteX0" fmla="*/ 223520 w 2255520"/>
              <a:gd name="connsiteY0" fmla="*/ 0 h 2438400"/>
              <a:gd name="connsiteX1" fmla="*/ 2255520 w 2255520"/>
              <a:gd name="connsiteY1" fmla="*/ 2052320 h 2438400"/>
              <a:gd name="connsiteX2" fmla="*/ 1696720 w 2255520"/>
              <a:gd name="connsiteY2" fmla="*/ 2438400 h 2438400"/>
              <a:gd name="connsiteX3" fmla="*/ 0 w 2255520"/>
              <a:gd name="connsiteY3" fmla="*/ 716280 h 2438400"/>
              <a:gd name="connsiteX4" fmla="*/ 223520 w 2255520"/>
              <a:gd name="connsiteY4" fmla="*/ 0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5520" h="2438400">
                <a:moveTo>
                  <a:pt x="223520" y="0"/>
                </a:moveTo>
                <a:lnTo>
                  <a:pt x="2255520" y="2052320"/>
                </a:lnTo>
                <a:lnTo>
                  <a:pt x="1696720" y="2438400"/>
                </a:lnTo>
                <a:lnTo>
                  <a:pt x="0" y="716280"/>
                </a:lnTo>
                <a:lnTo>
                  <a:pt x="223520" y="0"/>
                </a:lnTo>
                <a:close/>
              </a:path>
            </a:pathLst>
          </a:custGeom>
          <a:solidFill>
            <a:schemeClr val="tx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Oval 34">
            <a:extLst>
              <a:ext uri="{FF2B5EF4-FFF2-40B4-BE49-F238E27FC236}">
                <a16:creationId xmlns="" xmlns:a16="http://schemas.microsoft.com/office/drawing/2014/main" id="{CB852446-80CC-40D4-84C0-B494EF2B21D3}"/>
              </a:ext>
            </a:extLst>
          </p:cNvPr>
          <p:cNvSpPr/>
          <p:nvPr/>
        </p:nvSpPr>
        <p:spPr>
          <a:xfrm>
            <a:off x="5180867" y="3361619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Oval 35">
            <a:extLst>
              <a:ext uri="{FF2B5EF4-FFF2-40B4-BE49-F238E27FC236}">
                <a16:creationId xmlns="" xmlns:a16="http://schemas.microsoft.com/office/drawing/2014/main" id="{CBC0F387-344B-4411-B041-1A3B96C94183}"/>
              </a:ext>
            </a:extLst>
          </p:cNvPr>
          <p:cNvSpPr/>
          <p:nvPr/>
        </p:nvSpPr>
        <p:spPr>
          <a:xfrm>
            <a:off x="3220994" y="3361619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Oval 36">
            <a:extLst>
              <a:ext uri="{FF2B5EF4-FFF2-40B4-BE49-F238E27FC236}">
                <a16:creationId xmlns="" xmlns:a16="http://schemas.microsoft.com/office/drawing/2014/main" id="{7B64F717-3F42-4FCF-8DD9-0B50C276FD6E}"/>
              </a:ext>
            </a:extLst>
          </p:cNvPr>
          <p:cNvSpPr/>
          <p:nvPr/>
        </p:nvSpPr>
        <p:spPr>
          <a:xfrm>
            <a:off x="1261121" y="3361619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Isosceles Triangle 41">
            <a:extLst>
              <a:ext uri="{FF2B5EF4-FFF2-40B4-BE49-F238E27FC236}">
                <a16:creationId xmlns="" xmlns:a16="http://schemas.microsoft.com/office/drawing/2014/main" id="{83AC5E6F-3B94-43F7-ADD0-D5BE87B65D65}"/>
              </a:ext>
            </a:extLst>
          </p:cNvPr>
          <p:cNvSpPr/>
          <p:nvPr/>
        </p:nvSpPr>
        <p:spPr>
          <a:xfrm>
            <a:off x="1478032" y="3521884"/>
            <a:ext cx="259592" cy="372887"/>
          </a:xfrm>
          <a:custGeom>
            <a:avLst/>
            <a:gdLst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63436 w 2736000"/>
              <a:gd name="connsiteY1" fmla="*/ 2564418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32752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36000" h="3930092">
                <a:moveTo>
                  <a:pt x="1367278" y="2418044"/>
                </a:moveTo>
                <a:cubicBezTo>
                  <a:pt x="1475622" y="2496498"/>
                  <a:pt x="1442256" y="2523346"/>
                  <a:pt x="1552576" y="2576139"/>
                </a:cubicBezTo>
                <a:cubicBezTo>
                  <a:pt x="1866725" y="2636040"/>
                  <a:pt x="2088000" y="3057033"/>
                  <a:pt x="2088000" y="3520946"/>
                </a:cubicBezTo>
                <a:lnTo>
                  <a:pt x="648080" y="3506285"/>
                </a:lnTo>
                <a:cubicBezTo>
                  <a:pt x="653073" y="3048089"/>
                  <a:pt x="871005" y="2673776"/>
                  <a:pt x="1182763" y="2571640"/>
                </a:cubicBezTo>
                <a:cubicBezTo>
                  <a:pt x="1280064" y="2508169"/>
                  <a:pt x="1254632" y="2499927"/>
                  <a:pt x="1367278" y="2418044"/>
                </a:cubicBezTo>
                <a:close/>
                <a:moveTo>
                  <a:pt x="648003" y="793859"/>
                </a:moveTo>
                <a:lnTo>
                  <a:pt x="2087849" y="808518"/>
                </a:lnTo>
                <a:cubicBezTo>
                  <a:pt x="2081743" y="1099400"/>
                  <a:pt x="1898532" y="1346081"/>
                  <a:pt x="1641214" y="1449982"/>
                </a:cubicBezTo>
                <a:cubicBezTo>
                  <a:pt x="1581100" y="1476031"/>
                  <a:pt x="1454311" y="1749732"/>
                  <a:pt x="1368003" y="1937706"/>
                </a:cubicBezTo>
                <a:cubicBezTo>
                  <a:pt x="1290978" y="1744554"/>
                  <a:pt x="1168712" y="1479962"/>
                  <a:pt x="1094068" y="1448735"/>
                </a:cubicBezTo>
                <a:cubicBezTo>
                  <a:pt x="831917" y="1343398"/>
                  <a:pt x="648003" y="1089607"/>
                  <a:pt x="648003" y="793859"/>
                </a:cubicBezTo>
                <a:close/>
                <a:moveTo>
                  <a:pt x="516625" y="299874"/>
                </a:moveTo>
                <a:lnTo>
                  <a:pt x="516625" y="449580"/>
                </a:lnTo>
                <a:cubicBezTo>
                  <a:pt x="516625" y="947043"/>
                  <a:pt x="728081" y="1374116"/>
                  <a:pt x="1029987" y="1557992"/>
                </a:cubicBezTo>
                <a:cubicBezTo>
                  <a:pt x="1152140" y="1645374"/>
                  <a:pt x="1146996" y="1879118"/>
                  <a:pt x="1146996" y="2057479"/>
                </a:cubicBezTo>
                <a:cubicBezTo>
                  <a:pt x="1146996" y="2199170"/>
                  <a:pt x="1165085" y="2330604"/>
                  <a:pt x="1055065" y="2431585"/>
                </a:cubicBezTo>
                <a:cubicBezTo>
                  <a:pt x="746548" y="2590263"/>
                  <a:pt x="539378" y="3004916"/>
                  <a:pt x="539378" y="3468615"/>
                </a:cubicBezTo>
                <a:lnTo>
                  <a:pt x="539378" y="3604591"/>
                </a:lnTo>
                <a:lnTo>
                  <a:pt x="2196077" y="3604591"/>
                </a:lnTo>
                <a:lnTo>
                  <a:pt x="2196077" y="3468615"/>
                </a:lnTo>
                <a:cubicBezTo>
                  <a:pt x="2196077" y="3023625"/>
                  <a:pt x="1980552" y="2629673"/>
                  <a:pt x="1695313" y="2440912"/>
                </a:cubicBezTo>
                <a:cubicBezTo>
                  <a:pt x="1597256" y="2355530"/>
                  <a:pt x="1621109" y="2199255"/>
                  <a:pt x="1617547" y="2049252"/>
                </a:cubicBezTo>
                <a:cubicBezTo>
                  <a:pt x="1614246" y="1910233"/>
                  <a:pt x="1594005" y="1638458"/>
                  <a:pt x="1719395" y="1540961"/>
                </a:cubicBezTo>
                <a:cubicBezTo>
                  <a:pt x="2008283" y="1349911"/>
                  <a:pt x="2207952" y="932979"/>
                  <a:pt x="2207952" y="449580"/>
                </a:cubicBezTo>
                <a:lnTo>
                  <a:pt x="2207952" y="299874"/>
                </a:lnTo>
                <a:lnTo>
                  <a:pt x="516625" y="299874"/>
                </a:lnTo>
                <a:close/>
                <a:moveTo>
                  <a:pt x="144000" y="0"/>
                </a:moveTo>
                <a:lnTo>
                  <a:pt x="2592000" y="0"/>
                </a:lnTo>
                <a:cubicBezTo>
                  <a:pt x="2671529" y="0"/>
                  <a:pt x="2736000" y="64471"/>
                  <a:pt x="2736000" y="144000"/>
                </a:cubicBezTo>
                <a:cubicBezTo>
                  <a:pt x="2736000" y="223529"/>
                  <a:pt x="2671529" y="288000"/>
                  <a:pt x="2592000" y="288000"/>
                </a:cubicBezTo>
                <a:lnTo>
                  <a:pt x="2396702" y="288000"/>
                </a:lnTo>
                <a:lnTo>
                  <a:pt x="2396702" y="413234"/>
                </a:lnTo>
                <a:cubicBezTo>
                  <a:pt x="2396702" y="964640"/>
                  <a:pt x="2159804" y="1441170"/>
                  <a:pt x="1815389" y="1665324"/>
                </a:cubicBezTo>
                <a:cubicBezTo>
                  <a:pt x="1718143" y="1767020"/>
                  <a:pt x="1749155" y="1822697"/>
                  <a:pt x="1753098" y="1974987"/>
                </a:cubicBezTo>
                <a:cubicBezTo>
                  <a:pt x="1757412" y="2141597"/>
                  <a:pt x="1739638" y="2200230"/>
                  <a:pt x="1825752" y="2312143"/>
                </a:cubicBezTo>
                <a:cubicBezTo>
                  <a:pt x="2164142" y="2539312"/>
                  <a:pt x="2395980" y="3011520"/>
                  <a:pt x="2395980" y="3557007"/>
                </a:cubicBezTo>
                <a:lnTo>
                  <a:pt x="2395980" y="3642092"/>
                </a:lnTo>
                <a:lnTo>
                  <a:pt x="2592000" y="3642092"/>
                </a:lnTo>
                <a:cubicBezTo>
                  <a:pt x="2671529" y="3642092"/>
                  <a:pt x="2736000" y="3706563"/>
                  <a:pt x="2736000" y="3786092"/>
                </a:cubicBezTo>
                <a:cubicBezTo>
                  <a:pt x="2736000" y="3865621"/>
                  <a:pt x="2671529" y="3930092"/>
                  <a:pt x="2592000" y="3930092"/>
                </a:cubicBezTo>
                <a:lnTo>
                  <a:pt x="144000" y="3930092"/>
                </a:lnTo>
                <a:cubicBezTo>
                  <a:pt x="64471" y="3930092"/>
                  <a:pt x="0" y="3865621"/>
                  <a:pt x="0" y="3786092"/>
                </a:cubicBezTo>
                <a:cubicBezTo>
                  <a:pt x="0" y="3706563"/>
                  <a:pt x="64471" y="3642092"/>
                  <a:pt x="144000" y="3642092"/>
                </a:cubicBezTo>
                <a:lnTo>
                  <a:pt x="338578" y="3642092"/>
                </a:lnTo>
                <a:lnTo>
                  <a:pt x="338578" y="3557007"/>
                </a:lnTo>
                <a:cubicBezTo>
                  <a:pt x="338578" y="2988551"/>
                  <a:pt x="590352" y="2499674"/>
                  <a:pt x="951672" y="2284199"/>
                </a:cubicBezTo>
                <a:cubicBezTo>
                  <a:pt x="1026597" y="2195332"/>
                  <a:pt x="1008559" y="2142287"/>
                  <a:pt x="1012216" y="1995181"/>
                </a:cubicBezTo>
                <a:cubicBezTo>
                  <a:pt x="1001243" y="1843296"/>
                  <a:pt x="1013640" y="1774963"/>
                  <a:pt x="943195" y="1693402"/>
                </a:cubicBezTo>
                <a:cubicBezTo>
                  <a:pt x="584785" y="1476413"/>
                  <a:pt x="339300" y="978710"/>
                  <a:pt x="339300" y="413234"/>
                </a:cubicBezTo>
                <a:lnTo>
                  <a:pt x="339300" y="288000"/>
                </a:lnTo>
                <a:lnTo>
                  <a:pt x="144000" y="288000"/>
                </a:lnTo>
                <a:cubicBezTo>
                  <a:pt x="64471" y="288000"/>
                  <a:pt x="0" y="223529"/>
                  <a:pt x="0" y="144000"/>
                </a:cubicBezTo>
                <a:cubicBezTo>
                  <a:pt x="0" y="64471"/>
                  <a:pt x="64471" y="0"/>
                  <a:pt x="144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2" name="Rounded Rectangle 29">
            <a:extLst>
              <a:ext uri="{FF2B5EF4-FFF2-40B4-BE49-F238E27FC236}">
                <a16:creationId xmlns="" xmlns:a16="http://schemas.microsoft.com/office/drawing/2014/main" id="{BF4B5C8A-7A3B-476F-B906-1976C37D97E9}"/>
              </a:ext>
            </a:extLst>
          </p:cNvPr>
          <p:cNvSpPr/>
          <p:nvPr/>
        </p:nvSpPr>
        <p:spPr>
          <a:xfrm>
            <a:off x="3366033" y="3539997"/>
            <a:ext cx="388726" cy="354774"/>
          </a:xfrm>
          <a:custGeom>
            <a:avLst/>
            <a:gdLst/>
            <a:ahLst/>
            <a:cxnLst/>
            <a:rect l="l" t="t" r="r" b="b"/>
            <a:pathLst>
              <a:path w="3912285" h="3570584">
                <a:moveTo>
                  <a:pt x="1735286" y="1923802"/>
                </a:moveTo>
                <a:cubicBezTo>
                  <a:pt x="1696807" y="1923802"/>
                  <a:pt x="1665614" y="1954995"/>
                  <a:pt x="1665614" y="1993474"/>
                </a:cubicBezTo>
                <a:lnTo>
                  <a:pt x="1665614" y="2272151"/>
                </a:lnTo>
                <a:cubicBezTo>
                  <a:pt x="1665614" y="2310630"/>
                  <a:pt x="1696807" y="2341823"/>
                  <a:pt x="1735286" y="2341823"/>
                </a:cubicBezTo>
                <a:lnTo>
                  <a:pt x="2120746" y="2341823"/>
                </a:lnTo>
                <a:cubicBezTo>
                  <a:pt x="2159225" y="2341823"/>
                  <a:pt x="2190418" y="2310630"/>
                  <a:pt x="2190418" y="2272151"/>
                </a:cubicBezTo>
                <a:lnTo>
                  <a:pt x="2190418" y="1993474"/>
                </a:lnTo>
                <a:cubicBezTo>
                  <a:pt x="2190418" y="1954995"/>
                  <a:pt x="2159225" y="1923802"/>
                  <a:pt x="2120746" y="1923802"/>
                </a:cubicBezTo>
                <a:close/>
                <a:moveTo>
                  <a:pt x="1562868" y="288032"/>
                </a:moveTo>
                <a:cubicBezTo>
                  <a:pt x="1509767" y="288032"/>
                  <a:pt x="1466720" y="331079"/>
                  <a:pt x="1466720" y="384180"/>
                </a:cubicBezTo>
                <a:lnTo>
                  <a:pt x="1466720" y="665962"/>
                </a:lnTo>
                <a:lnTo>
                  <a:pt x="2398596" y="665962"/>
                </a:lnTo>
                <a:lnTo>
                  <a:pt x="2398596" y="384180"/>
                </a:lnTo>
                <a:cubicBezTo>
                  <a:pt x="2398596" y="331079"/>
                  <a:pt x="2355549" y="288032"/>
                  <a:pt x="2302448" y="288032"/>
                </a:cubicBezTo>
                <a:close/>
                <a:moveTo>
                  <a:pt x="1328618" y="0"/>
                </a:moveTo>
                <a:lnTo>
                  <a:pt x="2528746" y="0"/>
                </a:lnTo>
                <a:cubicBezTo>
                  <a:pt x="2614913" y="0"/>
                  <a:pt x="2684766" y="69853"/>
                  <a:pt x="2684766" y="156020"/>
                </a:cubicBezTo>
                <a:lnTo>
                  <a:pt x="2684766" y="665962"/>
                </a:lnTo>
                <a:lnTo>
                  <a:pt x="3428172" y="665962"/>
                </a:lnTo>
                <a:cubicBezTo>
                  <a:pt x="3695540" y="665962"/>
                  <a:pt x="3912285" y="882707"/>
                  <a:pt x="3912285" y="1150075"/>
                </a:cubicBezTo>
                <a:lnTo>
                  <a:pt x="3912285" y="2061141"/>
                </a:lnTo>
                <a:lnTo>
                  <a:pt x="2398595" y="2061141"/>
                </a:lnTo>
                <a:lnTo>
                  <a:pt x="2398595" y="2204482"/>
                </a:lnTo>
                <a:lnTo>
                  <a:pt x="3912285" y="2204482"/>
                </a:lnTo>
                <a:lnTo>
                  <a:pt x="3912285" y="3086471"/>
                </a:lnTo>
                <a:cubicBezTo>
                  <a:pt x="3912285" y="3353839"/>
                  <a:pt x="3695540" y="3570584"/>
                  <a:pt x="3428172" y="3570584"/>
                </a:cubicBezTo>
                <a:lnTo>
                  <a:pt x="484113" y="3570584"/>
                </a:lnTo>
                <a:cubicBezTo>
                  <a:pt x="216745" y="3570584"/>
                  <a:pt x="0" y="3353839"/>
                  <a:pt x="0" y="3086471"/>
                </a:cubicBezTo>
                <a:lnTo>
                  <a:pt x="0" y="2204482"/>
                </a:lnTo>
                <a:lnTo>
                  <a:pt x="1495037" y="2204482"/>
                </a:lnTo>
                <a:lnTo>
                  <a:pt x="1495037" y="2061141"/>
                </a:lnTo>
                <a:lnTo>
                  <a:pt x="0" y="2061141"/>
                </a:lnTo>
                <a:lnTo>
                  <a:pt x="0" y="1150075"/>
                </a:lnTo>
                <a:cubicBezTo>
                  <a:pt x="0" y="882707"/>
                  <a:pt x="216745" y="665962"/>
                  <a:pt x="484113" y="665962"/>
                </a:cubicBezTo>
                <a:lnTo>
                  <a:pt x="1172598" y="665962"/>
                </a:lnTo>
                <a:lnTo>
                  <a:pt x="1172598" y="156020"/>
                </a:lnTo>
                <a:cubicBezTo>
                  <a:pt x="1172598" y="69853"/>
                  <a:pt x="1242451" y="0"/>
                  <a:pt x="13286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3" name="Rounded Rectangle 24">
            <a:extLst>
              <a:ext uri="{FF2B5EF4-FFF2-40B4-BE49-F238E27FC236}">
                <a16:creationId xmlns="" xmlns:a16="http://schemas.microsoft.com/office/drawing/2014/main" id="{5C6B737B-60A3-46FE-B3F1-9485BAC068C5}"/>
              </a:ext>
            </a:extLst>
          </p:cNvPr>
          <p:cNvSpPr/>
          <p:nvPr/>
        </p:nvSpPr>
        <p:spPr>
          <a:xfrm>
            <a:off x="5339863" y="3563087"/>
            <a:ext cx="375422" cy="290481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34" name="Group 46">
            <a:extLst>
              <a:ext uri="{FF2B5EF4-FFF2-40B4-BE49-F238E27FC236}">
                <a16:creationId xmlns="" xmlns:a16="http://schemas.microsoft.com/office/drawing/2014/main" id="{72AA06EC-D260-458D-A58B-8B45E06D203F}"/>
              </a:ext>
            </a:extLst>
          </p:cNvPr>
          <p:cNvGrpSpPr/>
          <p:nvPr/>
        </p:nvGrpSpPr>
        <p:grpSpPr>
          <a:xfrm>
            <a:off x="4613544" y="4305897"/>
            <a:ext cx="1828061" cy="1661994"/>
            <a:chOff x="3017859" y="4283314"/>
            <a:chExt cx="1870812" cy="1661994"/>
          </a:xfrm>
        </p:grpSpPr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57F86310-2DCC-47E5-8770-1EAB16EC9D74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="" xmlns:a16="http://schemas.microsoft.com/office/drawing/2014/main" id="{EF4CD084-2D01-458B-A32B-8AE627F2D3AB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49">
            <a:extLst>
              <a:ext uri="{FF2B5EF4-FFF2-40B4-BE49-F238E27FC236}">
                <a16:creationId xmlns="" xmlns:a16="http://schemas.microsoft.com/office/drawing/2014/main" id="{87DD6626-BF6A-42FB-A660-F8AE5AD0CF24}"/>
              </a:ext>
            </a:extLst>
          </p:cNvPr>
          <p:cNvGrpSpPr/>
          <p:nvPr/>
        </p:nvGrpSpPr>
        <p:grpSpPr>
          <a:xfrm>
            <a:off x="2653671" y="4305897"/>
            <a:ext cx="1828061" cy="1661994"/>
            <a:chOff x="3017859" y="4283314"/>
            <a:chExt cx="1870812" cy="1661994"/>
          </a:xfrm>
        </p:grpSpPr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77153B26-2E6A-4ACD-ADF1-81E8E73B0302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="" xmlns:a16="http://schemas.microsoft.com/office/drawing/2014/main" id="{1657175A-8DE8-4218-AD9E-4AAD8E4832A9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52">
            <a:extLst>
              <a:ext uri="{FF2B5EF4-FFF2-40B4-BE49-F238E27FC236}">
                <a16:creationId xmlns="" xmlns:a16="http://schemas.microsoft.com/office/drawing/2014/main" id="{54718D66-AA4D-457A-8816-FC5EC9AEAD23}"/>
              </a:ext>
            </a:extLst>
          </p:cNvPr>
          <p:cNvGrpSpPr/>
          <p:nvPr/>
        </p:nvGrpSpPr>
        <p:grpSpPr>
          <a:xfrm>
            <a:off x="693798" y="4305897"/>
            <a:ext cx="1828061" cy="1661994"/>
            <a:chOff x="3017859" y="4283314"/>
            <a:chExt cx="1870812" cy="1661994"/>
          </a:xfrm>
        </p:grpSpPr>
        <p:sp>
          <p:nvSpPr>
            <p:cNvPr id="41" name="TextBox 40">
              <a:extLst>
                <a:ext uri="{FF2B5EF4-FFF2-40B4-BE49-F238E27FC236}">
                  <a16:creationId xmlns="" xmlns:a16="http://schemas.microsoft.com/office/drawing/2014/main" id="{2FA61397-A59E-47C7-B48D-E115E1C581AA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C521B129-58BA-4343-ACBD-5F86F19B126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="" xmlns:a16="http://schemas.microsoft.com/office/drawing/2014/main" id="{5E515C28-ECD2-48DE-86EA-47BF0E3278D7}"/>
              </a:ext>
            </a:extLst>
          </p:cNvPr>
          <p:cNvSpPr txBox="1"/>
          <p:nvPr/>
        </p:nvSpPr>
        <p:spPr>
          <a:xfrm>
            <a:off x="710132" y="2167847"/>
            <a:ext cx="42330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4" name="Oval 57">
            <a:extLst>
              <a:ext uri="{FF2B5EF4-FFF2-40B4-BE49-F238E27FC236}">
                <a16:creationId xmlns="" xmlns:a16="http://schemas.microsoft.com/office/drawing/2014/main" id="{D8F52FD2-D92C-40B0-AC21-519E31B03FF2}"/>
              </a:ext>
            </a:extLst>
          </p:cNvPr>
          <p:cNvSpPr/>
          <p:nvPr/>
        </p:nvSpPr>
        <p:spPr>
          <a:xfrm>
            <a:off x="11260351" y="3270906"/>
            <a:ext cx="118958" cy="118958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Oval 60">
            <a:extLst>
              <a:ext uri="{FF2B5EF4-FFF2-40B4-BE49-F238E27FC236}">
                <a16:creationId xmlns="" xmlns:a16="http://schemas.microsoft.com/office/drawing/2014/main" id="{8BAA39D8-11BE-459B-9D59-9A1C10C660F0}"/>
              </a:ext>
            </a:extLst>
          </p:cNvPr>
          <p:cNvSpPr/>
          <p:nvPr/>
        </p:nvSpPr>
        <p:spPr>
          <a:xfrm>
            <a:off x="10611763" y="3122470"/>
            <a:ext cx="150774" cy="150774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Freeform 53">
            <a:extLst>
              <a:ext uri="{FF2B5EF4-FFF2-40B4-BE49-F238E27FC236}">
                <a16:creationId xmlns="" xmlns:a16="http://schemas.microsoft.com/office/drawing/2014/main" id="{73B07FCE-3F38-4B63-83C9-019F6CE09298}"/>
              </a:ext>
            </a:extLst>
          </p:cNvPr>
          <p:cNvSpPr/>
          <p:nvPr/>
        </p:nvSpPr>
        <p:spPr>
          <a:xfrm rot="20386399">
            <a:off x="5243318" y="1389496"/>
            <a:ext cx="1367040" cy="1401636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0380602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9" name="그룹 38">
            <a:extLst>
              <a:ext uri="{FF2B5EF4-FFF2-40B4-BE49-F238E27FC236}">
                <a16:creationId xmlns="" xmlns:a16="http://schemas.microsoft.com/office/drawing/2014/main" id="{6F5AB4AD-FD0A-4CEB-9782-798F584910E9}"/>
              </a:ext>
            </a:extLst>
          </p:cNvPr>
          <p:cNvGrpSpPr/>
          <p:nvPr/>
        </p:nvGrpSpPr>
        <p:grpSpPr>
          <a:xfrm>
            <a:off x="3419061" y="3329455"/>
            <a:ext cx="2223511" cy="898718"/>
            <a:chOff x="1018902" y="288991"/>
            <a:chExt cx="777072" cy="898718"/>
          </a:xfrm>
        </p:grpSpPr>
        <p:sp>
          <p:nvSpPr>
            <p:cNvPr id="35" name="자유형: 도형 34">
              <a:extLst>
                <a:ext uri="{FF2B5EF4-FFF2-40B4-BE49-F238E27FC236}">
                  <a16:creationId xmlns="" xmlns:a16="http://schemas.microsoft.com/office/drawing/2014/main" id="{5E24FCAD-CB4C-439B-94D7-5469E8FD770A}"/>
                </a:ext>
              </a:extLst>
            </p:cNvPr>
            <p:cNvSpPr/>
            <p:nvPr/>
          </p:nvSpPr>
          <p:spPr>
            <a:xfrm rot="5400000">
              <a:off x="1295098" y="12795"/>
              <a:ext cx="224680" cy="777072"/>
            </a:xfrm>
            <a:custGeom>
              <a:avLst/>
              <a:gdLst>
                <a:gd name="connsiteX0" fmla="*/ 0 w 224680"/>
                <a:gd name="connsiteY0" fmla="*/ 777072 h 777072"/>
                <a:gd name="connsiteX1" fmla="*/ 0 w 224680"/>
                <a:gd name="connsiteY1" fmla="*/ 0 h 777072"/>
                <a:gd name="connsiteX2" fmla="*/ 224680 w 224680"/>
                <a:gd name="connsiteY2" fmla="*/ 0 h 777072"/>
                <a:gd name="connsiteX3" fmla="*/ 224680 w 224680"/>
                <a:gd name="connsiteY3" fmla="*/ 777072 h 77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0" h="777072">
                  <a:moveTo>
                    <a:pt x="0" y="777072"/>
                  </a:moveTo>
                  <a:lnTo>
                    <a:pt x="0" y="0"/>
                  </a:lnTo>
                  <a:lnTo>
                    <a:pt x="224680" y="0"/>
                  </a:lnTo>
                  <a:lnTo>
                    <a:pt x="224680" y="7770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="" xmlns:a16="http://schemas.microsoft.com/office/drawing/2014/main" id="{3D3CDEB4-733D-440E-9DBB-7E408883555F}"/>
                </a:ext>
              </a:extLst>
            </p:cNvPr>
            <p:cNvSpPr/>
            <p:nvPr/>
          </p:nvSpPr>
          <p:spPr>
            <a:xfrm rot="5400000">
              <a:off x="1295098" y="237475"/>
              <a:ext cx="224680" cy="777072"/>
            </a:xfrm>
            <a:custGeom>
              <a:avLst/>
              <a:gdLst>
                <a:gd name="connsiteX0" fmla="*/ 0 w 224680"/>
                <a:gd name="connsiteY0" fmla="*/ 777072 h 777072"/>
                <a:gd name="connsiteX1" fmla="*/ 0 w 224680"/>
                <a:gd name="connsiteY1" fmla="*/ 0 h 777072"/>
                <a:gd name="connsiteX2" fmla="*/ 224680 w 224680"/>
                <a:gd name="connsiteY2" fmla="*/ 0 h 777072"/>
                <a:gd name="connsiteX3" fmla="*/ 224680 w 224680"/>
                <a:gd name="connsiteY3" fmla="*/ 777072 h 77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0" h="777072">
                  <a:moveTo>
                    <a:pt x="0" y="777072"/>
                  </a:moveTo>
                  <a:lnTo>
                    <a:pt x="0" y="0"/>
                  </a:lnTo>
                  <a:lnTo>
                    <a:pt x="224680" y="0"/>
                  </a:lnTo>
                  <a:lnTo>
                    <a:pt x="224680" y="7770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="" xmlns:a16="http://schemas.microsoft.com/office/drawing/2014/main" id="{841446D1-8F05-485F-971D-ACA4F1B4780B}"/>
                </a:ext>
              </a:extLst>
            </p:cNvPr>
            <p:cNvSpPr/>
            <p:nvPr/>
          </p:nvSpPr>
          <p:spPr>
            <a:xfrm rot="5400000">
              <a:off x="1295098" y="462154"/>
              <a:ext cx="224680" cy="777072"/>
            </a:xfrm>
            <a:custGeom>
              <a:avLst/>
              <a:gdLst>
                <a:gd name="connsiteX0" fmla="*/ 0 w 224680"/>
                <a:gd name="connsiteY0" fmla="*/ 777072 h 777072"/>
                <a:gd name="connsiteX1" fmla="*/ 0 w 224680"/>
                <a:gd name="connsiteY1" fmla="*/ 0 h 777072"/>
                <a:gd name="connsiteX2" fmla="*/ 224680 w 224680"/>
                <a:gd name="connsiteY2" fmla="*/ 0 h 777072"/>
                <a:gd name="connsiteX3" fmla="*/ 224680 w 224680"/>
                <a:gd name="connsiteY3" fmla="*/ 777072 h 77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0" h="777072">
                  <a:moveTo>
                    <a:pt x="0" y="777072"/>
                  </a:moveTo>
                  <a:lnTo>
                    <a:pt x="0" y="0"/>
                  </a:lnTo>
                  <a:lnTo>
                    <a:pt x="224680" y="0"/>
                  </a:lnTo>
                  <a:lnTo>
                    <a:pt x="224680" y="7770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="" xmlns:a16="http://schemas.microsoft.com/office/drawing/2014/main" id="{5F3A4AD0-560A-4F9C-B219-51D74111F9D4}"/>
                </a:ext>
              </a:extLst>
            </p:cNvPr>
            <p:cNvSpPr/>
            <p:nvPr/>
          </p:nvSpPr>
          <p:spPr>
            <a:xfrm rot="5400000">
              <a:off x="1295098" y="686833"/>
              <a:ext cx="224680" cy="777072"/>
            </a:xfrm>
            <a:custGeom>
              <a:avLst/>
              <a:gdLst>
                <a:gd name="connsiteX0" fmla="*/ 0 w 224680"/>
                <a:gd name="connsiteY0" fmla="*/ 777072 h 777072"/>
                <a:gd name="connsiteX1" fmla="*/ 0 w 224680"/>
                <a:gd name="connsiteY1" fmla="*/ 0 h 777072"/>
                <a:gd name="connsiteX2" fmla="*/ 224680 w 224680"/>
                <a:gd name="connsiteY2" fmla="*/ 0 h 777072"/>
                <a:gd name="connsiteX3" fmla="*/ 224680 w 224680"/>
                <a:gd name="connsiteY3" fmla="*/ 777072 h 77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0" h="777072">
                  <a:moveTo>
                    <a:pt x="0" y="777072"/>
                  </a:moveTo>
                  <a:lnTo>
                    <a:pt x="0" y="0"/>
                  </a:lnTo>
                  <a:lnTo>
                    <a:pt x="224680" y="0"/>
                  </a:lnTo>
                  <a:lnTo>
                    <a:pt x="224680" y="7770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>
            <a:extLst>
              <a:ext uri="{FF2B5EF4-FFF2-40B4-BE49-F238E27FC236}">
                <a16:creationId xmlns="" xmlns:a16="http://schemas.microsoft.com/office/drawing/2014/main" id="{311CBEA0-116C-4D48-93B1-88B148E1B3A4}"/>
              </a:ext>
            </a:extLst>
          </p:cNvPr>
          <p:cNvGrpSpPr/>
          <p:nvPr/>
        </p:nvGrpSpPr>
        <p:grpSpPr>
          <a:xfrm rot="5400000">
            <a:off x="5150790" y="2301482"/>
            <a:ext cx="3055297" cy="3060678"/>
            <a:chOff x="4601988" y="1922958"/>
            <a:chExt cx="3055297" cy="3060678"/>
          </a:xfrm>
        </p:grpSpPr>
        <p:sp>
          <p:nvSpPr>
            <p:cNvPr id="11" name="Rounded Rectangle 15">
              <a:extLst>
                <a:ext uri="{FF2B5EF4-FFF2-40B4-BE49-F238E27FC236}">
                  <a16:creationId xmlns="" xmlns:a16="http://schemas.microsoft.com/office/drawing/2014/main" id="{D89C8429-0A31-4434-84AC-E880AD159F28}"/>
                </a:ext>
              </a:extLst>
            </p:cNvPr>
            <p:cNvSpPr/>
            <p:nvPr/>
          </p:nvSpPr>
          <p:spPr>
            <a:xfrm rot="16200000" flipH="1">
              <a:off x="6382325" y="3714069"/>
              <a:ext cx="828889" cy="988418"/>
            </a:xfrm>
            <a:custGeom>
              <a:avLst/>
              <a:gdLst/>
              <a:ahLst/>
              <a:cxnLst/>
              <a:rect l="l" t="t" r="r" b="b"/>
              <a:pathLst>
                <a:path w="694060" h="935571">
                  <a:moveTo>
                    <a:pt x="0" y="406646"/>
                  </a:moveTo>
                  <a:lnTo>
                    <a:pt x="0" y="935571"/>
                  </a:lnTo>
                  <a:lnTo>
                    <a:pt x="211832" y="935571"/>
                  </a:lnTo>
                  <a:lnTo>
                    <a:pt x="211832" y="444434"/>
                  </a:lnTo>
                  <a:cubicBezTo>
                    <a:pt x="211832" y="316040"/>
                    <a:pt x="315916" y="211956"/>
                    <a:pt x="444310" y="211956"/>
                  </a:cubicBezTo>
                  <a:lnTo>
                    <a:pt x="694060" y="211956"/>
                  </a:lnTo>
                  <a:lnTo>
                    <a:pt x="694060" y="0"/>
                  </a:lnTo>
                  <a:lnTo>
                    <a:pt x="406646" y="0"/>
                  </a:lnTo>
                  <a:cubicBezTo>
                    <a:pt x="182062" y="0"/>
                    <a:pt x="0" y="182062"/>
                    <a:pt x="0" y="4066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ounded Rectangle 15">
              <a:extLst>
                <a:ext uri="{FF2B5EF4-FFF2-40B4-BE49-F238E27FC236}">
                  <a16:creationId xmlns="" xmlns:a16="http://schemas.microsoft.com/office/drawing/2014/main" id="{F7040FD2-C819-444C-998D-9767E69DC035}"/>
                </a:ext>
              </a:extLst>
            </p:cNvPr>
            <p:cNvSpPr/>
            <p:nvPr/>
          </p:nvSpPr>
          <p:spPr>
            <a:xfrm rot="5400000">
              <a:off x="4696834" y="3724759"/>
              <a:ext cx="1462777" cy="845639"/>
            </a:xfrm>
            <a:custGeom>
              <a:avLst/>
              <a:gdLst/>
              <a:ahLst/>
              <a:cxnLst/>
              <a:rect l="l" t="t" r="r" b="b"/>
              <a:pathLst>
                <a:path w="1462777" h="845639">
                  <a:moveTo>
                    <a:pt x="0" y="845639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1462777" y="0"/>
                  </a:lnTo>
                  <a:lnTo>
                    <a:pt x="1462777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8456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ounded Rectangle 15">
              <a:extLst>
                <a:ext uri="{FF2B5EF4-FFF2-40B4-BE49-F238E27FC236}">
                  <a16:creationId xmlns="" xmlns:a16="http://schemas.microsoft.com/office/drawing/2014/main" id="{1D27423A-A711-4DA6-A950-D65A817948AB}"/>
                </a:ext>
              </a:extLst>
            </p:cNvPr>
            <p:cNvSpPr/>
            <p:nvPr/>
          </p:nvSpPr>
          <p:spPr>
            <a:xfrm rot="5400000">
              <a:off x="4421262" y="2622616"/>
              <a:ext cx="2430055" cy="1330318"/>
            </a:xfrm>
            <a:custGeom>
              <a:avLst/>
              <a:gdLst/>
              <a:ahLst/>
              <a:cxnLst/>
              <a:rect l="l" t="t" r="r" b="b"/>
              <a:pathLst>
                <a:path w="2310950" h="1302838">
                  <a:moveTo>
                    <a:pt x="0" y="1249414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2300064" y="0"/>
                  </a:lnTo>
                  <a:lnTo>
                    <a:pt x="2300064" y="10886"/>
                  </a:lnTo>
                  <a:lnTo>
                    <a:pt x="2310950" y="10886"/>
                  </a:lnTo>
                  <a:lnTo>
                    <a:pt x="2310950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1302838"/>
                  </a:lnTo>
                  <a:lnTo>
                    <a:pt x="13824" y="1302838"/>
                  </a:lnTo>
                  <a:lnTo>
                    <a:pt x="13072" y="1291952"/>
                  </a:lnTo>
                  <a:lnTo>
                    <a:pt x="2938" y="1291952"/>
                  </a:lnTo>
                  <a:cubicBezTo>
                    <a:pt x="748" y="1278024"/>
                    <a:pt x="0" y="1263806"/>
                    <a:pt x="0" y="12494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Rounded Rectangle 15">
              <a:extLst>
                <a:ext uri="{FF2B5EF4-FFF2-40B4-BE49-F238E27FC236}">
                  <a16:creationId xmlns="" xmlns:a16="http://schemas.microsoft.com/office/drawing/2014/main" id="{C8F2BB7E-ED81-4834-B3F1-04D7DA475A71}"/>
                </a:ext>
              </a:extLst>
            </p:cNvPr>
            <p:cNvSpPr/>
            <p:nvPr/>
          </p:nvSpPr>
          <p:spPr>
            <a:xfrm rot="16200000" flipH="1">
              <a:off x="5347743" y="3175986"/>
              <a:ext cx="2310950" cy="1304349"/>
            </a:xfrm>
            <a:custGeom>
              <a:avLst/>
              <a:gdLst/>
              <a:ahLst/>
              <a:cxnLst/>
              <a:rect l="l" t="t" r="r" b="b"/>
              <a:pathLst>
                <a:path w="2310950" h="1302838">
                  <a:moveTo>
                    <a:pt x="0" y="1249414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2300064" y="0"/>
                  </a:lnTo>
                  <a:lnTo>
                    <a:pt x="2300064" y="10886"/>
                  </a:lnTo>
                  <a:lnTo>
                    <a:pt x="2310950" y="10886"/>
                  </a:lnTo>
                  <a:lnTo>
                    <a:pt x="2310950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1302838"/>
                  </a:lnTo>
                  <a:lnTo>
                    <a:pt x="13824" y="1302838"/>
                  </a:lnTo>
                  <a:lnTo>
                    <a:pt x="13072" y="1291952"/>
                  </a:lnTo>
                  <a:lnTo>
                    <a:pt x="2938" y="1291952"/>
                  </a:lnTo>
                  <a:cubicBezTo>
                    <a:pt x="748" y="1278024"/>
                    <a:pt x="0" y="1263806"/>
                    <a:pt x="0" y="1249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Isosceles Triangle 20">
              <a:extLst>
                <a:ext uri="{FF2B5EF4-FFF2-40B4-BE49-F238E27FC236}">
                  <a16:creationId xmlns="" xmlns:a16="http://schemas.microsoft.com/office/drawing/2014/main" id="{AEB555F2-C9E4-4FCC-881E-3ADB5BAED057}"/>
                </a:ext>
              </a:extLst>
            </p:cNvPr>
            <p:cNvSpPr/>
            <p:nvPr/>
          </p:nvSpPr>
          <p:spPr>
            <a:xfrm rot="5400000">
              <a:off x="7015444" y="2566125"/>
              <a:ext cx="519134" cy="44752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Isosceles Triangle 74">
              <a:extLst>
                <a:ext uri="{FF2B5EF4-FFF2-40B4-BE49-F238E27FC236}">
                  <a16:creationId xmlns="" xmlns:a16="http://schemas.microsoft.com/office/drawing/2014/main" id="{9C41A4B0-B072-460A-9F91-CB8ED85E888E}"/>
                </a:ext>
              </a:extLst>
            </p:cNvPr>
            <p:cNvSpPr/>
            <p:nvPr/>
          </p:nvSpPr>
          <p:spPr>
            <a:xfrm rot="5400000">
              <a:off x="7173954" y="3692286"/>
              <a:ext cx="519134" cy="447528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Isosceles Triangle 75">
              <a:extLst>
                <a:ext uri="{FF2B5EF4-FFF2-40B4-BE49-F238E27FC236}">
                  <a16:creationId xmlns="" xmlns:a16="http://schemas.microsoft.com/office/drawing/2014/main" id="{A879D3AF-0C68-4CEC-9DF1-8C359F3FA027}"/>
                </a:ext>
              </a:extLst>
            </p:cNvPr>
            <p:cNvSpPr/>
            <p:nvPr/>
          </p:nvSpPr>
          <p:spPr>
            <a:xfrm rot="16200000">
              <a:off x="4566185" y="3308031"/>
              <a:ext cx="519134" cy="44752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Isosceles Triangle 76">
              <a:extLst>
                <a:ext uri="{FF2B5EF4-FFF2-40B4-BE49-F238E27FC236}">
                  <a16:creationId xmlns="" xmlns:a16="http://schemas.microsoft.com/office/drawing/2014/main" id="{59A58FCD-03AB-4776-99B3-C9BFE3F465E1}"/>
                </a:ext>
              </a:extLst>
            </p:cNvPr>
            <p:cNvSpPr/>
            <p:nvPr/>
          </p:nvSpPr>
          <p:spPr>
            <a:xfrm rot="16200000">
              <a:off x="4692409" y="1958761"/>
              <a:ext cx="519134" cy="44752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" name="Group 78">
            <a:extLst>
              <a:ext uri="{FF2B5EF4-FFF2-40B4-BE49-F238E27FC236}">
                <a16:creationId xmlns="" xmlns:a16="http://schemas.microsoft.com/office/drawing/2014/main" id="{EB243608-850E-43DB-A84C-B361B1FE4AAE}"/>
              </a:ext>
            </a:extLst>
          </p:cNvPr>
          <p:cNvGrpSpPr/>
          <p:nvPr/>
        </p:nvGrpSpPr>
        <p:grpSpPr>
          <a:xfrm>
            <a:off x="7811547" y="4854663"/>
            <a:ext cx="3533077" cy="884120"/>
            <a:chOff x="270024" y="1671304"/>
            <a:chExt cx="3180864" cy="892961"/>
          </a:xfrm>
        </p:grpSpPr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C80ABC3F-C7B5-4626-8C88-7B8616B425FE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CC76865C-4DE9-49CD-8437-5CB745E5793C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81">
            <a:extLst>
              <a:ext uri="{FF2B5EF4-FFF2-40B4-BE49-F238E27FC236}">
                <a16:creationId xmlns="" xmlns:a16="http://schemas.microsoft.com/office/drawing/2014/main" id="{4E1550D2-80E7-434E-B89A-2EAB045ECA5E}"/>
              </a:ext>
            </a:extLst>
          </p:cNvPr>
          <p:cNvGrpSpPr/>
          <p:nvPr/>
        </p:nvGrpSpPr>
        <p:grpSpPr>
          <a:xfrm>
            <a:off x="8208776" y="1904525"/>
            <a:ext cx="3533077" cy="884120"/>
            <a:chOff x="270024" y="1671304"/>
            <a:chExt cx="3180864" cy="892961"/>
          </a:xfrm>
        </p:grpSpPr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154572A9-C48F-4027-8EA0-F044F5923B28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E133E150-37FC-4239-B330-8406F74C7E04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84">
            <a:extLst>
              <a:ext uri="{FF2B5EF4-FFF2-40B4-BE49-F238E27FC236}">
                <a16:creationId xmlns="" xmlns:a16="http://schemas.microsoft.com/office/drawing/2014/main" id="{963A5577-967C-4BAB-9017-6EDE9AD7971C}"/>
              </a:ext>
            </a:extLst>
          </p:cNvPr>
          <p:cNvGrpSpPr/>
          <p:nvPr/>
        </p:nvGrpSpPr>
        <p:grpSpPr>
          <a:xfrm>
            <a:off x="2809726" y="1694134"/>
            <a:ext cx="3493848" cy="884120"/>
            <a:chOff x="270024" y="1671304"/>
            <a:chExt cx="3180864" cy="892961"/>
          </a:xfrm>
        </p:grpSpPr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23C8FD22-F7FC-4D00-A1FF-CA5060948EC9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1E493D04-DA7D-44F3-A13B-7546DE853185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87">
            <a:extLst>
              <a:ext uri="{FF2B5EF4-FFF2-40B4-BE49-F238E27FC236}">
                <a16:creationId xmlns="" xmlns:a16="http://schemas.microsoft.com/office/drawing/2014/main" id="{262E20F2-2C47-4B8F-980A-7DACEAFE2FB3}"/>
              </a:ext>
            </a:extLst>
          </p:cNvPr>
          <p:cNvGrpSpPr/>
          <p:nvPr/>
        </p:nvGrpSpPr>
        <p:grpSpPr>
          <a:xfrm>
            <a:off x="2421193" y="5055207"/>
            <a:ext cx="3493848" cy="884120"/>
            <a:chOff x="270024" y="1671304"/>
            <a:chExt cx="3180864" cy="892961"/>
          </a:xfrm>
        </p:grpSpPr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982A0F23-F78F-42D0-AC4A-5D8B618E2A92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="" xmlns:a16="http://schemas.microsoft.com/office/drawing/2014/main" id="{1D6790E3-F349-44A6-92E2-AD79013E15E7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0" name="Freeform 53">
            <a:extLst>
              <a:ext uri="{FF2B5EF4-FFF2-40B4-BE49-F238E27FC236}">
                <a16:creationId xmlns="" xmlns:a16="http://schemas.microsoft.com/office/drawing/2014/main" id="{F5380CAB-DE6C-42F3-99EA-D746B287F025}"/>
              </a:ext>
            </a:extLst>
          </p:cNvPr>
          <p:cNvSpPr/>
          <p:nvPr/>
        </p:nvSpPr>
        <p:spPr>
          <a:xfrm rot="18766070">
            <a:off x="1219354" y="2441802"/>
            <a:ext cx="2517815" cy="258153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3514394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Freeform 53">
            <a:extLst>
              <a:ext uri="{FF2B5EF4-FFF2-40B4-BE49-F238E27FC236}">
                <a16:creationId xmlns="" xmlns:a16="http://schemas.microsoft.com/office/drawing/2014/main" id="{52387636-849D-4E38-9A34-973B39808F47}"/>
              </a:ext>
            </a:extLst>
          </p:cNvPr>
          <p:cNvSpPr/>
          <p:nvPr/>
        </p:nvSpPr>
        <p:spPr>
          <a:xfrm rot="5639961">
            <a:off x="10753917" y="543015"/>
            <a:ext cx="767129" cy="786543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3 w 2296406"/>
              <a:gd name="connsiteY2" fmla="*/ 2095901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Oval 20"/>
          <p:cNvSpPr/>
          <p:nvPr/>
        </p:nvSpPr>
        <p:spPr>
          <a:xfrm>
            <a:off x="5674269" y="4394401"/>
            <a:ext cx="843767" cy="84376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Oval 21"/>
          <p:cNvSpPr/>
          <p:nvPr/>
        </p:nvSpPr>
        <p:spPr>
          <a:xfrm>
            <a:off x="5674269" y="3244505"/>
            <a:ext cx="843767" cy="84376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Oval 22"/>
          <p:cNvSpPr/>
          <p:nvPr/>
        </p:nvSpPr>
        <p:spPr>
          <a:xfrm>
            <a:off x="5674269" y="5544297"/>
            <a:ext cx="843767" cy="84376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Oval 47"/>
          <p:cNvSpPr/>
          <p:nvPr/>
        </p:nvSpPr>
        <p:spPr>
          <a:xfrm>
            <a:off x="5674269" y="2094609"/>
            <a:ext cx="843767" cy="84376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="" xmlns:a16="http://schemas.microsoft.com/office/drawing/2014/main" id="{E586D9CE-1B2D-4D38-8166-FA859E24F30D}"/>
              </a:ext>
            </a:extLst>
          </p:cNvPr>
          <p:cNvGrpSpPr/>
          <p:nvPr/>
        </p:nvGrpSpPr>
        <p:grpSpPr>
          <a:xfrm>
            <a:off x="6818748" y="2127424"/>
            <a:ext cx="4679150" cy="778136"/>
            <a:chOff x="6646740" y="2131558"/>
            <a:chExt cx="3564000" cy="778136"/>
          </a:xfrm>
        </p:grpSpPr>
        <p:sp>
          <p:nvSpPr>
            <p:cNvPr id="20" name="Text Placeholder 2">
              <a:extLst>
                <a:ext uri="{FF2B5EF4-FFF2-40B4-BE49-F238E27FC236}">
                  <a16:creationId xmlns="" xmlns:a16="http://schemas.microsoft.com/office/drawing/2014/main" id="{CCE503D8-6186-4F8C-B215-E0AEE2185A1C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131558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4" name="Text Placeholder 3">
              <a:extLst>
                <a:ext uri="{FF2B5EF4-FFF2-40B4-BE49-F238E27FC236}">
                  <a16:creationId xmlns="" xmlns:a16="http://schemas.microsoft.com/office/drawing/2014/main" id="{DAD1D474-39E1-4299-B022-7AD89E2261B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441694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="" xmlns:a16="http://schemas.microsoft.com/office/drawing/2014/main" id="{7935C1BE-D8AD-458B-B8DB-F460BFDC2876}"/>
              </a:ext>
            </a:extLst>
          </p:cNvPr>
          <p:cNvGrpSpPr/>
          <p:nvPr/>
        </p:nvGrpSpPr>
        <p:grpSpPr>
          <a:xfrm>
            <a:off x="6818748" y="3272208"/>
            <a:ext cx="4679150" cy="784270"/>
            <a:chOff x="6646740" y="3167553"/>
            <a:chExt cx="3564000" cy="784270"/>
          </a:xfrm>
        </p:grpSpPr>
        <p:sp>
          <p:nvSpPr>
            <p:cNvPr id="28" name="Text Placeholder 4">
              <a:extLst>
                <a:ext uri="{FF2B5EF4-FFF2-40B4-BE49-F238E27FC236}">
                  <a16:creationId xmlns="" xmlns:a16="http://schemas.microsoft.com/office/drawing/2014/main" id="{01FAD6E4-33C2-4801-90F1-0456D56E1DA6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167553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9" name="Text Placeholder 5">
              <a:extLst>
                <a:ext uri="{FF2B5EF4-FFF2-40B4-BE49-F238E27FC236}">
                  <a16:creationId xmlns="" xmlns:a16="http://schemas.microsoft.com/office/drawing/2014/main" id="{E68FAFEF-70B2-4D99-A40B-BEF11812903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483823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66C45213-8362-4409-945B-CE7DFDCC2B6D}"/>
              </a:ext>
            </a:extLst>
          </p:cNvPr>
          <p:cNvGrpSpPr/>
          <p:nvPr/>
        </p:nvGrpSpPr>
        <p:grpSpPr>
          <a:xfrm>
            <a:off x="6818748" y="4424149"/>
            <a:ext cx="4679150" cy="784270"/>
            <a:chOff x="6646740" y="4203347"/>
            <a:chExt cx="3564000" cy="784270"/>
          </a:xfrm>
        </p:grpSpPr>
        <p:sp>
          <p:nvSpPr>
            <p:cNvPr id="30" name="Text Placeholder 6">
              <a:extLst>
                <a:ext uri="{FF2B5EF4-FFF2-40B4-BE49-F238E27FC236}">
                  <a16:creationId xmlns="" xmlns:a16="http://schemas.microsoft.com/office/drawing/2014/main" id="{A3DFF246-327D-4090-9569-CD518A35F96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203347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31" name="Text Placeholder 7">
              <a:extLst>
                <a:ext uri="{FF2B5EF4-FFF2-40B4-BE49-F238E27FC236}">
                  <a16:creationId xmlns="" xmlns:a16="http://schemas.microsoft.com/office/drawing/2014/main" id="{730E024E-4ED3-4688-BAB9-14A72CA9EFAB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519617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="" xmlns:a16="http://schemas.microsoft.com/office/drawing/2014/main" id="{52B5BD3E-B3FB-4FA4-8DBD-EC0CA1F18F7C}"/>
              </a:ext>
            </a:extLst>
          </p:cNvPr>
          <p:cNvGrpSpPr/>
          <p:nvPr/>
        </p:nvGrpSpPr>
        <p:grpSpPr>
          <a:xfrm>
            <a:off x="6818748" y="5574045"/>
            <a:ext cx="4679150" cy="784270"/>
            <a:chOff x="6646740" y="5239140"/>
            <a:chExt cx="3564000" cy="784270"/>
          </a:xfrm>
        </p:grpSpPr>
        <p:sp>
          <p:nvSpPr>
            <p:cNvPr id="32" name="Text Placeholder 9">
              <a:extLst>
                <a:ext uri="{FF2B5EF4-FFF2-40B4-BE49-F238E27FC236}">
                  <a16:creationId xmlns="" xmlns:a16="http://schemas.microsoft.com/office/drawing/2014/main" id="{B777937B-67D5-4715-B920-F8B10987B28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239140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33" name="Text Placeholder 10">
              <a:extLst>
                <a:ext uri="{FF2B5EF4-FFF2-40B4-BE49-F238E27FC236}">
                  <a16:creationId xmlns="" xmlns:a16="http://schemas.microsoft.com/office/drawing/2014/main" id="{27378CA6-DE4C-4238-A7E6-294342C98F65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555410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  <a:p>
              <a:endParaRPr lang="ko-KR" altLang="en-US" dirty="0">
                <a:cs typeface="Arial" pitchFamily="34" charset="0"/>
              </a:endParaRPr>
            </a:p>
          </p:txBody>
        </p:sp>
      </p:grpSp>
      <p:sp>
        <p:nvSpPr>
          <p:cNvPr id="34" name="Title 1">
            <a:extLst>
              <a:ext uri="{FF2B5EF4-FFF2-40B4-BE49-F238E27FC236}">
                <a16:creationId xmlns="" xmlns:a16="http://schemas.microsoft.com/office/drawing/2014/main" id="{2EA00B9D-30AB-4758-8E60-B93855ED9AA2}"/>
              </a:ext>
            </a:extLst>
          </p:cNvPr>
          <p:cNvSpPr txBox="1">
            <a:spLocks/>
          </p:cNvSpPr>
          <p:nvPr/>
        </p:nvSpPr>
        <p:spPr>
          <a:xfrm>
            <a:off x="6925775" y="572109"/>
            <a:ext cx="3069256" cy="1208516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3600" dirty="0">
                <a:solidFill>
                  <a:schemeClr val="accent1"/>
                </a:solidFill>
              </a:rPr>
              <a:t>Portfolio</a:t>
            </a:r>
            <a:r>
              <a:rPr lang="en-US" altLang="ko-KR" sz="3600" dirty="0">
                <a:solidFill>
                  <a:srgbClr val="F0AD16"/>
                </a:solidFill>
              </a:rPr>
              <a:t> </a:t>
            </a:r>
            <a:r>
              <a:rPr lang="en-US" altLang="ko-KR" sz="3600" dirty="0"/>
              <a:t>Presentation</a:t>
            </a:r>
            <a:endParaRPr lang="ko-KR" altLang="en-US" sz="3600" dirty="0"/>
          </a:p>
        </p:txBody>
      </p:sp>
      <p:sp>
        <p:nvSpPr>
          <p:cNvPr id="36" name="Rectangle 36">
            <a:extLst>
              <a:ext uri="{FF2B5EF4-FFF2-40B4-BE49-F238E27FC236}">
                <a16:creationId xmlns="" xmlns:a16="http://schemas.microsoft.com/office/drawing/2014/main" id="{6D573F1E-1A47-4218-A246-B0D7E2469A32}"/>
              </a:ext>
            </a:extLst>
          </p:cNvPr>
          <p:cNvSpPr/>
          <p:nvPr/>
        </p:nvSpPr>
        <p:spPr>
          <a:xfrm>
            <a:off x="5896325" y="4668063"/>
            <a:ext cx="411575" cy="3140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7" name="Rounded Rectangle 27">
            <a:extLst>
              <a:ext uri="{FF2B5EF4-FFF2-40B4-BE49-F238E27FC236}">
                <a16:creationId xmlns="" xmlns:a16="http://schemas.microsoft.com/office/drawing/2014/main" id="{89CC0BE7-C082-4EC9-A340-E40BC66BF2AC}"/>
              </a:ext>
            </a:extLst>
          </p:cNvPr>
          <p:cNvSpPr/>
          <p:nvPr/>
        </p:nvSpPr>
        <p:spPr>
          <a:xfrm>
            <a:off x="5883479" y="2357887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Rounded Rectangle 7">
            <a:extLst>
              <a:ext uri="{FF2B5EF4-FFF2-40B4-BE49-F238E27FC236}">
                <a16:creationId xmlns="" xmlns:a16="http://schemas.microsoft.com/office/drawing/2014/main" id="{D9369514-D089-4005-A996-F34A08FA82F2}"/>
              </a:ext>
            </a:extLst>
          </p:cNvPr>
          <p:cNvSpPr/>
          <p:nvPr/>
        </p:nvSpPr>
        <p:spPr>
          <a:xfrm>
            <a:off x="5897901" y="3472960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Rectangle 16">
            <a:extLst>
              <a:ext uri="{FF2B5EF4-FFF2-40B4-BE49-F238E27FC236}">
                <a16:creationId xmlns="" xmlns:a16="http://schemas.microsoft.com/office/drawing/2014/main" id="{1821E4F1-EDE2-48E8-B3A6-8D150C8977C2}"/>
              </a:ext>
            </a:extLst>
          </p:cNvPr>
          <p:cNvSpPr/>
          <p:nvPr/>
        </p:nvSpPr>
        <p:spPr>
          <a:xfrm>
            <a:off x="5883479" y="5836772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6" name="그룹 15">
            <a:extLst>
              <a:ext uri="{FF2B5EF4-FFF2-40B4-BE49-F238E27FC236}">
                <a16:creationId xmlns="" xmlns:a16="http://schemas.microsoft.com/office/drawing/2014/main" id="{22A2CECF-18CE-447F-AB7D-20B09AF2094F}"/>
              </a:ext>
            </a:extLst>
          </p:cNvPr>
          <p:cNvGrpSpPr/>
          <p:nvPr/>
        </p:nvGrpSpPr>
        <p:grpSpPr>
          <a:xfrm>
            <a:off x="8667339" y="1146304"/>
            <a:ext cx="2157467" cy="887647"/>
            <a:chOff x="7149737" y="1593671"/>
            <a:chExt cx="8656129" cy="3561393"/>
          </a:xfrm>
          <a:solidFill>
            <a:schemeClr val="accent1"/>
          </a:solidFill>
        </p:grpSpPr>
        <p:sp>
          <p:nvSpPr>
            <p:cNvPr id="15" name="자유형: 도형 14">
              <a:extLst>
                <a:ext uri="{FF2B5EF4-FFF2-40B4-BE49-F238E27FC236}">
                  <a16:creationId xmlns="" xmlns:a16="http://schemas.microsoft.com/office/drawing/2014/main" id="{7D57D6F2-D918-469D-9CDF-DF7181FF6124}"/>
                </a:ext>
              </a:extLst>
            </p:cNvPr>
            <p:cNvSpPr/>
            <p:nvPr/>
          </p:nvSpPr>
          <p:spPr>
            <a:xfrm>
              <a:off x="7184572" y="1593671"/>
              <a:ext cx="8299268" cy="3254855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8" h="3254855">
                  <a:moveTo>
                    <a:pt x="8299268" y="209005"/>
                  </a:moveTo>
                  <a:cubicBezTo>
                    <a:pt x="7437119" y="918753"/>
                    <a:pt x="5206274" y="2522580"/>
                    <a:pt x="3692434" y="2969621"/>
                  </a:cubicBezTo>
                  <a:cubicBezTo>
                    <a:pt x="1490618" y="3564706"/>
                    <a:pt x="268514" y="3188789"/>
                    <a:pt x="0" y="2211977"/>
                  </a:cubicBezTo>
                  <a:cubicBezTo>
                    <a:pt x="410754" y="3194594"/>
                    <a:pt x="1876697" y="3268615"/>
                    <a:pt x="3579222" y="2786741"/>
                  </a:cubicBezTo>
                  <a:cubicBezTo>
                    <a:pt x="5124994" y="2270032"/>
                    <a:pt x="7254240" y="667657"/>
                    <a:pt x="8125097" y="0"/>
                  </a:cubicBezTo>
                  <a:lnTo>
                    <a:pt x="8299268" y="2090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="" xmlns:a16="http://schemas.microsoft.com/office/drawing/2014/main" id="{5DB867A8-17F0-4C93-8A46-2363996343E6}"/>
                </a:ext>
              </a:extLst>
            </p:cNvPr>
            <p:cNvSpPr/>
            <p:nvPr/>
          </p:nvSpPr>
          <p:spPr>
            <a:xfrm>
              <a:off x="7149737" y="2033664"/>
              <a:ext cx="8656129" cy="3121400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12620 w 8332666"/>
                <a:gd name="connsiteY3" fmla="*/ 2786741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96116 w 8332666"/>
                <a:gd name="connsiteY3" fmla="*/ 2708364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96116 w 8332666"/>
                <a:gd name="connsiteY3" fmla="*/ 2708364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62717 w 8332666"/>
                <a:gd name="connsiteY3" fmla="*/ 2699655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21895"/>
                <a:gd name="connsiteX1" fmla="*/ 3767580 w 8299267"/>
                <a:gd name="connsiteY1" fmla="*/ 2899953 h 3121895"/>
                <a:gd name="connsiteX2" fmla="*/ 0 w 8299267"/>
                <a:gd name="connsiteY2" fmla="*/ 1898469 h 3121895"/>
                <a:gd name="connsiteX3" fmla="*/ 3662717 w 8299267"/>
                <a:gd name="connsiteY3" fmla="*/ 2699655 h 3121895"/>
                <a:gd name="connsiteX4" fmla="*/ 8158495 w 8299267"/>
                <a:gd name="connsiteY4" fmla="*/ 0 h 3121895"/>
                <a:gd name="connsiteX5" fmla="*/ 8299267 w 8299267"/>
                <a:gd name="connsiteY5" fmla="*/ 235130 h 3121895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1400"/>
                <a:gd name="connsiteX1" fmla="*/ 3767580 w 8299267"/>
                <a:gd name="connsiteY1" fmla="*/ 2899953 h 3121400"/>
                <a:gd name="connsiteX2" fmla="*/ 0 w 8299267"/>
                <a:gd name="connsiteY2" fmla="*/ 1898469 h 3121400"/>
                <a:gd name="connsiteX3" fmla="*/ 3662717 w 8299267"/>
                <a:gd name="connsiteY3" fmla="*/ 2699655 h 3121400"/>
                <a:gd name="connsiteX4" fmla="*/ 8158495 w 8299267"/>
                <a:gd name="connsiteY4" fmla="*/ 0 h 3121400"/>
                <a:gd name="connsiteX5" fmla="*/ 8299267 w 8299267"/>
                <a:gd name="connsiteY5" fmla="*/ 235130 h 312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7" h="3121400">
                  <a:moveTo>
                    <a:pt x="8299267" y="235130"/>
                  </a:moveTo>
                  <a:cubicBezTo>
                    <a:pt x="7044692" y="1319346"/>
                    <a:pt x="5281420" y="2452912"/>
                    <a:pt x="3767580" y="2899953"/>
                  </a:cubicBezTo>
                  <a:cubicBezTo>
                    <a:pt x="1766154" y="3451495"/>
                    <a:pt x="260165" y="2918823"/>
                    <a:pt x="0" y="1898469"/>
                  </a:cubicBezTo>
                  <a:cubicBezTo>
                    <a:pt x="302210" y="2863669"/>
                    <a:pt x="1960192" y="3181529"/>
                    <a:pt x="3662717" y="2699655"/>
                  </a:cubicBezTo>
                  <a:cubicBezTo>
                    <a:pt x="5208489" y="2182946"/>
                    <a:pt x="7028803" y="989874"/>
                    <a:pt x="8158495" y="0"/>
                  </a:cubicBezTo>
                  <a:lnTo>
                    <a:pt x="8299267" y="235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idx="10"/>
          </p:nvPr>
        </p:nvSpPr>
        <p:spPr/>
      </p:sp>
    </p:spTree>
    <p:extLst>
      <p:ext uri="{BB962C8B-B14F-4D97-AF65-F5344CB8AC3E}">
        <p14:creationId xmlns:p14="http://schemas.microsoft.com/office/powerpoint/2010/main" val="177071767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Group 3">
            <a:extLst>
              <a:ext uri="{FF2B5EF4-FFF2-40B4-BE49-F238E27FC236}">
                <a16:creationId xmlns="" xmlns:a16="http://schemas.microsoft.com/office/drawing/2014/main" id="{4DFA9ADE-6719-449A-BCEC-9B66D39B566F}"/>
              </a:ext>
            </a:extLst>
          </p:cNvPr>
          <p:cNvGrpSpPr/>
          <p:nvPr/>
        </p:nvGrpSpPr>
        <p:grpSpPr>
          <a:xfrm flipV="1">
            <a:off x="9062115" y="2392931"/>
            <a:ext cx="2147470" cy="1535158"/>
            <a:chOff x="8567658" y="3512928"/>
            <a:chExt cx="2147470" cy="1535158"/>
          </a:xfrm>
          <a:solidFill>
            <a:schemeClr val="accent4"/>
          </a:solidFill>
        </p:grpSpPr>
        <p:sp>
          <p:nvSpPr>
            <p:cNvPr id="6" name="Pentagon 4">
              <a:extLst>
                <a:ext uri="{FF2B5EF4-FFF2-40B4-BE49-F238E27FC236}">
                  <a16:creationId xmlns="" xmlns:a16="http://schemas.microsoft.com/office/drawing/2014/main" id="{8E6735F1-6CA0-4830-BA17-6EE956251A6A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7" name="Donut 5">
              <a:extLst>
                <a:ext uri="{FF2B5EF4-FFF2-40B4-BE49-F238E27FC236}">
                  <a16:creationId xmlns="" xmlns:a16="http://schemas.microsoft.com/office/drawing/2014/main" id="{C2E2A9B8-2482-4181-9C4C-6ADFEFDF13FB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" name="Group 6">
            <a:extLst>
              <a:ext uri="{FF2B5EF4-FFF2-40B4-BE49-F238E27FC236}">
                <a16:creationId xmlns="" xmlns:a16="http://schemas.microsoft.com/office/drawing/2014/main" id="{E189D70A-12FD-4989-A575-AF6AC9A60C5A}"/>
              </a:ext>
            </a:extLst>
          </p:cNvPr>
          <p:cNvGrpSpPr/>
          <p:nvPr/>
        </p:nvGrpSpPr>
        <p:grpSpPr>
          <a:xfrm>
            <a:off x="7077229" y="3606450"/>
            <a:ext cx="2147470" cy="1535158"/>
            <a:chOff x="4559990" y="3542972"/>
            <a:chExt cx="2147470" cy="1535158"/>
          </a:xfrm>
          <a:solidFill>
            <a:schemeClr val="accent3"/>
          </a:solidFill>
        </p:grpSpPr>
        <p:sp>
          <p:nvSpPr>
            <p:cNvPr id="9" name="Pentagon 7">
              <a:extLst>
                <a:ext uri="{FF2B5EF4-FFF2-40B4-BE49-F238E27FC236}">
                  <a16:creationId xmlns="" xmlns:a16="http://schemas.microsoft.com/office/drawing/2014/main" id="{22734BC3-135C-43FB-A8E8-11501F379232}"/>
                </a:ext>
              </a:extLst>
            </p:cNvPr>
            <p:cNvSpPr/>
            <p:nvPr/>
          </p:nvSpPr>
          <p:spPr>
            <a:xfrm>
              <a:off x="4559990" y="3542972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10" name="Donut 8">
              <a:extLst>
                <a:ext uri="{FF2B5EF4-FFF2-40B4-BE49-F238E27FC236}">
                  <a16:creationId xmlns="" xmlns:a16="http://schemas.microsoft.com/office/drawing/2014/main" id="{D676CEF2-57EE-42F1-8E87-8C30C7C84FE3}"/>
                </a:ext>
              </a:extLst>
            </p:cNvPr>
            <p:cNvSpPr/>
            <p:nvPr/>
          </p:nvSpPr>
          <p:spPr>
            <a:xfrm>
              <a:off x="4824734" y="3626395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Group 9">
            <a:extLst>
              <a:ext uri="{FF2B5EF4-FFF2-40B4-BE49-F238E27FC236}">
                <a16:creationId xmlns="" xmlns:a16="http://schemas.microsoft.com/office/drawing/2014/main" id="{853DD214-BAA3-4CF8-BF90-4A0D1AC7A634}"/>
              </a:ext>
            </a:extLst>
          </p:cNvPr>
          <p:cNvGrpSpPr/>
          <p:nvPr/>
        </p:nvGrpSpPr>
        <p:grpSpPr>
          <a:xfrm flipV="1">
            <a:off x="5092343" y="2392931"/>
            <a:ext cx="2147470" cy="1535158"/>
            <a:chOff x="8567658" y="3512928"/>
            <a:chExt cx="2147470" cy="1535158"/>
          </a:xfrm>
          <a:solidFill>
            <a:schemeClr val="accent2"/>
          </a:solidFill>
        </p:grpSpPr>
        <p:sp>
          <p:nvSpPr>
            <p:cNvPr id="12" name="Pentagon 10">
              <a:extLst>
                <a:ext uri="{FF2B5EF4-FFF2-40B4-BE49-F238E27FC236}">
                  <a16:creationId xmlns="" xmlns:a16="http://schemas.microsoft.com/office/drawing/2014/main" id="{02587BAD-E078-4BF9-A34D-A1F6DEE0AB9B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3" name="Donut 11">
              <a:extLst>
                <a:ext uri="{FF2B5EF4-FFF2-40B4-BE49-F238E27FC236}">
                  <a16:creationId xmlns="" xmlns:a16="http://schemas.microsoft.com/office/drawing/2014/main" id="{55C827C9-1E88-4317-B735-813FB9538564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4" name="Group 12">
            <a:extLst>
              <a:ext uri="{FF2B5EF4-FFF2-40B4-BE49-F238E27FC236}">
                <a16:creationId xmlns="" xmlns:a16="http://schemas.microsoft.com/office/drawing/2014/main" id="{EC433057-C6E1-4A0D-BEA9-9B16667F9190}"/>
              </a:ext>
            </a:extLst>
          </p:cNvPr>
          <p:cNvGrpSpPr/>
          <p:nvPr/>
        </p:nvGrpSpPr>
        <p:grpSpPr>
          <a:xfrm>
            <a:off x="3107457" y="3608786"/>
            <a:ext cx="2147470" cy="1535158"/>
            <a:chOff x="552322" y="3573016"/>
            <a:chExt cx="2147470" cy="1535158"/>
          </a:xfrm>
          <a:solidFill>
            <a:schemeClr val="accent1"/>
          </a:solidFill>
        </p:grpSpPr>
        <p:sp>
          <p:nvSpPr>
            <p:cNvPr id="15" name="Pentagon 13">
              <a:extLst>
                <a:ext uri="{FF2B5EF4-FFF2-40B4-BE49-F238E27FC236}">
                  <a16:creationId xmlns="" xmlns:a16="http://schemas.microsoft.com/office/drawing/2014/main" id="{A91B20BC-6193-4F19-BE13-658840DBD4E4}"/>
                </a:ext>
              </a:extLst>
            </p:cNvPr>
            <p:cNvSpPr/>
            <p:nvPr/>
          </p:nvSpPr>
          <p:spPr>
            <a:xfrm>
              <a:off x="552322" y="3573016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6" name="Donut 14">
              <a:extLst>
                <a:ext uri="{FF2B5EF4-FFF2-40B4-BE49-F238E27FC236}">
                  <a16:creationId xmlns="" xmlns:a16="http://schemas.microsoft.com/office/drawing/2014/main" id="{ED549350-93F0-49F3-BA7A-7C3AEF9F45FF}"/>
                </a:ext>
              </a:extLst>
            </p:cNvPr>
            <p:cNvSpPr/>
            <p:nvPr/>
          </p:nvSpPr>
          <p:spPr>
            <a:xfrm>
              <a:off x="817066" y="3656439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7" name="직사각형 113">
            <a:extLst>
              <a:ext uri="{FF2B5EF4-FFF2-40B4-BE49-F238E27FC236}">
                <a16:creationId xmlns="" xmlns:a16="http://schemas.microsoft.com/office/drawing/2014/main" id="{14E9A715-094F-4F25-BAD4-D714CEF55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7887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grpSp>
        <p:nvGrpSpPr>
          <p:cNvPr id="18" name="Group 19">
            <a:extLst>
              <a:ext uri="{FF2B5EF4-FFF2-40B4-BE49-F238E27FC236}">
                <a16:creationId xmlns="" xmlns:a16="http://schemas.microsoft.com/office/drawing/2014/main" id="{7CD360C0-4D01-46FF-926A-AB2801C83999}"/>
              </a:ext>
            </a:extLst>
          </p:cNvPr>
          <p:cNvGrpSpPr/>
          <p:nvPr/>
        </p:nvGrpSpPr>
        <p:grpSpPr>
          <a:xfrm>
            <a:off x="9184127" y="4081584"/>
            <a:ext cx="1786710" cy="1749622"/>
            <a:chOff x="2543198" y="4388490"/>
            <a:chExt cx="2577763" cy="1369170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F616DA0F-58A4-48B7-A10F-FC84D3A36A37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D3C22D21-DE14-4C1B-8361-98D02AE5E123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2">
            <a:extLst>
              <a:ext uri="{FF2B5EF4-FFF2-40B4-BE49-F238E27FC236}">
                <a16:creationId xmlns="" xmlns:a16="http://schemas.microsoft.com/office/drawing/2014/main" id="{AAB0F2DE-237C-4BBC-83F5-42FA9FAA9BEA}"/>
              </a:ext>
            </a:extLst>
          </p:cNvPr>
          <p:cNvGrpSpPr/>
          <p:nvPr/>
        </p:nvGrpSpPr>
        <p:grpSpPr>
          <a:xfrm>
            <a:off x="5200146" y="4081584"/>
            <a:ext cx="1786710" cy="1749622"/>
            <a:chOff x="2543198" y="4388490"/>
            <a:chExt cx="2577763" cy="1369170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D7968238-5BA7-4AEA-BAC4-B28486DC5831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1C7DFC6B-65FD-4008-9A62-4B8F6D3B0ED6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5">
            <a:extLst>
              <a:ext uri="{FF2B5EF4-FFF2-40B4-BE49-F238E27FC236}">
                <a16:creationId xmlns="" xmlns:a16="http://schemas.microsoft.com/office/drawing/2014/main" id="{17BBAF58-DF76-4885-9918-D22247540BD4}"/>
              </a:ext>
            </a:extLst>
          </p:cNvPr>
          <p:cNvGrpSpPr/>
          <p:nvPr/>
        </p:nvGrpSpPr>
        <p:grpSpPr>
          <a:xfrm>
            <a:off x="3208155" y="1671332"/>
            <a:ext cx="1786710" cy="1749622"/>
            <a:chOff x="2543198" y="4388490"/>
            <a:chExt cx="2577763" cy="1369170"/>
          </a:xfrm>
        </p:grpSpPr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D4174637-F501-42F2-A60F-14E6872AED77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0B790DE7-8F54-4DB2-9294-64D90B538ED9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8">
            <a:extLst>
              <a:ext uri="{FF2B5EF4-FFF2-40B4-BE49-F238E27FC236}">
                <a16:creationId xmlns="" xmlns:a16="http://schemas.microsoft.com/office/drawing/2014/main" id="{1B9870FB-3380-4E79-80A8-597D5862E734}"/>
              </a:ext>
            </a:extLst>
          </p:cNvPr>
          <p:cNvGrpSpPr/>
          <p:nvPr/>
        </p:nvGrpSpPr>
        <p:grpSpPr>
          <a:xfrm>
            <a:off x="7192137" y="1671332"/>
            <a:ext cx="1786710" cy="1749622"/>
            <a:chOff x="2543198" y="4388490"/>
            <a:chExt cx="2577763" cy="1369170"/>
          </a:xfrm>
        </p:grpSpPr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FAD38D08-33E8-4338-ABD4-73511DDFB1FB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E572CE98-048E-4FCE-A601-8683681E4BA5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직사각형 113">
            <a:extLst>
              <a:ext uri="{FF2B5EF4-FFF2-40B4-BE49-F238E27FC236}">
                <a16:creationId xmlns="" xmlns:a16="http://schemas.microsoft.com/office/drawing/2014/main" id="{87411A99-AB2F-4937-A0DB-982F98695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878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31" name="직사각형 113">
            <a:extLst>
              <a:ext uri="{FF2B5EF4-FFF2-40B4-BE49-F238E27FC236}">
                <a16:creationId xmlns="" xmlns:a16="http://schemas.microsoft.com/office/drawing/2014/main" id="{F78819F9-C01A-4099-833B-F0E27345A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869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32" name="직사각형 113">
            <a:extLst>
              <a:ext uri="{FF2B5EF4-FFF2-40B4-BE49-F238E27FC236}">
                <a16:creationId xmlns="" xmlns:a16="http://schemas.microsoft.com/office/drawing/2014/main" id="{8664118E-DE06-434E-84E2-690B7860E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3859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grpSp>
        <p:nvGrpSpPr>
          <p:cNvPr id="33" name="Group 9">
            <a:extLst>
              <a:ext uri="{FF2B5EF4-FFF2-40B4-BE49-F238E27FC236}">
                <a16:creationId xmlns="" xmlns:a16="http://schemas.microsoft.com/office/drawing/2014/main" id="{72B33D27-01C5-455B-9DBB-E9C1234D2A5A}"/>
              </a:ext>
            </a:extLst>
          </p:cNvPr>
          <p:cNvGrpSpPr/>
          <p:nvPr/>
        </p:nvGrpSpPr>
        <p:grpSpPr>
          <a:xfrm flipV="1">
            <a:off x="1118908" y="2392931"/>
            <a:ext cx="2147470" cy="1535158"/>
            <a:chOff x="8567658" y="3512928"/>
            <a:chExt cx="2147470" cy="1535158"/>
          </a:xfrm>
          <a:solidFill>
            <a:schemeClr val="accent2"/>
          </a:solidFill>
        </p:grpSpPr>
        <p:sp>
          <p:nvSpPr>
            <p:cNvPr id="34" name="Pentagon 10">
              <a:extLst>
                <a:ext uri="{FF2B5EF4-FFF2-40B4-BE49-F238E27FC236}">
                  <a16:creationId xmlns="" xmlns:a16="http://schemas.microsoft.com/office/drawing/2014/main" id="{5484C871-9979-46D6-B5A4-D7912EBF5FA4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5" name="Donut 11">
              <a:extLst>
                <a:ext uri="{FF2B5EF4-FFF2-40B4-BE49-F238E27FC236}">
                  <a16:creationId xmlns="" xmlns:a16="http://schemas.microsoft.com/office/drawing/2014/main" id="{F26D71BC-7ECC-41B9-A2B2-9AE22E7CCC7A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6" name="Group 22">
            <a:extLst>
              <a:ext uri="{FF2B5EF4-FFF2-40B4-BE49-F238E27FC236}">
                <a16:creationId xmlns="" xmlns:a16="http://schemas.microsoft.com/office/drawing/2014/main" id="{C908AE01-1DC1-4522-B327-1C27ECE74A37}"/>
              </a:ext>
            </a:extLst>
          </p:cNvPr>
          <p:cNvGrpSpPr/>
          <p:nvPr/>
        </p:nvGrpSpPr>
        <p:grpSpPr>
          <a:xfrm>
            <a:off x="1216164" y="4051881"/>
            <a:ext cx="1786710" cy="1749622"/>
            <a:chOff x="2543198" y="4388490"/>
            <a:chExt cx="2577763" cy="1369170"/>
          </a:xfrm>
        </p:grpSpPr>
        <p:sp>
          <p:nvSpPr>
            <p:cNvPr id="37" name="TextBox 36">
              <a:extLst>
                <a:ext uri="{FF2B5EF4-FFF2-40B4-BE49-F238E27FC236}">
                  <a16:creationId xmlns="" xmlns:a16="http://schemas.microsoft.com/office/drawing/2014/main" id="{3B6CACC1-C6F4-4F5A-AC9A-3155278DC80C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FC04114A-B144-4853-BABE-C44C2D26FA83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직사각형 113">
            <a:extLst>
              <a:ext uri="{FF2B5EF4-FFF2-40B4-BE49-F238E27FC236}">
                <a16:creationId xmlns="" xmlns:a16="http://schemas.microsoft.com/office/drawing/2014/main" id="{ACADB145-AD05-406C-AF8C-DE7422A89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896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40" name="Rounded Rectangle 5">
            <a:extLst>
              <a:ext uri="{FF2B5EF4-FFF2-40B4-BE49-F238E27FC236}">
                <a16:creationId xmlns="" xmlns:a16="http://schemas.microsoft.com/office/drawing/2014/main" id="{C825BEE8-847B-4D3F-8694-D1E9615E2B81}"/>
              </a:ext>
            </a:extLst>
          </p:cNvPr>
          <p:cNvSpPr/>
          <p:nvPr/>
        </p:nvSpPr>
        <p:spPr>
          <a:xfrm flipH="1">
            <a:off x="3886270" y="4260255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Teardrop 1">
            <a:extLst>
              <a:ext uri="{FF2B5EF4-FFF2-40B4-BE49-F238E27FC236}">
                <a16:creationId xmlns="" xmlns:a16="http://schemas.microsoft.com/office/drawing/2014/main" id="{ED93650B-5701-4C54-8443-E22DF7B4D770}"/>
              </a:ext>
            </a:extLst>
          </p:cNvPr>
          <p:cNvSpPr/>
          <p:nvPr/>
        </p:nvSpPr>
        <p:spPr>
          <a:xfrm rot="18805991">
            <a:off x="7873219" y="4197077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Rectangle 130">
            <a:extLst>
              <a:ext uri="{FF2B5EF4-FFF2-40B4-BE49-F238E27FC236}">
                <a16:creationId xmlns="" xmlns:a16="http://schemas.microsoft.com/office/drawing/2014/main" id="{9B868CE4-01C2-4808-A679-8D833CB05230}"/>
              </a:ext>
            </a:extLst>
          </p:cNvPr>
          <p:cNvSpPr/>
          <p:nvPr/>
        </p:nvSpPr>
        <p:spPr>
          <a:xfrm>
            <a:off x="5926801" y="2948482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Rectangle 9">
            <a:extLst>
              <a:ext uri="{FF2B5EF4-FFF2-40B4-BE49-F238E27FC236}">
                <a16:creationId xmlns="" xmlns:a16="http://schemas.microsoft.com/office/drawing/2014/main" id="{568D8739-8607-4ECA-9881-E3DC4A0C8A63}"/>
              </a:ext>
            </a:extLst>
          </p:cNvPr>
          <p:cNvSpPr/>
          <p:nvPr/>
        </p:nvSpPr>
        <p:spPr>
          <a:xfrm>
            <a:off x="1919013" y="2896107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Block Arc 25">
            <a:extLst>
              <a:ext uri="{FF2B5EF4-FFF2-40B4-BE49-F238E27FC236}">
                <a16:creationId xmlns="" xmlns:a16="http://schemas.microsoft.com/office/drawing/2014/main" id="{7B66BC02-626F-4473-9631-DAB6022A01E4}"/>
              </a:ext>
            </a:extLst>
          </p:cNvPr>
          <p:cNvSpPr>
            <a:spLocks noChangeAspect="1"/>
          </p:cNvSpPr>
          <p:nvPr/>
        </p:nvSpPr>
        <p:spPr>
          <a:xfrm>
            <a:off x="9933595" y="2896727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27473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5" name="그룹 44">
            <a:extLst>
              <a:ext uri="{FF2B5EF4-FFF2-40B4-BE49-F238E27FC236}">
                <a16:creationId xmlns="" xmlns:a16="http://schemas.microsoft.com/office/drawing/2014/main" id="{5750D9BB-FF82-4AC0-B8BC-AAFE878A8F33}"/>
              </a:ext>
            </a:extLst>
          </p:cNvPr>
          <p:cNvGrpSpPr/>
          <p:nvPr/>
        </p:nvGrpSpPr>
        <p:grpSpPr>
          <a:xfrm>
            <a:off x="955498" y="1673229"/>
            <a:ext cx="10243244" cy="3281791"/>
            <a:chOff x="701891" y="1416378"/>
            <a:chExt cx="7702455" cy="3281791"/>
          </a:xfrm>
        </p:grpSpPr>
        <p:sp>
          <p:nvSpPr>
            <p:cNvPr id="46" name="Rectangle 3">
              <a:extLst>
                <a:ext uri="{FF2B5EF4-FFF2-40B4-BE49-F238E27FC236}">
                  <a16:creationId xmlns="" xmlns:a16="http://schemas.microsoft.com/office/drawing/2014/main" id="{FCE0D8FA-E34C-49BE-9B8B-BFC3483B1DA4}"/>
                </a:ext>
              </a:extLst>
            </p:cNvPr>
            <p:cNvSpPr/>
            <p:nvPr/>
          </p:nvSpPr>
          <p:spPr>
            <a:xfrm>
              <a:off x="701891" y="3762065"/>
              <a:ext cx="2039997" cy="936104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7" name="Freeform 4">
              <a:extLst>
                <a:ext uri="{FF2B5EF4-FFF2-40B4-BE49-F238E27FC236}">
                  <a16:creationId xmlns="" xmlns:a16="http://schemas.microsoft.com/office/drawing/2014/main" id="{1BF5F8EB-57C4-4D35-A389-474A2AE44B44}"/>
                </a:ext>
              </a:extLst>
            </p:cNvPr>
            <p:cNvSpPr/>
            <p:nvPr/>
          </p:nvSpPr>
          <p:spPr>
            <a:xfrm>
              <a:off x="2319100" y="3144156"/>
              <a:ext cx="422788" cy="1477813"/>
            </a:xfrm>
            <a:custGeom>
              <a:avLst/>
              <a:gdLst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4505 w 405441"/>
                <a:gd name="connsiteY3" fmla="*/ 940279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8312 w 405441"/>
                <a:gd name="connsiteY3" fmla="*/ 918848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04561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16468 h 1449238"/>
                <a:gd name="connsiteX4" fmla="*/ 0 w 405441"/>
                <a:gd name="connsiteY4" fmla="*/ 0 h 1449238"/>
                <a:gd name="connsiteX0" fmla="*/ 4123 w 409564"/>
                <a:gd name="connsiteY0" fmla="*/ 0 h 1449238"/>
                <a:gd name="connsiteX1" fmla="*/ 400938 w 409564"/>
                <a:gd name="connsiteY1" fmla="*/ 508958 h 1449238"/>
                <a:gd name="connsiteX2" fmla="*/ 409564 w 409564"/>
                <a:gd name="connsiteY2" fmla="*/ 1449238 h 1449238"/>
                <a:gd name="connsiteX3" fmla="*/ 529 w 409564"/>
                <a:gd name="connsiteY3" fmla="*/ 909324 h 1449238"/>
                <a:gd name="connsiteX4" fmla="*/ 4123 w 409564"/>
                <a:gd name="connsiteY4" fmla="*/ 0 h 1449238"/>
                <a:gd name="connsiteX0" fmla="*/ 4123 w 409564"/>
                <a:gd name="connsiteY0" fmla="*/ 0 h 1463526"/>
                <a:gd name="connsiteX1" fmla="*/ 400938 w 409564"/>
                <a:gd name="connsiteY1" fmla="*/ 523246 h 1463526"/>
                <a:gd name="connsiteX2" fmla="*/ 409564 w 409564"/>
                <a:gd name="connsiteY2" fmla="*/ 1463526 h 1463526"/>
                <a:gd name="connsiteX3" fmla="*/ 529 w 409564"/>
                <a:gd name="connsiteY3" fmla="*/ 923612 h 1463526"/>
                <a:gd name="connsiteX4" fmla="*/ 4123 w 409564"/>
                <a:gd name="connsiteY4" fmla="*/ 0 h 1463526"/>
                <a:gd name="connsiteX0" fmla="*/ 4488 w 409929"/>
                <a:gd name="connsiteY0" fmla="*/ 0 h 1463526"/>
                <a:gd name="connsiteX1" fmla="*/ 401303 w 409929"/>
                <a:gd name="connsiteY1" fmla="*/ 523246 h 1463526"/>
                <a:gd name="connsiteX2" fmla="*/ 409929 w 409929"/>
                <a:gd name="connsiteY2" fmla="*/ 1463526 h 1463526"/>
                <a:gd name="connsiteX3" fmla="*/ 894 w 409929"/>
                <a:gd name="connsiteY3" fmla="*/ 923612 h 1463526"/>
                <a:gd name="connsiteX4" fmla="*/ 4488 w 409929"/>
                <a:gd name="connsiteY4" fmla="*/ 0 h 1463526"/>
                <a:gd name="connsiteX0" fmla="*/ 4488 w 430102"/>
                <a:gd name="connsiteY0" fmla="*/ 0 h 1463526"/>
                <a:gd name="connsiteX1" fmla="*/ 429878 w 430102"/>
                <a:gd name="connsiteY1" fmla="*/ 532771 h 1463526"/>
                <a:gd name="connsiteX2" fmla="*/ 409929 w 430102"/>
                <a:gd name="connsiteY2" fmla="*/ 1463526 h 1463526"/>
                <a:gd name="connsiteX3" fmla="*/ 894 w 430102"/>
                <a:gd name="connsiteY3" fmla="*/ 923612 h 1463526"/>
                <a:gd name="connsiteX4" fmla="*/ 4488 w 430102"/>
                <a:gd name="connsiteY4" fmla="*/ 0 h 1463526"/>
                <a:gd name="connsiteX0" fmla="*/ 4488 w 430450"/>
                <a:gd name="connsiteY0" fmla="*/ 0 h 1477813"/>
                <a:gd name="connsiteX1" fmla="*/ 429878 w 430450"/>
                <a:gd name="connsiteY1" fmla="*/ 532771 h 1477813"/>
                <a:gd name="connsiteX2" fmla="*/ 426598 w 430450"/>
                <a:gd name="connsiteY2" fmla="*/ 1477813 h 1477813"/>
                <a:gd name="connsiteX3" fmla="*/ 894 w 430450"/>
                <a:gd name="connsiteY3" fmla="*/ 923612 h 1477813"/>
                <a:gd name="connsiteX4" fmla="*/ 4488 w 430450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1250 w 423360"/>
                <a:gd name="connsiteY0" fmla="*/ 0 h 1477813"/>
                <a:gd name="connsiteX1" fmla="*/ 421877 w 423360"/>
                <a:gd name="connsiteY1" fmla="*/ 547059 h 1477813"/>
                <a:gd name="connsiteX2" fmla="*/ 423360 w 423360"/>
                <a:gd name="connsiteY2" fmla="*/ 1477813 h 1477813"/>
                <a:gd name="connsiteX3" fmla="*/ 2418 w 423360"/>
                <a:gd name="connsiteY3" fmla="*/ 928374 h 1477813"/>
                <a:gd name="connsiteX4" fmla="*/ 1250 w 423360"/>
                <a:gd name="connsiteY4" fmla="*/ 0 h 1477813"/>
                <a:gd name="connsiteX0" fmla="*/ 2576 w 424686"/>
                <a:gd name="connsiteY0" fmla="*/ 0 h 1477813"/>
                <a:gd name="connsiteX1" fmla="*/ 423203 w 424686"/>
                <a:gd name="connsiteY1" fmla="*/ 547059 h 1477813"/>
                <a:gd name="connsiteX2" fmla="*/ 424686 w 424686"/>
                <a:gd name="connsiteY2" fmla="*/ 1477813 h 1477813"/>
                <a:gd name="connsiteX3" fmla="*/ 1363 w 424686"/>
                <a:gd name="connsiteY3" fmla="*/ 937899 h 1477813"/>
                <a:gd name="connsiteX4" fmla="*/ 2576 w 424686"/>
                <a:gd name="connsiteY4" fmla="*/ 0 h 1477813"/>
                <a:gd name="connsiteX0" fmla="*/ 678 w 422788"/>
                <a:gd name="connsiteY0" fmla="*/ 0 h 1477813"/>
                <a:gd name="connsiteX1" fmla="*/ 421305 w 422788"/>
                <a:gd name="connsiteY1" fmla="*/ 547059 h 1477813"/>
                <a:gd name="connsiteX2" fmla="*/ 422788 w 422788"/>
                <a:gd name="connsiteY2" fmla="*/ 1477813 h 1477813"/>
                <a:gd name="connsiteX3" fmla="*/ 4228 w 422788"/>
                <a:gd name="connsiteY3" fmla="*/ 933137 h 1477813"/>
                <a:gd name="connsiteX4" fmla="*/ 678 w 422788"/>
                <a:gd name="connsiteY4" fmla="*/ 0 h 14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788" h="1477813">
                  <a:moveTo>
                    <a:pt x="678" y="0"/>
                  </a:moveTo>
                  <a:lnTo>
                    <a:pt x="421305" y="547059"/>
                  </a:lnTo>
                  <a:cubicBezTo>
                    <a:pt x="419417" y="860486"/>
                    <a:pt x="419913" y="1164386"/>
                    <a:pt x="422788" y="1477813"/>
                  </a:cubicBezTo>
                  <a:lnTo>
                    <a:pt x="4228" y="933137"/>
                  </a:lnTo>
                  <a:cubicBezTo>
                    <a:pt x="1457" y="626854"/>
                    <a:pt x="-1314" y="311046"/>
                    <a:pt x="678" y="0"/>
                  </a:cubicBezTo>
                  <a:close/>
                </a:path>
              </a:pathLst>
            </a:custGeom>
            <a:solidFill>
              <a:schemeClr val="accent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8" name="Rectangle 5">
              <a:extLst>
                <a:ext uri="{FF2B5EF4-FFF2-40B4-BE49-F238E27FC236}">
                  <a16:creationId xmlns="" xmlns:a16="http://schemas.microsoft.com/office/drawing/2014/main" id="{042C596F-33C0-4942-95EC-7EAAF7B115D0}"/>
                </a:ext>
              </a:extLst>
            </p:cNvPr>
            <p:cNvSpPr/>
            <p:nvPr/>
          </p:nvSpPr>
          <p:spPr>
            <a:xfrm>
              <a:off x="2318566" y="3084211"/>
              <a:ext cx="2039997" cy="936104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="" xmlns:a16="http://schemas.microsoft.com/office/drawing/2014/main" id="{C6C48F77-35BE-484C-84C2-9AF2A8229B31}"/>
                </a:ext>
              </a:extLst>
            </p:cNvPr>
            <p:cNvSpPr/>
            <p:nvPr/>
          </p:nvSpPr>
          <p:spPr>
            <a:xfrm>
              <a:off x="3923988" y="2475840"/>
              <a:ext cx="422788" cy="1477813"/>
            </a:xfrm>
            <a:custGeom>
              <a:avLst/>
              <a:gdLst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4505 w 405441"/>
                <a:gd name="connsiteY3" fmla="*/ 940279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8312 w 405441"/>
                <a:gd name="connsiteY3" fmla="*/ 918848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04561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16468 h 1449238"/>
                <a:gd name="connsiteX4" fmla="*/ 0 w 405441"/>
                <a:gd name="connsiteY4" fmla="*/ 0 h 1449238"/>
                <a:gd name="connsiteX0" fmla="*/ 4123 w 409564"/>
                <a:gd name="connsiteY0" fmla="*/ 0 h 1449238"/>
                <a:gd name="connsiteX1" fmla="*/ 400938 w 409564"/>
                <a:gd name="connsiteY1" fmla="*/ 508958 h 1449238"/>
                <a:gd name="connsiteX2" fmla="*/ 409564 w 409564"/>
                <a:gd name="connsiteY2" fmla="*/ 1449238 h 1449238"/>
                <a:gd name="connsiteX3" fmla="*/ 529 w 409564"/>
                <a:gd name="connsiteY3" fmla="*/ 909324 h 1449238"/>
                <a:gd name="connsiteX4" fmla="*/ 4123 w 409564"/>
                <a:gd name="connsiteY4" fmla="*/ 0 h 1449238"/>
                <a:gd name="connsiteX0" fmla="*/ 4123 w 409564"/>
                <a:gd name="connsiteY0" fmla="*/ 0 h 1463526"/>
                <a:gd name="connsiteX1" fmla="*/ 400938 w 409564"/>
                <a:gd name="connsiteY1" fmla="*/ 523246 h 1463526"/>
                <a:gd name="connsiteX2" fmla="*/ 409564 w 409564"/>
                <a:gd name="connsiteY2" fmla="*/ 1463526 h 1463526"/>
                <a:gd name="connsiteX3" fmla="*/ 529 w 409564"/>
                <a:gd name="connsiteY3" fmla="*/ 923612 h 1463526"/>
                <a:gd name="connsiteX4" fmla="*/ 4123 w 409564"/>
                <a:gd name="connsiteY4" fmla="*/ 0 h 1463526"/>
                <a:gd name="connsiteX0" fmla="*/ 4488 w 409929"/>
                <a:gd name="connsiteY0" fmla="*/ 0 h 1463526"/>
                <a:gd name="connsiteX1" fmla="*/ 401303 w 409929"/>
                <a:gd name="connsiteY1" fmla="*/ 523246 h 1463526"/>
                <a:gd name="connsiteX2" fmla="*/ 409929 w 409929"/>
                <a:gd name="connsiteY2" fmla="*/ 1463526 h 1463526"/>
                <a:gd name="connsiteX3" fmla="*/ 894 w 409929"/>
                <a:gd name="connsiteY3" fmla="*/ 923612 h 1463526"/>
                <a:gd name="connsiteX4" fmla="*/ 4488 w 409929"/>
                <a:gd name="connsiteY4" fmla="*/ 0 h 1463526"/>
                <a:gd name="connsiteX0" fmla="*/ 4488 w 430102"/>
                <a:gd name="connsiteY0" fmla="*/ 0 h 1463526"/>
                <a:gd name="connsiteX1" fmla="*/ 429878 w 430102"/>
                <a:gd name="connsiteY1" fmla="*/ 532771 h 1463526"/>
                <a:gd name="connsiteX2" fmla="*/ 409929 w 430102"/>
                <a:gd name="connsiteY2" fmla="*/ 1463526 h 1463526"/>
                <a:gd name="connsiteX3" fmla="*/ 894 w 430102"/>
                <a:gd name="connsiteY3" fmla="*/ 923612 h 1463526"/>
                <a:gd name="connsiteX4" fmla="*/ 4488 w 430102"/>
                <a:gd name="connsiteY4" fmla="*/ 0 h 1463526"/>
                <a:gd name="connsiteX0" fmla="*/ 4488 w 430450"/>
                <a:gd name="connsiteY0" fmla="*/ 0 h 1477813"/>
                <a:gd name="connsiteX1" fmla="*/ 429878 w 430450"/>
                <a:gd name="connsiteY1" fmla="*/ 532771 h 1477813"/>
                <a:gd name="connsiteX2" fmla="*/ 426598 w 430450"/>
                <a:gd name="connsiteY2" fmla="*/ 1477813 h 1477813"/>
                <a:gd name="connsiteX3" fmla="*/ 894 w 430450"/>
                <a:gd name="connsiteY3" fmla="*/ 923612 h 1477813"/>
                <a:gd name="connsiteX4" fmla="*/ 4488 w 430450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1250 w 423360"/>
                <a:gd name="connsiteY0" fmla="*/ 0 h 1477813"/>
                <a:gd name="connsiteX1" fmla="*/ 421877 w 423360"/>
                <a:gd name="connsiteY1" fmla="*/ 547059 h 1477813"/>
                <a:gd name="connsiteX2" fmla="*/ 423360 w 423360"/>
                <a:gd name="connsiteY2" fmla="*/ 1477813 h 1477813"/>
                <a:gd name="connsiteX3" fmla="*/ 2418 w 423360"/>
                <a:gd name="connsiteY3" fmla="*/ 928374 h 1477813"/>
                <a:gd name="connsiteX4" fmla="*/ 1250 w 423360"/>
                <a:gd name="connsiteY4" fmla="*/ 0 h 1477813"/>
                <a:gd name="connsiteX0" fmla="*/ 2576 w 424686"/>
                <a:gd name="connsiteY0" fmla="*/ 0 h 1477813"/>
                <a:gd name="connsiteX1" fmla="*/ 423203 w 424686"/>
                <a:gd name="connsiteY1" fmla="*/ 547059 h 1477813"/>
                <a:gd name="connsiteX2" fmla="*/ 424686 w 424686"/>
                <a:gd name="connsiteY2" fmla="*/ 1477813 h 1477813"/>
                <a:gd name="connsiteX3" fmla="*/ 1363 w 424686"/>
                <a:gd name="connsiteY3" fmla="*/ 937899 h 1477813"/>
                <a:gd name="connsiteX4" fmla="*/ 2576 w 424686"/>
                <a:gd name="connsiteY4" fmla="*/ 0 h 1477813"/>
                <a:gd name="connsiteX0" fmla="*/ 678 w 422788"/>
                <a:gd name="connsiteY0" fmla="*/ 0 h 1477813"/>
                <a:gd name="connsiteX1" fmla="*/ 421305 w 422788"/>
                <a:gd name="connsiteY1" fmla="*/ 547059 h 1477813"/>
                <a:gd name="connsiteX2" fmla="*/ 422788 w 422788"/>
                <a:gd name="connsiteY2" fmla="*/ 1477813 h 1477813"/>
                <a:gd name="connsiteX3" fmla="*/ 4228 w 422788"/>
                <a:gd name="connsiteY3" fmla="*/ 933137 h 1477813"/>
                <a:gd name="connsiteX4" fmla="*/ 678 w 422788"/>
                <a:gd name="connsiteY4" fmla="*/ 0 h 14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788" h="1477813">
                  <a:moveTo>
                    <a:pt x="678" y="0"/>
                  </a:moveTo>
                  <a:lnTo>
                    <a:pt x="421305" y="547059"/>
                  </a:lnTo>
                  <a:cubicBezTo>
                    <a:pt x="419417" y="860486"/>
                    <a:pt x="419913" y="1164386"/>
                    <a:pt x="422788" y="1477813"/>
                  </a:cubicBezTo>
                  <a:lnTo>
                    <a:pt x="4228" y="933137"/>
                  </a:lnTo>
                  <a:cubicBezTo>
                    <a:pt x="1457" y="626854"/>
                    <a:pt x="-1314" y="311046"/>
                    <a:pt x="678" y="0"/>
                  </a:cubicBezTo>
                  <a:close/>
                </a:path>
              </a:pathLst>
            </a:custGeom>
            <a:solidFill>
              <a:schemeClr val="accent2"/>
            </a:solidFill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0" name="Rectangle 7">
              <a:extLst>
                <a:ext uri="{FF2B5EF4-FFF2-40B4-BE49-F238E27FC236}">
                  <a16:creationId xmlns="" xmlns:a16="http://schemas.microsoft.com/office/drawing/2014/main" id="{E38D4497-84B4-4543-A304-4A4F1941EB45}"/>
                </a:ext>
              </a:extLst>
            </p:cNvPr>
            <p:cNvSpPr/>
            <p:nvPr/>
          </p:nvSpPr>
          <p:spPr>
            <a:xfrm>
              <a:off x="3911573" y="2408004"/>
              <a:ext cx="2039997" cy="936104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="" xmlns:a16="http://schemas.microsoft.com/office/drawing/2014/main" id="{69B88F9A-1BE4-4525-A746-AAB8D9877A94}"/>
                </a:ext>
              </a:extLst>
            </p:cNvPr>
            <p:cNvSpPr/>
            <p:nvPr/>
          </p:nvSpPr>
          <p:spPr>
            <a:xfrm>
              <a:off x="5532246" y="1747760"/>
              <a:ext cx="422788" cy="1477813"/>
            </a:xfrm>
            <a:custGeom>
              <a:avLst/>
              <a:gdLst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4505 w 405441"/>
                <a:gd name="connsiteY3" fmla="*/ 940279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8312 w 405441"/>
                <a:gd name="connsiteY3" fmla="*/ 918848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04561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16468 h 1449238"/>
                <a:gd name="connsiteX4" fmla="*/ 0 w 405441"/>
                <a:gd name="connsiteY4" fmla="*/ 0 h 1449238"/>
                <a:gd name="connsiteX0" fmla="*/ 4123 w 409564"/>
                <a:gd name="connsiteY0" fmla="*/ 0 h 1449238"/>
                <a:gd name="connsiteX1" fmla="*/ 400938 w 409564"/>
                <a:gd name="connsiteY1" fmla="*/ 508958 h 1449238"/>
                <a:gd name="connsiteX2" fmla="*/ 409564 w 409564"/>
                <a:gd name="connsiteY2" fmla="*/ 1449238 h 1449238"/>
                <a:gd name="connsiteX3" fmla="*/ 529 w 409564"/>
                <a:gd name="connsiteY3" fmla="*/ 909324 h 1449238"/>
                <a:gd name="connsiteX4" fmla="*/ 4123 w 409564"/>
                <a:gd name="connsiteY4" fmla="*/ 0 h 1449238"/>
                <a:gd name="connsiteX0" fmla="*/ 4123 w 409564"/>
                <a:gd name="connsiteY0" fmla="*/ 0 h 1463526"/>
                <a:gd name="connsiteX1" fmla="*/ 400938 w 409564"/>
                <a:gd name="connsiteY1" fmla="*/ 523246 h 1463526"/>
                <a:gd name="connsiteX2" fmla="*/ 409564 w 409564"/>
                <a:gd name="connsiteY2" fmla="*/ 1463526 h 1463526"/>
                <a:gd name="connsiteX3" fmla="*/ 529 w 409564"/>
                <a:gd name="connsiteY3" fmla="*/ 923612 h 1463526"/>
                <a:gd name="connsiteX4" fmla="*/ 4123 w 409564"/>
                <a:gd name="connsiteY4" fmla="*/ 0 h 1463526"/>
                <a:gd name="connsiteX0" fmla="*/ 4488 w 409929"/>
                <a:gd name="connsiteY0" fmla="*/ 0 h 1463526"/>
                <a:gd name="connsiteX1" fmla="*/ 401303 w 409929"/>
                <a:gd name="connsiteY1" fmla="*/ 523246 h 1463526"/>
                <a:gd name="connsiteX2" fmla="*/ 409929 w 409929"/>
                <a:gd name="connsiteY2" fmla="*/ 1463526 h 1463526"/>
                <a:gd name="connsiteX3" fmla="*/ 894 w 409929"/>
                <a:gd name="connsiteY3" fmla="*/ 923612 h 1463526"/>
                <a:gd name="connsiteX4" fmla="*/ 4488 w 409929"/>
                <a:gd name="connsiteY4" fmla="*/ 0 h 1463526"/>
                <a:gd name="connsiteX0" fmla="*/ 4488 w 430102"/>
                <a:gd name="connsiteY0" fmla="*/ 0 h 1463526"/>
                <a:gd name="connsiteX1" fmla="*/ 429878 w 430102"/>
                <a:gd name="connsiteY1" fmla="*/ 532771 h 1463526"/>
                <a:gd name="connsiteX2" fmla="*/ 409929 w 430102"/>
                <a:gd name="connsiteY2" fmla="*/ 1463526 h 1463526"/>
                <a:gd name="connsiteX3" fmla="*/ 894 w 430102"/>
                <a:gd name="connsiteY3" fmla="*/ 923612 h 1463526"/>
                <a:gd name="connsiteX4" fmla="*/ 4488 w 430102"/>
                <a:gd name="connsiteY4" fmla="*/ 0 h 1463526"/>
                <a:gd name="connsiteX0" fmla="*/ 4488 w 430450"/>
                <a:gd name="connsiteY0" fmla="*/ 0 h 1477813"/>
                <a:gd name="connsiteX1" fmla="*/ 429878 w 430450"/>
                <a:gd name="connsiteY1" fmla="*/ 532771 h 1477813"/>
                <a:gd name="connsiteX2" fmla="*/ 426598 w 430450"/>
                <a:gd name="connsiteY2" fmla="*/ 1477813 h 1477813"/>
                <a:gd name="connsiteX3" fmla="*/ 894 w 430450"/>
                <a:gd name="connsiteY3" fmla="*/ 923612 h 1477813"/>
                <a:gd name="connsiteX4" fmla="*/ 4488 w 430450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1250 w 423360"/>
                <a:gd name="connsiteY0" fmla="*/ 0 h 1477813"/>
                <a:gd name="connsiteX1" fmla="*/ 421877 w 423360"/>
                <a:gd name="connsiteY1" fmla="*/ 547059 h 1477813"/>
                <a:gd name="connsiteX2" fmla="*/ 423360 w 423360"/>
                <a:gd name="connsiteY2" fmla="*/ 1477813 h 1477813"/>
                <a:gd name="connsiteX3" fmla="*/ 2418 w 423360"/>
                <a:gd name="connsiteY3" fmla="*/ 928374 h 1477813"/>
                <a:gd name="connsiteX4" fmla="*/ 1250 w 423360"/>
                <a:gd name="connsiteY4" fmla="*/ 0 h 1477813"/>
                <a:gd name="connsiteX0" fmla="*/ 2576 w 424686"/>
                <a:gd name="connsiteY0" fmla="*/ 0 h 1477813"/>
                <a:gd name="connsiteX1" fmla="*/ 423203 w 424686"/>
                <a:gd name="connsiteY1" fmla="*/ 547059 h 1477813"/>
                <a:gd name="connsiteX2" fmla="*/ 424686 w 424686"/>
                <a:gd name="connsiteY2" fmla="*/ 1477813 h 1477813"/>
                <a:gd name="connsiteX3" fmla="*/ 1363 w 424686"/>
                <a:gd name="connsiteY3" fmla="*/ 937899 h 1477813"/>
                <a:gd name="connsiteX4" fmla="*/ 2576 w 424686"/>
                <a:gd name="connsiteY4" fmla="*/ 0 h 1477813"/>
                <a:gd name="connsiteX0" fmla="*/ 678 w 422788"/>
                <a:gd name="connsiteY0" fmla="*/ 0 h 1477813"/>
                <a:gd name="connsiteX1" fmla="*/ 421305 w 422788"/>
                <a:gd name="connsiteY1" fmla="*/ 547059 h 1477813"/>
                <a:gd name="connsiteX2" fmla="*/ 422788 w 422788"/>
                <a:gd name="connsiteY2" fmla="*/ 1477813 h 1477813"/>
                <a:gd name="connsiteX3" fmla="*/ 4228 w 422788"/>
                <a:gd name="connsiteY3" fmla="*/ 933137 h 1477813"/>
                <a:gd name="connsiteX4" fmla="*/ 678 w 422788"/>
                <a:gd name="connsiteY4" fmla="*/ 0 h 14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788" h="1477813">
                  <a:moveTo>
                    <a:pt x="678" y="0"/>
                  </a:moveTo>
                  <a:lnTo>
                    <a:pt x="421305" y="547059"/>
                  </a:lnTo>
                  <a:cubicBezTo>
                    <a:pt x="419417" y="860486"/>
                    <a:pt x="419913" y="1164386"/>
                    <a:pt x="422788" y="1477813"/>
                  </a:cubicBezTo>
                  <a:lnTo>
                    <a:pt x="4228" y="933137"/>
                  </a:lnTo>
                  <a:cubicBezTo>
                    <a:pt x="1457" y="626854"/>
                    <a:pt x="-1314" y="311046"/>
                    <a:pt x="678" y="0"/>
                  </a:cubicBezTo>
                  <a:close/>
                </a:path>
              </a:pathLst>
            </a:custGeom>
            <a:solidFill>
              <a:schemeClr val="accent3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2" name="Right Arrow 9">
              <a:extLst>
                <a:ext uri="{FF2B5EF4-FFF2-40B4-BE49-F238E27FC236}">
                  <a16:creationId xmlns="" xmlns:a16="http://schemas.microsoft.com/office/drawing/2014/main" id="{23223BCA-935B-42A8-9890-22D962FD18AB}"/>
                </a:ext>
              </a:extLst>
            </p:cNvPr>
            <p:cNvSpPr/>
            <p:nvPr/>
          </p:nvSpPr>
          <p:spPr>
            <a:xfrm>
              <a:off x="5520835" y="1416378"/>
              <a:ext cx="2883511" cy="1492744"/>
            </a:xfrm>
            <a:prstGeom prst="rightArrow">
              <a:avLst>
                <a:gd name="adj1" fmla="val 63870"/>
                <a:gd name="adj2" fmla="val 50000"/>
              </a:avLst>
            </a:prstGeom>
            <a:solidFill>
              <a:schemeClr val="bg1"/>
            </a:solidFill>
            <a:ln w="762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="" xmlns:a16="http://schemas.microsoft.com/office/drawing/2014/main" id="{37A8D7DE-BE9A-443C-9C77-E02140989C13}"/>
              </a:ext>
            </a:extLst>
          </p:cNvPr>
          <p:cNvSpPr txBox="1"/>
          <p:nvPr/>
        </p:nvSpPr>
        <p:spPr>
          <a:xfrm>
            <a:off x="1893213" y="4044677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="" xmlns:a16="http://schemas.microsoft.com/office/drawing/2014/main" id="{563985FD-BB70-499F-831D-19FE7DF0F4AA}"/>
              </a:ext>
            </a:extLst>
          </p:cNvPr>
          <p:cNvSpPr txBox="1"/>
          <p:nvPr/>
        </p:nvSpPr>
        <p:spPr>
          <a:xfrm>
            <a:off x="4020425" y="3357250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="" xmlns:a16="http://schemas.microsoft.com/office/drawing/2014/main" id="{62150D69-8FC6-4DCC-BD82-ED46FB338790}"/>
              </a:ext>
            </a:extLst>
          </p:cNvPr>
          <p:cNvSpPr txBox="1"/>
          <p:nvPr/>
        </p:nvSpPr>
        <p:spPr>
          <a:xfrm>
            <a:off x="6077541" y="2690996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="" xmlns:a16="http://schemas.microsoft.com/office/drawing/2014/main" id="{984165AD-8B7D-4E1D-B35F-B5007738CB1F}"/>
              </a:ext>
            </a:extLst>
          </p:cNvPr>
          <p:cNvSpPr txBox="1"/>
          <p:nvPr/>
        </p:nvSpPr>
        <p:spPr>
          <a:xfrm>
            <a:off x="8530319" y="1969007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7" name="직사각형 113">
            <a:extLst>
              <a:ext uri="{FF2B5EF4-FFF2-40B4-BE49-F238E27FC236}">
                <a16:creationId xmlns="" xmlns:a16="http://schemas.microsoft.com/office/drawing/2014/main" id="{49500E4B-A4C6-4AD8-9BEE-5F019B639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488" y="4605877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직사각형 113">
            <a:extLst>
              <a:ext uri="{FF2B5EF4-FFF2-40B4-BE49-F238E27FC236}">
                <a16:creationId xmlns="" xmlns:a16="http://schemas.microsoft.com/office/drawing/2014/main" id="{B9759E44-46EE-476F-8C1A-2913EAF94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7700" y="3906595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직사각형 113">
            <a:extLst>
              <a:ext uri="{FF2B5EF4-FFF2-40B4-BE49-F238E27FC236}">
                <a16:creationId xmlns="" xmlns:a16="http://schemas.microsoft.com/office/drawing/2014/main" id="{1C3B1910-B271-4EF8-8434-716B8C23D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4816" y="3228486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직사각형 113">
            <a:extLst>
              <a:ext uri="{FF2B5EF4-FFF2-40B4-BE49-F238E27FC236}">
                <a16:creationId xmlns="" xmlns:a16="http://schemas.microsoft.com/office/drawing/2014/main" id="{E69382B3-F33A-4E43-85B3-CD2328B2B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7595" y="2494643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1" name="Group 19">
            <a:extLst>
              <a:ext uri="{FF2B5EF4-FFF2-40B4-BE49-F238E27FC236}">
                <a16:creationId xmlns="" xmlns:a16="http://schemas.microsoft.com/office/drawing/2014/main" id="{69AB2F68-6347-4787-940E-289E6F6CEAAD}"/>
              </a:ext>
            </a:extLst>
          </p:cNvPr>
          <p:cNvGrpSpPr/>
          <p:nvPr/>
        </p:nvGrpSpPr>
        <p:grpSpPr>
          <a:xfrm>
            <a:off x="6014869" y="3858198"/>
            <a:ext cx="2478066" cy="850180"/>
            <a:chOff x="2551705" y="4283314"/>
            <a:chExt cx="1821094" cy="850180"/>
          </a:xfrm>
        </p:grpSpPr>
        <p:sp>
          <p:nvSpPr>
            <p:cNvPr id="62" name="TextBox 61">
              <a:extLst>
                <a:ext uri="{FF2B5EF4-FFF2-40B4-BE49-F238E27FC236}">
                  <a16:creationId xmlns="" xmlns:a16="http://schemas.microsoft.com/office/drawing/2014/main" id="{F8AB1938-928F-436B-B20E-9F2A9B9002DF}"/>
                </a:ext>
              </a:extLst>
            </p:cNvPr>
            <p:cNvSpPr txBox="1"/>
            <p:nvPr/>
          </p:nvSpPr>
          <p:spPr>
            <a:xfrm>
              <a:off x="2551705" y="4487163"/>
              <a:ext cx="18210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="" xmlns:a16="http://schemas.microsoft.com/office/drawing/2014/main" id="{62000858-D6AE-4756-8143-D7721825E2DD}"/>
                </a:ext>
              </a:extLst>
            </p:cNvPr>
            <p:cNvSpPr txBox="1"/>
            <p:nvPr/>
          </p:nvSpPr>
          <p:spPr>
            <a:xfrm>
              <a:off x="2551705" y="4283314"/>
              <a:ext cx="18210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22">
            <a:extLst>
              <a:ext uri="{FF2B5EF4-FFF2-40B4-BE49-F238E27FC236}">
                <a16:creationId xmlns="" xmlns:a16="http://schemas.microsoft.com/office/drawing/2014/main" id="{428F4501-796B-470A-91DA-80535C162B3B}"/>
              </a:ext>
            </a:extLst>
          </p:cNvPr>
          <p:cNvGrpSpPr/>
          <p:nvPr/>
        </p:nvGrpSpPr>
        <p:grpSpPr>
          <a:xfrm>
            <a:off x="955498" y="5219185"/>
            <a:ext cx="2588557" cy="850180"/>
            <a:chOff x="2551705" y="4283314"/>
            <a:chExt cx="1821094" cy="850180"/>
          </a:xfrm>
        </p:grpSpPr>
        <p:sp>
          <p:nvSpPr>
            <p:cNvPr id="65" name="TextBox 64">
              <a:extLst>
                <a:ext uri="{FF2B5EF4-FFF2-40B4-BE49-F238E27FC236}">
                  <a16:creationId xmlns="" xmlns:a16="http://schemas.microsoft.com/office/drawing/2014/main" id="{FE98DA4B-7A6A-48B8-95CE-25154774B88B}"/>
                </a:ext>
              </a:extLst>
            </p:cNvPr>
            <p:cNvSpPr txBox="1"/>
            <p:nvPr/>
          </p:nvSpPr>
          <p:spPr>
            <a:xfrm>
              <a:off x="2551705" y="4487163"/>
              <a:ext cx="18210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="" xmlns:a16="http://schemas.microsoft.com/office/drawing/2014/main" id="{34F116A4-3D0B-454E-9F5A-85A4F1BBB4D4}"/>
                </a:ext>
              </a:extLst>
            </p:cNvPr>
            <p:cNvSpPr txBox="1"/>
            <p:nvPr/>
          </p:nvSpPr>
          <p:spPr>
            <a:xfrm>
              <a:off x="2551705" y="4283314"/>
              <a:ext cx="18210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25">
            <a:extLst>
              <a:ext uri="{FF2B5EF4-FFF2-40B4-BE49-F238E27FC236}">
                <a16:creationId xmlns="" xmlns:a16="http://schemas.microsoft.com/office/drawing/2014/main" id="{3A5B979A-DE43-47BE-AF96-79CBF88D2577}"/>
              </a:ext>
            </a:extLst>
          </p:cNvPr>
          <p:cNvGrpSpPr/>
          <p:nvPr/>
        </p:nvGrpSpPr>
        <p:grpSpPr>
          <a:xfrm>
            <a:off x="3851255" y="4540526"/>
            <a:ext cx="2478066" cy="850180"/>
            <a:chOff x="2551705" y="4283314"/>
            <a:chExt cx="1821094" cy="850180"/>
          </a:xfrm>
        </p:grpSpPr>
        <p:sp>
          <p:nvSpPr>
            <p:cNvPr id="68" name="TextBox 67">
              <a:extLst>
                <a:ext uri="{FF2B5EF4-FFF2-40B4-BE49-F238E27FC236}">
                  <a16:creationId xmlns="" xmlns:a16="http://schemas.microsoft.com/office/drawing/2014/main" id="{C795609F-02D8-47F0-87FD-1BA2CC7B4160}"/>
                </a:ext>
              </a:extLst>
            </p:cNvPr>
            <p:cNvSpPr txBox="1"/>
            <p:nvPr/>
          </p:nvSpPr>
          <p:spPr>
            <a:xfrm>
              <a:off x="2551705" y="4487163"/>
              <a:ext cx="18210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="" xmlns:a16="http://schemas.microsoft.com/office/drawing/2014/main" id="{8B4677CF-C462-46FF-92CF-36C213FA00B4}"/>
                </a:ext>
              </a:extLst>
            </p:cNvPr>
            <p:cNvSpPr txBox="1"/>
            <p:nvPr/>
          </p:nvSpPr>
          <p:spPr>
            <a:xfrm>
              <a:off x="2551705" y="4283314"/>
              <a:ext cx="18210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0" name="Group 28">
            <a:extLst>
              <a:ext uri="{FF2B5EF4-FFF2-40B4-BE49-F238E27FC236}">
                <a16:creationId xmlns="" xmlns:a16="http://schemas.microsoft.com/office/drawing/2014/main" id="{32FCD935-AE9E-48C7-A667-294BFD0E88F5}"/>
              </a:ext>
            </a:extLst>
          </p:cNvPr>
          <p:cNvGrpSpPr/>
          <p:nvPr/>
        </p:nvGrpSpPr>
        <p:grpSpPr>
          <a:xfrm>
            <a:off x="8178482" y="3175869"/>
            <a:ext cx="2478066" cy="850180"/>
            <a:chOff x="2551705" y="4283314"/>
            <a:chExt cx="1821094" cy="850180"/>
          </a:xfrm>
        </p:grpSpPr>
        <p:sp>
          <p:nvSpPr>
            <p:cNvPr id="71" name="TextBox 70">
              <a:extLst>
                <a:ext uri="{FF2B5EF4-FFF2-40B4-BE49-F238E27FC236}">
                  <a16:creationId xmlns="" xmlns:a16="http://schemas.microsoft.com/office/drawing/2014/main" id="{A8D33132-F6DD-43A7-8308-8D5BB971D3BF}"/>
                </a:ext>
              </a:extLst>
            </p:cNvPr>
            <p:cNvSpPr txBox="1"/>
            <p:nvPr/>
          </p:nvSpPr>
          <p:spPr>
            <a:xfrm>
              <a:off x="2551705" y="4487163"/>
              <a:ext cx="18210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="" xmlns:a16="http://schemas.microsoft.com/office/drawing/2014/main" id="{390DD4C6-3A48-41D3-9618-AC4BBD7194A7}"/>
                </a:ext>
              </a:extLst>
            </p:cNvPr>
            <p:cNvSpPr txBox="1"/>
            <p:nvPr/>
          </p:nvSpPr>
          <p:spPr>
            <a:xfrm>
              <a:off x="2551705" y="4283314"/>
              <a:ext cx="18210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3" name="Rounded Rectangle 51">
            <a:extLst>
              <a:ext uri="{FF2B5EF4-FFF2-40B4-BE49-F238E27FC236}">
                <a16:creationId xmlns="" xmlns:a16="http://schemas.microsoft.com/office/drawing/2014/main" id="{263EB11E-5F1E-44A6-9A87-9C1E23FC37EF}"/>
              </a:ext>
            </a:extLst>
          </p:cNvPr>
          <p:cNvSpPr/>
          <p:nvPr/>
        </p:nvSpPr>
        <p:spPr>
          <a:xfrm rot="16200000" flipH="1">
            <a:off x="9964447" y="2115858"/>
            <a:ext cx="565463" cy="532531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28194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6">
            <a:extLst>
              <a:ext uri="{FF2B5EF4-FFF2-40B4-BE49-F238E27FC236}">
                <a16:creationId xmlns="" xmlns:a16="http://schemas.microsoft.com/office/drawing/2014/main" id="{83A6028D-A79B-4C40-800E-061D3DD0DB32}"/>
              </a:ext>
            </a:extLst>
          </p:cNvPr>
          <p:cNvGrpSpPr/>
          <p:nvPr/>
        </p:nvGrpSpPr>
        <p:grpSpPr>
          <a:xfrm>
            <a:off x="8495139" y="3242582"/>
            <a:ext cx="2911650" cy="959038"/>
            <a:chOff x="6976472" y="3212976"/>
            <a:chExt cx="2175465" cy="959038"/>
          </a:xfrm>
        </p:grpSpPr>
        <p:sp>
          <p:nvSpPr>
            <p:cNvPr id="4" name="TextBox 3">
              <a:extLst>
                <a:ext uri="{FF2B5EF4-FFF2-40B4-BE49-F238E27FC236}">
                  <a16:creationId xmlns="" xmlns:a16="http://schemas.microsoft.com/office/drawing/2014/main" id="{EFBE3D65-FD93-4417-BE1B-066C3CE2C55E}"/>
                </a:ext>
              </a:extLst>
            </p:cNvPr>
            <p:cNvSpPr txBox="1"/>
            <p:nvPr/>
          </p:nvSpPr>
          <p:spPr>
            <a:xfrm>
              <a:off x="6976472" y="3212976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9EFCED55-BD28-4815-B315-9C1A68AF150C}"/>
                </a:ext>
              </a:extLst>
            </p:cNvPr>
            <p:cNvSpPr txBox="1"/>
            <p:nvPr/>
          </p:nvSpPr>
          <p:spPr>
            <a:xfrm>
              <a:off x="6976473" y="3525683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3">
            <a:extLst>
              <a:ext uri="{FF2B5EF4-FFF2-40B4-BE49-F238E27FC236}">
                <a16:creationId xmlns="" xmlns:a16="http://schemas.microsoft.com/office/drawing/2014/main" id="{31840369-9A14-43A2-BD55-91B4856D4EB8}"/>
              </a:ext>
            </a:extLst>
          </p:cNvPr>
          <p:cNvGrpSpPr/>
          <p:nvPr/>
        </p:nvGrpSpPr>
        <p:grpSpPr>
          <a:xfrm>
            <a:off x="785212" y="3242582"/>
            <a:ext cx="2911651" cy="959038"/>
            <a:chOff x="-2604" y="3201033"/>
            <a:chExt cx="2175465" cy="959038"/>
          </a:xfrm>
        </p:grpSpPr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C0F89833-C762-4462-8449-20E59F20000A}"/>
                </a:ext>
              </a:extLst>
            </p:cNvPr>
            <p:cNvSpPr txBox="1"/>
            <p:nvPr/>
          </p:nvSpPr>
          <p:spPr>
            <a:xfrm>
              <a:off x="-2604" y="3201033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DF5017D0-275F-4091-BA70-AE5ED38987E8}"/>
                </a:ext>
              </a:extLst>
            </p:cNvPr>
            <p:cNvSpPr txBox="1"/>
            <p:nvPr/>
          </p:nvSpPr>
          <p:spPr>
            <a:xfrm>
              <a:off x="-2603" y="351374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7">
            <a:extLst>
              <a:ext uri="{FF2B5EF4-FFF2-40B4-BE49-F238E27FC236}">
                <a16:creationId xmlns="" xmlns:a16="http://schemas.microsoft.com/office/drawing/2014/main" id="{BAB1974E-AB65-4802-A3BA-B6BF730C2D8F}"/>
              </a:ext>
            </a:extLst>
          </p:cNvPr>
          <p:cNvGrpSpPr/>
          <p:nvPr/>
        </p:nvGrpSpPr>
        <p:grpSpPr>
          <a:xfrm>
            <a:off x="7852983" y="1521096"/>
            <a:ext cx="2911650" cy="959036"/>
            <a:chOff x="6310076" y="1490145"/>
            <a:chExt cx="2175465" cy="959036"/>
          </a:xfrm>
        </p:grpSpPr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8F94A681-FC7E-46E2-BE67-1FD42938CF5A}"/>
                </a:ext>
              </a:extLst>
            </p:cNvPr>
            <p:cNvSpPr txBox="1"/>
            <p:nvPr/>
          </p:nvSpPr>
          <p:spPr>
            <a:xfrm>
              <a:off x="6310076" y="149014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152B7936-6B97-4B49-B186-40766FF8498E}"/>
                </a:ext>
              </a:extLst>
            </p:cNvPr>
            <p:cNvSpPr txBox="1"/>
            <p:nvPr/>
          </p:nvSpPr>
          <p:spPr>
            <a:xfrm>
              <a:off x="6310077" y="180285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5">
            <a:extLst>
              <a:ext uri="{FF2B5EF4-FFF2-40B4-BE49-F238E27FC236}">
                <a16:creationId xmlns="" xmlns:a16="http://schemas.microsoft.com/office/drawing/2014/main" id="{85C371BA-5B76-47BD-8001-3045309A2FDD}"/>
              </a:ext>
            </a:extLst>
          </p:cNvPr>
          <p:cNvGrpSpPr/>
          <p:nvPr/>
        </p:nvGrpSpPr>
        <p:grpSpPr>
          <a:xfrm>
            <a:off x="7852983" y="4911682"/>
            <a:ext cx="2911650" cy="959038"/>
            <a:chOff x="6369928" y="4901747"/>
            <a:chExt cx="2175465" cy="959038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E483C6FE-55F1-4924-AAB1-60ADFF709540}"/>
                </a:ext>
              </a:extLst>
            </p:cNvPr>
            <p:cNvSpPr txBox="1"/>
            <p:nvPr/>
          </p:nvSpPr>
          <p:spPr>
            <a:xfrm>
              <a:off x="6369928" y="4901747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C5F357F3-B616-4B06-9B2E-2BF45BAA203C}"/>
                </a:ext>
              </a:extLst>
            </p:cNvPr>
            <p:cNvSpPr txBox="1"/>
            <p:nvPr/>
          </p:nvSpPr>
          <p:spPr>
            <a:xfrm>
              <a:off x="6369929" y="5214454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2">
            <a:extLst>
              <a:ext uri="{FF2B5EF4-FFF2-40B4-BE49-F238E27FC236}">
                <a16:creationId xmlns="" xmlns:a16="http://schemas.microsoft.com/office/drawing/2014/main" id="{A62185D9-8BEA-4084-94CB-42277192DA43}"/>
              </a:ext>
            </a:extLst>
          </p:cNvPr>
          <p:cNvGrpSpPr/>
          <p:nvPr/>
        </p:nvGrpSpPr>
        <p:grpSpPr>
          <a:xfrm>
            <a:off x="1427368" y="1521096"/>
            <a:ext cx="2911651" cy="959036"/>
            <a:chOff x="680500" y="1484784"/>
            <a:chExt cx="2175465" cy="959036"/>
          </a:xfrm>
        </p:grpSpPr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6AFE8B9A-B05B-4422-8D1F-5C3DD3165D19}"/>
                </a:ext>
              </a:extLst>
            </p:cNvPr>
            <p:cNvSpPr txBox="1"/>
            <p:nvPr/>
          </p:nvSpPr>
          <p:spPr>
            <a:xfrm>
              <a:off x="680500" y="1484784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54733AF1-1892-423D-94D4-C2E620F30720}"/>
                </a:ext>
              </a:extLst>
            </p:cNvPr>
            <p:cNvSpPr txBox="1"/>
            <p:nvPr/>
          </p:nvSpPr>
          <p:spPr>
            <a:xfrm>
              <a:off x="680501" y="1797489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4">
            <a:extLst>
              <a:ext uri="{FF2B5EF4-FFF2-40B4-BE49-F238E27FC236}">
                <a16:creationId xmlns="" xmlns:a16="http://schemas.microsoft.com/office/drawing/2014/main" id="{A4CAAC03-DD59-425E-A63D-367E6604CA1C}"/>
              </a:ext>
            </a:extLst>
          </p:cNvPr>
          <p:cNvGrpSpPr/>
          <p:nvPr/>
        </p:nvGrpSpPr>
        <p:grpSpPr>
          <a:xfrm>
            <a:off x="1427368" y="4911682"/>
            <a:ext cx="2911651" cy="959038"/>
            <a:chOff x="740351" y="4896385"/>
            <a:chExt cx="2175465" cy="959038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FFA2D6E6-B1B8-45BF-A7A5-8515F399458A}"/>
                </a:ext>
              </a:extLst>
            </p:cNvPr>
            <p:cNvSpPr txBox="1"/>
            <p:nvPr/>
          </p:nvSpPr>
          <p:spPr>
            <a:xfrm>
              <a:off x="740351" y="489638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6E643372-7867-4B55-ABA9-4FAC7A12C50F}"/>
                </a:ext>
              </a:extLst>
            </p:cNvPr>
            <p:cNvSpPr txBox="1"/>
            <p:nvPr/>
          </p:nvSpPr>
          <p:spPr>
            <a:xfrm>
              <a:off x="740352" y="5209092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53">
            <a:extLst>
              <a:ext uri="{FF2B5EF4-FFF2-40B4-BE49-F238E27FC236}">
                <a16:creationId xmlns="" xmlns:a16="http://schemas.microsoft.com/office/drawing/2014/main" id="{93ADEC92-DA76-41CB-B839-7D1B347CAC80}"/>
              </a:ext>
            </a:extLst>
          </p:cNvPr>
          <p:cNvGrpSpPr/>
          <p:nvPr/>
        </p:nvGrpSpPr>
        <p:grpSpPr>
          <a:xfrm>
            <a:off x="5165772" y="2772528"/>
            <a:ext cx="1875099" cy="1875099"/>
            <a:chOff x="3707904" y="2032012"/>
            <a:chExt cx="1766054" cy="1766054"/>
          </a:xfrm>
        </p:grpSpPr>
        <p:grpSp>
          <p:nvGrpSpPr>
            <p:cNvPr id="22" name="Group 60">
              <a:extLst>
                <a:ext uri="{FF2B5EF4-FFF2-40B4-BE49-F238E27FC236}">
                  <a16:creationId xmlns="" xmlns:a16="http://schemas.microsoft.com/office/drawing/2014/main" id="{7C08D497-9EC1-4C7C-9284-E2B950986E2F}"/>
                </a:ext>
              </a:extLst>
            </p:cNvPr>
            <p:cNvGrpSpPr/>
            <p:nvPr/>
          </p:nvGrpSpPr>
          <p:grpSpPr>
            <a:xfrm>
              <a:off x="3707904" y="2032012"/>
              <a:ext cx="1766054" cy="1766054"/>
              <a:chOff x="3541638" y="2032012"/>
              <a:chExt cx="1800200" cy="1800200"/>
            </a:xfrm>
          </p:grpSpPr>
          <p:sp>
            <p:nvSpPr>
              <p:cNvPr id="24" name="Flowchart: Decision 62">
                <a:extLst>
                  <a:ext uri="{FF2B5EF4-FFF2-40B4-BE49-F238E27FC236}">
                    <a16:creationId xmlns="" xmlns:a16="http://schemas.microsoft.com/office/drawing/2014/main" id="{B7A4C2C8-6B4E-44CA-BCB5-3056D2DD9717}"/>
                  </a:ext>
                </a:extLst>
              </p:cNvPr>
              <p:cNvSpPr/>
              <p:nvPr/>
            </p:nvSpPr>
            <p:spPr>
              <a:xfrm rot="7648837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Flowchart: Decision 63">
                <a:extLst>
                  <a:ext uri="{FF2B5EF4-FFF2-40B4-BE49-F238E27FC236}">
                    <a16:creationId xmlns="" xmlns:a16="http://schemas.microsoft.com/office/drawing/2014/main" id="{6D1A0979-CA67-45F8-86FD-1A5515FB9DA0}"/>
                  </a:ext>
                </a:extLst>
              </p:cNvPr>
              <p:cNvSpPr/>
              <p:nvPr/>
            </p:nvSpPr>
            <p:spPr>
              <a:xfrm rot="10800000">
                <a:off x="3541638" y="2716248"/>
                <a:ext cx="1800200" cy="431725"/>
              </a:xfrm>
              <a:prstGeom prst="flowChartDecisi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Flowchart: Decision 64">
                <a:extLst>
                  <a:ext uri="{FF2B5EF4-FFF2-40B4-BE49-F238E27FC236}">
                    <a16:creationId xmlns="" xmlns:a16="http://schemas.microsoft.com/office/drawing/2014/main" id="{B5FE2BFF-3A12-4168-B7BE-1623099A9676}"/>
                  </a:ext>
                </a:extLst>
              </p:cNvPr>
              <p:cNvSpPr/>
              <p:nvPr/>
            </p:nvSpPr>
            <p:spPr>
              <a:xfrm rot="14149742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3" name="Oval 61">
              <a:extLst>
                <a:ext uri="{FF2B5EF4-FFF2-40B4-BE49-F238E27FC236}">
                  <a16:creationId xmlns="" xmlns:a16="http://schemas.microsoft.com/office/drawing/2014/main" id="{5A98AA33-E291-42EF-A113-711FE9C96A12}"/>
                </a:ext>
              </a:extLst>
            </p:cNvPr>
            <p:cNvSpPr/>
            <p:nvPr/>
          </p:nvSpPr>
          <p:spPr>
            <a:xfrm>
              <a:off x="3978863" y="2302971"/>
              <a:ext cx="1224136" cy="1224136"/>
            </a:xfrm>
            <a:prstGeom prst="ellipse">
              <a:avLst/>
            </a:prstGeom>
            <a:solidFill>
              <a:schemeClr val="bg1"/>
            </a:solidFill>
            <a:ln w="1143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" name="Oval 54">
            <a:extLst>
              <a:ext uri="{FF2B5EF4-FFF2-40B4-BE49-F238E27FC236}">
                <a16:creationId xmlns="" xmlns:a16="http://schemas.microsoft.com/office/drawing/2014/main" id="{F909E8DC-AC3D-4872-A1AC-87D5F8F4FC36}"/>
              </a:ext>
            </a:extLst>
          </p:cNvPr>
          <p:cNvSpPr/>
          <p:nvPr/>
        </p:nvSpPr>
        <p:spPr>
          <a:xfrm>
            <a:off x="6478957" y="1824600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Oval 55">
            <a:extLst>
              <a:ext uri="{FF2B5EF4-FFF2-40B4-BE49-F238E27FC236}">
                <a16:creationId xmlns="" xmlns:a16="http://schemas.microsoft.com/office/drawing/2014/main" id="{9F735CCE-0E3F-4F20-B8A8-6BB86BB06C6C}"/>
              </a:ext>
            </a:extLst>
          </p:cNvPr>
          <p:cNvSpPr/>
          <p:nvPr/>
        </p:nvSpPr>
        <p:spPr>
          <a:xfrm>
            <a:off x="7278577" y="3176503"/>
            <a:ext cx="1075283" cy="1075283"/>
          </a:xfrm>
          <a:prstGeom prst="ellipse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Oval 56">
            <a:extLst>
              <a:ext uri="{FF2B5EF4-FFF2-40B4-BE49-F238E27FC236}">
                <a16:creationId xmlns="" xmlns:a16="http://schemas.microsoft.com/office/drawing/2014/main" id="{97454F2F-D1EF-41F5-B1B1-4BF1BACC087D}"/>
              </a:ext>
            </a:extLst>
          </p:cNvPr>
          <p:cNvSpPr/>
          <p:nvPr/>
        </p:nvSpPr>
        <p:spPr>
          <a:xfrm>
            <a:off x="6478957" y="4530101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" name="Oval 57">
            <a:extLst>
              <a:ext uri="{FF2B5EF4-FFF2-40B4-BE49-F238E27FC236}">
                <a16:creationId xmlns="" xmlns:a16="http://schemas.microsoft.com/office/drawing/2014/main" id="{177ABF55-ACDA-460E-97C4-20C0A5DE5DEC}"/>
              </a:ext>
            </a:extLst>
          </p:cNvPr>
          <p:cNvSpPr/>
          <p:nvPr/>
        </p:nvSpPr>
        <p:spPr>
          <a:xfrm>
            <a:off x="4630593" y="4530101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" name="Oval 58">
            <a:extLst>
              <a:ext uri="{FF2B5EF4-FFF2-40B4-BE49-F238E27FC236}">
                <a16:creationId xmlns="" xmlns:a16="http://schemas.microsoft.com/office/drawing/2014/main" id="{49BEF39E-6084-4588-A1AE-A031384D7DC3}"/>
              </a:ext>
            </a:extLst>
          </p:cNvPr>
          <p:cNvSpPr/>
          <p:nvPr/>
        </p:nvSpPr>
        <p:spPr>
          <a:xfrm>
            <a:off x="3838140" y="3176503"/>
            <a:ext cx="1075283" cy="1075283"/>
          </a:xfrm>
          <a:prstGeom prst="ellipse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" name="Oval 59">
            <a:extLst>
              <a:ext uri="{FF2B5EF4-FFF2-40B4-BE49-F238E27FC236}">
                <a16:creationId xmlns="" xmlns:a16="http://schemas.microsoft.com/office/drawing/2014/main" id="{D67C5E10-361F-4D45-92B7-8997556B384C}"/>
              </a:ext>
            </a:extLst>
          </p:cNvPr>
          <p:cNvSpPr/>
          <p:nvPr/>
        </p:nvSpPr>
        <p:spPr>
          <a:xfrm>
            <a:off x="4630593" y="1824600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Rectangle 130">
            <a:extLst>
              <a:ext uri="{FF2B5EF4-FFF2-40B4-BE49-F238E27FC236}">
                <a16:creationId xmlns="" xmlns:a16="http://schemas.microsoft.com/office/drawing/2014/main" id="{0F6A9048-7843-4B57-94CE-EC21AB3336E6}"/>
              </a:ext>
            </a:extLst>
          </p:cNvPr>
          <p:cNvSpPr/>
          <p:nvPr/>
        </p:nvSpPr>
        <p:spPr>
          <a:xfrm>
            <a:off x="4161904" y="3504714"/>
            <a:ext cx="402577" cy="404405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4" name="Rectangle 9">
            <a:extLst>
              <a:ext uri="{FF2B5EF4-FFF2-40B4-BE49-F238E27FC236}">
                <a16:creationId xmlns="" xmlns:a16="http://schemas.microsoft.com/office/drawing/2014/main" id="{3B443AF3-9C01-4228-B2EC-B01D2912AA10}"/>
              </a:ext>
            </a:extLst>
          </p:cNvPr>
          <p:cNvSpPr/>
          <p:nvPr/>
        </p:nvSpPr>
        <p:spPr>
          <a:xfrm>
            <a:off x="5815357" y="3426649"/>
            <a:ext cx="575925" cy="574989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Freeform 18">
            <a:extLst>
              <a:ext uri="{FF2B5EF4-FFF2-40B4-BE49-F238E27FC236}">
                <a16:creationId xmlns="" xmlns:a16="http://schemas.microsoft.com/office/drawing/2014/main" id="{997D2391-27DE-4247-A480-09F435199B27}"/>
              </a:ext>
            </a:extLst>
          </p:cNvPr>
          <p:cNvSpPr/>
          <p:nvPr/>
        </p:nvSpPr>
        <p:spPr>
          <a:xfrm>
            <a:off x="4921336" y="4822031"/>
            <a:ext cx="488868" cy="39455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ounded Rectangle 7">
            <a:extLst>
              <a:ext uri="{FF2B5EF4-FFF2-40B4-BE49-F238E27FC236}">
                <a16:creationId xmlns="" xmlns:a16="http://schemas.microsoft.com/office/drawing/2014/main" id="{B26BC16D-D6BC-4EF8-94CF-200DA36B3D23}"/>
              </a:ext>
            </a:extLst>
          </p:cNvPr>
          <p:cNvSpPr/>
          <p:nvPr/>
        </p:nvSpPr>
        <p:spPr>
          <a:xfrm>
            <a:off x="6868647" y="2132529"/>
            <a:ext cx="402790" cy="3476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Block Arc 10">
            <a:extLst>
              <a:ext uri="{FF2B5EF4-FFF2-40B4-BE49-F238E27FC236}">
                <a16:creationId xmlns="" xmlns:a16="http://schemas.microsoft.com/office/drawing/2014/main" id="{1413315B-5C10-490F-AB75-E078E06D7C1B}"/>
              </a:ext>
            </a:extLst>
          </p:cNvPr>
          <p:cNvSpPr/>
          <p:nvPr/>
        </p:nvSpPr>
        <p:spPr>
          <a:xfrm>
            <a:off x="7576048" y="3563373"/>
            <a:ext cx="493524" cy="33428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Round Same Side Corner Rectangle 36">
            <a:extLst>
              <a:ext uri="{FF2B5EF4-FFF2-40B4-BE49-F238E27FC236}">
                <a16:creationId xmlns="" xmlns:a16="http://schemas.microsoft.com/office/drawing/2014/main" id="{FEDAB3EB-8635-4A8F-9D45-12E63F8EF306}"/>
              </a:ext>
            </a:extLst>
          </p:cNvPr>
          <p:cNvSpPr>
            <a:spLocks noChangeAspect="1"/>
          </p:cNvSpPr>
          <p:nvPr/>
        </p:nvSpPr>
        <p:spPr>
          <a:xfrm>
            <a:off x="6808171" y="4882133"/>
            <a:ext cx="452912" cy="35808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ounded Rectangle 5">
            <a:extLst>
              <a:ext uri="{FF2B5EF4-FFF2-40B4-BE49-F238E27FC236}">
                <a16:creationId xmlns="" xmlns:a16="http://schemas.microsoft.com/office/drawing/2014/main" id="{D341441B-8736-4708-BE6B-8D954AF70C04}"/>
              </a:ext>
            </a:extLst>
          </p:cNvPr>
          <p:cNvSpPr/>
          <p:nvPr/>
        </p:nvSpPr>
        <p:spPr>
          <a:xfrm flipH="1">
            <a:off x="4949726" y="2195405"/>
            <a:ext cx="440978" cy="36378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819459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idx="14"/>
          </p:nvPr>
        </p:nvSpPr>
        <p:spPr/>
      </p:sp>
      <p:pic>
        <p:nvPicPr>
          <p:cNvPr id="6" name="Picture 2" descr="D:\Fullppt\005-PNG이미지\핸드폰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534124" y="2046661"/>
            <a:ext cx="4219418" cy="511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24000" y="368762"/>
            <a:ext cx="5580112" cy="13320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 Placeholder 13">
            <a:extLst>
              <a:ext uri="{FF2B5EF4-FFF2-40B4-BE49-F238E27FC236}">
                <a16:creationId xmlns="" xmlns:a16="http://schemas.microsoft.com/office/drawing/2014/main" id="{9DFC71CA-314E-4A08-8939-BAA831630A0A}"/>
              </a:ext>
            </a:extLst>
          </p:cNvPr>
          <p:cNvSpPr txBox="1">
            <a:spLocks/>
          </p:cNvSpPr>
          <p:nvPr/>
        </p:nvSpPr>
        <p:spPr>
          <a:xfrm>
            <a:off x="588642" y="406862"/>
            <a:ext cx="4283967" cy="133204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pPr marL="0" indent="0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Presentation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F325C29F-8504-4637-AD44-E7420B978190}"/>
              </a:ext>
            </a:extLst>
          </p:cNvPr>
          <p:cNvSpPr txBox="1"/>
          <p:nvPr/>
        </p:nvSpPr>
        <p:spPr>
          <a:xfrm>
            <a:off x="648519" y="2634917"/>
            <a:ext cx="4047306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9BFDBBD7-DD1F-4BCC-95CB-F3239372F8D2}"/>
              </a:ext>
            </a:extLst>
          </p:cNvPr>
          <p:cNvSpPr txBox="1"/>
          <p:nvPr/>
        </p:nvSpPr>
        <p:spPr>
          <a:xfrm>
            <a:off x="648519" y="1899734"/>
            <a:ext cx="40473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5"/>
          </p:nvPr>
        </p:nvSpPr>
        <p:spPr>
          <a:xfrm>
            <a:off x="5292485" y="3263912"/>
            <a:ext cx="3754363" cy="2395314"/>
          </a:xfrm>
        </p:spPr>
      </p:sp>
    </p:spTree>
    <p:extLst>
      <p:ext uri="{BB962C8B-B14F-4D97-AF65-F5344CB8AC3E}">
        <p14:creationId xmlns:p14="http://schemas.microsoft.com/office/powerpoint/2010/main" val="376842440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pic>
        <p:nvPicPr>
          <p:cNvPr id="14" name="그림 개체 틀 13">
            <a:extLst>
              <a:ext uri="{FF2B5EF4-FFF2-40B4-BE49-F238E27FC236}">
                <a16:creationId xmlns="" xmlns:a16="http://schemas.microsoft.com/office/drawing/2014/main" id="{C0761D34-1427-4B7D-980C-59EB7B0CBB8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3" t="3313" r="14881" b="42806"/>
          <a:stretch/>
        </p:blipFill>
        <p:spPr>
          <a:xfrm>
            <a:off x="8651053" y="1992540"/>
            <a:ext cx="2124560" cy="2035473"/>
          </a:xfrm>
        </p:spPr>
      </p:pic>
      <p:graphicFrame>
        <p:nvGraphicFramePr>
          <p:cNvPr id="4" name="Chart 1">
            <a:extLst>
              <a:ext uri="{FF2B5EF4-FFF2-40B4-BE49-F238E27FC236}">
                <a16:creationId xmlns="" xmlns:a16="http://schemas.microsoft.com/office/drawing/2014/main" id="{34C7FC97-8961-4429-A1BA-285D4D3903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05868"/>
              </p:ext>
            </p:extLst>
          </p:nvPr>
        </p:nvGraphicFramePr>
        <p:xfrm>
          <a:off x="886706" y="2244460"/>
          <a:ext cx="6076451" cy="2068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Rectangle 15">
            <a:extLst>
              <a:ext uri="{FF2B5EF4-FFF2-40B4-BE49-F238E27FC236}">
                <a16:creationId xmlns="" xmlns:a16="http://schemas.microsoft.com/office/drawing/2014/main" id="{8AE4E004-946D-435E-AB03-18ECAEDC5A7C}"/>
              </a:ext>
            </a:extLst>
          </p:cNvPr>
          <p:cNvSpPr/>
          <p:nvPr/>
        </p:nvSpPr>
        <p:spPr>
          <a:xfrm>
            <a:off x="890834" y="4953400"/>
            <a:ext cx="7672872" cy="1200329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Rectangle 16">
            <a:extLst>
              <a:ext uri="{FF2B5EF4-FFF2-40B4-BE49-F238E27FC236}">
                <a16:creationId xmlns="" xmlns:a16="http://schemas.microsoft.com/office/drawing/2014/main" id="{6477BA12-B875-448C-8BA2-777D224E4089}"/>
              </a:ext>
            </a:extLst>
          </p:cNvPr>
          <p:cNvSpPr/>
          <p:nvPr/>
        </p:nvSpPr>
        <p:spPr>
          <a:xfrm>
            <a:off x="890834" y="1778542"/>
            <a:ext cx="30217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Skills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Rectangle 18">
            <a:extLst>
              <a:ext uri="{FF2B5EF4-FFF2-40B4-BE49-F238E27FC236}">
                <a16:creationId xmlns="" xmlns:a16="http://schemas.microsoft.com/office/drawing/2014/main" id="{A47FCD7D-5ECD-4B8A-A233-A957835BB9BF}"/>
              </a:ext>
            </a:extLst>
          </p:cNvPr>
          <p:cNvSpPr/>
          <p:nvPr/>
        </p:nvSpPr>
        <p:spPr>
          <a:xfrm>
            <a:off x="6118609" y="2428137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70%</a:t>
            </a:r>
          </a:p>
        </p:txBody>
      </p:sp>
      <p:sp>
        <p:nvSpPr>
          <p:cNvPr id="8" name="Rectangle 35">
            <a:extLst>
              <a:ext uri="{FF2B5EF4-FFF2-40B4-BE49-F238E27FC236}">
                <a16:creationId xmlns="" xmlns:a16="http://schemas.microsoft.com/office/drawing/2014/main" id="{7FFE29CB-77FF-448C-ABC6-2FDA6E401C45}"/>
              </a:ext>
            </a:extLst>
          </p:cNvPr>
          <p:cNvSpPr/>
          <p:nvPr/>
        </p:nvSpPr>
        <p:spPr>
          <a:xfrm>
            <a:off x="6119857" y="2870840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80%</a:t>
            </a:r>
          </a:p>
        </p:txBody>
      </p:sp>
      <p:sp>
        <p:nvSpPr>
          <p:cNvPr id="9" name="Rectangle 36">
            <a:extLst>
              <a:ext uri="{FF2B5EF4-FFF2-40B4-BE49-F238E27FC236}">
                <a16:creationId xmlns="" xmlns:a16="http://schemas.microsoft.com/office/drawing/2014/main" id="{1B698016-5A26-49AB-905D-93CEFB410300}"/>
              </a:ext>
            </a:extLst>
          </p:cNvPr>
          <p:cNvSpPr/>
          <p:nvPr/>
        </p:nvSpPr>
        <p:spPr>
          <a:xfrm>
            <a:off x="6121105" y="3313543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60%</a:t>
            </a:r>
          </a:p>
        </p:txBody>
      </p:sp>
      <p:sp>
        <p:nvSpPr>
          <p:cNvPr id="10" name="Rectangle 37">
            <a:extLst>
              <a:ext uri="{FF2B5EF4-FFF2-40B4-BE49-F238E27FC236}">
                <a16:creationId xmlns="" xmlns:a16="http://schemas.microsoft.com/office/drawing/2014/main" id="{F727B6EB-43A2-4CEF-864E-36BF0EA54C65}"/>
              </a:ext>
            </a:extLst>
          </p:cNvPr>
          <p:cNvSpPr/>
          <p:nvPr/>
        </p:nvSpPr>
        <p:spPr>
          <a:xfrm>
            <a:off x="6122353" y="3756246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90%</a:t>
            </a:r>
          </a:p>
        </p:txBody>
      </p:sp>
      <p:sp>
        <p:nvSpPr>
          <p:cNvPr id="11" name="Rectangle 38">
            <a:extLst>
              <a:ext uri="{FF2B5EF4-FFF2-40B4-BE49-F238E27FC236}">
                <a16:creationId xmlns="" xmlns:a16="http://schemas.microsoft.com/office/drawing/2014/main" id="{1174170A-F673-4899-A4D8-C42A628C41B9}"/>
              </a:ext>
            </a:extLst>
          </p:cNvPr>
          <p:cNvSpPr/>
          <p:nvPr/>
        </p:nvSpPr>
        <p:spPr>
          <a:xfrm>
            <a:off x="890834" y="4521351"/>
            <a:ext cx="30217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Experience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38">
            <a:extLst>
              <a:ext uri="{FF2B5EF4-FFF2-40B4-BE49-F238E27FC236}">
                <a16:creationId xmlns="" xmlns:a16="http://schemas.microsoft.com/office/drawing/2014/main" id="{2D94CC4D-5D93-456A-BF48-D86D4D5F076C}"/>
              </a:ext>
            </a:extLst>
          </p:cNvPr>
          <p:cNvSpPr/>
          <p:nvPr/>
        </p:nvSpPr>
        <p:spPr>
          <a:xfrm>
            <a:off x="8715464" y="4152019"/>
            <a:ext cx="199573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MIKKK STONE</a:t>
            </a:r>
          </a:p>
        </p:txBody>
      </p:sp>
    </p:spTree>
    <p:extLst>
      <p:ext uri="{BB962C8B-B14F-4D97-AF65-F5344CB8AC3E}">
        <p14:creationId xmlns:p14="http://schemas.microsoft.com/office/powerpoint/2010/main" val="269634456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1547" y="242508"/>
            <a:ext cx="302655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Column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F934530A-9DA6-4157-A918-D1A462B19FED}"/>
              </a:ext>
            </a:extLst>
          </p:cNvPr>
          <p:cNvSpPr txBox="1"/>
          <p:nvPr/>
        </p:nvSpPr>
        <p:spPr>
          <a:xfrm>
            <a:off x="5674764" y="1443738"/>
            <a:ext cx="5872801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Rectangle 7">
            <a:extLst>
              <a:ext uri="{FF2B5EF4-FFF2-40B4-BE49-F238E27FC236}">
                <a16:creationId xmlns="" xmlns:a16="http://schemas.microsoft.com/office/drawing/2014/main" id="{EDDA7709-5B8A-49CC-B6CC-D33E7362AEB1}"/>
              </a:ext>
            </a:extLst>
          </p:cNvPr>
          <p:cNvSpPr/>
          <p:nvPr/>
        </p:nvSpPr>
        <p:spPr>
          <a:xfrm>
            <a:off x="5785934" y="1073302"/>
            <a:ext cx="79072" cy="3176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FA3BFAF7-19A5-4947-BF44-A2492274DBFE}"/>
              </a:ext>
            </a:extLst>
          </p:cNvPr>
          <p:cNvSpPr txBox="1"/>
          <p:nvPr/>
        </p:nvSpPr>
        <p:spPr>
          <a:xfrm>
            <a:off x="5890005" y="1041298"/>
            <a:ext cx="202120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Title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80343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1547" y="242508"/>
            <a:ext cx="302655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Columns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9FD9C2B6-7E37-44B1-9332-5C951C0852D9}"/>
              </a:ext>
            </a:extLst>
          </p:cNvPr>
          <p:cNvSpPr txBox="1"/>
          <p:nvPr/>
        </p:nvSpPr>
        <p:spPr>
          <a:xfrm>
            <a:off x="5674765" y="1443738"/>
            <a:ext cx="2502460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2CCB62D1-DD68-411A-B2FC-BEE1F30ADEFA}"/>
              </a:ext>
            </a:extLst>
          </p:cNvPr>
          <p:cNvSpPr txBox="1"/>
          <p:nvPr/>
        </p:nvSpPr>
        <p:spPr>
          <a:xfrm>
            <a:off x="9018978" y="1443738"/>
            <a:ext cx="2502460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="" xmlns:a16="http://schemas.microsoft.com/office/drawing/2014/main" id="{355FF417-E713-4156-95A0-CA2D0EA2D7F7}"/>
              </a:ext>
            </a:extLst>
          </p:cNvPr>
          <p:cNvSpPr/>
          <p:nvPr/>
        </p:nvSpPr>
        <p:spPr>
          <a:xfrm>
            <a:off x="5785934" y="1073302"/>
            <a:ext cx="79072" cy="3176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CC2CBF7E-18F7-46AE-BBAD-48011C66D56C}"/>
              </a:ext>
            </a:extLst>
          </p:cNvPr>
          <p:cNvSpPr txBox="1"/>
          <p:nvPr/>
        </p:nvSpPr>
        <p:spPr>
          <a:xfrm>
            <a:off x="5890005" y="1041298"/>
            <a:ext cx="202120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Title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Rectangle 9">
            <a:extLst>
              <a:ext uri="{FF2B5EF4-FFF2-40B4-BE49-F238E27FC236}">
                <a16:creationId xmlns="" xmlns:a16="http://schemas.microsoft.com/office/drawing/2014/main" id="{D90C32CE-2D3C-461F-B25B-AE5484BF9F77}"/>
              </a:ext>
            </a:extLst>
          </p:cNvPr>
          <p:cNvSpPr/>
          <p:nvPr/>
        </p:nvSpPr>
        <p:spPr>
          <a:xfrm>
            <a:off x="9125955" y="1085377"/>
            <a:ext cx="79072" cy="3176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A0D66A53-8042-424C-BC70-BF1C10164198}"/>
              </a:ext>
            </a:extLst>
          </p:cNvPr>
          <p:cNvSpPr txBox="1"/>
          <p:nvPr/>
        </p:nvSpPr>
        <p:spPr>
          <a:xfrm>
            <a:off x="9230026" y="1053373"/>
            <a:ext cx="202120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Title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60865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/>
              <a:t>Thank you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/>
              <a:t>Insert your subtitle here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lumMod val="50000"/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PNG IMAGES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1596" y="1103885"/>
            <a:ext cx="1317279" cy="278424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8827" y="4948254"/>
            <a:ext cx="1674509" cy="130012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6252" y="1499484"/>
            <a:ext cx="1409038" cy="22531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527" y="4787183"/>
            <a:ext cx="2505773" cy="146119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2238" y="1240573"/>
            <a:ext cx="469047" cy="251201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656" y="1109662"/>
            <a:ext cx="959780" cy="274320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45032" y="2084210"/>
            <a:ext cx="789606" cy="119802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4361" y="5316965"/>
            <a:ext cx="1776613" cy="1157181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2320" y="5356671"/>
            <a:ext cx="1354582" cy="89171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630" y="5417933"/>
            <a:ext cx="1749385" cy="76918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205" y="1360864"/>
            <a:ext cx="1842822" cy="2491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PNG IMAGES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43729" y="2552491"/>
            <a:ext cx="846097" cy="128373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8267" y="5272901"/>
            <a:ext cx="1903717" cy="123996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25166" y="5214547"/>
            <a:ext cx="1935082" cy="1273848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2275" y="5540990"/>
            <a:ext cx="2154717" cy="94740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0988" y="1337004"/>
            <a:ext cx="1372008" cy="289992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8996" y="5293230"/>
            <a:ext cx="1544664" cy="119931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2366" y="1579821"/>
            <a:ext cx="1509845" cy="2414293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730" y="4726210"/>
            <a:ext cx="3026984" cy="176513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910" y="1353475"/>
            <a:ext cx="512051" cy="27423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635" y="1125501"/>
            <a:ext cx="1028445" cy="2939457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9020" y="1798008"/>
            <a:ext cx="1676400" cy="2266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169443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lumMod val="50000"/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PNG IMAGES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1810570"/>
            <a:ext cx="4267060" cy="366207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3492" y="3429000"/>
            <a:ext cx="4029075" cy="166687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76860">
            <a:off x="9530662" y="1635787"/>
            <a:ext cx="1970609" cy="206914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74864">
            <a:off x="9603042" y="3981958"/>
            <a:ext cx="1978881" cy="2077825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029" y="4492338"/>
            <a:ext cx="3919538" cy="1621558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029" y="1309132"/>
            <a:ext cx="2943367" cy="2943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046561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="" xmlns:a16="http://schemas.microsoft.com/office/drawing/2014/main" id="{D8605276-D50B-4887-A22E-4EAAABFB75C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Fully Editable Shape </a:t>
            </a:r>
          </a:p>
        </p:txBody>
      </p:sp>
      <p:grpSp>
        <p:nvGrpSpPr>
          <p:cNvPr id="45" name="그룹 44">
            <a:extLst>
              <a:ext uri="{FF2B5EF4-FFF2-40B4-BE49-F238E27FC236}">
                <a16:creationId xmlns="" xmlns:a16="http://schemas.microsoft.com/office/drawing/2014/main" id="{C4F96D9E-6E97-4AC6-A77C-38C7502253C8}"/>
              </a:ext>
            </a:extLst>
          </p:cNvPr>
          <p:cNvGrpSpPr/>
          <p:nvPr/>
        </p:nvGrpSpPr>
        <p:grpSpPr>
          <a:xfrm>
            <a:off x="0" y="2515424"/>
            <a:ext cx="3582245" cy="4342576"/>
            <a:chOff x="-3827" y="360053"/>
            <a:chExt cx="5167536" cy="6264344"/>
          </a:xfrm>
        </p:grpSpPr>
        <p:grpSp>
          <p:nvGrpSpPr>
            <p:cNvPr id="4" name="Group 58">
              <a:extLst>
                <a:ext uri="{FF2B5EF4-FFF2-40B4-BE49-F238E27FC236}">
                  <a16:creationId xmlns="" xmlns:a16="http://schemas.microsoft.com/office/drawing/2014/main" id="{8303C8FD-7B3D-4B91-9E5B-F7D32D706B54}"/>
                </a:ext>
              </a:extLst>
            </p:cNvPr>
            <p:cNvGrpSpPr/>
            <p:nvPr/>
          </p:nvGrpSpPr>
          <p:grpSpPr>
            <a:xfrm rot="2964982">
              <a:off x="4575106" y="1361707"/>
              <a:ext cx="702488" cy="474719"/>
              <a:chOff x="6689507" y="2040656"/>
              <a:chExt cx="720081" cy="442512"/>
            </a:xfrm>
          </p:grpSpPr>
          <p:sp>
            <p:nvSpPr>
              <p:cNvPr id="5" name="Rounded Rectangle 56">
                <a:extLst>
                  <a:ext uri="{FF2B5EF4-FFF2-40B4-BE49-F238E27FC236}">
                    <a16:creationId xmlns="" xmlns:a16="http://schemas.microsoft.com/office/drawing/2014/main" id="{0B95AF95-EE76-4B9A-8A80-10E08C84E5CD}"/>
                  </a:ext>
                </a:extLst>
              </p:cNvPr>
              <p:cNvSpPr/>
              <p:nvPr/>
            </p:nvSpPr>
            <p:spPr>
              <a:xfrm>
                <a:off x="6689508" y="2040656"/>
                <a:ext cx="720080" cy="442512"/>
              </a:xfrm>
              <a:prstGeom prst="round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" name="Rectangle 57">
                <a:extLst>
                  <a:ext uri="{FF2B5EF4-FFF2-40B4-BE49-F238E27FC236}">
                    <a16:creationId xmlns="" xmlns:a16="http://schemas.microsoft.com/office/drawing/2014/main" id="{E948CBB8-1F52-4B24-A44D-D001AAF21580}"/>
                  </a:ext>
                </a:extLst>
              </p:cNvPr>
              <p:cNvSpPr/>
              <p:nvPr/>
            </p:nvSpPr>
            <p:spPr>
              <a:xfrm>
                <a:off x="6689507" y="2285765"/>
                <a:ext cx="720000" cy="108000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7" name="Freeform 51">
              <a:extLst>
                <a:ext uri="{FF2B5EF4-FFF2-40B4-BE49-F238E27FC236}">
                  <a16:creationId xmlns="" xmlns:a16="http://schemas.microsoft.com/office/drawing/2014/main" id="{2603D198-2F92-4D91-A30D-7A3734236433}"/>
                </a:ext>
              </a:extLst>
            </p:cNvPr>
            <p:cNvSpPr/>
            <p:nvPr/>
          </p:nvSpPr>
          <p:spPr>
            <a:xfrm>
              <a:off x="470442" y="496958"/>
              <a:ext cx="4555215" cy="2809349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73665 w 3964529"/>
                <a:gd name="connsiteY0" fmla="*/ 694524 h 2472430"/>
                <a:gd name="connsiteX1" fmla="*/ 3423373 w 3964529"/>
                <a:gd name="connsiteY1" fmla="*/ 814858 h 2472430"/>
                <a:gd name="connsiteX2" fmla="*/ 3231709 w 3964529"/>
                <a:gd name="connsiteY2" fmla="*/ 859168 h 2472430"/>
                <a:gd name="connsiteX3" fmla="*/ 3471884 w 3964529"/>
                <a:gd name="connsiteY3" fmla="*/ 850917 h 2472430"/>
                <a:gd name="connsiteX4" fmla="*/ 3756802 w 3964529"/>
                <a:gd name="connsiteY4" fmla="*/ 720090 h 2472430"/>
                <a:gd name="connsiteX5" fmla="*/ 3964529 w 3964529"/>
                <a:gd name="connsiteY5" fmla="*/ 751520 h 2472430"/>
                <a:gd name="connsiteX6" fmla="*/ 3860224 w 3964529"/>
                <a:gd name="connsiteY6" fmla="*/ 792723 h 2472430"/>
                <a:gd name="connsiteX7" fmla="*/ 3907594 w 3964529"/>
                <a:gd name="connsiteY7" fmla="*/ 861410 h 2472430"/>
                <a:gd name="connsiteX8" fmla="*/ 3395897 w 3964529"/>
                <a:gd name="connsiteY8" fmla="*/ 1053731 h 2472430"/>
                <a:gd name="connsiteX9" fmla="*/ 3267901 w 3964529"/>
                <a:gd name="connsiteY9" fmla="*/ 1129589 h 2472430"/>
                <a:gd name="connsiteX10" fmla="*/ 2848447 w 3964529"/>
                <a:gd name="connsiteY10" fmla="*/ 1162430 h 2472430"/>
                <a:gd name="connsiteX11" fmla="*/ 762619 w 3964529"/>
                <a:gd name="connsiteY11" fmla="*/ 2471571 h 2472430"/>
                <a:gd name="connsiteX12" fmla="*/ 54954 w 3964529"/>
                <a:gd name="connsiteY12" fmla="*/ 944920 h 2472430"/>
                <a:gd name="connsiteX13" fmla="*/ 21024 w 3964529"/>
                <a:gd name="connsiteY13" fmla="*/ 242 h 2472430"/>
                <a:gd name="connsiteX14" fmla="*/ 778522 w 3964529"/>
                <a:gd name="connsiteY14" fmla="*/ 1103947 h 2472430"/>
                <a:gd name="connsiteX15" fmla="*/ 961403 w 3964529"/>
                <a:gd name="connsiteY15" fmla="*/ 1803662 h 2472430"/>
                <a:gd name="connsiteX16" fmla="*/ 2656118 w 3964529"/>
                <a:gd name="connsiteY16" fmla="*/ 902437 h 2472430"/>
                <a:gd name="connsiteX17" fmla="*/ 3162840 w 3964529"/>
                <a:gd name="connsiteY17" fmla="*/ 737302 h 2472430"/>
                <a:gd name="connsiteX18" fmla="*/ 3473665 w 3964529"/>
                <a:gd name="connsiteY18" fmla="*/ 694524 h 2472430"/>
                <a:gd name="connsiteX0" fmla="*/ 3473665 w 3964529"/>
                <a:gd name="connsiteY0" fmla="*/ 706805 h 2484711"/>
                <a:gd name="connsiteX1" fmla="*/ 3423373 w 3964529"/>
                <a:gd name="connsiteY1" fmla="*/ 827139 h 2484711"/>
                <a:gd name="connsiteX2" fmla="*/ 3231709 w 3964529"/>
                <a:gd name="connsiteY2" fmla="*/ 871449 h 2484711"/>
                <a:gd name="connsiteX3" fmla="*/ 3471884 w 3964529"/>
                <a:gd name="connsiteY3" fmla="*/ 863198 h 2484711"/>
                <a:gd name="connsiteX4" fmla="*/ 3756802 w 3964529"/>
                <a:gd name="connsiteY4" fmla="*/ 732371 h 2484711"/>
                <a:gd name="connsiteX5" fmla="*/ 3964529 w 3964529"/>
                <a:gd name="connsiteY5" fmla="*/ 763801 h 2484711"/>
                <a:gd name="connsiteX6" fmla="*/ 3860224 w 3964529"/>
                <a:gd name="connsiteY6" fmla="*/ 805004 h 2484711"/>
                <a:gd name="connsiteX7" fmla="*/ 3907594 w 3964529"/>
                <a:gd name="connsiteY7" fmla="*/ 873691 h 2484711"/>
                <a:gd name="connsiteX8" fmla="*/ 3395897 w 3964529"/>
                <a:gd name="connsiteY8" fmla="*/ 1066012 h 2484711"/>
                <a:gd name="connsiteX9" fmla="*/ 3267901 w 3964529"/>
                <a:gd name="connsiteY9" fmla="*/ 1141870 h 2484711"/>
                <a:gd name="connsiteX10" fmla="*/ 2848447 w 3964529"/>
                <a:gd name="connsiteY10" fmla="*/ 1174711 h 2484711"/>
                <a:gd name="connsiteX11" fmla="*/ 762619 w 3964529"/>
                <a:gd name="connsiteY11" fmla="*/ 2483852 h 2484711"/>
                <a:gd name="connsiteX12" fmla="*/ 54954 w 3964529"/>
                <a:gd name="connsiteY12" fmla="*/ 957201 h 2484711"/>
                <a:gd name="connsiteX13" fmla="*/ 21024 w 3964529"/>
                <a:gd name="connsiteY13" fmla="*/ 12523 h 2484711"/>
                <a:gd name="connsiteX14" fmla="*/ 778522 w 3964529"/>
                <a:gd name="connsiteY14" fmla="*/ 1116228 h 2484711"/>
                <a:gd name="connsiteX15" fmla="*/ 961403 w 3964529"/>
                <a:gd name="connsiteY15" fmla="*/ 1815943 h 2484711"/>
                <a:gd name="connsiteX16" fmla="*/ 2656118 w 3964529"/>
                <a:gd name="connsiteY16" fmla="*/ 914718 h 2484711"/>
                <a:gd name="connsiteX17" fmla="*/ 3162840 w 3964529"/>
                <a:gd name="connsiteY17" fmla="*/ 749583 h 2484711"/>
                <a:gd name="connsiteX18" fmla="*/ 3473665 w 3964529"/>
                <a:gd name="connsiteY18" fmla="*/ 706805 h 2484711"/>
                <a:gd name="connsiteX0" fmla="*/ 3473665 w 3964529"/>
                <a:gd name="connsiteY0" fmla="*/ 712559 h 2490465"/>
                <a:gd name="connsiteX1" fmla="*/ 3423373 w 3964529"/>
                <a:gd name="connsiteY1" fmla="*/ 832893 h 2490465"/>
                <a:gd name="connsiteX2" fmla="*/ 3231709 w 3964529"/>
                <a:gd name="connsiteY2" fmla="*/ 877203 h 2490465"/>
                <a:gd name="connsiteX3" fmla="*/ 3471884 w 3964529"/>
                <a:gd name="connsiteY3" fmla="*/ 868952 h 2490465"/>
                <a:gd name="connsiteX4" fmla="*/ 3756802 w 3964529"/>
                <a:gd name="connsiteY4" fmla="*/ 738125 h 2490465"/>
                <a:gd name="connsiteX5" fmla="*/ 3964529 w 3964529"/>
                <a:gd name="connsiteY5" fmla="*/ 769555 h 2490465"/>
                <a:gd name="connsiteX6" fmla="*/ 3860224 w 3964529"/>
                <a:gd name="connsiteY6" fmla="*/ 810758 h 2490465"/>
                <a:gd name="connsiteX7" fmla="*/ 3907594 w 3964529"/>
                <a:gd name="connsiteY7" fmla="*/ 879445 h 2490465"/>
                <a:gd name="connsiteX8" fmla="*/ 3395897 w 3964529"/>
                <a:gd name="connsiteY8" fmla="*/ 1071766 h 2490465"/>
                <a:gd name="connsiteX9" fmla="*/ 3267901 w 3964529"/>
                <a:gd name="connsiteY9" fmla="*/ 1147624 h 2490465"/>
                <a:gd name="connsiteX10" fmla="*/ 2848447 w 3964529"/>
                <a:gd name="connsiteY10" fmla="*/ 1180465 h 2490465"/>
                <a:gd name="connsiteX11" fmla="*/ 762619 w 3964529"/>
                <a:gd name="connsiteY11" fmla="*/ 2489606 h 2490465"/>
                <a:gd name="connsiteX12" fmla="*/ 54954 w 3964529"/>
                <a:gd name="connsiteY12" fmla="*/ 962955 h 2490465"/>
                <a:gd name="connsiteX13" fmla="*/ 21024 w 3964529"/>
                <a:gd name="connsiteY13" fmla="*/ 18277 h 2490465"/>
                <a:gd name="connsiteX14" fmla="*/ 778522 w 3964529"/>
                <a:gd name="connsiteY14" fmla="*/ 1121982 h 2490465"/>
                <a:gd name="connsiteX15" fmla="*/ 961403 w 3964529"/>
                <a:gd name="connsiteY15" fmla="*/ 1821697 h 2490465"/>
                <a:gd name="connsiteX16" fmla="*/ 2656118 w 3964529"/>
                <a:gd name="connsiteY16" fmla="*/ 920472 h 2490465"/>
                <a:gd name="connsiteX17" fmla="*/ 3162840 w 3964529"/>
                <a:gd name="connsiteY17" fmla="*/ 755337 h 2490465"/>
                <a:gd name="connsiteX18" fmla="*/ 3473665 w 3964529"/>
                <a:gd name="connsiteY18" fmla="*/ 712559 h 2490465"/>
                <a:gd name="connsiteX0" fmla="*/ 3578378 w 4069242"/>
                <a:gd name="connsiteY0" fmla="*/ 712559 h 2490465"/>
                <a:gd name="connsiteX1" fmla="*/ 3528086 w 4069242"/>
                <a:gd name="connsiteY1" fmla="*/ 832893 h 2490465"/>
                <a:gd name="connsiteX2" fmla="*/ 3336422 w 4069242"/>
                <a:gd name="connsiteY2" fmla="*/ 877203 h 2490465"/>
                <a:gd name="connsiteX3" fmla="*/ 3576597 w 4069242"/>
                <a:gd name="connsiteY3" fmla="*/ 868952 h 2490465"/>
                <a:gd name="connsiteX4" fmla="*/ 3861515 w 4069242"/>
                <a:gd name="connsiteY4" fmla="*/ 738125 h 2490465"/>
                <a:gd name="connsiteX5" fmla="*/ 4069242 w 4069242"/>
                <a:gd name="connsiteY5" fmla="*/ 769555 h 2490465"/>
                <a:gd name="connsiteX6" fmla="*/ 3964937 w 4069242"/>
                <a:gd name="connsiteY6" fmla="*/ 810758 h 2490465"/>
                <a:gd name="connsiteX7" fmla="*/ 4012307 w 4069242"/>
                <a:gd name="connsiteY7" fmla="*/ 879445 h 2490465"/>
                <a:gd name="connsiteX8" fmla="*/ 3500610 w 4069242"/>
                <a:gd name="connsiteY8" fmla="*/ 1071766 h 2490465"/>
                <a:gd name="connsiteX9" fmla="*/ 3372614 w 4069242"/>
                <a:gd name="connsiteY9" fmla="*/ 1147624 h 2490465"/>
                <a:gd name="connsiteX10" fmla="*/ 2953160 w 4069242"/>
                <a:gd name="connsiteY10" fmla="*/ 1180465 h 2490465"/>
                <a:gd name="connsiteX11" fmla="*/ 867332 w 4069242"/>
                <a:gd name="connsiteY11" fmla="*/ 2489606 h 2490465"/>
                <a:gd name="connsiteX12" fmla="*/ 159667 w 4069242"/>
                <a:gd name="connsiteY12" fmla="*/ 962955 h 2490465"/>
                <a:gd name="connsiteX13" fmla="*/ 14560 w 4069242"/>
                <a:gd name="connsiteY13" fmla="*/ 18277 h 2490465"/>
                <a:gd name="connsiteX14" fmla="*/ 883235 w 4069242"/>
                <a:gd name="connsiteY14" fmla="*/ 1121982 h 2490465"/>
                <a:gd name="connsiteX15" fmla="*/ 1066116 w 4069242"/>
                <a:gd name="connsiteY15" fmla="*/ 1821697 h 2490465"/>
                <a:gd name="connsiteX16" fmla="*/ 2760831 w 4069242"/>
                <a:gd name="connsiteY16" fmla="*/ 920472 h 2490465"/>
                <a:gd name="connsiteX17" fmla="*/ 3267553 w 4069242"/>
                <a:gd name="connsiteY17" fmla="*/ 755337 h 2490465"/>
                <a:gd name="connsiteX18" fmla="*/ 3578378 w 4069242"/>
                <a:gd name="connsiteY18" fmla="*/ 712559 h 2490465"/>
                <a:gd name="connsiteX0" fmla="*/ 3578378 w 4069242"/>
                <a:gd name="connsiteY0" fmla="*/ 698688 h 2476594"/>
                <a:gd name="connsiteX1" fmla="*/ 3528086 w 4069242"/>
                <a:gd name="connsiteY1" fmla="*/ 819022 h 2476594"/>
                <a:gd name="connsiteX2" fmla="*/ 3336422 w 4069242"/>
                <a:gd name="connsiteY2" fmla="*/ 863332 h 2476594"/>
                <a:gd name="connsiteX3" fmla="*/ 3576597 w 4069242"/>
                <a:gd name="connsiteY3" fmla="*/ 855081 h 2476594"/>
                <a:gd name="connsiteX4" fmla="*/ 3861515 w 4069242"/>
                <a:gd name="connsiteY4" fmla="*/ 724254 h 2476594"/>
                <a:gd name="connsiteX5" fmla="*/ 4069242 w 4069242"/>
                <a:gd name="connsiteY5" fmla="*/ 755684 h 2476594"/>
                <a:gd name="connsiteX6" fmla="*/ 3964937 w 4069242"/>
                <a:gd name="connsiteY6" fmla="*/ 796887 h 2476594"/>
                <a:gd name="connsiteX7" fmla="*/ 4012307 w 4069242"/>
                <a:gd name="connsiteY7" fmla="*/ 865574 h 2476594"/>
                <a:gd name="connsiteX8" fmla="*/ 3500610 w 4069242"/>
                <a:gd name="connsiteY8" fmla="*/ 1057895 h 2476594"/>
                <a:gd name="connsiteX9" fmla="*/ 3372614 w 4069242"/>
                <a:gd name="connsiteY9" fmla="*/ 1133753 h 2476594"/>
                <a:gd name="connsiteX10" fmla="*/ 2953160 w 4069242"/>
                <a:gd name="connsiteY10" fmla="*/ 1166594 h 2476594"/>
                <a:gd name="connsiteX11" fmla="*/ 867332 w 4069242"/>
                <a:gd name="connsiteY11" fmla="*/ 2475735 h 2476594"/>
                <a:gd name="connsiteX12" fmla="*/ 159667 w 4069242"/>
                <a:gd name="connsiteY12" fmla="*/ 949084 h 2476594"/>
                <a:gd name="connsiteX13" fmla="*/ 14560 w 4069242"/>
                <a:gd name="connsiteY13" fmla="*/ 4406 h 2476594"/>
                <a:gd name="connsiteX14" fmla="*/ 883235 w 4069242"/>
                <a:gd name="connsiteY14" fmla="*/ 1108111 h 2476594"/>
                <a:gd name="connsiteX15" fmla="*/ 1066116 w 4069242"/>
                <a:gd name="connsiteY15" fmla="*/ 1807826 h 2476594"/>
                <a:gd name="connsiteX16" fmla="*/ 2760831 w 4069242"/>
                <a:gd name="connsiteY16" fmla="*/ 906601 h 2476594"/>
                <a:gd name="connsiteX17" fmla="*/ 3267553 w 4069242"/>
                <a:gd name="connsiteY17" fmla="*/ 741466 h 2476594"/>
                <a:gd name="connsiteX18" fmla="*/ 3578378 w 4069242"/>
                <a:gd name="connsiteY18" fmla="*/ 698688 h 2476594"/>
                <a:gd name="connsiteX0" fmla="*/ 3577033 w 4067897"/>
                <a:gd name="connsiteY0" fmla="*/ 698688 h 2476594"/>
                <a:gd name="connsiteX1" fmla="*/ 3526741 w 4067897"/>
                <a:gd name="connsiteY1" fmla="*/ 819022 h 2476594"/>
                <a:gd name="connsiteX2" fmla="*/ 3335077 w 4067897"/>
                <a:gd name="connsiteY2" fmla="*/ 863332 h 2476594"/>
                <a:gd name="connsiteX3" fmla="*/ 3575252 w 4067897"/>
                <a:gd name="connsiteY3" fmla="*/ 855081 h 2476594"/>
                <a:gd name="connsiteX4" fmla="*/ 3860170 w 4067897"/>
                <a:gd name="connsiteY4" fmla="*/ 724254 h 2476594"/>
                <a:gd name="connsiteX5" fmla="*/ 4067897 w 4067897"/>
                <a:gd name="connsiteY5" fmla="*/ 755684 h 2476594"/>
                <a:gd name="connsiteX6" fmla="*/ 3963592 w 4067897"/>
                <a:gd name="connsiteY6" fmla="*/ 796887 h 2476594"/>
                <a:gd name="connsiteX7" fmla="*/ 4010962 w 4067897"/>
                <a:gd name="connsiteY7" fmla="*/ 865574 h 2476594"/>
                <a:gd name="connsiteX8" fmla="*/ 3499265 w 4067897"/>
                <a:gd name="connsiteY8" fmla="*/ 1057895 h 2476594"/>
                <a:gd name="connsiteX9" fmla="*/ 3371269 w 4067897"/>
                <a:gd name="connsiteY9" fmla="*/ 1133753 h 2476594"/>
                <a:gd name="connsiteX10" fmla="*/ 2951815 w 4067897"/>
                <a:gd name="connsiteY10" fmla="*/ 1166594 h 2476594"/>
                <a:gd name="connsiteX11" fmla="*/ 865987 w 4067897"/>
                <a:gd name="connsiteY11" fmla="*/ 2475735 h 2476594"/>
                <a:gd name="connsiteX12" fmla="*/ 195381 w 4067897"/>
                <a:gd name="connsiteY12" fmla="*/ 1010213 h 2476594"/>
                <a:gd name="connsiteX13" fmla="*/ 13215 w 4067897"/>
                <a:gd name="connsiteY13" fmla="*/ 4406 h 2476594"/>
                <a:gd name="connsiteX14" fmla="*/ 881890 w 4067897"/>
                <a:gd name="connsiteY14" fmla="*/ 1108111 h 2476594"/>
                <a:gd name="connsiteX15" fmla="*/ 1064771 w 4067897"/>
                <a:gd name="connsiteY15" fmla="*/ 1807826 h 2476594"/>
                <a:gd name="connsiteX16" fmla="*/ 2759486 w 4067897"/>
                <a:gd name="connsiteY16" fmla="*/ 906601 h 2476594"/>
                <a:gd name="connsiteX17" fmla="*/ 3266208 w 4067897"/>
                <a:gd name="connsiteY17" fmla="*/ 741466 h 2476594"/>
                <a:gd name="connsiteX18" fmla="*/ 3577033 w 4067897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715534 w 4206398"/>
                <a:gd name="connsiteY0" fmla="*/ 1104676 h 2882582"/>
                <a:gd name="connsiteX1" fmla="*/ 3665242 w 4206398"/>
                <a:gd name="connsiteY1" fmla="*/ 1225010 h 2882582"/>
                <a:gd name="connsiteX2" fmla="*/ 3473578 w 4206398"/>
                <a:gd name="connsiteY2" fmla="*/ 1269320 h 2882582"/>
                <a:gd name="connsiteX3" fmla="*/ 3713753 w 4206398"/>
                <a:gd name="connsiteY3" fmla="*/ 1261069 h 2882582"/>
                <a:gd name="connsiteX4" fmla="*/ 3998671 w 4206398"/>
                <a:gd name="connsiteY4" fmla="*/ 1130242 h 2882582"/>
                <a:gd name="connsiteX5" fmla="*/ 4206398 w 4206398"/>
                <a:gd name="connsiteY5" fmla="*/ 1161672 h 2882582"/>
                <a:gd name="connsiteX6" fmla="*/ 4102093 w 4206398"/>
                <a:gd name="connsiteY6" fmla="*/ 1202875 h 2882582"/>
                <a:gd name="connsiteX7" fmla="*/ 4149463 w 4206398"/>
                <a:gd name="connsiteY7" fmla="*/ 1271562 h 2882582"/>
                <a:gd name="connsiteX8" fmla="*/ 3637766 w 4206398"/>
                <a:gd name="connsiteY8" fmla="*/ 1463883 h 2882582"/>
                <a:gd name="connsiteX9" fmla="*/ 3509770 w 4206398"/>
                <a:gd name="connsiteY9" fmla="*/ 1539741 h 2882582"/>
                <a:gd name="connsiteX10" fmla="*/ 3090316 w 4206398"/>
                <a:gd name="connsiteY10" fmla="*/ 1572582 h 2882582"/>
                <a:gd name="connsiteX11" fmla="*/ 1004488 w 4206398"/>
                <a:gd name="connsiteY11" fmla="*/ 2881723 h 2882582"/>
                <a:gd name="connsiteX12" fmla="*/ 352412 w 4206398"/>
                <a:gd name="connsiteY12" fmla="*/ 1416201 h 2882582"/>
                <a:gd name="connsiteX13" fmla="*/ 12744 w 4206398"/>
                <a:gd name="connsiteY13" fmla="*/ 2873 h 2882582"/>
                <a:gd name="connsiteX14" fmla="*/ 1020391 w 4206398"/>
                <a:gd name="connsiteY14" fmla="*/ 1514099 h 2882582"/>
                <a:gd name="connsiteX15" fmla="*/ 1203272 w 4206398"/>
                <a:gd name="connsiteY15" fmla="*/ 2213814 h 2882582"/>
                <a:gd name="connsiteX16" fmla="*/ 2897987 w 4206398"/>
                <a:gd name="connsiteY16" fmla="*/ 1312589 h 2882582"/>
                <a:gd name="connsiteX17" fmla="*/ 3404709 w 4206398"/>
                <a:gd name="connsiteY17" fmla="*/ 1147454 h 2882582"/>
                <a:gd name="connsiteX18" fmla="*/ 3715534 w 4206398"/>
                <a:gd name="connsiteY18" fmla="*/ 1104676 h 2882582"/>
                <a:gd name="connsiteX0" fmla="*/ 3716431 w 4207295"/>
                <a:gd name="connsiteY0" fmla="*/ 1104676 h 2882582"/>
                <a:gd name="connsiteX1" fmla="*/ 3666139 w 4207295"/>
                <a:gd name="connsiteY1" fmla="*/ 1225010 h 2882582"/>
                <a:gd name="connsiteX2" fmla="*/ 3474475 w 4207295"/>
                <a:gd name="connsiteY2" fmla="*/ 1269320 h 2882582"/>
                <a:gd name="connsiteX3" fmla="*/ 3714650 w 4207295"/>
                <a:gd name="connsiteY3" fmla="*/ 1261069 h 2882582"/>
                <a:gd name="connsiteX4" fmla="*/ 3999568 w 4207295"/>
                <a:gd name="connsiteY4" fmla="*/ 1130242 h 2882582"/>
                <a:gd name="connsiteX5" fmla="*/ 4207295 w 4207295"/>
                <a:gd name="connsiteY5" fmla="*/ 1161672 h 2882582"/>
                <a:gd name="connsiteX6" fmla="*/ 4102990 w 4207295"/>
                <a:gd name="connsiteY6" fmla="*/ 1202875 h 2882582"/>
                <a:gd name="connsiteX7" fmla="*/ 4150360 w 4207295"/>
                <a:gd name="connsiteY7" fmla="*/ 1271562 h 2882582"/>
                <a:gd name="connsiteX8" fmla="*/ 3638663 w 4207295"/>
                <a:gd name="connsiteY8" fmla="*/ 1463883 h 2882582"/>
                <a:gd name="connsiteX9" fmla="*/ 3510667 w 4207295"/>
                <a:gd name="connsiteY9" fmla="*/ 1539741 h 2882582"/>
                <a:gd name="connsiteX10" fmla="*/ 3091213 w 4207295"/>
                <a:gd name="connsiteY10" fmla="*/ 1572582 h 2882582"/>
                <a:gd name="connsiteX11" fmla="*/ 1005385 w 4207295"/>
                <a:gd name="connsiteY11" fmla="*/ 2881723 h 2882582"/>
                <a:gd name="connsiteX12" fmla="*/ 325515 w 4207295"/>
                <a:gd name="connsiteY12" fmla="*/ 1436578 h 2882582"/>
                <a:gd name="connsiteX13" fmla="*/ 13641 w 4207295"/>
                <a:gd name="connsiteY13" fmla="*/ 2873 h 2882582"/>
                <a:gd name="connsiteX14" fmla="*/ 1021288 w 4207295"/>
                <a:gd name="connsiteY14" fmla="*/ 1514099 h 2882582"/>
                <a:gd name="connsiteX15" fmla="*/ 1204169 w 4207295"/>
                <a:gd name="connsiteY15" fmla="*/ 2213814 h 2882582"/>
                <a:gd name="connsiteX16" fmla="*/ 2898884 w 4207295"/>
                <a:gd name="connsiteY16" fmla="*/ 1312589 h 2882582"/>
                <a:gd name="connsiteX17" fmla="*/ 3405606 w 4207295"/>
                <a:gd name="connsiteY17" fmla="*/ 1147454 h 2882582"/>
                <a:gd name="connsiteX18" fmla="*/ 3716431 w 4207295"/>
                <a:gd name="connsiteY18" fmla="*/ 1104676 h 2882582"/>
                <a:gd name="connsiteX0" fmla="*/ 3716431 w 4207295"/>
                <a:gd name="connsiteY0" fmla="*/ 1107569 h 2885475"/>
                <a:gd name="connsiteX1" fmla="*/ 3666139 w 4207295"/>
                <a:gd name="connsiteY1" fmla="*/ 1227903 h 2885475"/>
                <a:gd name="connsiteX2" fmla="*/ 3474475 w 4207295"/>
                <a:gd name="connsiteY2" fmla="*/ 1272213 h 2885475"/>
                <a:gd name="connsiteX3" fmla="*/ 3714650 w 4207295"/>
                <a:gd name="connsiteY3" fmla="*/ 1263962 h 2885475"/>
                <a:gd name="connsiteX4" fmla="*/ 3999568 w 4207295"/>
                <a:gd name="connsiteY4" fmla="*/ 1133135 h 2885475"/>
                <a:gd name="connsiteX5" fmla="*/ 4207295 w 4207295"/>
                <a:gd name="connsiteY5" fmla="*/ 1164565 h 2885475"/>
                <a:gd name="connsiteX6" fmla="*/ 4102990 w 4207295"/>
                <a:gd name="connsiteY6" fmla="*/ 1205768 h 2885475"/>
                <a:gd name="connsiteX7" fmla="*/ 4150360 w 4207295"/>
                <a:gd name="connsiteY7" fmla="*/ 1274455 h 2885475"/>
                <a:gd name="connsiteX8" fmla="*/ 3638663 w 4207295"/>
                <a:gd name="connsiteY8" fmla="*/ 1466776 h 2885475"/>
                <a:gd name="connsiteX9" fmla="*/ 3510667 w 4207295"/>
                <a:gd name="connsiteY9" fmla="*/ 1542634 h 2885475"/>
                <a:gd name="connsiteX10" fmla="*/ 3091213 w 4207295"/>
                <a:gd name="connsiteY10" fmla="*/ 1575475 h 2885475"/>
                <a:gd name="connsiteX11" fmla="*/ 1005385 w 4207295"/>
                <a:gd name="connsiteY11" fmla="*/ 2884616 h 2885475"/>
                <a:gd name="connsiteX12" fmla="*/ 325515 w 4207295"/>
                <a:gd name="connsiteY12" fmla="*/ 1439471 h 2885475"/>
                <a:gd name="connsiteX13" fmla="*/ 13641 w 4207295"/>
                <a:gd name="connsiteY13" fmla="*/ 5766 h 2885475"/>
                <a:gd name="connsiteX14" fmla="*/ 1021288 w 4207295"/>
                <a:gd name="connsiteY14" fmla="*/ 1516992 h 2885475"/>
                <a:gd name="connsiteX15" fmla="*/ 1204169 w 4207295"/>
                <a:gd name="connsiteY15" fmla="*/ 2216707 h 2885475"/>
                <a:gd name="connsiteX16" fmla="*/ 2898884 w 4207295"/>
                <a:gd name="connsiteY16" fmla="*/ 1315482 h 2885475"/>
                <a:gd name="connsiteX17" fmla="*/ 3405606 w 4207295"/>
                <a:gd name="connsiteY17" fmla="*/ 1150347 h 2885475"/>
                <a:gd name="connsiteX18" fmla="*/ 3716431 w 4207295"/>
                <a:gd name="connsiteY18" fmla="*/ 1107569 h 2885475"/>
                <a:gd name="connsiteX0" fmla="*/ 3716431 w 4207295"/>
                <a:gd name="connsiteY0" fmla="*/ 1107381 h 2885287"/>
                <a:gd name="connsiteX1" fmla="*/ 3666139 w 4207295"/>
                <a:gd name="connsiteY1" fmla="*/ 1227715 h 2885287"/>
                <a:gd name="connsiteX2" fmla="*/ 3474475 w 4207295"/>
                <a:gd name="connsiteY2" fmla="*/ 1272025 h 2885287"/>
                <a:gd name="connsiteX3" fmla="*/ 3714650 w 4207295"/>
                <a:gd name="connsiteY3" fmla="*/ 1263774 h 2885287"/>
                <a:gd name="connsiteX4" fmla="*/ 3999568 w 4207295"/>
                <a:gd name="connsiteY4" fmla="*/ 1132947 h 2885287"/>
                <a:gd name="connsiteX5" fmla="*/ 4207295 w 4207295"/>
                <a:gd name="connsiteY5" fmla="*/ 1164377 h 2885287"/>
                <a:gd name="connsiteX6" fmla="*/ 4102990 w 4207295"/>
                <a:gd name="connsiteY6" fmla="*/ 1205580 h 2885287"/>
                <a:gd name="connsiteX7" fmla="*/ 4150360 w 4207295"/>
                <a:gd name="connsiteY7" fmla="*/ 1274267 h 2885287"/>
                <a:gd name="connsiteX8" fmla="*/ 3638663 w 4207295"/>
                <a:gd name="connsiteY8" fmla="*/ 1466588 h 2885287"/>
                <a:gd name="connsiteX9" fmla="*/ 3510667 w 4207295"/>
                <a:gd name="connsiteY9" fmla="*/ 1542446 h 2885287"/>
                <a:gd name="connsiteX10" fmla="*/ 3091213 w 4207295"/>
                <a:gd name="connsiteY10" fmla="*/ 1575287 h 2885287"/>
                <a:gd name="connsiteX11" fmla="*/ 1005385 w 4207295"/>
                <a:gd name="connsiteY11" fmla="*/ 2884428 h 2885287"/>
                <a:gd name="connsiteX12" fmla="*/ 325515 w 4207295"/>
                <a:gd name="connsiteY12" fmla="*/ 1439283 h 2885287"/>
                <a:gd name="connsiteX13" fmla="*/ 13641 w 4207295"/>
                <a:gd name="connsiteY13" fmla="*/ 5578 h 2885287"/>
                <a:gd name="connsiteX14" fmla="*/ 965699 w 4207295"/>
                <a:gd name="connsiteY14" fmla="*/ 1537180 h 2885287"/>
                <a:gd name="connsiteX15" fmla="*/ 1204169 w 4207295"/>
                <a:gd name="connsiteY15" fmla="*/ 2216519 h 2885287"/>
                <a:gd name="connsiteX16" fmla="*/ 2898884 w 4207295"/>
                <a:gd name="connsiteY16" fmla="*/ 1315294 h 2885287"/>
                <a:gd name="connsiteX17" fmla="*/ 3405606 w 4207295"/>
                <a:gd name="connsiteY17" fmla="*/ 1150159 h 2885287"/>
                <a:gd name="connsiteX18" fmla="*/ 3716431 w 4207295"/>
                <a:gd name="connsiteY18" fmla="*/ 1107381 h 2885287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2023 h 2879929"/>
                <a:gd name="connsiteX1" fmla="*/ 3666139 w 4207295"/>
                <a:gd name="connsiteY1" fmla="*/ 1222357 h 2879929"/>
                <a:gd name="connsiteX2" fmla="*/ 3474475 w 4207295"/>
                <a:gd name="connsiteY2" fmla="*/ 1266667 h 2879929"/>
                <a:gd name="connsiteX3" fmla="*/ 3714650 w 4207295"/>
                <a:gd name="connsiteY3" fmla="*/ 1258416 h 2879929"/>
                <a:gd name="connsiteX4" fmla="*/ 3999568 w 4207295"/>
                <a:gd name="connsiteY4" fmla="*/ 1127589 h 2879929"/>
                <a:gd name="connsiteX5" fmla="*/ 4207295 w 4207295"/>
                <a:gd name="connsiteY5" fmla="*/ 1159019 h 2879929"/>
                <a:gd name="connsiteX6" fmla="*/ 4102990 w 4207295"/>
                <a:gd name="connsiteY6" fmla="*/ 1200222 h 2879929"/>
                <a:gd name="connsiteX7" fmla="*/ 4150360 w 4207295"/>
                <a:gd name="connsiteY7" fmla="*/ 1268909 h 2879929"/>
                <a:gd name="connsiteX8" fmla="*/ 3638663 w 4207295"/>
                <a:gd name="connsiteY8" fmla="*/ 1461230 h 2879929"/>
                <a:gd name="connsiteX9" fmla="*/ 3510667 w 4207295"/>
                <a:gd name="connsiteY9" fmla="*/ 1537088 h 2879929"/>
                <a:gd name="connsiteX10" fmla="*/ 3091213 w 4207295"/>
                <a:gd name="connsiteY10" fmla="*/ 1569929 h 2879929"/>
                <a:gd name="connsiteX11" fmla="*/ 1005385 w 4207295"/>
                <a:gd name="connsiteY11" fmla="*/ 2879070 h 2879929"/>
                <a:gd name="connsiteX12" fmla="*/ 325515 w 4207295"/>
                <a:gd name="connsiteY12" fmla="*/ 1433925 h 2879929"/>
                <a:gd name="connsiteX13" fmla="*/ 13641 w 4207295"/>
                <a:gd name="connsiteY13" fmla="*/ 220 h 2879929"/>
                <a:gd name="connsiteX14" fmla="*/ 965699 w 4207295"/>
                <a:gd name="connsiteY14" fmla="*/ 1531822 h 2879929"/>
                <a:gd name="connsiteX15" fmla="*/ 1204169 w 4207295"/>
                <a:gd name="connsiteY15" fmla="*/ 2211161 h 2879929"/>
                <a:gd name="connsiteX16" fmla="*/ 2898884 w 4207295"/>
                <a:gd name="connsiteY16" fmla="*/ 1309936 h 2879929"/>
                <a:gd name="connsiteX17" fmla="*/ 3405606 w 4207295"/>
                <a:gd name="connsiteY17" fmla="*/ 1144801 h 2879929"/>
                <a:gd name="connsiteX18" fmla="*/ 3716431 w 4207295"/>
                <a:gd name="connsiteY18" fmla="*/ 1102023 h 2879929"/>
                <a:gd name="connsiteX0" fmla="*/ 3745620 w 4236484"/>
                <a:gd name="connsiteY0" fmla="*/ 1101803 h 2879709"/>
                <a:gd name="connsiteX1" fmla="*/ 3695328 w 4236484"/>
                <a:gd name="connsiteY1" fmla="*/ 1222137 h 2879709"/>
                <a:gd name="connsiteX2" fmla="*/ 3503664 w 4236484"/>
                <a:gd name="connsiteY2" fmla="*/ 1266447 h 2879709"/>
                <a:gd name="connsiteX3" fmla="*/ 3743839 w 4236484"/>
                <a:gd name="connsiteY3" fmla="*/ 1258196 h 2879709"/>
                <a:gd name="connsiteX4" fmla="*/ 4028757 w 4236484"/>
                <a:gd name="connsiteY4" fmla="*/ 1127369 h 2879709"/>
                <a:gd name="connsiteX5" fmla="*/ 4236484 w 4236484"/>
                <a:gd name="connsiteY5" fmla="*/ 1158799 h 2879709"/>
                <a:gd name="connsiteX6" fmla="*/ 4132179 w 4236484"/>
                <a:gd name="connsiteY6" fmla="*/ 1200002 h 2879709"/>
                <a:gd name="connsiteX7" fmla="*/ 4179549 w 4236484"/>
                <a:gd name="connsiteY7" fmla="*/ 1268689 h 2879709"/>
                <a:gd name="connsiteX8" fmla="*/ 3667852 w 4236484"/>
                <a:gd name="connsiteY8" fmla="*/ 1461010 h 2879709"/>
                <a:gd name="connsiteX9" fmla="*/ 3539856 w 4236484"/>
                <a:gd name="connsiteY9" fmla="*/ 1536868 h 2879709"/>
                <a:gd name="connsiteX10" fmla="*/ 3120402 w 4236484"/>
                <a:gd name="connsiteY10" fmla="*/ 1569709 h 2879709"/>
                <a:gd name="connsiteX11" fmla="*/ 1034574 w 4236484"/>
                <a:gd name="connsiteY11" fmla="*/ 2878850 h 2879709"/>
                <a:gd name="connsiteX12" fmla="*/ 354704 w 4236484"/>
                <a:gd name="connsiteY12" fmla="*/ 1433705 h 2879709"/>
                <a:gd name="connsiteX13" fmla="*/ 42830 w 4236484"/>
                <a:gd name="connsiteY13" fmla="*/ 0 h 2879709"/>
                <a:gd name="connsiteX14" fmla="*/ 994888 w 4236484"/>
                <a:gd name="connsiteY14" fmla="*/ 1531602 h 2879709"/>
                <a:gd name="connsiteX15" fmla="*/ 1233358 w 4236484"/>
                <a:gd name="connsiteY15" fmla="*/ 2210941 h 2879709"/>
                <a:gd name="connsiteX16" fmla="*/ 2928073 w 4236484"/>
                <a:gd name="connsiteY16" fmla="*/ 1309716 h 2879709"/>
                <a:gd name="connsiteX17" fmla="*/ 3434795 w 4236484"/>
                <a:gd name="connsiteY17" fmla="*/ 1144581 h 2879709"/>
                <a:gd name="connsiteX18" fmla="*/ 3745620 w 4236484"/>
                <a:gd name="connsiteY18" fmla="*/ 1101803 h 2879709"/>
                <a:gd name="connsiteX0" fmla="*/ 3754283 w 4245147"/>
                <a:gd name="connsiteY0" fmla="*/ 1101803 h 2879709"/>
                <a:gd name="connsiteX1" fmla="*/ 3703991 w 4245147"/>
                <a:gd name="connsiteY1" fmla="*/ 1222137 h 2879709"/>
                <a:gd name="connsiteX2" fmla="*/ 3512327 w 4245147"/>
                <a:gd name="connsiteY2" fmla="*/ 1266447 h 2879709"/>
                <a:gd name="connsiteX3" fmla="*/ 3752502 w 4245147"/>
                <a:gd name="connsiteY3" fmla="*/ 1258196 h 2879709"/>
                <a:gd name="connsiteX4" fmla="*/ 4037420 w 4245147"/>
                <a:gd name="connsiteY4" fmla="*/ 1127369 h 2879709"/>
                <a:gd name="connsiteX5" fmla="*/ 4245147 w 4245147"/>
                <a:gd name="connsiteY5" fmla="*/ 1158799 h 2879709"/>
                <a:gd name="connsiteX6" fmla="*/ 4140842 w 4245147"/>
                <a:gd name="connsiteY6" fmla="*/ 1200002 h 2879709"/>
                <a:gd name="connsiteX7" fmla="*/ 4188212 w 4245147"/>
                <a:gd name="connsiteY7" fmla="*/ 1268689 h 2879709"/>
                <a:gd name="connsiteX8" fmla="*/ 3676515 w 4245147"/>
                <a:gd name="connsiteY8" fmla="*/ 1461010 h 2879709"/>
                <a:gd name="connsiteX9" fmla="*/ 3548519 w 4245147"/>
                <a:gd name="connsiteY9" fmla="*/ 1536868 h 2879709"/>
                <a:gd name="connsiteX10" fmla="*/ 3129065 w 4245147"/>
                <a:gd name="connsiteY10" fmla="*/ 1569709 h 2879709"/>
                <a:gd name="connsiteX11" fmla="*/ 1043237 w 4245147"/>
                <a:gd name="connsiteY11" fmla="*/ 2878850 h 2879709"/>
                <a:gd name="connsiteX12" fmla="*/ 363367 w 4245147"/>
                <a:gd name="connsiteY12" fmla="*/ 1433705 h 2879709"/>
                <a:gd name="connsiteX13" fmla="*/ 51493 w 4245147"/>
                <a:gd name="connsiteY13" fmla="*/ 0 h 2879709"/>
                <a:gd name="connsiteX14" fmla="*/ 1003551 w 4245147"/>
                <a:gd name="connsiteY14" fmla="*/ 1531602 h 2879709"/>
                <a:gd name="connsiteX15" fmla="*/ 1242021 w 4245147"/>
                <a:gd name="connsiteY15" fmla="*/ 2210941 h 2879709"/>
                <a:gd name="connsiteX16" fmla="*/ 2936736 w 4245147"/>
                <a:gd name="connsiteY16" fmla="*/ 1309716 h 2879709"/>
                <a:gd name="connsiteX17" fmla="*/ 3443458 w 4245147"/>
                <a:gd name="connsiteY17" fmla="*/ 1144581 h 2879709"/>
                <a:gd name="connsiteX18" fmla="*/ 3754283 w 4245147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46169" h="2879709">
                  <a:moveTo>
                    <a:pt x="3755305" y="1101803"/>
                  </a:moveTo>
                  <a:cubicBezTo>
                    <a:pt x="3805858" y="1124732"/>
                    <a:pt x="3769275" y="1206175"/>
                    <a:pt x="3705013" y="1222137"/>
                  </a:cubicBezTo>
                  <a:cubicBezTo>
                    <a:pt x="3652376" y="1247110"/>
                    <a:pt x="3577237" y="1251677"/>
                    <a:pt x="3513349" y="1266447"/>
                  </a:cubicBezTo>
                  <a:cubicBezTo>
                    <a:pt x="3573524" y="1296925"/>
                    <a:pt x="3673466" y="1260946"/>
                    <a:pt x="3753524" y="1258196"/>
                  </a:cubicBezTo>
                  <a:cubicBezTo>
                    <a:pt x="3858700" y="1203337"/>
                    <a:pt x="3930971" y="1169107"/>
                    <a:pt x="4038442" y="1127369"/>
                  </a:cubicBezTo>
                  <a:cubicBezTo>
                    <a:pt x="4141424" y="1093630"/>
                    <a:pt x="4243287" y="1084427"/>
                    <a:pt x="4246169" y="1158799"/>
                  </a:cubicBezTo>
                  <a:lnTo>
                    <a:pt x="4141864" y="1200002"/>
                  </a:lnTo>
                  <a:cubicBezTo>
                    <a:pt x="4183166" y="1208970"/>
                    <a:pt x="4221939" y="1257597"/>
                    <a:pt x="4189234" y="1268689"/>
                  </a:cubicBezTo>
                  <a:cubicBezTo>
                    <a:pt x="3998899" y="1325434"/>
                    <a:pt x="3857704" y="1392519"/>
                    <a:pt x="3677537" y="1461010"/>
                  </a:cubicBezTo>
                  <a:cubicBezTo>
                    <a:pt x="3644473" y="1481912"/>
                    <a:pt x="3580275" y="1525840"/>
                    <a:pt x="3549541" y="1536868"/>
                  </a:cubicBezTo>
                  <a:cubicBezTo>
                    <a:pt x="3454652" y="1559904"/>
                    <a:pt x="3269900" y="1523133"/>
                    <a:pt x="3130087" y="1569709"/>
                  </a:cubicBezTo>
                  <a:cubicBezTo>
                    <a:pt x="2712540" y="1793373"/>
                    <a:pt x="1509841" y="2915102"/>
                    <a:pt x="1044259" y="2878850"/>
                  </a:cubicBezTo>
                  <a:cubicBezTo>
                    <a:pt x="864030" y="2809939"/>
                    <a:pt x="557825" y="2371545"/>
                    <a:pt x="355125" y="1474456"/>
                  </a:cubicBezTo>
                  <a:cubicBezTo>
                    <a:pt x="189402" y="1217296"/>
                    <a:pt x="-124561" y="685058"/>
                    <a:pt x="52515" y="0"/>
                  </a:cubicBezTo>
                  <a:cubicBezTo>
                    <a:pt x="218542" y="4530"/>
                    <a:pt x="671778" y="386012"/>
                    <a:pt x="1004573" y="1531602"/>
                  </a:cubicBezTo>
                  <a:cubicBezTo>
                    <a:pt x="1093304" y="1815198"/>
                    <a:pt x="1224490" y="2062516"/>
                    <a:pt x="1243043" y="2210941"/>
                  </a:cubicBezTo>
                  <a:cubicBezTo>
                    <a:pt x="1622236" y="2063387"/>
                    <a:pt x="2562900" y="1511297"/>
                    <a:pt x="2937758" y="1309716"/>
                  </a:cubicBezTo>
                  <a:cubicBezTo>
                    <a:pt x="3162739" y="1118865"/>
                    <a:pt x="3350647" y="1123022"/>
                    <a:pt x="3444480" y="1144581"/>
                  </a:cubicBezTo>
                  <a:cubicBezTo>
                    <a:pt x="3508698" y="1152536"/>
                    <a:pt x="3652509" y="1089775"/>
                    <a:pt x="3755305" y="110180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pSp>
          <p:nvGrpSpPr>
            <p:cNvPr id="8" name="Group 27">
              <a:extLst>
                <a:ext uri="{FF2B5EF4-FFF2-40B4-BE49-F238E27FC236}">
                  <a16:creationId xmlns="" xmlns:a16="http://schemas.microsoft.com/office/drawing/2014/main" id="{6F719DE6-1EC0-4B9D-8B18-C0735C63939C}"/>
                </a:ext>
              </a:extLst>
            </p:cNvPr>
            <p:cNvGrpSpPr/>
            <p:nvPr/>
          </p:nvGrpSpPr>
          <p:grpSpPr>
            <a:xfrm>
              <a:off x="1412058" y="2597110"/>
              <a:ext cx="3630700" cy="3311611"/>
              <a:chOff x="3676" y="2850482"/>
              <a:chExt cx="4717529" cy="4646544"/>
            </a:xfrm>
          </p:grpSpPr>
          <p:grpSp>
            <p:nvGrpSpPr>
              <p:cNvPr id="9" name="Group 12">
                <a:extLst>
                  <a:ext uri="{FF2B5EF4-FFF2-40B4-BE49-F238E27FC236}">
                    <a16:creationId xmlns="" xmlns:a16="http://schemas.microsoft.com/office/drawing/2014/main" id="{467BFC79-2812-4784-AD39-A9C2EF0F1D23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25" name="Freeform 13">
                  <a:extLst>
                    <a:ext uri="{FF2B5EF4-FFF2-40B4-BE49-F238E27FC236}">
                      <a16:creationId xmlns="" xmlns:a16="http://schemas.microsoft.com/office/drawing/2014/main" id="{1DB82A97-E4FC-4610-A28E-556A657971BB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6" name="Freeform 14">
                  <a:extLst>
                    <a:ext uri="{FF2B5EF4-FFF2-40B4-BE49-F238E27FC236}">
                      <a16:creationId xmlns="" xmlns:a16="http://schemas.microsoft.com/office/drawing/2014/main" id="{5CA4E425-21F8-482A-950E-F7CF5377000A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7" name="Freeform 15">
                  <a:extLst>
                    <a:ext uri="{FF2B5EF4-FFF2-40B4-BE49-F238E27FC236}">
                      <a16:creationId xmlns="" xmlns:a16="http://schemas.microsoft.com/office/drawing/2014/main" id="{1FF27292-4418-4DD1-9156-744F7B433D09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8" name="Freeform 16">
                  <a:extLst>
                    <a:ext uri="{FF2B5EF4-FFF2-40B4-BE49-F238E27FC236}">
                      <a16:creationId xmlns="" xmlns:a16="http://schemas.microsoft.com/office/drawing/2014/main" id="{CA704948-EBB2-4982-9071-B030E877EACC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0" name="Group 17">
                <a:extLst>
                  <a:ext uri="{FF2B5EF4-FFF2-40B4-BE49-F238E27FC236}">
                    <a16:creationId xmlns="" xmlns:a16="http://schemas.microsoft.com/office/drawing/2014/main" id="{E17732C8-CAD2-4533-A125-D8654CC31046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21" name="Freeform 18">
                  <a:extLst>
                    <a:ext uri="{FF2B5EF4-FFF2-40B4-BE49-F238E27FC236}">
                      <a16:creationId xmlns="" xmlns:a16="http://schemas.microsoft.com/office/drawing/2014/main" id="{59D08675-2A0F-4489-8EF6-BF38167EB76D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Freeform 19">
                  <a:extLst>
                    <a:ext uri="{FF2B5EF4-FFF2-40B4-BE49-F238E27FC236}">
                      <a16:creationId xmlns="" xmlns:a16="http://schemas.microsoft.com/office/drawing/2014/main" id="{0CF19A91-8356-40C9-B11D-AC20A5697FE7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Freeform 20">
                  <a:extLst>
                    <a:ext uri="{FF2B5EF4-FFF2-40B4-BE49-F238E27FC236}">
                      <a16:creationId xmlns="" xmlns:a16="http://schemas.microsoft.com/office/drawing/2014/main" id="{B87FC1D7-B9F9-4065-9D55-E3AEEF78EF0F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4" name="Freeform 21">
                  <a:extLst>
                    <a:ext uri="{FF2B5EF4-FFF2-40B4-BE49-F238E27FC236}">
                      <a16:creationId xmlns="" xmlns:a16="http://schemas.microsoft.com/office/drawing/2014/main" id="{0B86B59D-CE11-476A-B830-8AFB89F2F61C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1" name="Group 22">
                <a:extLst>
                  <a:ext uri="{FF2B5EF4-FFF2-40B4-BE49-F238E27FC236}">
                    <a16:creationId xmlns="" xmlns:a16="http://schemas.microsoft.com/office/drawing/2014/main" id="{DAAA154C-B634-46E9-AA38-56D3D95360E0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17" name="Freeform 23">
                  <a:extLst>
                    <a:ext uri="{FF2B5EF4-FFF2-40B4-BE49-F238E27FC236}">
                      <a16:creationId xmlns="" xmlns:a16="http://schemas.microsoft.com/office/drawing/2014/main" id="{E0F63371-92AC-4C6E-9BA5-8058FE966A7D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Freeform 24">
                  <a:extLst>
                    <a:ext uri="{FF2B5EF4-FFF2-40B4-BE49-F238E27FC236}">
                      <a16:creationId xmlns="" xmlns:a16="http://schemas.microsoft.com/office/drawing/2014/main" id="{3CA68705-B33C-4015-873C-5F8A22D655A1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Freeform 25">
                  <a:extLst>
                    <a:ext uri="{FF2B5EF4-FFF2-40B4-BE49-F238E27FC236}">
                      <a16:creationId xmlns="" xmlns:a16="http://schemas.microsoft.com/office/drawing/2014/main" id="{D84D5DB8-151C-497D-AB15-2A6E13FE8F74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0" name="Freeform 26">
                  <a:extLst>
                    <a:ext uri="{FF2B5EF4-FFF2-40B4-BE49-F238E27FC236}">
                      <a16:creationId xmlns="" xmlns:a16="http://schemas.microsoft.com/office/drawing/2014/main" id="{F4A5C87E-505A-49C0-B2D2-7FD3D99C7AC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="" xmlns:a16="http://schemas.microsoft.com/office/drawing/2014/main" id="{A994EA72-7A33-4AE7-A22E-159352B17AAD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13" name="Freeform 3">
                  <a:extLst>
                    <a:ext uri="{FF2B5EF4-FFF2-40B4-BE49-F238E27FC236}">
                      <a16:creationId xmlns="" xmlns:a16="http://schemas.microsoft.com/office/drawing/2014/main" id="{92F95E44-7D2A-4A23-B3D3-2499E702BFD3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" name="Freeform 4">
                  <a:extLst>
                    <a:ext uri="{FF2B5EF4-FFF2-40B4-BE49-F238E27FC236}">
                      <a16:creationId xmlns="" xmlns:a16="http://schemas.microsoft.com/office/drawing/2014/main" id="{9B73BF75-1911-49AE-B57D-194FCDAF2FA7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5" name="Freeform 7">
                  <a:extLst>
                    <a:ext uri="{FF2B5EF4-FFF2-40B4-BE49-F238E27FC236}">
                      <a16:creationId xmlns="" xmlns:a16="http://schemas.microsoft.com/office/drawing/2014/main" id="{641F4D3F-CCB6-4E06-85A3-4D2F8EF8B3C9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16" name="Freeform 9">
                  <a:extLst>
                    <a:ext uri="{FF2B5EF4-FFF2-40B4-BE49-F238E27FC236}">
                      <a16:creationId xmlns="" xmlns:a16="http://schemas.microsoft.com/office/drawing/2014/main" id="{01DCEF41-237C-4FB2-8ABD-5E0DF96A2789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29" name="Group 93">
              <a:extLst>
                <a:ext uri="{FF2B5EF4-FFF2-40B4-BE49-F238E27FC236}">
                  <a16:creationId xmlns="" xmlns:a16="http://schemas.microsoft.com/office/drawing/2014/main" id="{8F2463BF-71E9-46C7-A2F9-56C9C7C53176}"/>
                </a:ext>
              </a:extLst>
            </p:cNvPr>
            <p:cNvGrpSpPr/>
            <p:nvPr/>
          </p:nvGrpSpPr>
          <p:grpSpPr>
            <a:xfrm>
              <a:off x="1909262" y="1980123"/>
              <a:ext cx="1955619" cy="1389761"/>
              <a:chOff x="3064080" y="2527763"/>
              <a:chExt cx="1822941" cy="1424567"/>
            </a:xfrm>
          </p:grpSpPr>
          <p:sp>
            <p:nvSpPr>
              <p:cNvPr id="30" name="Freeform 65">
                <a:extLst>
                  <a:ext uri="{FF2B5EF4-FFF2-40B4-BE49-F238E27FC236}">
                    <a16:creationId xmlns="" xmlns:a16="http://schemas.microsoft.com/office/drawing/2014/main" id="{FE7FA2C1-3E83-4495-B85C-0AE1A95B935B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Freeform 66">
                <a:extLst>
                  <a:ext uri="{FF2B5EF4-FFF2-40B4-BE49-F238E27FC236}">
                    <a16:creationId xmlns="" xmlns:a16="http://schemas.microsoft.com/office/drawing/2014/main" id="{704A16B9-E83C-4275-948C-8A3D17764B82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Freeform 67">
                <a:extLst>
                  <a:ext uri="{FF2B5EF4-FFF2-40B4-BE49-F238E27FC236}">
                    <a16:creationId xmlns="" xmlns:a16="http://schemas.microsoft.com/office/drawing/2014/main" id="{7DB8B81A-0C04-448C-A951-AA03C4DD2D7F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" name="Freeform 68">
                <a:extLst>
                  <a:ext uri="{FF2B5EF4-FFF2-40B4-BE49-F238E27FC236}">
                    <a16:creationId xmlns="" xmlns:a16="http://schemas.microsoft.com/office/drawing/2014/main" id="{40BAC32C-1048-4630-BC2F-EECDB6B3FFC9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Freeform 69">
                <a:extLst>
                  <a:ext uri="{FF2B5EF4-FFF2-40B4-BE49-F238E27FC236}">
                    <a16:creationId xmlns="" xmlns:a16="http://schemas.microsoft.com/office/drawing/2014/main" id="{EE87FE8E-54D3-48F1-8B30-B58B4AB1E51A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Freeform 70">
                <a:extLst>
                  <a:ext uri="{FF2B5EF4-FFF2-40B4-BE49-F238E27FC236}">
                    <a16:creationId xmlns="" xmlns:a16="http://schemas.microsoft.com/office/drawing/2014/main" id="{A7C78BB3-1453-4AD3-A595-AA429126096B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Freeform 71">
                <a:extLst>
                  <a:ext uri="{FF2B5EF4-FFF2-40B4-BE49-F238E27FC236}">
                    <a16:creationId xmlns="" xmlns:a16="http://schemas.microsoft.com/office/drawing/2014/main" id="{718CF0C9-A168-404D-AA14-7867298F3386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Freeform 72">
                <a:extLst>
                  <a:ext uri="{FF2B5EF4-FFF2-40B4-BE49-F238E27FC236}">
                    <a16:creationId xmlns="" xmlns:a16="http://schemas.microsoft.com/office/drawing/2014/main" id="{6B990962-BC72-44CC-B0DE-D85B66130823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38" name="Straight Connector 74">
                <a:extLst>
                  <a:ext uri="{FF2B5EF4-FFF2-40B4-BE49-F238E27FC236}">
                    <a16:creationId xmlns="" xmlns:a16="http://schemas.microsoft.com/office/drawing/2014/main" id="{80688344-1F04-4B8B-92B9-B484FAF1CB9D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76">
                <a:extLst>
                  <a:ext uri="{FF2B5EF4-FFF2-40B4-BE49-F238E27FC236}">
                    <a16:creationId xmlns="" xmlns:a16="http://schemas.microsoft.com/office/drawing/2014/main" id="{0B3F07AE-A685-4418-91F4-2ED92FB8F508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78">
                <a:extLst>
                  <a:ext uri="{FF2B5EF4-FFF2-40B4-BE49-F238E27FC236}">
                    <a16:creationId xmlns="" xmlns:a16="http://schemas.microsoft.com/office/drawing/2014/main" id="{550A34B3-D79C-4BF0-8F47-FE3665FA07C3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80">
                <a:extLst>
                  <a:ext uri="{FF2B5EF4-FFF2-40B4-BE49-F238E27FC236}">
                    <a16:creationId xmlns="" xmlns:a16="http://schemas.microsoft.com/office/drawing/2014/main" id="{6C642961-08EE-4D4D-86DD-A2A778455A95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82">
                <a:extLst>
                  <a:ext uri="{FF2B5EF4-FFF2-40B4-BE49-F238E27FC236}">
                    <a16:creationId xmlns="" xmlns:a16="http://schemas.microsoft.com/office/drawing/2014/main" id="{899BC432-54AA-40B8-816A-8DABD352418B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84">
                <a:extLst>
                  <a:ext uri="{FF2B5EF4-FFF2-40B4-BE49-F238E27FC236}">
                    <a16:creationId xmlns="" xmlns:a16="http://schemas.microsoft.com/office/drawing/2014/main" id="{9AAAFB47-E2BA-4155-B4CC-7F18A3940FDA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" name="Freeform 52">
              <a:extLst>
                <a:ext uri="{FF2B5EF4-FFF2-40B4-BE49-F238E27FC236}">
                  <a16:creationId xmlns="" xmlns:a16="http://schemas.microsoft.com/office/drawing/2014/main" id="{9C98B078-54B5-4B8E-A154-5A96B6AEDB6F}"/>
                </a:ext>
              </a:extLst>
            </p:cNvPr>
            <p:cNvSpPr/>
            <p:nvPr/>
          </p:nvSpPr>
          <p:spPr>
            <a:xfrm>
              <a:off x="-3827" y="360053"/>
              <a:ext cx="1773101" cy="6264344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224502 w 1383527"/>
                <a:gd name="connsiteY0" fmla="*/ 172121 h 2517756"/>
                <a:gd name="connsiteX1" fmla="*/ 1311966 w 1383527"/>
                <a:gd name="connsiteY1" fmla="*/ 792323 h 2517756"/>
                <a:gd name="connsiteX2" fmla="*/ 985963 w 1383527"/>
                <a:gd name="connsiteY2" fmla="*/ 1674917 h 2517756"/>
                <a:gd name="connsiteX3" fmla="*/ 1383527 w 1383527"/>
                <a:gd name="connsiteY3" fmla="*/ 2485951 h 2517756"/>
                <a:gd name="connsiteX4" fmla="*/ 0 w 1383527"/>
                <a:gd name="connsiteY4" fmla="*/ 2517756 h 2517756"/>
                <a:gd name="connsiteX5" fmla="*/ 203615 w 1383527"/>
                <a:gd name="connsiteY5" fmla="*/ 0 h 2517756"/>
                <a:gd name="connsiteX6" fmla="*/ 1224502 w 1383527"/>
                <a:gd name="connsiteY6" fmla="*/ 172121 h 2517756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29940 w 1188965"/>
                <a:gd name="connsiteY0" fmla="*/ 172121 h 4696542"/>
                <a:gd name="connsiteX1" fmla="*/ 1117404 w 1188965"/>
                <a:gd name="connsiteY1" fmla="*/ 792323 h 4696542"/>
                <a:gd name="connsiteX2" fmla="*/ 791401 w 1188965"/>
                <a:gd name="connsiteY2" fmla="*/ 1674917 h 4696542"/>
                <a:gd name="connsiteX3" fmla="*/ 1188965 w 1188965"/>
                <a:gd name="connsiteY3" fmla="*/ 2485951 h 4696542"/>
                <a:gd name="connsiteX4" fmla="*/ 0 w 1188965"/>
                <a:gd name="connsiteY4" fmla="*/ 4696542 h 4696542"/>
                <a:gd name="connsiteX5" fmla="*/ 9053 w 1188965"/>
                <a:gd name="connsiteY5" fmla="*/ 0 h 4696542"/>
                <a:gd name="connsiteX6" fmla="*/ 1029940 w 1188965"/>
                <a:gd name="connsiteY6" fmla="*/ 172121 h 4696542"/>
                <a:gd name="connsiteX0" fmla="*/ 1029940 w 1846766"/>
                <a:gd name="connsiteY0" fmla="*/ 172121 h 4698337"/>
                <a:gd name="connsiteX1" fmla="*/ 1117404 w 1846766"/>
                <a:gd name="connsiteY1" fmla="*/ 792323 h 4698337"/>
                <a:gd name="connsiteX2" fmla="*/ 791401 w 1846766"/>
                <a:gd name="connsiteY2" fmla="*/ 1674917 h 4698337"/>
                <a:gd name="connsiteX3" fmla="*/ 1846766 w 1846766"/>
                <a:gd name="connsiteY3" fmla="*/ 4695862 h 4698337"/>
                <a:gd name="connsiteX4" fmla="*/ 0 w 1846766"/>
                <a:gd name="connsiteY4" fmla="*/ 4696542 h 4698337"/>
                <a:gd name="connsiteX5" fmla="*/ 9053 w 1846766"/>
                <a:gd name="connsiteY5" fmla="*/ 0 h 4698337"/>
                <a:gd name="connsiteX6" fmla="*/ 1029940 w 1846766"/>
                <a:gd name="connsiteY6" fmla="*/ 172121 h 4698337"/>
                <a:gd name="connsiteX0" fmla="*/ 1029940 w 1846766"/>
                <a:gd name="connsiteY0" fmla="*/ 172121 h 4704980"/>
                <a:gd name="connsiteX1" fmla="*/ 1117404 w 1846766"/>
                <a:gd name="connsiteY1" fmla="*/ 792323 h 4704980"/>
                <a:gd name="connsiteX2" fmla="*/ 791401 w 1846766"/>
                <a:gd name="connsiteY2" fmla="*/ 1674917 h 4704980"/>
                <a:gd name="connsiteX3" fmla="*/ 1846766 w 1846766"/>
                <a:gd name="connsiteY3" fmla="*/ 4695862 h 4704980"/>
                <a:gd name="connsiteX4" fmla="*/ 0 w 1846766"/>
                <a:gd name="connsiteY4" fmla="*/ 4696542 h 4704980"/>
                <a:gd name="connsiteX5" fmla="*/ 9053 w 1846766"/>
                <a:gd name="connsiteY5" fmla="*/ 0 h 4704980"/>
                <a:gd name="connsiteX6" fmla="*/ 1029940 w 1846766"/>
                <a:gd name="connsiteY6" fmla="*/ 172121 h 4704980"/>
                <a:gd name="connsiteX0" fmla="*/ 1029940 w 1856031"/>
                <a:gd name="connsiteY0" fmla="*/ 172121 h 4714470"/>
                <a:gd name="connsiteX1" fmla="*/ 1117404 w 1856031"/>
                <a:gd name="connsiteY1" fmla="*/ 792323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1029940 w 1856031"/>
                <a:gd name="connsiteY0" fmla="*/ 172121 h 4714470"/>
                <a:gd name="connsiteX1" fmla="*/ 1163728 w 1856031"/>
                <a:gd name="connsiteY1" fmla="*/ 771572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937292 w 1856031"/>
                <a:gd name="connsiteY0" fmla="*/ 0 h 5102609"/>
                <a:gd name="connsiteX1" fmla="*/ 1163728 w 1856031"/>
                <a:gd name="connsiteY1" fmla="*/ 1159711 h 5102609"/>
                <a:gd name="connsiteX2" fmla="*/ 791401 w 1856031"/>
                <a:gd name="connsiteY2" fmla="*/ 2063056 h 5102609"/>
                <a:gd name="connsiteX3" fmla="*/ 1856031 w 1856031"/>
                <a:gd name="connsiteY3" fmla="*/ 5094376 h 5102609"/>
                <a:gd name="connsiteX4" fmla="*/ 0 w 1856031"/>
                <a:gd name="connsiteY4" fmla="*/ 5084681 h 5102609"/>
                <a:gd name="connsiteX5" fmla="*/ 9053 w 1856031"/>
                <a:gd name="connsiteY5" fmla="*/ 388139 h 5102609"/>
                <a:gd name="connsiteX6" fmla="*/ 937292 w 1856031"/>
                <a:gd name="connsiteY6" fmla="*/ 0 h 5102609"/>
                <a:gd name="connsiteX0" fmla="*/ 937292 w 1856031"/>
                <a:gd name="connsiteY0" fmla="*/ 37243 h 5139852"/>
                <a:gd name="connsiteX1" fmla="*/ 1163728 w 1856031"/>
                <a:gd name="connsiteY1" fmla="*/ 1196954 h 5139852"/>
                <a:gd name="connsiteX2" fmla="*/ 791401 w 1856031"/>
                <a:gd name="connsiteY2" fmla="*/ 2100299 h 5139852"/>
                <a:gd name="connsiteX3" fmla="*/ 1856031 w 1856031"/>
                <a:gd name="connsiteY3" fmla="*/ 5131619 h 5139852"/>
                <a:gd name="connsiteX4" fmla="*/ 0 w 1856031"/>
                <a:gd name="connsiteY4" fmla="*/ 5121924 h 5139852"/>
                <a:gd name="connsiteX5" fmla="*/ 9053 w 1856031"/>
                <a:gd name="connsiteY5" fmla="*/ 0 h 5139852"/>
                <a:gd name="connsiteX6" fmla="*/ 937292 w 1856031"/>
                <a:gd name="connsiteY6" fmla="*/ 37243 h 5139852"/>
                <a:gd name="connsiteX0" fmla="*/ 928027 w 1856031"/>
                <a:gd name="connsiteY0" fmla="*/ 0 h 5870372"/>
                <a:gd name="connsiteX1" fmla="*/ 1163728 w 1856031"/>
                <a:gd name="connsiteY1" fmla="*/ 1927474 h 5870372"/>
                <a:gd name="connsiteX2" fmla="*/ 791401 w 1856031"/>
                <a:gd name="connsiteY2" fmla="*/ 2830819 h 5870372"/>
                <a:gd name="connsiteX3" fmla="*/ 1856031 w 1856031"/>
                <a:gd name="connsiteY3" fmla="*/ 5862139 h 5870372"/>
                <a:gd name="connsiteX4" fmla="*/ 0 w 1856031"/>
                <a:gd name="connsiteY4" fmla="*/ 5852444 h 5870372"/>
                <a:gd name="connsiteX5" fmla="*/ 9053 w 1856031"/>
                <a:gd name="connsiteY5" fmla="*/ 730520 h 5870372"/>
                <a:gd name="connsiteX6" fmla="*/ 928027 w 1856031"/>
                <a:gd name="connsiteY6" fmla="*/ 0 h 5870372"/>
                <a:gd name="connsiteX0" fmla="*/ 928027 w 1856031"/>
                <a:gd name="connsiteY0" fmla="*/ 7348 h 5877720"/>
                <a:gd name="connsiteX1" fmla="*/ 1163728 w 1856031"/>
                <a:gd name="connsiteY1" fmla="*/ 1934822 h 5877720"/>
                <a:gd name="connsiteX2" fmla="*/ 791401 w 1856031"/>
                <a:gd name="connsiteY2" fmla="*/ 2838167 h 5877720"/>
                <a:gd name="connsiteX3" fmla="*/ 1856031 w 1856031"/>
                <a:gd name="connsiteY3" fmla="*/ 5869487 h 5877720"/>
                <a:gd name="connsiteX4" fmla="*/ 0 w 1856031"/>
                <a:gd name="connsiteY4" fmla="*/ 5859792 h 5877720"/>
                <a:gd name="connsiteX5" fmla="*/ 9053 w 1856031"/>
                <a:gd name="connsiteY5" fmla="*/ 737868 h 5877720"/>
                <a:gd name="connsiteX6" fmla="*/ 928027 w 1856031"/>
                <a:gd name="connsiteY6" fmla="*/ 7348 h 5877720"/>
                <a:gd name="connsiteX0" fmla="*/ 928027 w 1856031"/>
                <a:gd name="connsiteY0" fmla="*/ 267701 h 6138073"/>
                <a:gd name="connsiteX1" fmla="*/ 1163728 w 1856031"/>
                <a:gd name="connsiteY1" fmla="*/ 2195175 h 6138073"/>
                <a:gd name="connsiteX2" fmla="*/ 791401 w 1856031"/>
                <a:gd name="connsiteY2" fmla="*/ 3098520 h 6138073"/>
                <a:gd name="connsiteX3" fmla="*/ 1856031 w 1856031"/>
                <a:gd name="connsiteY3" fmla="*/ 6129840 h 6138073"/>
                <a:gd name="connsiteX4" fmla="*/ 0 w 1856031"/>
                <a:gd name="connsiteY4" fmla="*/ 6120145 h 6138073"/>
                <a:gd name="connsiteX5" fmla="*/ 9053 w 1856031"/>
                <a:gd name="connsiteY5" fmla="*/ 85206 h 6138073"/>
                <a:gd name="connsiteX6" fmla="*/ 928027 w 1856031"/>
                <a:gd name="connsiteY6" fmla="*/ 267701 h 6138073"/>
                <a:gd name="connsiteX0" fmla="*/ 928027 w 1856031"/>
                <a:gd name="connsiteY0" fmla="*/ 182495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928027 w 1856031"/>
                <a:gd name="connsiteY6" fmla="*/ 182495 h 6052867"/>
                <a:gd name="connsiteX0" fmla="*/ 696407 w 1856031"/>
                <a:gd name="connsiteY0" fmla="*/ 130619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996962 w 1856031"/>
                <a:gd name="connsiteY1" fmla="*/ 1425208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15491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88202 w 1847826"/>
                <a:gd name="connsiteY0" fmla="*/ 130619 h 6460321"/>
                <a:gd name="connsiteX1" fmla="*/ 1007286 w 1847826"/>
                <a:gd name="connsiteY1" fmla="*/ 1601586 h 6460321"/>
                <a:gd name="connsiteX2" fmla="*/ 783196 w 1847826"/>
                <a:gd name="connsiteY2" fmla="*/ 3013314 h 6460321"/>
                <a:gd name="connsiteX3" fmla="*/ 1847826 w 1847826"/>
                <a:gd name="connsiteY3" fmla="*/ 6044634 h 6460321"/>
                <a:gd name="connsiteX4" fmla="*/ 1060 w 1847826"/>
                <a:gd name="connsiteY4" fmla="*/ 6460321 h 6460321"/>
                <a:gd name="connsiteX5" fmla="*/ 848 w 1847826"/>
                <a:gd name="connsiteY5" fmla="*/ 0 h 6460321"/>
                <a:gd name="connsiteX6" fmla="*/ 688202 w 1847826"/>
                <a:gd name="connsiteY6" fmla="*/ 130619 h 6460321"/>
                <a:gd name="connsiteX0" fmla="*/ 688202 w 1838561"/>
                <a:gd name="connsiteY0" fmla="*/ 130619 h 6487901"/>
                <a:gd name="connsiteX1" fmla="*/ 1007286 w 1838561"/>
                <a:gd name="connsiteY1" fmla="*/ 1601586 h 6487901"/>
                <a:gd name="connsiteX2" fmla="*/ 783196 w 1838561"/>
                <a:gd name="connsiteY2" fmla="*/ 3013314 h 6487901"/>
                <a:gd name="connsiteX3" fmla="*/ 1838561 w 1838561"/>
                <a:gd name="connsiteY3" fmla="*/ 6480392 h 6487901"/>
                <a:gd name="connsiteX4" fmla="*/ 1060 w 1838561"/>
                <a:gd name="connsiteY4" fmla="*/ 6460321 h 6487901"/>
                <a:gd name="connsiteX5" fmla="*/ 848 w 1838561"/>
                <a:gd name="connsiteY5" fmla="*/ 0 h 6487901"/>
                <a:gd name="connsiteX6" fmla="*/ 688202 w 1838561"/>
                <a:gd name="connsiteY6" fmla="*/ 130619 h 6487901"/>
                <a:gd name="connsiteX0" fmla="*/ 688202 w 1838561"/>
                <a:gd name="connsiteY0" fmla="*/ 130619 h 6492899"/>
                <a:gd name="connsiteX1" fmla="*/ 1007286 w 1838561"/>
                <a:gd name="connsiteY1" fmla="*/ 1601586 h 6492899"/>
                <a:gd name="connsiteX2" fmla="*/ 783196 w 1838561"/>
                <a:gd name="connsiteY2" fmla="*/ 3013314 h 6492899"/>
                <a:gd name="connsiteX3" fmla="*/ 1838561 w 1838561"/>
                <a:gd name="connsiteY3" fmla="*/ 6480392 h 6492899"/>
                <a:gd name="connsiteX4" fmla="*/ 1060 w 1838561"/>
                <a:gd name="connsiteY4" fmla="*/ 6460321 h 6492899"/>
                <a:gd name="connsiteX5" fmla="*/ 848 w 1838561"/>
                <a:gd name="connsiteY5" fmla="*/ 0 h 6492899"/>
                <a:gd name="connsiteX6" fmla="*/ 688202 w 1838561"/>
                <a:gd name="connsiteY6" fmla="*/ 130619 h 6492899"/>
                <a:gd name="connsiteX0" fmla="*/ 687142 w 1837501"/>
                <a:gd name="connsiteY0" fmla="*/ 140994 h 6503274"/>
                <a:gd name="connsiteX1" fmla="*/ 1006226 w 1837501"/>
                <a:gd name="connsiteY1" fmla="*/ 1611961 h 6503274"/>
                <a:gd name="connsiteX2" fmla="*/ 782136 w 1837501"/>
                <a:gd name="connsiteY2" fmla="*/ 3023689 h 6503274"/>
                <a:gd name="connsiteX3" fmla="*/ 1837501 w 1837501"/>
                <a:gd name="connsiteY3" fmla="*/ 6490767 h 6503274"/>
                <a:gd name="connsiteX4" fmla="*/ 0 w 1837501"/>
                <a:gd name="connsiteY4" fmla="*/ 6470696 h 6503274"/>
                <a:gd name="connsiteX5" fmla="*/ 194350 w 1837501"/>
                <a:gd name="connsiteY5" fmla="*/ 0 h 6503274"/>
                <a:gd name="connsiteX6" fmla="*/ 687142 w 1837501"/>
                <a:gd name="connsiteY6" fmla="*/ 140994 h 6503274"/>
                <a:gd name="connsiteX0" fmla="*/ 493640 w 1643999"/>
                <a:gd name="connsiteY0" fmla="*/ 140994 h 6508044"/>
                <a:gd name="connsiteX1" fmla="*/ 812724 w 1643999"/>
                <a:gd name="connsiteY1" fmla="*/ 1611961 h 6508044"/>
                <a:gd name="connsiteX2" fmla="*/ 588634 w 1643999"/>
                <a:gd name="connsiteY2" fmla="*/ 3023689 h 6508044"/>
                <a:gd name="connsiteX3" fmla="*/ 1643999 w 1643999"/>
                <a:gd name="connsiteY3" fmla="*/ 6490767 h 6508044"/>
                <a:gd name="connsiteX4" fmla="*/ 1059 w 1643999"/>
                <a:gd name="connsiteY4" fmla="*/ 6491447 h 6508044"/>
                <a:gd name="connsiteX5" fmla="*/ 848 w 1643999"/>
                <a:gd name="connsiteY5" fmla="*/ 0 h 6508044"/>
                <a:gd name="connsiteX6" fmla="*/ 493640 w 1643999"/>
                <a:gd name="connsiteY6" fmla="*/ 140994 h 6508044"/>
                <a:gd name="connsiteX0" fmla="*/ 492581 w 1642940"/>
                <a:gd name="connsiteY0" fmla="*/ 161744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492581 w 1642940"/>
                <a:gd name="connsiteY6" fmla="*/ 161744 h 6528794"/>
                <a:gd name="connsiteX0" fmla="*/ 511110 w 1642940"/>
                <a:gd name="connsiteY0" fmla="*/ 130619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511110 w 1642940"/>
                <a:gd name="connsiteY6" fmla="*/ 130619 h 6528794"/>
                <a:gd name="connsiteX0" fmla="*/ 520976 w 1652806"/>
                <a:gd name="connsiteY0" fmla="*/ 140994 h 6539169"/>
                <a:gd name="connsiteX1" fmla="*/ 821531 w 1652806"/>
                <a:gd name="connsiteY1" fmla="*/ 1643086 h 6539169"/>
                <a:gd name="connsiteX2" fmla="*/ 597441 w 1652806"/>
                <a:gd name="connsiteY2" fmla="*/ 3054814 h 6539169"/>
                <a:gd name="connsiteX3" fmla="*/ 1652806 w 1652806"/>
                <a:gd name="connsiteY3" fmla="*/ 6521892 h 6539169"/>
                <a:gd name="connsiteX4" fmla="*/ 9866 w 1652806"/>
                <a:gd name="connsiteY4" fmla="*/ 6522572 h 6539169"/>
                <a:gd name="connsiteX5" fmla="*/ 391 w 1652806"/>
                <a:gd name="connsiteY5" fmla="*/ 0 h 6539169"/>
                <a:gd name="connsiteX6" fmla="*/ 520976 w 1652806"/>
                <a:gd name="connsiteY6" fmla="*/ 140994 h 653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2806" h="6539169">
                  <a:moveTo>
                    <a:pt x="520976" y="140994"/>
                  </a:moveTo>
                  <a:cubicBezTo>
                    <a:pt x="479101" y="735067"/>
                    <a:pt x="576197" y="1173514"/>
                    <a:pt x="821531" y="1643086"/>
                  </a:cubicBezTo>
                  <a:cubicBezTo>
                    <a:pt x="559138" y="2064506"/>
                    <a:pt x="573588" y="2832177"/>
                    <a:pt x="597441" y="3054814"/>
                  </a:cubicBezTo>
                  <a:cubicBezTo>
                    <a:pt x="637197" y="3380818"/>
                    <a:pt x="1525585" y="6259499"/>
                    <a:pt x="1652806" y="6521892"/>
                  </a:cubicBezTo>
                  <a:cubicBezTo>
                    <a:pt x="1250308" y="6556702"/>
                    <a:pt x="551336" y="6529262"/>
                    <a:pt x="9866" y="6522572"/>
                  </a:cubicBezTo>
                  <a:cubicBezTo>
                    <a:pt x="12884" y="4957058"/>
                    <a:pt x="-2627" y="1565514"/>
                    <a:pt x="391" y="0"/>
                  </a:cubicBezTo>
                  <a:cubicBezTo>
                    <a:pt x="371570" y="140375"/>
                    <a:pt x="242445" y="62871"/>
                    <a:pt x="520976" y="140994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0" name="그룹 49">
            <a:extLst>
              <a:ext uri="{FF2B5EF4-FFF2-40B4-BE49-F238E27FC236}">
                <a16:creationId xmlns="" xmlns:a16="http://schemas.microsoft.com/office/drawing/2014/main" id="{29379964-5653-44F6-94A1-D3B47B6A081C}"/>
              </a:ext>
            </a:extLst>
          </p:cNvPr>
          <p:cNvGrpSpPr/>
          <p:nvPr/>
        </p:nvGrpSpPr>
        <p:grpSpPr>
          <a:xfrm>
            <a:off x="1754617" y="1352537"/>
            <a:ext cx="3291202" cy="1702521"/>
            <a:chOff x="4320420" y="2476499"/>
            <a:chExt cx="2863414" cy="1481229"/>
          </a:xfrm>
        </p:grpSpPr>
        <p:sp>
          <p:nvSpPr>
            <p:cNvPr id="46" name="Freeform 53">
              <a:extLst>
                <a:ext uri="{FF2B5EF4-FFF2-40B4-BE49-F238E27FC236}">
                  <a16:creationId xmlns="" xmlns:a16="http://schemas.microsoft.com/office/drawing/2014/main" id="{F87DE45E-8E83-4593-A92C-D709F46C231A}"/>
                </a:ext>
              </a:extLst>
            </p:cNvPr>
            <p:cNvSpPr/>
            <p:nvPr/>
          </p:nvSpPr>
          <p:spPr>
            <a:xfrm rot="5639961">
              <a:off x="6406998" y="2466792"/>
              <a:ext cx="767129" cy="786543"/>
            </a:xfrm>
            <a:custGeom>
              <a:avLst/>
              <a:gdLst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47675 w 2305050"/>
                <a:gd name="connsiteY15" fmla="*/ 2276475 h 2352675"/>
                <a:gd name="connsiteX16" fmla="*/ 238125 w 2305050"/>
                <a:gd name="connsiteY16" fmla="*/ 2171700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47675 w 2305050"/>
                <a:gd name="connsiteY15" fmla="*/ 2276475 h 2352675"/>
                <a:gd name="connsiteX16" fmla="*/ 260071 w 2305050"/>
                <a:gd name="connsiteY16" fmla="*/ 2087575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47675 w 2305050"/>
                <a:gd name="connsiteY15" fmla="*/ 2276475 h 2352675"/>
                <a:gd name="connsiteX16" fmla="*/ 296647 w 2305050"/>
                <a:gd name="connsiteY16" fmla="*/ 2094890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47675 w 2305050"/>
                <a:gd name="connsiteY15" fmla="*/ 227647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92554 w 2305050"/>
                <a:gd name="connsiteY3" fmla="*/ 627964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81480 w 2305050"/>
                <a:gd name="connsiteY2" fmla="*/ 476174 h 2352675"/>
                <a:gd name="connsiteX3" fmla="*/ 2292554 w 2305050"/>
                <a:gd name="connsiteY3" fmla="*/ 627964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04671 w 2305050"/>
                <a:gd name="connsiteY2" fmla="*/ 468859 h 2352675"/>
                <a:gd name="connsiteX3" fmla="*/ 2292554 w 2305050"/>
                <a:gd name="connsiteY3" fmla="*/ 627964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1960779 w 2305050"/>
                <a:gd name="connsiteY2" fmla="*/ 472517 h 2352675"/>
                <a:gd name="connsiteX3" fmla="*/ 2292554 w 2305050"/>
                <a:gd name="connsiteY3" fmla="*/ 627964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1960779 w 2305050"/>
                <a:gd name="connsiteY2" fmla="*/ 472517 h 2352675"/>
                <a:gd name="connsiteX3" fmla="*/ 2270609 w 2305050"/>
                <a:gd name="connsiteY3" fmla="*/ 649910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1960779 w 2305050"/>
                <a:gd name="connsiteY2" fmla="*/ 472517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1982725 w 2305050"/>
                <a:gd name="connsiteY2" fmla="*/ 494463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0217 w 2305050"/>
                <a:gd name="connsiteY17" fmla="*/ 750951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0217 w 2305050"/>
                <a:gd name="connsiteY17" fmla="*/ 750951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0217 w 2305050"/>
                <a:gd name="connsiteY17" fmla="*/ 750951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0217 w 2305050"/>
                <a:gd name="connsiteY17" fmla="*/ 750951 h 2352675"/>
                <a:gd name="connsiteX18" fmla="*/ 0 w 2305050"/>
                <a:gd name="connsiteY18" fmla="*/ 0 h 2352675"/>
                <a:gd name="connsiteX0" fmla="*/ 0 w 2294077"/>
                <a:gd name="connsiteY0" fmla="*/ 0 h 2363647"/>
                <a:gd name="connsiteX1" fmla="*/ 760552 w 2294077"/>
                <a:gd name="connsiteY1" fmla="*/ 572947 h 2363647"/>
                <a:gd name="connsiteX2" fmla="*/ 2030273 w 2294077"/>
                <a:gd name="connsiteY2" fmla="*/ 509092 h 2363647"/>
                <a:gd name="connsiteX3" fmla="*/ 2285239 w 2294077"/>
                <a:gd name="connsiteY3" fmla="*/ 657224 h 2363647"/>
                <a:gd name="connsiteX4" fmla="*/ 1132027 w 2294077"/>
                <a:gd name="connsiteY4" fmla="*/ 1020622 h 2363647"/>
                <a:gd name="connsiteX5" fmla="*/ 1617802 w 2294077"/>
                <a:gd name="connsiteY5" fmla="*/ 1544497 h 2363647"/>
                <a:gd name="connsiteX6" fmla="*/ 2065477 w 2294077"/>
                <a:gd name="connsiteY6" fmla="*/ 1544497 h 2363647"/>
                <a:gd name="connsiteX7" fmla="*/ 2294077 w 2294077"/>
                <a:gd name="connsiteY7" fmla="*/ 1734997 h 2363647"/>
                <a:gd name="connsiteX8" fmla="*/ 1827352 w 2294077"/>
                <a:gd name="connsiteY8" fmla="*/ 1868347 h 2363647"/>
                <a:gd name="connsiteX9" fmla="*/ 1998802 w 2294077"/>
                <a:gd name="connsiteY9" fmla="*/ 2115997 h 2363647"/>
                <a:gd name="connsiteX10" fmla="*/ 1722577 w 2294077"/>
                <a:gd name="connsiteY10" fmla="*/ 1982647 h 2363647"/>
                <a:gd name="connsiteX11" fmla="*/ 1532077 w 2294077"/>
                <a:gd name="connsiteY11" fmla="*/ 2363647 h 2363647"/>
                <a:gd name="connsiteX12" fmla="*/ 1303477 w 2294077"/>
                <a:gd name="connsiteY12" fmla="*/ 2144572 h 2363647"/>
                <a:gd name="connsiteX13" fmla="*/ 1436827 w 2294077"/>
                <a:gd name="connsiteY13" fmla="*/ 1782622 h 2363647"/>
                <a:gd name="connsiteX14" fmla="*/ 912952 w 2294077"/>
                <a:gd name="connsiteY14" fmla="*/ 1201597 h 2363647"/>
                <a:gd name="connsiteX15" fmla="*/ 403784 w 2294077"/>
                <a:gd name="connsiteY15" fmla="*/ 2316707 h 2363647"/>
                <a:gd name="connsiteX16" fmla="*/ 282017 w 2294077"/>
                <a:gd name="connsiteY16" fmla="*/ 2047340 h 2363647"/>
                <a:gd name="connsiteX17" fmla="*/ 509244 w 2294077"/>
                <a:gd name="connsiteY17" fmla="*/ 761923 h 2363647"/>
                <a:gd name="connsiteX18" fmla="*/ 0 w 2294077"/>
                <a:gd name="connsiteY18" fmla="*/ 0 h 2363647"/>
                <a:gd name="connsiteX0" fmla="*/ 6569 w 2300646"/>
                <a:gd name="connsiteY0" fmla="*/ 0 h 2363647"/>
                <a:gd name="connsiteX1" fmla="*/ 767121 w 2300646"/>
                <a:gd name="connsiteY1" fmla="*/ 572947 h 2363647"/>
                <a:gd name="connsiteX2" fmla="*/ 2036842 w 2300646"/>
                <a:gd name="connsiteY2" fmla="*/ 509092 h 2363647"/>
                <a:gd name="connsiteX3" fmla="*/ 2291808 w 2300646"/>
                <a:gd name="connsiteY3" fmla="*/ 657224 h 2363647"/>
                <a:gd name="connsiteX4" fmla="*/ 1138596 w 2300646"/>
                <a:gd name="connsiteY4" fmla="*/ 1020622 h 2363647"/>
                <a:gd name="connsiteX5" fmla="*/ 1624371 w 2300646"/>
                <a:gd name="connsiteY5" fmla="*/ 1544497 h 2363647"/>
                <a:gd name="connsiteX6" fmla="*/ 2072046 w 2300646"/>
                <a:gd name="connsiteY6" fmla="*/ 1544497 h 2363647"/>
                <a:gd name="connsiteX7" fmla="*/ 2300646 w 2300646"/>
                <a:gd name="connsiteY7" fmla="*/ 1734997 h 2363647"/>
                <a:gd name="connsiteX8" fmla="*/ 1833921 w 2300646"/>
                <a:gd name="connsiteY8" fmla="*/ 1868347 h 2363647"/>
                <a:gd name="connsiteX9" fmla="*/ 2005371 w 2300646"/>
                <a:gd name="connsiteY9" fmla="*/ 2115997 h 2363647"/>
                <a:gd name="connsiteX10" fmla="*/ 1729146 w 2300646"/>
                <a:gd name="connsiteY10" fmla="*/ 1982647 h 2363647"/>
                <a:gd name="connsiteX11" fmla="*/ 1538646 w 2300646"/>
                <a:gd name="connsiteY11" fmla="*/ 2363647 h 2363647"/>
                <a:gd name="connsiteX12" fmla="*/ 1310046 w 2300646"/>
                <a:gd name="connsiteY12" fmla="*/ 2144572 h 2363647"/>
                <a:gd name="connsiteX13" fmla="*/ 1443396 w 2300646"/>
                <a:gd name="connsiteY13" fmla="*/ 1782622 h 2363647"/>
                <a:gd name="connsiteX14" fmla="*/ 919521 w 2300646"/>
                <a:gd name="connsiteY14" fmla="*/ 1201597 h 2363647"/>
                <a:gd name="connsiteX15" fmla="*/ 410353 w 2300646"/>
                <a:gd name="connsiteY15" fmla="*/ 2316707 h 2363647"/>
                <a:gd name="connsiteX16" fmla="*/ 288586 w 2300646"/>
                <a:gd name="connsiteY16" fmla="*/ 2047340 h 2363647"/>
                <a:gd name="connsiteX17" fmla="*/ 515813 w 2300646"/>
                <a:gd name="connsiteY17" fmla="*/ 761923 h 2363647"/>
                <a:gd name="connsiteX18" fmla="*/ 6569 w 2300646"/>
                <a:gd name="connsiteY18" fmla="*/ 0 h 2363647"/>
                <a:gd name="connsiteX0" fmla="*/ 6569 w 2300646"/>
                <a:gd name="connsiteY0" fmla="*/ 5505 h 2369152"/>
                <a:gd name="connsiteX1" fmla="*/ 767121 w 2300646"/>
                <a:gd name="connsiteY1" fmla="*/ 578452 h 2369152"/>
                <a:gd name="connsiteX2" fmla="*/ 2036842 w 2300646"/>
                <a:gd name="connsiteY2" fmla="*/ 514597 h 2369152"/>
                <a:gd name="connsiteX3" fmla="*/ 2291808 w 2300646"/>
                <a:gd name="connsiteY3" fmla="*/ 662729 h 2369152"/>
                <a:gd name="connsiteX4" fmla="*/ 1138596 w 2300646"/>
                <a:gd name="connsiteY4" fmla="*/ 1026127 h 2369152"/>
                <a:gd name="connsiteX5" fmla="*/ 1624371 w 2300646"/>
                <a:gd name="connsiteY5" fmla="*/ 1550002 h 2369152"/>
                <a:gd name="connsiteX6" fmla="*/ 2072046 w 2300646"/>
                <a:gd name="connsiteY6" fmla="*/ 1550002 h 2369152"/>
                <a:gd name="connsiteX7" fmla="*/ 2300646 w 2300646"/>
                <a:gd name="connsiteY7" fmla="*/ 1740502 h 2369152"/>
                <a:gd name="connsiteX8" fmla="*/ 1833921 w 2300646"/>
                <a:gd name="connsiteY8" fmla="*/ 1873852 h 2369152"/>
                <a:gd name="connsiteX9" fmla="*/ 2005371 w 2300646"/>
                <a:gd name="connsiteY9" fmla="*/ 2121502 h 2369152"/>
                <a:gd name="connsiteX10" fmla="*/ 1729146 w 2300646"/>
                <a:gd name="connsiteY10" fmla="*/ 1988152 h 2369152"/>
                <a:gd name="connsiteX11" fmla="*/ 1538646 w 2300646"/>
                <a:gd name="connsiteY11" fmla="*/ 2369152 h 2369152"/>
                <a:gd name="connsiteX12" fmla="*/ 1310046 w 2300646"/>
                <a:gd name="connsiteY12" fmla="*/ 2150077 h 2369152"/>
                <a:gd name="connsiteX13" fmla="*/ 1443396 w 2300646"/>
                <a:gd name="connsiteY13" fmla="*/ 1788127 h 2369152"/>
                <a:gd name="connsiteX14" fmla="*/ 919521 w 2300646"/>
                <a:gd name="connsiteY14" fmla="*/ 1207102 h 2369152"/>
                <a:gd name="connsiteX15" fmla="*/ 410353 w 2300646"/>
                <a:gd name="connsiteY15" fmla="*/ 2322212 h 2369152"/>
                <a:gd name="connsiteX16" fmla="*/ 288586 w 2300646"/>
                <a:gd name="connsiteY16" fmla="*/ 2052845 h 2369152"/>
                <a:gd name="connsiteX17" fmla="*/ 515813 w 2300646"/>
                <a:gd name="connsiteY17" fmla="*/ 767428 h 2369152"/>
                <a:gd name="connsiteX18" fmla="*/ 6569 w 2300646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43194 w 2305244"/>
                <a:gd name="connsiteY4" fmla="*/ 1026127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924119 w 2305244"/>
                <a:gd name="connsiteY14" fmla="*/ 1207102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43194 w 2305244"/>
                <a:gd name="connsiteY4" fmla="*/ 1026127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909489 w 2305244"/>
                <a:gd name="connsiteY14" fmla="*/ 1185156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06618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909489 w 2305244"/>
                <a:gd name="connsiteY14" fmla="*/ 1185156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06618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898516 w 2305244"/>
                <a:gd name="connsiteY14" fmla="*/ 1196129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898516 w 2305244"/>
                <a:gd name="connsiteY14" fmla="*/ 1196129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73597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513830 w 2305244"/>
                <a:gd name="connsiteY13" fmla="*/ 1784469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95542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50914 w 2305244"/>
                <a:gd name="connsiteY5" fmla="*/ 1597551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95542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76517 w 2305244"/>
                <a:gd name="connsiteY5" fmla="*/ 1608523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95542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76517 w 2305244"/>
                <a:gd name="connsiteY5" fmla="*/ 1608523 h 2369152"/>
                <a:gd name="connsiteX6" fmla="*/ 2032752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95542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2305244 w 2305244"/>
                <a:gd name="connsiteY0" fmla="*/ 1740502 h 2369152"/>
                <a:gd name="connsiteX1" fmla="*/ 1838519 w 2305244"/>
                <a:gd name="connsiteY1" fmla="*/ 1873852 h 2369152"/>
                <a:gd name="connsiteX2" fmla="*/ 2009969 w 2305244"/>
                <a:gd name="connsiteY2" fmla="*/ 2121502 h 2369152"/>
                <a:gd name="connsiteX3" fmla="*/ 1733744 w 2305244"/>
                <a:gd name="connsiteY3" fmla="*/ 1988152 h 2369152"/>
                <a:gd name="connsiteX4" fmla="*/ 1543244 w 2305244"/>
                <a:gd name="connsiteY4" fmla="*/ 2369152 h 2369152"/>
                <a:gd name="connsiteX5" fmla="*/ 1314644 w 2305244"/>
                <a:gd name="connsiteY5" fmla="*/ 2150077 h 2369152"/>
                <a:gd name="connsiteX6" fmla="*/ 1495542 w 2305244"/>
                <a:gd name="connsiteY6" fmla="*/ 1788127 h 2369152"/>
                <a:gd name="connsiteX7" fmla="*/ 909489 w 2305244"/>
                <a:gd name="connsiteY7" fmla="*/ 1225390 h 2369152"/>
                <a:gd name="connsiteX8" fmla="*/ 414951 w 2305244"/>
                <a:gd name="connsiteY8" fmla="*/ 2322212 h 2369152"/>
                <a:gd name="connsiteX9" fmla="*/ 293184 w 2305244"/>
                <a:gd name="connsiteY9" fmla="*/ 2052845 h 2369152"/>
                <a:gd name="connsiteX10" fmla="*/ 520411 w 2305244"/>
                <a:gd name="connsiteY10" fmla="*/ 767428 h 2369152"/>
                <a:gd name="connsiteX11" fmla="*/ 11167 w 2305244"/>
                <a:gd name="connsiteY11" fmla="*/ 5505 h 2369152"/>
                <a:gd name="connsiteX12" fmla="*/ 771719 w 2305244"/>
                <a:gd name="connsiteY12" fmla="*/ 578452 h 2369152"/>
                <a:gd name="connsiteX13" fmla="*/ 2041440 w 2305244"/>
                <a:gd name="connsiteY13" fmla="*/ 514597 h 2369152"/>
                <a:gd name="connsiteX14" fmla="*/ 2296406 w 2305244"/>
                <a:gd name="connsiteY14" fmla="*/ 662729 h 2369152"/>
                <a:gd name="connsiteX15" fmla="*/ 1124906 w 2305244"/>
                <a:gd name="connsiteY15" fmla="*/ 1004182 h 2369152"/>
                <a:gd name="connsiteX16" fmla="*/ 1676517 w 2305244"/>
                <a:gd name="connsiteY16" fmla="*/ 1608523 h 2369152"/>
                <a:gd name="connsiteX17" fmla="*/ 2124192 w 2305244"/>
                <a:gd name="connsiteY17" fmla="*/ 1641442 h 2369152"/>
                <a:gd name="connsiteX0" fmla="*/ 2305244 w 2305244"/>
                <a:gd name="connsiteY0" fmla="*/ 1740502 h 2369152"/>
                <a:gd name="connsiteX1" fmla="*/ 1838519 w 2305244"/>
                <a:gd name="connsiteY1" fmla="*/ 1873852 h 2369152"/>
                <a:gd name="connsiteX2" fmla="*/ 2009969 w 2305244"/>
                <a:gd name="connsiteY2" fmla="*/ 2121502 h 2369152"/>
                <a:gd name="connsiteX3" fmla="*/ 1733744 w 2305244"/>
                <a:gd name="connsiteY3" fmla="*/ 1988152 h 2369152"/>
                <a:gd name="connsiteX4" fmla="*/ 1543244 w 2305244"/>
                <a:gd name="connsiteY4" fmla="*/ 2369152 h 2369152"/>
                <a:gd name="connsiteX5" fmla="*/ 1314644 w 2305244"/>
                <a:gd name="connsiteY5" fmla="*/ 2150077 h 2369152"/>
                <a:gd name="connsiteX6" fmla="*/ 1495542 w 2305244"/>
                <a:gd name="connsiteY6" fmla="*/ 1788127 h 2369152"/>
                <a:gd name="connsiteX7" fmla="*/ 909489 w 2305244"/>
                <a:gd name="connsiteY7" fmla="*/ 1225390 h 2369152"/>
                <a:gd name="connsiteX8" fmla="*/ 414951 w 2305244"/>
                <a:gd name="connsiteY8" fmla="*/ 2322212 h 2369152"/>
                <a:gd name="connsiteX9" fmla="*/ 293184 w 2305244"/>
                <a:gd name="connsiteY9" fmla="*/ 2052845 h 2369152"/>
                <a:gd name="connsiteX10" fmla="*/ 520411 w 2305244"/>
                <a:gd name="connsiteY10" fmla="*/ 767428 h 2369152"/>
                <a:gd name="connsiteX11" fmla="*/ 11167 w 2305244"/>
                <a:gd name="connsiteY11" fmla="*/ 5505 h 2369152"/>
                <a:gd name="connsiteX12" fmla="*/ 771719 w 2305244"/>
                <a:gd name="connsiteY12" fmla="*/ 578452 h 2369152"/>
                <a:gd name="connsiteX13" fmla="*/ 2041440 w 2305244"/>
                <a:gd name="connsiteY13" fmla="*/ 514597 h 2369152"/>
                <a:gd name="connsiteX14" fmla="*/ 2296406 w 2305244"/>
                <a:gd name="connsiteY14" fmla="*/ 662729 h 2369152"/>
                <a:gd name="connsiteX15" fmla="*/ 1124906 w 2305244"/>
                <a:gd name="connsiteY15" fmla="*/ 1004182 h 2369152"/>
                <a:gd name="connsiteX16" fmla="*/ 1676517 w 2305244"/>
                <a:gd name="connsiteY16" fmla="*/ 1608523 h 2369152"/>
                <a:gd name="connsiteX17" fmla="*/ 2102246 w 2305244"/>
                <a:gd name="connsiteY17" fmla="*/ 1579262 h 2369152"/>
                <a:gd name="connsiteX0" fmla="*/ 2275983 w 2296406"/>
                <a:gd name="connsiteY0" fmla="*/ 1747817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102246 w 2296406"/>
                <a:gd name="connsiteY17" fmla="*/ 1579262 h 2369152"/>
                <a:gd name="connsiteX0" fmla="*/ 2290614 w 2296406"/>
                <a:gd name="connsiteY0" fmla="*/ 177707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102246 w 2296406"/>
                <a:gd name="connsiteY17" fmla="*/ 1579262 h 2369152"/>
                <a:gd name="connsiteX0" fmla="*/ 2290614 w 2296406"/>
                <a:gd name="connsiteY0" fmla="*/ 1740502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102246 w 2296406"/>
                <a:gd name="connsiteY17" fmla="*/ 1579262 h 2369152"/>
                <a:gd name="connsiteX0" fmla="*/ 2290614 w 2296406"/>
                <a:gd name="connsiteY0" fmla="*/ 1740502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62012 w 2296406"/>
                <a:gd name="connsiteY17" fmla="*/ 1560974 h 2369152"/>
                <a:gd name="connsiteX0" fmla="*/ 2257695 w 2296406"/>
                <a:gd name="connsiteY0" fmla="*/ 1755133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62012 w 2296406"/>
                <a:gd name="connsiteY17" fmla="*/ 1560974 h 2369152"/>
                <a:gd name="connsiteX0" fmla="*/ 2279640 w 2296406"/>
                <a:gd name="connsiteY0" fmla="*/ 174781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62012 w 2296406"/>
                <a:gd name="connsiteY17" fmla="*/ 1560974 h 2369152"/>
                <a:gd name="connsiteX0" fmla="*/ 2279640 w 2296406"/>
                <a:gd name="connsiteY0" fmla="*/ 174781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94931 w 2296406"/>
                <a:gd name="connsiteY17" fmla="*/ 1557316 h 2369152"/>
                <a:gd name="connsiteX0" fmla="*/ 2279640 w 2296406"/>
                <a:gd name="connsiteY0" fmla="*/ 174781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9145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94931 w 2296406"/>
                <a:gd name="connsiteY17" fmla="*/ 1557316 h 2369152"/>
                <a:gd name="connsiteX0" fmla="*/ 2279640 w 2296406"/>
                <a:gd name="connsiteY0" fmla="*/ 174781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80482 w 2296406"/>
                <a:gd name="connsiteY5" fmla="*/ 2120816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94931 w 2296406"/>
                <a:gd name="connsiteY17" fmla="*/ 1557316 h 2369152"/>
                <a:gd name="connsiteX0" fmla="*/ 2279640 w 2296406"/>
                <a:gd name="connsiteY0" fmla="*/ 1747818 h 2354521"/>
                <a:gd name="connsiteX1" fmla="*/ 1838519 w 2296406"/>
                <a:gd name="connsiteY1" fmla="*/ 1873852 h 2354521"/>
                <a:gd name="connsiteX2" fmla="*/ 2009969 w 2296406"/>
                <a:gd name="connsiteY2" fmla="*/ 2121502 h 2354521"/>
                <a:gd name="connsiteX3" fmla="*/ 1733744 w 2296406"/>
                <a:gd name="connsiteY3" fmla="*/ 1988152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38519 w 2296406"/>
                <a:gd name="connsiteY1" fmla="*/ 1873852 h 2354521"/>
                <a:gd name="connsiteX2" fmla="*/ 2009969 w 2296406"/>
                <a:gd name="connsiteY2" fmla="*/ 2121502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2009969 w 2296406"/>
                <a:gd name="connsiteY2" fmla="*/ 2121502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1991681 w 2296406"/>
                <a:gd name="connsiteY2" fmla="*/ 2136133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2042887 w 2296406"/>
                <a:gd name="connsiteY2" fmla="*/ 2194655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23889 w 2296406"/>
                <a:gd name="connsiteY1" fmla="*/ 1837277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27546 w 2296406"/>
                <a:gd name="connsiteY1" fmla="*/ 1826304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27546 w 2296406"/>
                <a:gd name="connsiteY1" fmla="*/ 1826304 h 2354521"/>
                <a:gd name="connsiteX2" fmla="*/ 1955103 w 2296406"/>
                <a:gd name="connsiteY2" fmla="*/ 2095901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27546 w 2296406"/>
                <a:gd name="connsiteY1" fmla="*/ 1826304 h 2354521"/>
                <a:gd name="connsiteX2" fmla="*/ 1682537 w 2296406"/>
                <a:gd name="connsiteY2" fmla="*/ 1962549 h 2354521"/>
                <a:gd name="connsiteX3" fmla="*/ 1528613 w 2296406"/>
                <a:gd name="connsiteY3" fmla="*/ 2354521 h 2354521"/>
                <a:gd name="connsiteX4" fmla="*/ 1380482 w 2296406"/>
                <a:gd name="connsiteY4" fmla="*/ 2120816 h 2354521"/>
                <a:gd name="connsiteX5" fmla="*/ 1495542 w 2296406"/>
                <a:gd name="connsiteY5" fmla="*/ 1788127 h 2354521"/>
                <a:gd name="connsiteX6" fmla="*/ 909489 w 2296406"/>
                <a:gd name="connsiteY6" fmla="*/ 1225390 h 2354521"/>
                <a:gd name="connsiteX7" fmla="*/ 414951 w 2296406"/>
                <a:gd name="connsiteY7" fmla="*/ 2322212 h 2354521"/>
                <a:gd name="connsiteX8" fmla="*/ 293184 w 2296406"/>
                <a:gd name="connsiteY8" fmla="*/ 2052845 h 2354521"/>
                <a:gd name="connsiteX9" fmla="*/ 520411 w 2296406"/>
                <a:gd name="connsiteY9" fmla="*/ 767428 h 2354521"/>
                <a:gd name="connsiteX10" fmla="*/ 11167 w 2296406"/>
                <a:gd name="connsiteY10" fmla="*/ 5505 h 2354521"/>
                <a:gd name="connsiteX11" fmla="*/ 771719 w 2296406"/>
                <a:gd name="connsiteY11" fmla="*/ 578452 h 2354521"/>
                <a:gd name="connsiteX12" fmla="*/ 2041440 w 2296406"/>
                <a:gd name="connsiteY12" fmla="*/ 514597 h 2354521"/>
                <a:gd name="connsiteX13" fmla="*/ 2296406 w 2296406"/>
                <a:gd name="connsiteY13" fmla="*/ 662729 h 2354521"/>
                <a:gd name="connsiteX14" fmla="*/ 1124906 w 2296406"/>
                <a:gd name="connsiteY14" fmla="*/ 1004182 h 2354521"/>
                <a:gd name="connsiteX15" fmla="*/ 1676517 w 2296406"/>
                <a:gd name="connsiteY15" fmla="*/ 1608523 h 2354521"/>
                <a:gd name="connsiteX16" fmla="*/ 2094931 w 2296406"/>
                <a:gd name="connsiteY16" fmla="*/ 1557316 h 235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6406" h="2354521">
                  <a:moveTo>
                    <a:pt x="2279640" y="1747818"/>
                  </a:moveTo>
                  <a:lnTo>
                    <a:pt x="1827546" y="1826304"/>
                  </a:lnTo>
                  <a:cubicBezTo>
                    <a:pt x="1728029" y="1862093"/>
                    <a:pt x="1732359" y="1874513"/>
                    <a:pt x="1682537" y="1962549"/>
                  </a:cubicBezTo>
                  <a:lnTo>
                    <a:pt x="1528613" y="2354521"/>
                  </a:lnTo>
                  <a:lnTo>
                    <a:pt x="1380482" y="2120816"/>
                  </a:lnTo>
                  <a:lnTo>
                    <a:pt x="1495542" y="1788127"/>
                  </a:lnTo>
                  <a:lnTo>
                    <a:pt x="909489" y="1225390"/>
                  </a:lnTo>
                  <a:lnTo>
                    <a:pt x="414951" y="2322212"/>
                  </a:lnTo>
                  <a:lnTo>
                    <a:pt x="293184" y="2052845"/>
                  </a:lnTo>
                  <a:lnTo>
                    <a:pt x="520411" y="767428"/>
                  </a:lnTo>
                  <a:cubicBezTo>
                    <a:pt x="325060" y="542715"/>
                    <a:pt x="-71458" y="102202"/>
                    <a:pt x="11167" y="5505"/>
                  </a:cubicBezTo>
                  <a:cubicBezTo>
                    <a:pt x="111065" y="-52229"/>
                    <a:pt x="554777" y="358209"/>
                    <a:pt x="771719" y="578452"/>
                  </a:cubicBezTo>
                  <a:lnTo>
                    <a:pt x="2041440" y="514597"/>
                  </a:lnTo>
                  <a:lnTo>
                    <a:pt x="2296406" y="662729"/>
                  </a:lnTo>
                  <a:lnTo>
                    <a:pt x="1124906" y="1004182"/>
                  </a:lnTo>
                  <a:lnTo>
                    <a:pt x="1676517" y="1608523"/>
                  </a:lnTo>
                  <a:cubicBezTo>
                    <a:pt x="1795262" y="1589016"/>
                    <a:pt x="2094931" y="1557316"/>
                    <a:pt x="2094931" y="155731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="" xmlns:a16="http://schemas.microsoft.com/office/drawing/2014/main" id="{5E950CC6-09E7-4645-B4EE-D0F1D3858A1E}"/>
                </a:ext>
              </a:extLst>
            </p:cNvPr>
            <p:cNvGrpSpPr/>
            <p:nvPr/>
          </p:nvGrpSpPr>
          <p:grpSpPr>
            <a:xfrm>
              <a:off x="4320420" y="3070081"/>
              <a:ext cx="2157467" cy="887647"/>
              <a:chOff x="7149737" y="1593671"/>
              <a:chExt cx="8656129" cy="3561393"/>
            </a:xfrm>
            <a:solidFill>
              <a:schemeClr val="accent1"/>
            </a:solidFill>
          </p:grpSpPr>
          <p:sp>
            <p:nvSpPr>
              <p:cNvPr id="48" name="자유형: 도형 47">
                <a:extLst>
                  <a:ext uri="{FF2B5EF4-FFF2-40B4-BE49-F238E27FC236}">
                    <a16:creationId xmlns="" xmlns:a16="http://schemas.microsoft.com/office/drawing/2014/main" id="{C920917F-F9D5-4CFF-9B87-048EEB7158F9}"/>
                  </a:ext>
                </a:extLst>
              </p:cNvPr>
              <p:cNvSpPr/>
              <p:nvPr/>
            </p:nvSpPr>
            <p:spPr>
              <a:xfrm>
                <a:off x="7184572" y="1593671"/>
                <a:ext cx="8299268" cy="3254855"/>
              </a:xfrm>
              <a:custGeom>
                <a:avLst/>
                <a:gdLst>
                  <a:gd name="connsiteX0" fmla="*/ 60960 w 8351520"/>
                  <a:gd name="connsiteY0" fmla="*/ 2229394 h 2229394"/>
                  <a:gd name="connsiteX1" fmla="*/ 0 w 8351520"/>
                  <a:gd name="connsiteY1" fmla="*/ 2229394 h 2229394"/>
                  <a:gd name="connsiteX2" fmla="*/ 8177349 w 8351520"/>
                  <a:gd name="connsiteY2" fmla="*/ 0 h 2229394"/>
                  <a:gd name="connsiteX3" fmla="*/ 8351520 w 8351520"/>
                  <a:gd name="connsiteY3" fmla="*/ 209005 h 2229394"/>
                  <a:gd name="connsiteX4" fmla="*/ 60960 w 8351520"/>
                  <a:gd name="connsiteY4" fmla="*/ 2229394 h 2229394"/>
                  <a:gd name="connsiteX0" fmla="*/ 60960 w 8351520"/>
                  <a:gd name="connsiteY0" fmla="*/ 2229394 h 2229394"/>
                  <a:gd name="connsiteX1" fmla="*/ 0 w 8351520"/>
                  <a:gd name="connsiteY1" fmla="*/ 2229394 h 2229394"/>
                  <a:gd name="connsiteX2" fmla="*/ 8177349 w 8351520"/>
                  <a:gd name="connsiteY2" fmla="*/ 0 h 2229394"/>
                  <a:gd name="connsiteX3" fmla="*/ 8351520 w 8351520"/>
                  <a:gd name="connsiteY3" fmla="*/ 209005 h 2229394"/>
                  <a:gd name="connsiteX4" fmla="*/ 60960 w 8351520"/>
                  <a:gd name="connsiteY4" fmla="*/ 2229394 h 2229394"/>
                  <a:gd name="connsiteX0" fmla="*/ 796478 w 8895450"/>
                  <a:gd name="connsiteY0" fmla="*/ 2481943 h 2481943"/>
                  <a:gd name="connsiteX1" fmla="*/ 543930 w 8895450"/>
                  <a:gd name="connsiteY1" fmla="*/ 2229394 h 2481943"/>
                  <a:gd name="connsiteX2" fmla="*/ 8721279 w 8895450"/>
                  <a:gd name="connsiteY2" fmla="*/ 0 h 2481943"/>
                  <a:gd name="connsiteX3" fmla="*/ 8895450 w 8895450"/>
                  <a:gd name="connsiteY3" fmla="*/ 209005 h 2481943"/>
                  <a:gd name="connsiteX4" fmla="*/ 796478 w 8895450"/>
                  <a:gd name="connsiteY4" fmla="*/ 2481943 h 2481943"/>
                  <a:gd name="connsiteX0" fmla="*/ 8351635 w 8351635"/>
                  <a:gd name="connsiteY0" fmla="*/ 209005 h 2229926"/>
                  <a:gd name="connsiteX1" fmla="*/ 115 w 8351635"/>
                  <a:gd name="connsiteY1" fmla="*/ 2229394 h 2229926"/>
                  <a:gd name="connsiteX2" fmla="*/ 8177464 w 8351635"/>
                  <a:gd name="connsiteY2" fmla="*/ 0 h 2229926"/>
                  <a:gd name="connsiteX3" fmla="*/ 8351635 w 8351635"/>
                  <a:gd name="connsiteY3" fmla="*/ 209005 h 2229926"/>
                  <a:gd name="connsiteX0" fmla="*/ 8351589 w 8351589"/>
                  <a:gd name="connsiteY0" fmla="*/ 209005 h 3365781"/>
                  <a:gd name="connsiteX1" fmla="*/ 69 w 8351589"/>
                  <a:gd name="connsiteY1" fmla="*/ 2229394 h 3365781"/>
                  <a:gd name="connsiteX2" fmla="*/ 8177418 w 8351589"/>
                  <a:gd name="connsiteY2" fmla="*/ 0 h 3365781"/>
                  <a:gd name="connsiteX3" fmla="*/ 8351589 w 8351589"/>
                  <a:gd name="connsiteY3" fmla="*/ 209005 h 3365781"/>
                  <a:gd name="connsiteX0" fmla="*/ 8299338 w 8299338"/>
                  <a:gd name="connsiteY0" fmla="*/ 209005 h 3402653"/>
                  <a:gd name="connsiteX1" fmla="*/ 70 w 8299338"/>
                  <a:gd name="connsiteY1" fmla="*/ 2272937 h 3402653"/>
                  <a:gd name="connsiteX2" fmla="*/ 8125167 w 8299338"/>
                  <a:gd name="connsiteY2" fmla="*/ 0 h 3402653"/>
                  <a:gd name="connsiteX3" fmla="*/ 8299338 w 8299338"/>
                  <a:gd name="connsiteY3" fmla="*/ 209005 h 3402653"/>
                  <a:gd name="connsiteX0" fmla="*/ 8299338 w 8299338"/>
                  <a:gd name="connsiteY0" fmla="*/ 209005 h 3424813"/>
                  <a:gd name="connsiteX1" fmla="*/ 70 w 8299338"/>
                  <a:gd name="connsiteY1" fmla="*/ 2299063 h 3424813"/>
                  <a:gd name="connsiteX2" fmla="*/ 8125167 w 8299338"/>
                  <a:gd name="connsiteY2" fmla="*/ 0 h 3424813"/>
                  <a:gd name="connsiteX3" fmla="*/ 8299338 w 8299338"/>
                  <a:gd name="connsiteY3" fmla="*/ 209005 h 3424813"/>
                  <a:gd name="connsiteX0" fmla="*/ 8299859 w 8299859"/>
                  <a:gd name="connsiteY0" fmla="*/ 209005 h 3609677"/>
                  <a:gd name="connsiteX1" fmla="*/ 591 w 8299859"/>
                  <a:gd name="connsiteY1" fmla="*/ 2299063 h 3609677"/>
                  <a:gd name="connsiteX2" fmla="*/ 8125688 w 8299859"/>
                  <a:gd name="connsiteY2" fmla="*/ 0 h 3609677"/>
                  <a:gd name="connsiteX3" fmla="*/ 8299859 w 8299859"/>
                  <a:gd name="connsiteY3" fmla="*/ 209005 h 3609677"/>
                  <a:gd name="connsiteX0" fmla="*/ 8299859 w 8299859"/>
                  <a:gd name="connsiteY0" fmla="*/ 209005 h 2343085"/>
                  <a:gd name="connsiteX1" fmla="*/ 591 w 8299859"/>
                  <a:gd name="connsiteY1" fmla="*/ 2299063 h 2343085"/>
                  <a:gd name="connsiteX2" fmla="*/ 8125688 w 8299859"/>
                  <a:gd name="connsiteY2" fmla="*/ 0 h 2343085"/>
                  <a:gd name="connsiteX3" fmla="*/ 8299859 w 8299859"/>
                  <a:gd name="connsiteY3" fmla="*/ 209005 h 2343085"/>
                  <a:gd name="connsiteX0" fmla="*/ 8315565 w 8315565"/>
                  <a:gd name="connsiteY0" fmla="*/ 209005 h 2538843"/>
                  <a:gd name="connsiteX1" fmla="*/ 16297 w 8315565"/>
                  <a:gd name="connsiteY1" fmla="*/ 2299063 h 2538843"/>
                  <a:gd name="connsiteX2" fmla="*/ 8141394 w 8315565"/>
                  <a:gd name="connsiteY2" fmla="*/ 0 h 2538843"/>
                  <a:gd name="connsiteX3" fmla="*/ 8315565 w 8315565"/>
                  <a:gd name="connsiteY3" fmla="*/ 209005 h 2538843"/>
                  <a:gd name="connsiteX0" fmla="*/ 8315565 w 8315565"/>
                  <a:gd name="connsiteY0" fmla="*/ 209005 h 2538843"/>
                  <a:gd name="connsiteX1" fmla="*/ 16297 w 8315565"/>
                  <a:gd name="connsiteY1" fmla="*/ 2299063 h 2538843"/>
                  <a:gd name="connsiteX2" fmla="*/ 8141394 w 8315565"/>
                  <a:gd name="connsiteY2" fmla="*/ 0 h 2538843"/>
                  <a:gd name="connsiteX3" fmla="*/ 8315565 w 8315565"/>
                  <a:gd name="connsiteY3" fmla="*/ 209005 h 2538843"/>
                  <a:gd name="connsiteX0" fmla="*/ 8329316 w 8329316"/>
                  <a:gd name="connsiteY0" fmla="*/ 209005 h 2508085"/>
                  <a:gd name="connsiteX1" fmla="*/ 30048 w 8329316"/>
                  <a:gd name="connsiteY1" fmla="*/ 2299063 h 2508085"/>
                  <a:gd name="connsiteX2" fmla="*/ 8155145 w 8329316"/>
                  <a:gd name="connsiteY2" fmla="*/ 0 h 2508085"/>
                  <a:gd name="connsiteX3" fmla="*/ 8329316 w 8329316"/>
                  <a:gd name="connsiteY3" fmla="*/ 209005 h 2508085"/>
                  <a:gd name="connsiteX0" fmla="*/ 8329316 w 8329316"/>
                  <a:gd name="connsiteY0" fmla="*/ 209005 h 2299063"/>
                  <a:gd name="connsiteX1" fmla="*/ 30048 w 8329316"/>
                  <a:gd name="connsiteY1" fmla="*/ 2299063 h 2299063"/>
                  <a:gd name="connsiteX2" fmla="*/ 8155145 w 8329316"/>
                  <a:gd name="connsiteY2" fmla="*/ 0 h 2299063"/>
                  <a:gd name="connsiteX3" fmla="*/ 8329316 w 8329316"/>
                  <a:gd name="connsiteY3" fmla="*/ 209005 h 2299063"/>
                  <a:gd name="connsiteX0" fmla="*/ 8329316 w 8329316"/>
                  <a:gd name="connsiteY0" fmla="*/ 209005 h 3198200"/>
                  <a:gd name="connsiteX1" fmla="*/ 30048 w 8329316"/>
                  <a:gd name="connsiteY1" fmla="*/ 2299063 h 3198200"/>
                  <a:gd name="connsiteX2" fmla="*/ 8155145 w 8329316"/>
                  <a:gd name="connsiteY2" fmla="*/ 0 h 3198200"/>
                  <a:gd name="connsiteX3" fmla="*/ 8329316 w 8329316"/>
                  <a:gd name="connsiteY3" fmla="*/ 209005 h 3198200"/>
                  <a:gd name="connsiteX0" fmla="*/ 8299268 w 8299268"/>
                  <a:gd name="connsiteY0" fmla="*/ 209005 h 3198200"/>
                  <a:gd name="connsiteX1" fmla="*/ 0 w 8299268"/>
                  <a:gd name="connsiteY1" fmla="*/ 2299063 h 3198200"/>
                  <a:gd name="connsiteX2" fmla="*/ 8125097 w 8299268"/>
                  <a:gd name="connsiteY2" fmla="*/ 0 h 3198200"/>
                  <a:gd name="connsiteX3" fmla="*/ 8299268 w 8299268"/>
                  <a:gd name="connsiteY3" fmla="*/ 209005 h 3198200"/>
                  <a:gd name="connsiteX0" fmla="*/ 8299268 w 8299268"/>
                  <a:gd name="connsiteY0" fmla="*/ 209005 h 3289727"/>
                  <a:gd name="connsiteX1" fmla="*/ 0 w 8299268"/>
                  <a:gd name="connsiteY1" fmla="*/ 2299063 h 3289727"/>
                  <a:gd name="connsiteX2" fmla="*/ 8125097 w 8299268"/>
                  <a:gd name="connsiteY2" fmla="*/ 0 h 3289727"/>
                  <a:gd name="connsiteX3" fmla="*/ 8299268 w 8299268"/>
                  <a:gd name="connsiteY3" fmla="*/ 209005 h 3289727"/>
                  <a:gd name="connsiteX0" fmla="*/ 8299268 w 8299268"/>
                  <a:gd name="connsiteY0" fmla="*/ 209005 h 3289727"/>
                  <a:gd name="connsiteX1" fmla="*/ 0 w 8299268"/>
                  <a:gd name="connsiteY1" fmla="*/ 2299063 h 3289727"/>
                  <a:gd name="connsiteX2" fmla="*/ 8125097 w 8299268"/>
                  <a:gd name="connsiteY2" fmla="*/ 0 h 3289727"/>
                  <a:gd name="connsiteX3" fmla="*/ 8299268 w 8299268"/>
                  <a:gd name="connsiteY3" fmla="*/ 209005 h 3289727"/>
                  <a:gd name="connsiteX0" fmla="*/ 8299268 w 8299268"/>
                  <a:gd name="connsiteY0" fmla="*/ 209005 h 3217213"/>
                  <a:gd name="connsiteX1" fmla="*/ 0 w 8299268"/>
                  <a:gd name="connsiteY1" fmla="*/ 2211977 h 3217213"/>
                  <a:gd name="connsiteX2" fmla="*/ 8125097 w 8299268"/>
                  <a:gd name="connsiteY2" fmla="*/ 0 h 3217213"/>
                  <a:gd name="connsiteX3" fmla="*/ 8299268 w 8299268"/>
                  <a:gd name="connsiteY3" fmla="*/ 209005 h 3217213"/>
                  <a:gd name="connsiteX0" fmla="*/ 8299268 w 8299268"/>
                  <a:gd name="connsiteY0" fmla="*/ 209005 h 3228397"/>
                  <a:gd name="connsiteX1" fmla="*/ 0 w 8299268"/>
                  <a:gd name="connsiteY1" fmla="*/ 2211977 h 3228397"/>
                  <a:gd name="connsiteX2" fmla="*/ 8125097 w 8299268"/>
                  <a:gd name="connsiteY2" fmla="*/ 0 h 3228397"/>
                  <a:gd name="connsiteX3" fmla="*/ 8299268 w 8299268"/>
                  <a:gd name="connsiteY3" fmla="*/ 209005 h 3228397"/>
                  <a:gd name="connsiteX0" fmla="*/ 8299268 w 8299268"/>
                  <a:gd name="connsiteY0" fmla="*/ 209005 h 3228397"/>
                  <a:gd name="connsiteX1" fmla="*/ 0 w 8299268"/>
                  <a:gd name="connsiteY1" fmla="*/ 2211977 h 3228397"/>
                  <a:gd name="connsiteX2" fmla="*/ 8125097 w 8299268"/>
                  <a:gd name="connsiteY2" fmla="*/ 0 h 3228397"/>
                  <a:gd name="connsiteX3" fmla="*/ 8299268 w 8299268"/>
                  <a:gd name="connsiteY3" fmla="*/ 209005 h 3228397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278840"/>
                  <a:gd name="connsiteX1" fmla="*/ 0 w 8299268"/>
                  <a:gd name="connsiteY1" fmla="*/ 2211977 h 3278840"/>
                  <a:gd name="connsiteX2" fmla="*/ 8125097 w 8299268"/>
                  <a:gd name="connsiteY2" fmla="*/ 0 h 3278840"/>
                  <a:gd name="connsiteX3" fmla="*/ 8299268 w 8299268"/>
                  <a:gd name="connsiteY3" fmla="*/ 209005 h 3278840"/>
                  <a:gd name="connsiteX0" fmla="*/ 8299268 w 8299268"/>
                  <a:gd name="connsiteY0" fmla="*/ 209005 h 3221755"/>
                  <a:gd name="connsiteX1" fmla="*/ 0 w 8299268"/>
                  <a:gd name="connsiteY1" fmla="*/ 2211977 h 3221755"/>
                  <a:gd name="connsiteX2" fmla="*/ 8125097 w 8299268"/>
                  <a:gd name="connsiteY2" fmla="*/ 0 h 3221755"/>
                  <a:gd name="connsiteX3" fmla="*/ 8299268 w 8299268"/>
                  <a:gd name="connsiteY3" fmla="*/ 209005 h 3221755"/>
                  <a:gd name="connsiteX0" fmla="*/ 8299268 w 8299268"/>
                  <a:gd name="connsiteY0" fmla="*/ 209005 h 3289761"/>
                  <a:gd name="connsiteX1" fmla="*/ 0 w 8299268"/>
                  <a:gd name="connsiteY1" fmla="*/ 2211977 h 3289761"/>
                  <a:gd name="connsiteX2" fmla="*/ 8125097 w 8299268"/>
                  <a:gd name="connsiteY2" fmla="*/ 0 h 3289761"/>
                  <a:gd name="connsiteX3" fmla="*/ 8299268 w 8299268"/>
                  <a:gd name="connsiteY3" fmla="*/ 209005 h 3289761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99188 w 8399188"/>
                  <a:gd name="connsiteY0" fmla="*/ 209005 h 3156821"/>
                  <a:gd name="connsiteX1" fmla="*/ 3792354 w 8399188"/>
                  <a:gd name="connsiteY1" fmla="*/ 2969621 h 3156821"/>
                  <a:gd name="connsiteX2" fmla="*/ 99920 w 8399188"/>
                  <a:gd name="connsiteY2" fmla="*/ 2211977 h 3156821"/>
                  <a:gd name="connsiteX3" fmla="*/ 3722685 w 8399188"/>
                  <a:gd name="connsiteY3" fmla="*/ 2760616 h 3156821"/>
                  <a:gd name="connsiteX4" fmla="*/ 8225017 w 8399188"/>
                  <a:gd name="connsiteY4" fmla="*/ 0 h 3156821"/>
                  <a:gd name="connsiteX5" fmla="*/ 8399188 w 8399188"/>
                  <a:gd name="connsiteY5" fmla="*/ 209005 h 3156821"/>
                  <a:gd name="connsiteX0" fmla="*/ 8399188 w 8399188"/>
                  <a:gd name="connsiteY0" fmla="*/ 209005 h 3156821"/>
                  <a:gd name="connsiteX1" fmla="*/ 3792354 w 8399188"/>
                  <a:gd name="connsiteY1" fmla="*/ 2969621 h 3156821"/>
                  <a:gd name="connsiteX2" fmla="*/ 99920 w 8399188"/>
                  <a:gd name="connsiteY2" fmla="*/ 2211977 h 3156821"/>
                  <a:gd name="connsiteX3" fmla="*/ 3722685 w 8399188"/>
                  <a:gd name="connsiteY3" fmla="*/ 2760616 h 3156821"/>
                  <a:gd name="connsiteX4" fmla="*/ 8225017 w 8399188"/>
                  <a:gd name="connsiteY4" fmla="*/ 0 h 3156821"/>
                  <a:gd name="connsiteX5" fmla="*/ 8399188 w 8399188"/>
                  <a:gd name="connsiteY5" fmla="*/ 209005 h 3156821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29678"/>
                  <a:gd name="connsiteX1" fmla="*/ 3692434 w 8299268"/>
                  <a:gd name="connsiteY1" fmla="*/ 2969621 h 3229678"/>
                  <a:gd name="connsiteX2" fmla="*/ 0 w 8299268"/>
                  <a:gd name="connsiteY2" fmla="*/ 2211977 h 3229678"/>
                  <a:gd name="connsiteX3" fmla="*/ 3622765 w 8299268"/>
                  <a:gd name="connsiteY3" fmla="*/ 2760616 h 3229678"/>
                  <a:gd name="connsiteX4" fmla="*/ 8125097 w 8299268"/>
                  <a:gd name="connsiteY4" fmla="*/ 0 h 3229678"/>
                  <a:gd name="connsiteX5" fmla="*/ 8299268 w 8299268"/>
                  <a:gd name="connsiteY5" fmla="*/ 209005 h 3229678"/>
                  <a:gd name="connsiteX0" fmla="*/ 8299317 w 8299317"/>
                  <a:gd name="connsiteY0" fmla="*/ 209005 h 3118885"/>
                  <a:gd name="connsiteX1" fmla="*/ 3692483 w 8299317"/>
                  <a:gd name="connsiteY1" fmla="*/ 2969621 h 3118885"/>
                  <a:gd name="connsiteX2" fmla="*/ 49 w 8299317"/>
                  <a:gd name="connsiteY2" fmla="*/ 2211977 h 3118885"/>
                  <a:gd name="connsiteX3" fmla="*/ 3622814 w 8299317"/>
                  <a:gd name="connsiteY3" fmla="*/ 2760616 h 3118885"/>
                  <a:gd name="connsiteX4" fmla="*/ 8125146 w 8299317"/>
                  <a:gd name="connsiteY4" fmla="*/ 0 h 3118885"/>
                  <a:gd name="connsiteX5" fmla="*/ 8299317 w 8299317"/>
                  <a:gd name="connsiteY5" fmla="*/ 209005 h 3118885"/>
                  <a:gd name="connsiteX0" fmla="*/ 8313517 w 8313517"/>
                  <a:gd name="connsiteY0" fmla="*/ 209005 h 3229102"/>
                  <a:gd name="connsiteX1" fmla="*/ 3706683 w 8313517"/>
                  <a:gd name="connsiteY1" fmla="*/ 2969621 h 3229102"/>
                  <a:gd name="connsiteX2" fmla="*/ 14249 w 8313517"/>
                  <a:gd name="connsiteY2" fmla="*/ 2211977 h 3229102"/>
                  <a:gd name="connsiteX3" fmla="*/ 3637014 w 8313517"/>
                  <a:gd name="connsiteY3" fmla="*/ 2760616 h 3229102"/>
                  <a:gd name="connsiteX4" fmla="*/ 8139346 w 8313517"/>
                  <a:gd name="connsiteY4" fmla="*/ 0 h 3229102"/>
                  <a:gd name="connsiteX5" fmla="*/ 8313517 w 8313517"/>
                  <a:gd name="connsiteY5" fmla="*/ 209005 h 3229102"/>
                  <a:gd name="connsiteX0" fmla="*/ 8313517 w 8313517"/>
                  <a:gd name="connsiteY0" fmla="*/ 209005 h 3229102"/>
                  <a:gd name="connsiteX1" fmla="*/ 3706683 w 8313517"/>
                  <a:gd name="connsiteY1" fmla="*/ 2969621 h 3229102"/>
                  <a:gd name="connsiteX2" fmla="*/ 14249 w 8313517"/>
                  <a:gd name="connsiteY2" fmla="*/ 2211977 h 3229102"/>
                  <a:gd name="connsiteX3" fmla="*/ 3637014 w 8313517"/>
                  <a:gd name="connsiteY3" fmla="*/ 2760616 h 3229102"/>
                  <a:gd name="connsiteX4" fmla="*/ 8139346 w 8313517"/>
                  <a:gd name="connsiteY4" fmla="*/ 0 h 3229102"/>
                  <a:gd name="connsiteX5" fmla="*/ 8313517 w 8313517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47117"/>
                  <a:gd name="connsiteX1" fmla="*/ 3692434 w 8299268"/>
                  <a:gd name="connsiteY1" fmla="*/ 2969621 h 3247117"/>
                  <a:gd name="connsiteX2" fmla="*/ 0 w 8299268"/>
                  <a:gd name="connsiteY2" fmla="*/ 2211977 h 3247117"/>
                  <a:gd name="connsiteX3" fmla="*/ 3622765 w 8299268"/>
                  <a:gd name="connsiteY3" fmla="*/ 2760616 h 3247117"/>
                  <a:gd name="connsiteX4" fmla="*/ 8125097 w 8299268"/>
                  <a:gd name="connsiteY4" fmla="*/ 0 h 3247117"/>
                  <a:gd name="connsiteX5" fmla="*/ 8299268 w 8299268"/>
                  <a:gd name="connsiteY5" fmla="*/ 209005 h 3247117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579222 w 8299268"/>
                  <a:gd name="connsiteY3" fmla="*/ 2786741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9268" h="3254855">
                    <a:moveTo>
                      <a:pt x="8299268" y="209005"/>
                    </a:moveTo>
                    <a:cubicBezTo>
                      <a:pt x="7437119" y="918753"/>
                      <a:pt x="5206274" y="2522580"/>
                      <a:pt x="3692434" y="2969621"/>
                    </a:cubicBezTo>
                    <a:cubicBezTo>
                      <a:pt x="1490618" y="3564706"/>
                      <a:pt x="268514" y="3188789"/>
                      <a:pt x="0" y="2211977"/>
                    </a:cubicBezTo>
                    <a:cubicBezTo>
                      <a:pt x="410754" y="3194594"/>
                      <a:pt x="1876697" y="3268615"/>
                      <a:pt x="3579222" y="2786741"/>
                    </a:cubicBezTo>
                    <a:cubicBezTo>
                      <a:pt x="5124994" y="2270032"/>
                      <a:pt x="7254240" y="667657"/>
                      <a:pt x="8125097" y="0"/>
                    </a:cubicBezTo>
                    <a:lnTo>
                      <a:pt x="8299268" y="2090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자유형: 도형 48">
                <a:extLst>
                  <a:ext uri="{FF2B5EF4-FFF2-40B4-BE49-F238E27FC236}">
                    <a16:creationId xmlns="" xmlns:a16="http://schemas.microsoft.com/office/drawing/2014/main" id="{49D2593E-1FB8-4DCD-8F04-90EDD7C140D6}"/>
                  </a:ext>
                </a:extLst>
              </p:cNvPr>
              <p:cNvSpPr/>
              <p:nvPr/>
            </p:nvSpPr>
            <p:spPr>
              <a:xfrm>
                <a:off x="7149737" y="2033664"/>
                <a:ext cx="8656129" cy="3121400"/>
              </a:xfrm>
              <a:custGeom>
                <a:avLst/>
                <a:gdLst>
                  <a:gd name="connsiteX0" fmla="*/ 60960 w 8351520"/>
                  <a:gd name="connsiteY0" fmla="*/ 2229394 h 2229394"/>
                  <a:gd name="connsiteX1" fmla="*/ 0 w 8351520"/>
                  <a:gd name="connsiteY1" fmla="*/ 2229394 h 2229394"/>
                  <a:gd name="connsiteX2" fmla="*/ 8177349 w 8351520"/>
                  <a:gd name="connsiteY2" fmla="*/ 0 h 2229394"/>
                  <a:gd name="connsiteX3" fmla="*/ 8351520 w 8351520"/>
                  <a:gd name="connsiteY3" fmla="*/ 209005 h 2229394"/>
                  <a:gd name="connsiteX4" fmla="*/ 60960 w 8351520"/>
                  <a:gd name="connsiteY4" fmla="*/ 2229394 h 2229394"/>
                  <a:gd name="connsiteX0" fmla="*/ 60960 w 8351520"/>
                  <a:gd name="connsiteY0" fmla="*/ 2229394 h 2229394"/>
                  <a:gd name="connsiteX1" fmla="*/ 0 w 8351520"/>
                  <a:gd name="connsiteY1" fmla="*/ 2229394 h 2229394"/>
                  <a:gd name="connsiteX2" fmla="*/ 8177349 w 8351520"/>
                  <a:gd name="connsiteY2" fmla="*/ 0 h 2229394"/>
                  <a:gd name="connsiteX3" fmla="*/ 8351520 w 8351520"/>
                  <a:gd name="connsiteY3" fmla="*/ 209005 h 2229394"/>
                  <a:gd name="connsiteX4" fmla="*/ 60960 w 8351520"/>
                  <a:gd name="connsiteY4" fmla="*/ 2229394 h 2229394"/>
                  <a:gd name="connsiteX0" fmla="*/ 796478 w 8895450"/>
                  <a:gd name="connsiteY0" fmla="*/ 2481943 h 2481943"/>
                  <a:gd name="connsiteX1" fmla="*/ 543930 w 8895450"/>
                  <a:gd name="connsiteY1" fmla="*/ 2229394 h 2481943"/>
                  <a:gd name="connsiteX2" fmla="*/ 8721279 w 8895450"/>
                  <a:gd name="connsiteY2" fmla="*/ 0 h 2481943"/>
                  <a:gd name="connsiteX3" fmla="*/ 8895450 w 8895450"/>
                  <a:gd name="connsiteY3" fmla="*/ 209005 h 2481943"/>
                  <a:gd name="connsiteX4" fmla="*/ 796478 w 8895450"/>
                  <a:gd name="connsiteY4" fmla="*/ 2481943 h 2481943"/>
                  <a:gd name="connsiteX0" fmla="*/ 8351635 w 8351635"/>
                  <a:gd name="connsiteY0" fmla="*/ 209005 h 2229926"/>
                  <a:gd name="connsiteX1" fmla="*/ 115 w 8351635"/>
                  <a:gd name="connsiteY1" fmla="*/ 2229394 h 2229926"/>
                  <a:gd name="connsiteX2" fmla="*/ 8177464 w 8351635"/>
                  <a:gd name="connsiteY2" fmla="*/ 0 h 2229926"/>
                  <a:gd name="connsiteX3" fmla="*/ 8351635 w 8351635"/>
                  <a:gd name="connsiteY3" fmla="*/ 209005 h 2229926"/>
                  <a:gd name="connsiteX0" fmla="*/ 8351589 w 8351589"/>
                  <a:gd name="connsiteY0" fmla="*/ 209005 h 3365781"/>
                  <a:gd name="connsiteX1" fmla="*/ 69 w 8351589"/>
                  <a:gd name="connsiteY1" fmla="*/ 2229394 h 3365781"/>
                  <a:gd name="connsiteX2" fmla="*/ 8177418 w 8351589"/>
                  <a:gd name="connsiteY2" fmla="*/ 0 h 3365781"/>
                  <a:gd name="connsiteX3" fmla="*/ 8351589 w 8351589"/>
                  <a:gd name="connsiteY3" fmla="*/ 209005 h 3365781"/>
                  <a:gd name="connsiteX0" fmla="*/ 8299338 w 8299338"/>
                  <a:gd name="connsiteY0" fmla="*/ 209005 h 3402653"/>
                  <a:gd name="connsiteX1" fmla="*/ 70 w 8299338"/>
                  <a:gd name="connsiteY1" fmla="*/ 2272937 h 3402653"/>
                  <a:gd name="connsiteX2" fmla="*/ 8125167 w 8299338"/>
                  <a:gd name="connsiteY2" fmla="*/ 0 h 3402653"/>
                  <a:gd name="connsiteX3" fmla="*/ 8299338 w 8299338"/>
                  <a:gd name="connsiteY3" fmla="*/ 209005 h 3402653"/>
                  <a:gd name="connsiteX0" fmla="*/ 8299338 w 8299338"/>
                  <a:gd name="connsiteY0" fmla="*/ 209005 h 3424813"/>
                  <a:gd name="connsiteX1" fmla="*/ 70 w 8299338"/>
                  <a:gd name="connsiteY1" fmla="*/ 2299063 h 3424813"/>
                  <a:gd name="connsiteX2" fmla="*/ 8125167 w 8299338"/>
                  <a:gd name="connsiteY2" fmla="*/ 0 h 3424813"/>
                  <a:gd name="connsiteX3" fmla="*/ 8299338 w 8299338"/>
                  <a:gd name="connsiteY3" fmla="*/ 209005 h 3424813"/>
                  <a:gd name="connsiteX0" fmla="*/ 8299859 w 8299859"/>
                  <a:gd name="connsiteY0" fmla="*/ 209005 h 3609677"/>
                  <a:gd name="connsiteX1" fmla="*/ 591 w 8299859"/>
                  <a:gd name="connsiteY1" fmla="*/ 2299063 h 3609677"/>
                  <a:gd name="connsiteX2" fmla="*/ 8125688 w 8299859"/>
                  <a:gd name="connsiteY2" fmla="*/ 0 h 3609677"/>
                  <a:gd name="connsiteX3" fmla="*/ 8299859 w 8299859"/>
                  <a:gd name="connsiteY3" fmla="*/ 209005 h 3609677"/>
                  <a:gd name="connsiteX0" fmla="*/ 8299859 w 8299859"/>
                  <a:gd name="connsiteY0" fmla="*/ 209005 h 2343085"/>
                  <a:gd name="connsiteX1" fmla="*/ 591 w 8299859"/>
                  <a:gd name="connsiteY1" fmla="*/ 2299063 h 2343085"/>
                  <a:gd name="connsiteX2" fmla="*/ 8125688 w 8299859"/>
                  <a:gd name="connsiteY2" fmla="*/ 0 h 2343085"/>
                  <a:gd name="connsiteX3" fmla="*/ 8299859 w 8299859"/>
                  <a:gd name="connsiteY3" fmla="*/ 209005 h 2343085"/>
                  <a:gd name="connsiteX0" fmla="*/ 8315565 w 8315565"/>
                  <a:gd name="connsiteY0" fmla="*/ 209005 h 2538843"/>
                  <a:gd name="connsiteX1" fmla="*/ 16297 w 8315565"/>
                  <a:gd name="connsiteY1" fmla="*/ 2299063 h 2538843"/>
                  <a:gd name="connsiteX2" fmla="*/ 8141394 w 8315565"/>
                  <a:gd name="connsiteY2" fmla="*/ 0 h 2538843"/>
                  <a:gd name="connsiteX3" fmla="*/ 8315565 w 8315565"/>
                  <a:gd name="connsiteY3" fmla="*/ 209005 h 2538843"/>
                  <a:gd name="connsiteX0" fmla="*/ 8315565 w 8315565"/>
                  <a:gd name="connsiteY0" fmla="*/ 209005 h 2538843"/>
                  <a:gd name="connsiteX1" fmla="*/ 16297 w 8315565"/>
                  <a:gd name="connsiteY1" fmla="*/ 2299063 h 2538843"/>
                  <a:gd name="connsiteX2" fmla="*/ 8141394 w 8315565"/>
                  <a:gd name="connsiteY2" fmla="*/ 0 h 2538843"/>
                  <a:gd name="connsiteX3" fmla="*/ 8315565 w 8315565"/>
                  <a:gd name="connsiteY3" fmla="*/ 209005 h 2538843"/>
                  <a:gd name="connsiteX0" fmla="*/ 8329316 w 8329316"/>
                  <a:gd name="connsiteY0" fmla="*/ 209005 h 2508085"/>
                  <a:gd name="connsiteX1" fmla="*/ 30048 w 8329316"/>
                  <a:gd name="connsiteY1" fmla="*/ 2299063 h 2508085"/>
                  <a:gd name="connsiteX2" fmla="*/ 8155145 w 8329316"/>
                  <a:gd name="connsiteY2" fmla="*/ 0 h 2508085"/>
                  <a:gd name="connsiteX3" fmla="*/ 8329316 w 8329316"/>
                  <a:gd name="connsiteY3" fmla="*/ 209005 h 2508085"/>
                  <a:gd name="connsiteX0" fmla="*/ 8329316 w 8329316"/>
                  <a:gd name="connsiteY0" fmla="*/ 209005 h 2299063"/>
                  <a:gd name="connsiteX1" fmla="*/ 30048 w 8329316"/>
                  <a:gd name="connsiteY1" fmla="*/ 2299063 h 2299063"/>
                  <a:gd name="connsiteX2" fmla="*/ 8155145 w 8329316"/>
                  <a:gd name="connsiteY2" fmla="*/ 0 h 2299063"/>
                  <a:gd name="connsiteX3" fmla="*/ 8329316 w 8329316"/>
                  <a:gd name="connsiteY3" fmla="*/ 209005 h 2299063"/>
                  <a:gd name="connsiteX0" fmla="*/ 8329316 w 8329316"/>
                  <a:gd name="connsiteY0" fmla="*/ 209005 h 3198200"/>
                  <a:gd name="connsiteX1" fmla="*/ 30048 w 8329316"/>
                  <a:gd name="connsiteY1" fmla="*/ 2299063 h 3198200"/>
                  <a:gd name="connsiteX2" fmla="*/ 8155145 w 8329316"/>
                  <a:gd name="connsiteY2" fmla="*/ 0 h 3198200"/>
                  <a:gd name="connsiteX3" fmla="*/ 8329316 w 8329316"/>
                  <a:gd name="connsiteY3" fmla="*/ 209005 h 3198200"/>
                  <a:gd name="connsiteX0" fmla="*/ 8299268 w 8299268"/>
                  <a:gd name="connsiteY0" fmla="*/ 209005 h 3198200"/>
                  <a:gd name="connsiteX1" fmla="*/ 0 w 8299268"/>
                  <a:gd name="connsiteY1" fmla="*/ 2299063 h 3198200"/>
                  <a:gd name="connsiteX2" fmla="*/ 8125097 w 8299268"/>
                  <a:gd name="connsiteY2" fmla="*/ 0 h 3198200"/>
                  <a:gd name="connsiteX3" fmla="*/ 8299268 w 8299268"/>
                  <a:gd name="connsiteY3" fmla="*/ 209005 h 3198200"/>
                  <a:gd name="connsiteX0" fmla="*/ 8299268 w 8299268"/>
                  <a:gd name="connsiteY0" fmla="*/ 209005 h 3289727"/>
                  <a:gd name="connsiteX1" fmla="*/ 0 w 8299268"/>
                  <a:gd name="connsiteY1" fmla="*/ 2299063 h 3289727"/>
                  <a:gd name="connsiteX2" fmla="*/ 8125097 w 8299268"/>
                  <a:gd name="connsiteY2" fmla="*/ 0 h 3289727"/>
                  <a:gd name="connsiteX3" fmla="*/ 8299268 w 8299268"/>
                  <a:gd name="connsiteY3" fmla="*/ 209005 h 3289727"/>
                  <a:gd name="connsiteX0" fmla="*/ 8299268 w 8299268"/>
                  <a:gd name="connsiteY0" fmla="*/ 209005 h 3289727"/>
                  <a:gd name="connsiteX1" fmla="*/ 0 w 8299268"/>
                  <a:gd name="connsiteY1" fmla="*/ 2299063 h 3289727"/>
                  <a:gd name="connsiteX2" fmla="*/ 8125097 w 8299268"/>
                  <a:gd name="connsiteY2" fmla="*/ 0 h 3289727"/>
                  <a:gd name="connsiteX3" fmla="*/ 8299268 w 8299268"/>
                  <a:gd name="connsiteY3" fmla="*/ 209005 h 3289727"/>
                  <a:gd name="connsiteX0" fmla="*/ 8299268 w 8299268"/>
                  <a:gd name="connsiteY0" fmla="*/ 209005 h 3217213"/>
                  <a:gd name="connsiteX1" fmla="*/ 0 w 8299268"/>
                  <a:gd name="connsiteY1" fmla="*/ 2211977 h 3217213"/>
                  <a:gd name="connsiteX2" fmla="*/ 8125097 w 8299268"/>
                  <a:gd name="connsiteY2" fmla="*/ 0 h 3217213"/>
                  <a:gd name="connsiteX3" fmla="*/ 8299268 w 8299268"/>
                  <a:gd name="connsiteY3" fmla="*/ 209005 h 3217213"/>
                  <a:gd name="connsiteX0" fmla="*/ 8299268 w 8299268"/>
                  <a:gd name="connsiteY0" fmla="*/ 209005 h 3228397"/>
                  <a:gd name="connsiteX1" fmla="*/ 0 w 8299268"/>
                  <a:gd name="connsiteY1" fmla="*/ 2211977 h 3228397"/>
                  <a:gd name="connsiteX2" fmla="*/ 8125097 w 8299268"/>
                  <a:gd name="connsiteY2" fmla="*/ 0 h 3228397"/>
                  <a:gd name="connsiteX3" fmla="*/ 8299268 w 8299268"/>
                  <a:gd name="connsiteY3" fmla="*/ 209005 h 3228397"/>
                  <a:gd name="connsiteX0" fmla="*/ 8299268 w 8299268"/>
                  <a:gd name="connsiteY0" fmla="*/ 209005 h 3228397"/>
                  <a:gd name="connsiteX1" fmla="*/ 0 w 8299268"/>
                  <a:gd name="connsiteY1" fmla="*/ 2211977 h 3228397"/>
                  <a:gd name="connsiteX2" fmla="*/ 8125097 w 8299268"/>
                  <a:gd name="connsiteY2" fmla="*/ 0 h 3228397"/>
                  <a:gd name="connsiteX3" fmla="*/ 8299268 w 8299268"/>
                  <a:gd name="connsiteY3" fmla="*/ 209005 h 3228397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278840"/>
                  <a:gd name="connsiteX1" fmla="*/ 0 w 8299268"/>
                  <a:gd name="connsiteY1" fmla="*/ 2211977 h 3278840"/>
                  <a:gd name="connsiteX2" fmla="*/ 8125097 w 8299268"/>
                  <a:gd name="connsiteY2" fmla="*/ 0 h 3278840"/>
                  <a:gd name="connsiteX3" fmla="*/ 8299268 w 8299268"/>
                  <a:gd name="connsiteY3" fmla="*/ 209005 h 3278840"/>
                  <a:gd name="connsiteX0" fmla="*/ 8299268 w 8299268"/>
                  <a:gd name="connsiteY0" fmla="*/ 209005 h 3221755"/>
                  <a:gd name="connsiteX1" fmla="*/ 0 w 8299268"/>
                  <a:gd name="connsiteY1" fmla="*/ 2211977 h 3221755"/>
                  <a:gd name="connsiteX2" fmla="*/ 8125097 w 8299268"/>
                  <a:gd name="connsiteY2" fmla="*/ 0 h 3221755"/>
                  <a:gd name="connsiteX3" fmla="*/ 8299268 w 8299268"/>
                  <a:gd name="connsiteY3" fmla="*/ 209005 h 3221755"/>
                  <a:gd name="connsiteX0" fmla="*/ 8299268 w 8299268"/>
                  <a:gd name="connsiteY0" fmla="*/ 209005 h 3289761"/>
                  <a:gd name="connsiteX1" fmla="*/ 0 w 8299268"/>
                  <a:gd name="connsiteY1" fmla="*/ 2211977 h 3289761"/>
                  <a:gd name="connsiteX2" fmla="*/ 8125097 w 8299268"/>
                  <a:gd name="connsiteY2" fmla="*/ 0 h 3289761"/>
                  <a:gd name="connsiteX3" fmla="*/ 8299268 w 8299268"/>
                  <a:gd name="connsiteY3" fmla="*/ 209005 h 3289761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99188 w 8399188"/>
                  <a:gd name="connsiteY0" fmla="*/ 209005 h 3156821"/>
                  <a:gd name="connsiteX1" fmla="*/ 3792354 w 8399188"/>
                  <a:gd name="connsiteY1" fmla="*/ 2969621 h 3156821"/>
                  <a:gd name="connsiteX2" fmla="*/ 99920 w 8399188"/>
                  <a:gd name="connsiteY2" fmla="*/ 2211977 h 3156821"/>
                  <a:gd name="connsiteX3" fmla="*/ 3722685 w 8399188"/>
                  <a:gd name="connsiteY3" fmla="*/ 2760616 h 3156821"/>
                  <a:gd name="connsiteX4" fmla="*/ 8225017 w 8399188"/>
                  <a:gd name="connsiteY4" fmla="*/ 0 h 3156821"/>
                  <a:gd name="connsiteX5" fmla="*/ 8399188 w 8399188"/>
                  <a:gd name="connsiteY5" fmla="*/ 209005 h 3156821"/>
                  <a:gd name="connsiteX0" fmla="*/ 8399188 w 8399188"/>
                  <a:gd name="connsiteY0" fmla="*/ 209005 h 3156821"/>
                  <a:gd name="connsiteX1" fmla="*/ 3792354 w 8399188"/>
                  <a:gd name="connsiteY1" fmla="*/ 2969621 h 3156821"/>
                  <a:gd name="connsiteX2" fmla="*/ 99920 w 8399188"/>
                  <a:gd name="connsiteY2" fmla="*/ 2211977 h 3156821"/>
                  <a:gd name="connsiteX3" fmla="*/ 3722685 w 8399188"/>
                  <a:gd name="connsiteY3" fmla="*/ 2760616 h 3156821"/>
                  <a:gd name="connsiteX4" fmla="*/ 8225017 w 8399188"/>
                  <a:gd name="connsiteY4" fmla="*/ 0 h 3156821"/>
                  <a:gd name="connsiteX5" fmla="*/ 8399188 w 8399188"/>
                  <a:gd name="connsiteY5" fmla="*/ 209005 h 3156821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29678"/>
                  <a:gd name="connsiteX1" fmla="*/ 3692434 w 8299268"/>
                  <a:gd name="connsiteY1" fmla="*/ 2969621 h 3229678"/>
                  <a:gd name="connsiteX2" fmla="*/ 0 w 8299268"/>
                  <a:gd name="connsiteY2" fmla="*/ 2211977 h 3229678"/>
                  <a:gd name="connsiteX3" fmla="*/ 3622765 w 8299268"/>
                  <a:gd name="connsiteY3" fmla="*/ 2760616 h 3229678"/>
                  <a:gd name="connsiteX4" fmla="*/ 8125097 w 8299268"/>
                  <a:gd name="connsiteY4" fmla="*/ 0 h 3229678"/>
                  <a:gd name="connsiteX5" fmla="*/ 8299268 w 8299268"/>
                  <a:gd name="connsiteY5" fmla="*/ 209005 h 3229678"/>
                  <a:gd name="connsiteX0" fmla="*/ 8299317 w 8299317"/>
                  <a:gd name="connsiteY0" fmla="*/ 209005 h 3118885"/>
                  <a:gd name="connsiteX1" fmla="*/ 3692483 w 8299317"/>
                  <a:gd name="connsiteY1" fmla="*/ 2969621 h 3118885"/>
                  <a:gd name="connsiteX2" fmla="*/ 49 w 8299317"/>
                  <a:gd name="connsiteY2" fmla="*/ 2211977 h 3118885"/>
                  <a:gd name="connsiteX3" fmla="*/ 3622814 w 8299317"/>
                  <a:gd name="connsiteY3" fmla="*/ 2760616 h 3118885"/>
                  <a:gd name="connsiteX4" fmla="*/ 8125146 w 8299317"/>
                  <a:gd name="connsiteY4" fmla="*/ 0 h 3118885"/>
                  <a:gd name="connsiteX5" fmla="*/ 8299317 w 8299317"/>
                  <a:gd name="connsiteY5" fmla="*/ 209005 h 3118885"/>
                  <a:gd name="connsiteX0" fmla="*/ 8313517 w 8313517"/>
                  <a:gd name="connsiteY0" fmla="*/ 209005 h 3229102"/>
                  <a:gd name="connsiteX1" fmla="*/ 3706683 w 8313517"/>
                  <a:gd name="connsiteY1" fmla="*/ 2969621 h 3229102"/>
                  <a:gd name="connsiteX2" fmla="*/ 14249 w 8313517"/>
                  <a:gd name="connsiteY2" fmla="*/ 2211977 h 3229102"/>
                  <a:gd name="connsiteX3" fmla="*/ 3637014 w 8313517"/>
                  <a:gd name="connsiteY3" fmla="*/ 2760616 h 3229102"/>
                  <a:gd name="connsiteX4" fmla="*/ 8139346 w 8313517"/>
                  <a:gd name="connsiteY4" fmla="*/ 0 h 3229102"/>
                  <a:gd name="connsiteX5" fmla="*/ 8313517 w 8313517"/>
                  <a:gd name="connsiteY5" fmla="*/ 209005 h 3229102"/>
                  <a:gd name="connsiteX0" fmla="*/ 8313517 w 8313517"/>
                  <a:gd name="connsiteY0" fmla="*/ 209005 h 3229102"/>
                  <a:gd name="connsiteX1" fmla="*/ 3706683 w 8313517"/>
                  <a:gd name="connsiteY1" fmla="*/ 2969621 h 3229102"/>
                  <a:gd name="connsiteX2" fmla="*/ 14249 w 8313517"/>
                  <a:gd name="connsiteY2" fmla="*/ 2211977 h 3229102"/>
                  <a:gd name="connsiteX3" fmla="*/ 3637014 w 8313517"/>
                  <a:gd name="connsiteY3" fmla="*/ 2760616 h 3229102"/>
                  <a:gd name="connsiteX4" fmla="*/ 8139346 w 8313517"/>
                  <a:gd name="connsiteY4" fmla="*/ 0 h 3229102"/>
                  <a:gd name="connsiteX5" fmla="*/ 8313517 w 8313517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47117"/>
                  <a:gd name="connsiteX1" fmla="*/ 3692434 w 8299268"/>
                  <a:gd name="connsiteY1" fmla="*/ 2969621 h 3247117"/>
                  <a:gd name="connsiteX2" fmla="*/ 0 w 8299268"/>
                  <a:gd name="connsiteY2" fmla="*/ 2211977 h 3247117"/>
                  <a:gd name="connsiteX3" fmla="*/ 3622765 w 8299268"/>
                  <a:gd name="connsiteY3" fmla="*/ 2760616 h 3247117"/>
                  <a:gd name="connsiteX4" fmla="*/ 8125097 w 8299268"/>
                  <a:gd name="connsiteY4" fmla="*/ 0 h 3247117"/>
                  <a:gd name="connsiteX5" fmla="*/ 8299268 w 8299268"/>
                  <a:gd name="connsiteY5" fmla="*/ 209005 h 3247117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579222 w 8299268"/>
                  <a:gd name="connsiteY3" fmla="*/ 2786741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332666 w 8332666"/>
                  <a:gd name="connsiteY0" fmla="*/ 209005 h 3190835"/>
                  <a:gd name="connsiteX1" fmla="*/ 3725832 w 8332666"/>
                  <a:gd name="connsiteY1" fmla="*/ 2969621 h 3190835"/>
                  <a:gd name="connsiteX2" fmla="*/ 0 w 8332666"/>
                  <a:gd name="connsiteY2" fmla="*/ 1898469 h 3190835"/>
                  <a:gd name="connsiteX3" fmla="*/ 3612620 w 8332666"/>
                  <a:gd name="connsiteY3" fmla="*/ 2786741 h 3190835"/>
                  <a:gd name="connsiteX4" fmla="*/ 8158495 w 8332666"/>
                  <a:gd name="connsiteY4" fmla="*/ 0 h 3190835"/>
                  <a:gd name="connsiteX5" fmla="*/ 8332666 w 8332666"/>
                  <a:gd name="connsiteY5" fmla="*/ 209005 h 3190835"/>
                  <a:gd name="connsiteX0" fmla="*/ 8332666 w 8332666"/>
                  <a:gd name="connsiteY0" fmla="*/ 209005 h 3190835"/>
                  <a:gd name="connsiteX1" fmla="*/ 3725832 w 8332666"/>
                  <a:gd name="connsiteY1" fmla="*/ 2969621 h 3190835"/>
                  <a:gd name="connsiteX2" fmla="*/ 0 w 8332666"/>
                  <a:gd name="connsiteY2" fmla="*/ 1898469 h 3190835"/>
                  <a:gd name="connsiteX3" fmla="*/ 3696116 w 8332666"/>
                  <a:gd name="connsiteY3" fmla="*/ 2708364 h 3190835"/>
                  <a:gd name="connsiteX4" fmla="*/ 8158495 w 8332666"/>
                  <a:gd name="connsiteY4" fmla="*/ 0 h 3190835"/>
                  <a:gd name="connsiteX5" fmla="*/ 8332666 w 8332666"/>
                  <a:gd name="connsiteY5" fmla="*/ 209005 h 3190835"/>
                  <a:gd name="connsiteX0" fmla="*/ 8332666 w 8332666"/>
                  <a:gd name="connsiteY0" fmla="*/ 209005 h 3111838"/>
                  <a:gd name="connsiteX1" fmla="*/ 3792629 w 8332666"/>
                  <a:gd name="connsiteY1" fmla="*/ 2873827 h 3111838"/>
                  <a:gd name="connsiteX2" fmla="*/ 0 w 8332666"/>
                  <a:gd name="connsiteY2" fmla="*/ 1898469 h 3111838"/>
                  <a:gd name="connsiteX3" fmla="*/ 3696116 w 8332666"/>
                  <a:gd name="connsiteY3" fmla="*/ 2708364 h 3111838"/>
                  <a:gd name="connsiteX4" fmla="*/ 8158495 w 8332666"/>
                  <a:gd name="connsiteY4" fmla="*/ 0 h 3111838"/>
                  <a:gd name="connsiteX5" fmla="*/ 8332666 w 8332666"/>
                  <a:gd name="connsiteY5" fmla="*/ 209005 h 3111838"/>
                  <a:gd name="connsiteX0" fmla="*/ 8332666 w 8332666"/>
                  <a:gd name="connsiteY0" fmla="*/ 209005 h 3111838"/>
                  <a:gd name="connsiteX1" fmla="*/ 3792629 w 8332666"/>
                  <a:gd name="connsiteY1" fmla="*/ 2873827 h 3111838"/>
                  <a:gd name="connsiteX2" fmla="*/ 0 w 8332666"/>
                  <a:gd name="connsiteY2" fmla="*/ 1898469 h 3111838"/>
                  <a:gd name="connsiteX3" fmla="*/ 3696116 w 8332666"/>
                  <a:gd name="connsiteY3" fmla="*/ 2708364 h 3111838"/>
                  <a:gd name="connsiteX4" fmla="*/ 8158495 w 8332666"/>
                  <a:gd name="connsiteY4" fmla="*/ 0 h 3111838"/>
                  <a:gd name="connsiteX5" fmla="*/ 8332666 w 8332666"/>
                  <a:gd name="connsiteY5" fmla="*/ 209005 h 3111838"/>
                  <a:gd name="connsiteX0" fmla="*/ 8332666 w 8332666"/>
                  <a:gd name="connsiteY0" fmla="*/ 209005 h 3111838"/>
                  <a:gd name="connsiteX1" fmla="*/ 3792629 w 8332666"/>
                  <a:gd name="connsiteY1" fmla="*/ 2873827 h 3111838"/>
                  <a:gd name="connsiteX2" fmla="*/ 0 w 8332666"/>
                  <a:gd name="connsiteY2" fmla="*/ 1898469 h 3111838"/>
                  <a:gd name="connsiteX3" fmla="*/ 3696116 w 8332666"/>
                  <a:gd name="connsiteY3" fmla="*/ 2708364 h 3111838"/>
                  <a:gd name="connsiteX4" fmla="*/ 8158495 w 8332666"/>
                  <a:gd name="connsiteY4" fmla="*/ 0 h 3111838"/>
                  <a:gd name="connsiteX5" fmla="*/ 8332666 w 8332666"/>
                  <a:gd name="connsiteY5" fmla="*/ 209005 h 3111838"/>
                  <a:gd name="connsiteX0" fmla="*/ 8332666 w 8332666"/>
                  <a:gd name="connsiteY0" fmla="*/ 209005 h 3133171"/>
                  <a:gd name="connsiteX1" fmla="*/ 3767580 w 8332666"/>
                  <a:gd name="connsiteY1" fmla="*/ 2899953 h 3133171"/>
                  <a:gd name="connsiteX2" fmla="*/ 0 w 8332666"/>
                  <a:gd name="connsiteY2" fmla="*/ 1898469 h 3133171"/>
                  <a:gd name="connsiteX3" fmla="*/ 3696116 w 8332666"/>
                  <a:gd name="connsiteY3" fmla="*/ 2708364 h 3133171"/>
                  <a:gd name="connsiteX4" fmla="*/ 8158495 w 8332666"/>
                  <a:gd name="connsiteY4" fmla="*/ 0 h 3133171"/>
                  <a:gd name="connsiteX5" fmla="*/ 8332666 w 8332666"/>
                  <a:gd name="connsiteY5" fmla="*/ 209005 h 3133171"/>
                  <a:gd name="connsiteX0" fmla="*/ 8332666 w 8332666"/>
                  <a:gd name="connsiteY0" fmla="*/ 209005 h 3133171"/>
                  <a:gd name="connsiteX1" fmla="*/ 3767580 w 8332666"/>
                  <a:gd name="connsiteY1" fmla="*/ 2899953 h 3133171"/>
                  <a:gd name="connsiteX2" fmla="*/ 0 w 8332666"/>
                  <a:gd name="connsiteY2" fmla="*/ 1898469 h 3133171"/>
                  <a:gd name="connsiteX3" fmla="*/ 3662717 w 8332666"/>
                  <a:gd name="connsiteY3" fmla="*/ 2699655 h 3133171"/>
                  <a:gd name="connsiteX4" fmla="*/ 8158495 w 8332666"/>
                  <a:gd name="connsiteY4" fmla="*/ 0 h 3133171"/>
                  <a:gd name="connsiteX5" fmla="*/ 8332666 w 8332666"/>
                  <a:gd name="connsiteY5" fmla="*/ 209005 h 3133171"/>
                  <a:gd name="connsiteX0" fmla="*/ 8299267 w 8299267"/>
                  <a:gd name="connsiteY0" fmla="*/ 235130 h 3133171"/>
                  <a:gd name="connsiteX1" fmla="*/ 3767580 w 8299267"/>
                  <a:gd name="connsiteY1" fmla="*/ 2899953 h 3133171"/>
                  <a:gd name="connsiteX2" fmla="*/ 0 w 8299267"/>
                  <a:gd name="connsiteY2" fmla="*/ 1898469 h 3133171"/>
                  <a:gd name="connsiteX3" fmla="*/ 3662717 w 8299267"/>
                  <a:gd name="connsiteY3" fmla="*/ 2699655 h 3133171"/>
                  <a:gd name="connsiteX4" fmla="*/ 8158495 w 8299267"/>
                  <a:gd name="connsiteY4" fmla="*/ 0 h 3133171"/>
                  <a:gd name="connsiteX5" fmla="*/ 8299267 w 8299267"/>
                  <a:gd name="connsiteY5" fmla="*/ 235130 h 3133171"/>
                  <a:gd name="connsiteX0" fmla="*/ 8299267 w 8299267"/>
                  <a:gd name="connsiteY0" fmla="*/ 235130 h 3133171"/>
                  <a:gd name="connsiteX1" fmla="*/ 3767580 w 8299267"/>
                  <a:gd name="connsiteY1" fmla="*/ 2899953 h 3133171"/>
                  <a:gd name="connsiteX2" fmla="*/ 0 w 8299267"/>
                  <a:gd name="connsiteY2" fmla="*/ 1898469 h 3133171"/>
                  <a:gd name="connsiteX3" fmla="*/ 3662717 w 8299267"/>
                  <a:gd name="connsiteY3" fmla="*/ 2699655 h 3133171"/>
                  <a:gd name="connsiteX4" fmla="*/ 8158495 w 8299267"/>
                  <a:gd name="connsiteY4" fmla="*/ 0 h 3133171"/>
                  <a:gd name="connsiteX5" fmla="*/ 8299267 w 8299267"/>
                  <a:gd name="connsiteY5" fmla="*/ 235130 h 3133171"/>
                  <a:gd name="connsiteX0" fmla="*/ 8299267 w 8299267"/>
                  <a:gd name="connsiteY0" fmla="*/ 235130 h 3133171"/>
                  <a:gd name="connsiteX1" fmla="*/ 3767580 w 8299267"/>
                  <a:gd name="connsiteY1" fmla="*/ 2899953 h 3133171"/>
                  <a:gd name="connsiteX2" fmla="*/ 0 w 8299267"/>
                  <a:gd name="connsiteY2" fmla="*/ 1898469 h 3133171"/>
                  <a:gd name="connsiteX3" fmla="*/ 3662717 w 8299267"/>
                  <a:gd name="connsiteY3" fmla="*/ 2699655 h 3133171"/>
                  <a:gd name="connsiteX4" fmla="*/ 8158495 w 8299267"/>
                  <a:gd name="connsiteY4" fmla="*/ 0 h 3133171"/>
                  <a:gd name="connsiteX5" fmla="*/ 8299267 w 8299267"/>
                  <a:gd name="connsiteY5" fmla="*/ 235130 h 3133171"/>
                  <a:gd name="connsiteX0" fmla="*/ 8299267 w 8299267"/>
                  <a:gd name="connsiteY0" fmla="*/ 235130 h 3121895"/>
                  <a:gd name="connsiteX1" fmla="*/ 3767580 w 8299267"/>
                  <a:gd name="connsiteY1" fmla="*/ 2899953 h 3121895"/>
                  <a:gd name="connsiteX2" fmla="*/ 0 w 8299267"/>
                  <a:gd name="connsiteY2" fmla="*/ 1898469 h 3121895"/>
                  <a:gd name="connsiteX3" fmla="*/ 3662717 w 8299267"/>
                  <a:gd name="connsiteY3" fmla="*/ 2699655 h 3121895"/>
                  <a:gd name="connsiteX4" fmla="*/ 8158495 w 8299267"/>
                  <a:gd name="connsiteY4" fmla="*/ 0 h 3121895"/>
                  <a:gd name="connsiteX5" fmla="*/ 8299267 w 8299267"/>
                  <a:gd name="connsiteY5" fmla="*/ 235130 h 3121895"/>
                  <a:gd name="connsiteX0" fmla="*/ 8299267 w 8299267"/>
                  <a:gd name="connsiteY0" fmla="*/ 235130 h 3128957"/>
                  <a:gd name="connsiteX1" fmla="*/ 3767580 w 8299267"/>
                  <a:gd name="connsiteY1" fmla="*/ 2899953 h 3128957"/>
                  <a:gd name="connsiteX2" fmla="*/ 0 w 8299267"/>
                  <a:gd name="connsiteY2" fmla="*/ 1898469 h 3128957"/>
                  <a:gd name="connsiteX3" fmla="*/ 3662717 w 8299267"/>
                  <a:gd name="connsiteY3" fmla="*/ 2699655 h 3128957"/>
                  <a:gd name="connsiteX4" fmla="*/ 8158495 w 8299267"/>
                  <a:gd name="connsiteY4" fmla="*/ 0 h 3128957"/>
                  <a:gd name="connsiteX5" fmla="*/ 8299267 w 8299267"/>
                  <a:gd name="connsiteY5" fmla="*/ 235130 h 3128957"/>
                  <a:gd name="connsiteX0" fmla="*/ 8299267 w 8299267"/>
                  <a:gd name="connsiteY0" fmla="*/ 235130 h 3128957"/>
                  <a:gd name="connsiteX1" fmla="*/ 3767580 w 8299267"/>
                  <a:gd name="connsiteY1" fmla="*/ 2899953 h 3128957"/>
                  <a:gd name="connsiteX2" fmla="*/ 0 w 8299267"/>
                  <a:gd name="connsiteY2" fmla="*/ 1898469 h 3128957"/>
                  <a:gd name="connsiteX3" fmla="*/ 3662717 w 8299267"/>
                  <a:gd name="connsiteY3" fmla="*/ 2699655 h 3128957"/>
                  <a:gd name="connsiteX4" fmla="*/ 8158495 w 8299267"/>
                  <a:gd name="connsiteY4" fmla="*/ 0 h 3128957"/>
                  <a:gd name="connsiteX5" fmla="*/ 8299267 w 8299267"/>
                  <a:gd name="connsiteY5" fmla="*/ 235130 h 3128957"/>
                  <a:gd name="connsiteX0" fmla="*/ 8299267 w 8299267"/>
                  <a:gd name="connsiteY0" fmla="*/ 235130 h 3121400"/>
                  <a:gd name="connsiteX1" fmla="*/ 3767580 w 8299267"/>
                  <a:gd name="connsiteY1" fmla="*/ 2899953 h 3121400"/>
                  <a:gd name="connsiteX2" fmla="*/ 0 w 8299267"/>
                  <a:gd name="connsiteY2" fmla="*/ 1898469 h 3121400"/>
                  <a:gd name="connsiteX3" fmla="*/ 3662717 w 8299267"/>
                  <a:gd name="connsiteY3" fmla="*/ 2699655 h 3121400"/>
                  <a:gd name="connsiteX4" fmla="*/ 8158495 w 8299267"/>
                  <a:gd name="connsiteY4" fmla="*/ 0 h 3121400"/>
                  <a:gd name="connsiteX5" fmla="*/ 8299267 w 8299267"/>
                  <a:gd name="connsiteY5" fmla="*/ 235130 h 312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9267" h="3121400">
                    <a:moveTo>
                      <a:pt x="8299267" y="235130"/>
                    </a:moveTo>
                    <a:cubicBezTo>
                      <a:pt x="7044692" y="1319346"/>
                      <a:pt x="5281420" y="2452912"/>
                      <a:pt x="3767580" y="2899953"/>
                    </a:cubicBezTo>
                    <a:cubicBezTo>
                      <a:pt x="1766154" y="3451495"/>
                      <a:pt x="260165" y="2918823"/>
                      <a:pt x="0" y="1898469"/>
                    </a:cubicBezTo>
                    <a:cubicBezTo>
                      <a:pt x="302210" y="2863669"/>
                      <a:pt x="1960192" y="3181529"/>
                      <a:pt x="3662717" y="2699655"/>
                    </a:cubicBezTo>
                    <a:cubicBezTo>
                      <a:pt x="5208489" y="2182946"/>
                      <a:pt x="7028803" y="989874"/>
                      <a:pt x="8158495" y="0"/>
                    </a:cubicBezTo>
                    <a:lnTo>
                      <a:pt x="8299267" y="2351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="" xmlns:a16="http://schemas.microsoft.com/office/drawing/2014/main" id="{650FADE7-D8DE-4F69-B819-9DEA476CE0BB}"/>
              </a:ext>
            </a:extLst>
          </p:cNvPr>
          <p:cNvGrpSpPr/>
          <p:nvPr/>
        </p:nvGrpSpPr>
        <p:grpSpPr>
          <a:xfrm>
            <a:off x="3792779" y="3838769"/>
            <a:ext cx="1100902" cy="2476304"/>
            <a:chOff x="5450865" y="1801006"/>
            <a:chExt cx="1440161" cy="3239411"/>
          </a:xfrm>
        </p:grpSpPr>
        <p:sp>
          <p:nvSpPr>
            <p:cNvPr id="52" name="Round Same Side Corner Rectangle 8">
              <a:extLst>
                <a:ext uri="{FF2B5EF4-FFF2-40B4-BE49-F238E27FC236}">
                  <a16:creationId xmlns="" xmlns:a16="http://schemas.microsoft.com/office/drawing/2014/main" id="{B7AA9804-27D5-4FF0-B73D-198F1E274BAE}"/>
                </a:ext>
              </a:extLst>
            </p:cNvPr>
            <p:cNvSpPr/>
            <p:nvPr/>
          </p:nvSpPr>
          <p:spPr>
            <a:xfrm>
              <a:off x="5450865" y="1830641"/>
              <a:ext cx="609972" cy="3209776"/>
            </a:xfrm>
            <a:custGeom>
              <a:avLst/>
              <a:gdLst/>
              <a:ahLst/>
              <a:cxnLst/>
              <a:rect l="l" t="t" r="r" b="b"/>
              <a:pathLst>
                <a:path w="609972" h="3209776">
                  <a:moveTo>
                    <a:pt x="229221" y="614154"/>
                  </a:moveTo>
                  <a:lnTo>
                    <a:pt x="609972" y="614154"/>
                  </a:lnTo>
                  <a:lnTo>
                    <a:pt x="609972" y="1885666"/>
                  </a:lnTo>
                  <a:lnTo>
                    <a:pt x="559426" y="1885666"/>
                  </a:lnTo>
                  <a:lnTo>
                    <a:pt x="559426" y="3062527"/>
                  </a:lnTo>
                  <a:cubicBezTo>
                    <a:pt x="559426" y="3143851"/>
                    <a:pt x="493500" y="3209776"/>
                    <a:pt x="412177" y="3209776"/>
                  </a:cubicBezTo>
                  <a:cubicBezTo>
                    <a:pt x="330854" y="3209776"/>
                    <a:pt x="264928" y="3143851"/>
                    <a:pt x="264928" y="3062527"/>
                  </a:cubicBezTo>
                  <a:cubicBezTo>
                    <a:pt x="266846" y="2420899"/>
                    <a:pt x="268764" y="1779271"/>
                    <a:pt x="270682" y="1137643"/>
                  </a:cubicBezTo>
                  <a:lnTo>
                    <a:pt x="235625" y="1137643"/>
                  </a:lnTo>
                  <a:lnTo>
                    <a:pt x="235625" y="1688373"/>
                  </a:lnTo>
                  <a:cubicBezTo>
                    <a:pt x="235625" y="1753439"/>
                    <a:pt x="182879" y="1806185"/>
                    <a:pt x="117813" y="1806185"/>
                  </a:cubicBezTo>
                  <a:cubicBezTo>
                    <a:pt x="52747" y="1806185"/>
                    <a:pt x="1" y="1753439"/>
                    <a:pt x="1" y="1688373"/>
                  </a:cubicBezTo>
                  <a:lnTo>
                    <a:pt x="1" y="1137643"/>
                  </a:lnTo>
                  <a:lnTo>
                    <a:pt x="0" y="1137643"/>
                  </a:lnTo>
                  <a:lnTo>
                    <a:pt x="0" y="843374"/>
                  </a:lnTo>
                  <a:cubicBezTo>
                    <a:pt x="0" y="716779"/>
                    <a:pt x="102626" y="614154"/>
                    <a:pt x="229221" y="614154"/>
                  </a:cubicBezTo>
                  <a:close/>
                  <a:moveTo>
                    <a:pt x="609355" y="0"/>
                  </a:moveTo>
                  <a:lnTo>
                    <a:pt x="609972" y="62"/>
                  </a:lnTo>
                  <a:lnTo>
                    <a:pt x="609972" y="551812"/>
                  </a:lnTo>
                  <a:cubicBezTo>
                    <a:pt x="609767" y="551874"/>
                    <a:pt x="609561" y="551874"/>
                    <a:pt x="609355" y="551874"/>
                  </a:cubicBezTo>
                  <a:cubicBezTo>
                    <a:pt x="456959" y="551874"/>
                    <a:pt x="333418" y="428333"/>
                    <a:pt x="333418" y="275937"/>
                  </a:cubicBezTo>
                  <a:cubicBezTo>
                    <a:pt x="333418" y="123541"/>
                    <a:pt x="456959" y="0"/>
                    <a:pt x="609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3" name="Round Same Side Corner Rectangle 20">
              <a:extLst>
                <a:ext uri="{FF2B5EF4-FFF2-40B4-BE49-F238E27FC236}">
                  <a16:creationId xmlns="" xmlns:a16="http://schemas.microsoft.com/office/drawing/2014/main" id="{CFBDA7FC-5340-413B-BC9A-239F285F7CC4}"/>
                </a:ext>
              </a:extLst>
            </p:cNvPr>
            <p:cNvSpPr/>
            <p:nvPr/>
          </p:nvSpPr>
          <p:spPr>
            <a:xfrm rot="10800000">
              <a:off x="6128565" y="1801006"/>
              <a:ext cx="762461" cy="3239410"/>
            </a:xfrm>
            <a:custGeom>
              <a:avLst/>
              <a:gdLst/>
              <a:ahLst/>
              <a:cxnLst/>
              <a:rect l="l" t="t" r="r" b="b"/>
              <a:pathLst>
                <a:path w="762461" h="3239410">
                  <a:moveTo>
                    <a:pt x="652210" y="2594500"/>
                  </a:moveTo>
                  <a:cubicBezTo>
                    <a:pt x="531045" y="2596482"/>
                    <a:pt x="392020" y="2595783"/>
                    <a:pt x="369081" y="2530792"/>
                  </a:cubicBezTo>
                  <a:lnTo>
                    <a:pt x="6792" y="1588708"/>
                  </a:lnTo>
                  <a:cubicBezTo>
                    <a:pt x="-13490" y="1535517"/>
                    <a:pt x="13185" y="1475955"/>
                    <a:pt x="66376" y="1455672"/>
                  </a:cubicBezTo>
                  <a:cubicBezTo>
                    <a:pt x="119566" y="1435389"/>
                    <a:pt x="179128" y="1462065"/>
                    <a:pt x="199411" y="1515255"/>
                  </a:cubicBezTo>
                  <a:lnTo>
                    <a:pt x="412927" y="2075173"/>
                  </a:lnTo>
                  <a:lnTo>
                    <a:pt x="454538" y="2075173"/>
                  </a:lnTo>
                  <a:lnTo>
                    <a:pt x="185124" y="990180"/>
                  </a:lnTo>
                  <a:lnTo>
                    <a:pt x="451386" y="990180"/>
                  </a:lnTo>
                  <a:lnTo>
                    <a:pt x="451386" y="137706"/>
                  </a:lnTo>
                  <a:cubicBezTo>
                    <a:pt x="451386" y="61653"/>
                    <a:pt x="513039" y="0"/>
                    <a:pt x="589093" y="0"/>
                  </a:cubicBezTo>
                  <a:cubicBezTo>
                    <a:pt x="665146" y="0"/>
                    <a:pt x="726799" y="61653"/>
                    <a:pt x="726799" y="137706"/>
                  </a:cubicBezTo>
                  <a:lnTo>
                    <a:pt x="726799" y="990180"/>
                  </a:lnTo>
                  <a:lnTo>
                    <a:pt x="759286" y="990180"/>
                  </a:lnTo>
                  <a:cubicBezTo>
                    <a:pt x="760344" y="1524756"/>
                    <a:pt x="761403" y="2059332"/>
                    <a:pt x="762461" y="2593908"/>
                  </a:cubicBezTo>
                  <a:cubicBezTo>
                    <a:pt x="731002" y="2592882"/>
                    <a:pt x="692598" y="2593840"/>
                    <a:pt x="652210" y="2594500"/>
                  </a:cubicBezTo>
                  <a:close/>
                  <a:moveTo>
                    <a:pt x="758668" y="3209775"/>
                  </a:moveTo>
                  <a:cubicBezTo>
                    <a:pt x="606272" y="3209775"/>
                    <a:pt x="482731" y="3086234"/>
                    <a:pt x="482731" y="2933838"/>
                  </a:cubicBezTo>
                  <a:cubicBezTo>
                    <a:pt x="482731" y="2781442"/>
                    <a:pt x="606272" y="2657901"/>
                    <a:pt x="758668" y="2657901"/>
                  </a:cubicBezTo>
                  <a:cubicBezTo>
                    <a:pt x="758874" y="2657901"/>
                    <a:pt x="759080" y="2657901"/>
                    <a:pt x="759285" y="2657963"/>
                  </a:cubicBezTo>
                  <a:lnTo>
                    <a:pt x="759285" y="3209713"/>
                  </a:lnTo>
                  <a:close/>
                  <a:moveTo>
                    <a:pt x="757205" y="3239410"/>
                  </a:moveTo>
                  <a:lnTo>
                    <a:pt x="746690" y="3238350"/>
                  </a:lnTo>
                  <a:lnTo>
                    <a:pt x="759286" y="3238350"/>
                  </a:lnTo>
                  <a:lnTo>
                    <a:pt x="759286" y="3239200"/>
                  </a:lnTo>
                  <a:cubicBezTo>
                    <a:pt x="758594" y="3239407"/>
                    <a:pt x="757900" y="3239410"/>
                    <a:pt x="757205" y="32394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4" name="Freeform 11">
            <a:extLst>
              <a:ext uri="{FF2B5EF4-FFF2-40B4-BE49-F238E27FC236}">
                <a16:creationId xmlns="" xmlns:a16="http://schemas.microsoft.com/office/drawing/2014/main" id="{1E513001-F600-4D9E-AFF8-4854793ACF5A}"/>
              </a:ext>
            </a:extLst>
          </p:cNvPr>
          <p:cNvSpPr>
            <a:spLocks/>
          </p:cNvSpPr>
          <p:nvPr/>
        </p:nvSpPr>
        <p:spPr bwMode="auto">
          <a:xfrm>
            <a:off x="1440933" y="1214217"/>
            <a:ext cx="1644584" cy="1582835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74" name="그룹 73">
            <a:extLst>
              <a:ext uri="{FF2B5EF4-FFF2-40B4-BE49-F238E27FC236}">
                <a16:creationId xmlns="" xmlns:a16="http://schemas.microsoft.com/office/drawing/2014/main" id="{A6F9101D-5187-401B-B845-CD9BA0794B63}"/>
              </a:ext>
            </a:extLst>
          </p:cNvPr>
          <p:cNvGrpSpPr/>
          <p:nvPr/>
        </p:nvGrpSpPr>
        <p:grpSpPr>
          <a:xfrm>
            <a:off x="4936974" y="3716338"/>
            <a:ext cx="4248231" cy="2601393"/>
            <a:chOff x="2577344" y="1462636"/>
            <a:chExt cx="7377142" cy="4517373"/>
          </a:xfrm>
        </p:grpSpPr>
        <p:grpSp>
          <p:nvGrpSpPr>
            <p:cNvPr id="55" name="그룹 54">
              <a:extLst>
                <a:ext uri="{FF2B5EF4-FFF2-40B4-BE49-F238E27FC236}">
                  <a16:creationId xmlns="" xmlns:a16="http://schemas.microsoft.com/office/drawing/2014/main" id="{F34BEE10-330C-4BC5-B83A-F5E74F8AF2F6}"/>
                </a:ext>
              </a:extLst>
            </p:cNvPr>
            <p:cNvGrpSpPr/>
            <p:nvPr/>
          </p:nvGrpSpPr>
          <p:grpSpPr>
            <a:xfrm>
              <a:off x="5698556" y="5073938"/>
              <a:ext cx="794889" cy="906071"/>
              <a:chOff x="5698556" y="5073938"/>
              <a:chExt cx="794889" cy="906071"/>
            </a:xfrm>
            <a:solidFill>
              <a:schemeClr val="accent4">
                <a:lumMod val="50000"/>
              </a:schemeClr>
            </a:solidFill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6" name="Rectangle 27">
                <a:extLst>
                  <a:ext uri="{FF2B5EF4-FFF2-40B4-BE49-F238E27FC236}">
                    <a16:creationId xmlns="" xmlns:a16="http://schemas.microsoft.com/office/drawing/2014/main" id="{3CBA113E-6599-4221-BD39-AD45353F8855}"/>
                  </a:ext>
                </a:extLst>
              </p:cNvPr>
              <p:cNvSpPr/>
              <p:nvPr/>
            </p:nvSpPr>
            <p:spPr>
              <a:xfrm>
                <a:off x="5818382" y="5115913"/>
                <a:ext cx="93406" cy="50405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Rectangle 28">
                <a:extLst>
                  <a:ext uri="{FF2B5EF4-FFF2-40B4-BE49-F238E27FC236}">
                    <a16:creationId xmlns="" xmlns:a16="http://schemas.microsoft.com/office/drawing/2014/main" id="{AF96C88F-8AA9-4736-BFC5-A65B7EEA15BD}"/>
                  </a:ext>
                </a:extLst>
              </p:cNvPr>
              <p:cNvSpPr/>
              <p:nvPr/>
            </p:nvSpPr>
            <p:spPr>
              <a:xfrm>
                <a:off x="6274251" y="5073938"/>
                <a:ext cx="93406" cy="50405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Rounded Rectangle 26">
                <a:extLst>
                  <a:ext uri="{FF2B5EF4-FFF2-40B4-BE49-F238E27FC236}">
                    <a16:creationId xmlns="" xmlns:a16="http://schemas.microsoft.com/office/drawing/2014/main" id="{57BE383F-2E03-4BCE-8735-11951D22BC27}"/>
                  </a:ext>
                </a:extLst>
              </p:cNvPr>
              <p:cNvSpPr/>
              <p:nvPr/>
            </p:nvSpPr>
            <p:spPr>
              <a:xfrm>
                <a:off x="5698556" y="5475953"/>
                <a:ext cx="794889" cy="504056"/>
              </a:xfrm>
              <a:prstGeom prst="roundRect">
                <a:avLst>
                  <a:gd name="adj" fmla="val 1336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9" name="Freeform 8">
              <a:extLst>
                <a:ext uri="{FF2B5EF4-FFF2-40B4-BE49-F238E27FC236}">
                  <a16:creationId xmlns="" xmlns:a16="http://schemas.microsoft.com/office/drawing/2014/main" id="{04DAC940-E8A6-4E95-89B9-476DDB492E6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7344" y="1462636"/>
              <a:ext cx="3762419" cy="2027127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0" name="Freeform 4">
              <a:extLst>
                <a:ext uri="{FF2B5EF4-FFF2-40B4-BE49-F238E27FC236}">
                  <a16:creationId xmlns="" xmlns:a16="http://schemas.microsoft.com/office/drawing/2014/main" id="{DFD9D513-56FB-4D5F-B0E4-461B0CB3926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192067" y="1551638"/>
              <a:ext cx="3762419" cy="2027127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61" name="Freeform 7">
              <a:extLst>
                <a:ext uri="{FF2B5EF4-FFF2-40B4-BE49-F238E27FC236}">
                  <a16:creationId xmlns="" xmlns:a16="http://schemas.microsoft.com/office/drawing/2014/main" id="{D4E28965-046B-4F86-BDBA-A1AC9B004BC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401964" y="2630095"/>
              <a:ext cx="2232248" cy="1202697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2" name="Freeform 2">
              <a:extLst>
                <a:ext uri="{FF2B5EF4-FFF2-40B4-BE49-F238E27FC236}">
                  <a16:creationId xmlns="" xmlns:a16="http://schemas.microsoft.com/office/drawing/2014/main" id="{BA278B23-3EC2-483E-A25A-8BCEE74C2C5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999934" y="1716706"/>
              <a:ext cx="2232248" cy="1202697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3" name="Freeform 3">
              <a:extLst>
                <a:ext uri="{FF2B5EF4-FFF2-40B4-BE49-F238E27FC236}">
                  <a16:creationId xmlns="" xmlns:a16="http://schemas.microsoft.com/office/drawing/2014/main" id="{0216563B-8CD3-40FC-96AB-58EC8158B049}"/>
                </a:ext>
              </a:extLst>
            </p:cNvPr>
            <p:cNvSpPr/>
            <p:nvPr/>
          </p:nvSpPr>
          <p:spPr>
            <a:xfrm>
              <a:off x="3693447" y="4423172"/>
              <a:ext cx="1400545" cy="853193"/>
            </a:xfrm>
            <a:custGeom>
              <a:avLst/>
              <a:gdLst>
                <a:gd name="connsiteX0" fmla="*/ 590550 w 2305050"/>
                <a:gd name="connsiteY0" fmla="*/ 1571625 h 1571625"/>
                <a:gd name="connsiteX1" fmla="*/ 1952625 w 2305050"/>
                <a:gd name="connsiteY1" fmla="*/ 1504950 h 1571625"/>
                <a:gd name="connsiteX2" fmla="*/ 2305050 w 2305050"/>
                <a:gd name="connsiteY2" fmla="*/ 876300 h 1571625"/>
                <a:gd name="connsiteX3" fmla="*/ 1762125 w 2305050"/>
                <a:gd name="connsiteY3" fmla="*/ 885825 h 1571625"/>
                <a:gd name="connsiteX4" fmla="*/ 2047875 w 2305050"/>
                <a:gd name="connsiteY4" fmla="*/ 409575 h 1571625"/>
                <a:gd name="connsiteX5" fmla="*/ 1581150 w 2305050"/>
                <a:gd name="connsiteY5" fmla="*/ 390525 h 1571625"/>
                <a:gd name="connsiteX6" fmla="*/ 1495425 w 2305050"/>
                <a:gd name="connsiteY6" fmla="*/ 1019175 h 1571625"/>
                <a:gd name="connsiteX7" fmla="*/ 1190625 w 2305050"/>
                <a:gd name="connsiteY7" fmla="*/ 0 h 1571625"/>
                <a:gd name="connsiteX8" fmla="*/ 542925 w 2305050"/>
                <a:gd name="connsiteY8" fmla="*/ 352425 h 1571625"/>
                <a:gd name="connsiteX9" fmla="*/ 1028700 w 2305050"/>
                <a:gd name="connsiteY9" fmla="*/ 923925 h 1571625"/>
                <a:gd name="connsiteX10" fmla="*/ 0 w 2305050"/>
                <a:gd name="connsiteY10" fmla="*/ 695325 h 1571625"/>
                <a:gd name="connsiteX11" fmla="*/ 590550 w 2305050"/>
                <a:gd name="connsiteY11" fmla="*/ 1571625 h 1571625"/>
                <a:gd name="connsiteX0" fmla="*/ 590550 w 2305050"/>
                <a:gd name="connsiteY0" fmla="*/ 1571625 h 1571625"/>
                <a:gd name="connsiteX1" fmla="*/ 1952625 w 2305050"/>
                <a:gd name="connsiteY1" fmla="*/ 1504950 h 1571625"/>
                <a:gd name="connsiteX2" fmla="*/ 2305050 w 2305050"/>
                <a:gd name="connsiteY2" fmla="*/ 876300 h 1571625"/>
                <a:gd name="connsiteX3" fmla="*/ 1762125 w 2305050"/>
                <a:gd name="connsiteY3" fmla="*/ 885825 h 1571625"/>
                <a:gd name="connsiteX4" fmla="*/ 2047875 w 2305050"/>
                <a:gd name="connsiteY4" fmla="*/ 409575 h 1571625"/>
                <a:gd name="connsiteX5" fmla="*/ 1581150 w 2305050"/>
                <a:gd name="connsiteY5" fmla="*/ 390525 h 1571625"/>
                <a:gd name="connsiteX6" fmla="*/ 1495425 w 2305050"/>
                <a:gd name="connsiteY6" fmla="*/ 1019175 h 1571625"/>
                <a:gd name="connsiteX7" fmla="*/ 1190625 w 2305050"/>
                <a:gd name="connsiteY7" fmla="*/ 0 h 1571625"/>
                <a:gd name="connsiteX8" fmla="*/ 542925 w 2305050"/>
                <a:gd name="connsiteY8" fmla="*/ 378853 h 1571625"/>
                <a:gd name="connsiteX9" fmla="*/ 1028700 w 2305050"/>
                <a:gd name="connsiteY9" fmla="*/ 923925 h 1571625"/>
                <a:gd name="connsiteX10" fmla="*/ 0 w 2305050"/>
                <a:gd name="connsiteY10" fmla="*/ 695325 h 1571625"/>
                <a:gd name="connsiteX11" fmla="*/ 590550 w 2305050"/>
                <a:gd name="connsiteY11" fmla="*/ 1571625 h 1571625"/>
                <a:gd name="connsiteX0" fmla="*/ 590550 w 2305050"/>
                <a:gd name="connsiteY0" fmla="*/ 1571625 h 1571625"/>
                <a:gd name="connsiteX1" fmla="*/ 1952625 w 2305050"/>
                <a:gd name="connsiteY1" fmla="*/ 1504950 h 1571625"/>
                <a:gd name="connsiteX2" fmla="*/ 2305050 w 2305050"/>
                <a:gd name="connsiteY2" fmla="*/ 876300 h 1571625"/>
                <a:gd name="connsiteX3" fmla="*/ 1762125 w 2305050"/>
                <a:gd name="connsiteY3" fmla="*/ 885825 h 1571625"/>
                <a:gd name="connsiteX4" fmla="*/ 2047875 w 2305050"/>
                <a:gd name="connsiteY4" fmla="*/ 409575 h 1571625"/>
                <a:gd name="connsiteX5" fmla="*/ 1581150 w 2305050"/>
                <a:gd name="connsiteY5" fmla="*/ 390525 h 1571625"/>
                <a:gd name="connsiteX6" fmla="*/ 1495425 w 2305050"/>
                <a:gd name="connsiteY6" fmla="*/ 1019175 h 1571625"/>
                <a:gd name="connsiteX7" fmla="*/ 1190625 w 2305050"/>
                <a:gd name="connsiteY7" fmla="*/ 0 h 1571625"/>
                <a:gd name="connsiteX8" fmla="*/ 542925 w 2305050"/>
                <a:gd name="connsiteY8" fmla="*/ 378853 h 1571625"/>
                <a:gd name="connsiteX9" fmla="*/ 1028700 w 2305050"/>
                <a:gd name="connsiteY9" fmla="*/ 923925 h 1571625"/>
                <a:gd name="connsiteX10" fmla="*/ 0 w 2305050"/>
                <a:gd name="connsiteY10" fmla="*/ 695325 h 1571625"/>
                <a:gd name="connsiteX11" fmla="*/ 590550 w 2305050"/>
                <a:gd name="connsiteY11" fmla="*/ 1571625 h 1571625"/>
                <a:gd name="connsiteX0" fmla="*/ 590550 w 2305050"/>
                <a:gd name="connsiteY0" fmla="*/ 1539911 h 1539911"/>
                <a:gd name="connsiteX1" fmla="*/ 1952625 w 2305050"/>
                <a:gd name="connsiteY1" fmla="*/ 1473236 h 1539911"/>
                <a:gd name="connsiteX2" fmla="*/ 2305050 w 2305050"/>
                <a:gd name="connsiteY2" fmla="*/ 844586 h 1539911"/>
                <a:gd name="connsiteX3" fmla="*/ 1762125 w 2305050"/>
                <a:gd name="connsiteY3" fmla="*/ 854111 h 1539911"/>
                <a:gd name="connsiteX4" fmla="*/ 2047875 w 2305050"/>
                <a:gd name="connsiteY4" fmla="*/ 377861 h 1539911"/>
                <a:gd name="connsiteX5" fmla="*/ 1581150 w 2305050"/>
                <a:gd name="connsiteY5" fmla="*/ 358811 h 1539911"/>
                <a:gd name="connsiteX6" fmla="*/ 1495425 w 2305050"/>
                <a:gd name="connsiteY6" fmla="*/ 987461 h 1539911"/>
                <a:gd name="connsiteX7" fmla="*/ 1195910 w 2305050"/>
                <a:gd name="connsiteY7" fmla="*/ 0 h 1539911"/>
                <a:gd name="connsiteX8" fmla="*/ 542925 w 2305050"/>
                <a:gd name="connsiteY8" fmla="*/ 347139 h 1539911"/>
                <a:gd name="connsiteX9" fmla="*/ 1028700 w 2305050"/>
                <a:gd name="connsiteY9" fmla="*/ 892211 h 1539911"/>
                <a:gd name="connsiteX10" fmla="*/ 0 w 2305050"/>
                <a:gd name="connsiteY10" fmla="*/ 663611 h 1539911"/>
                <a:gd name="connsiteX11" fmla="*/ 590550 w 2305050"/>
                <a:gd name="connsiteY11" fmla="*/ 1539911 h 1539911"/>
                <a:gd name="connsiteX0" fmla="*/ 590550 w 2305050"/>
                <a:gd name="connsiteY0" fmla="*/ 1565699 h 1565699"/>
                <a:gd name="connsiteX1" fmla="*/ 1952625 w 2305050"/>
                <a:gd name="connsiteY1" fmla="*/ 1499024 h 1565699"/>
                <a:gd name="connsiteX2" fmla="*/ 2305050 w 2305050"/>
                <a:gd name="connsiteY2" fmla="*/ 870374 h 1565699"/>
                <a:gd name="connsiteX3" fmla="*/ 1762125 w 2305050"/>
                <a:gd name="connsiteY3" fmla="*/ 879899 h 1565699"/>
                <a:gd name="connsiteX4" fmla="*/ 2047875 w 2305050"/>
                <a:gd name="connsiteY4" fmla="*/ 403649 h 1565699"/>
                <a:gd name="connsiteX5" fmla="*/ 1581150 w 2305050"/>
                <a:gd name="connsiteY5" fmla="*/ 384599 h 1565699"/>
                <a:gd name="connsiteX6" fmla="*/ 1495425 w 2305050"/>
                <a:gd name="connsiteY6" fmla="*/ 1013249 h 1565699"/>
                <a:gd name="connsiteX7" fmla="*/ 1195910 w 2305050"/>
                <a:gd name="connsiteY7" fmla="*/ 25788 h 1565699"/>
                <a:gd name="connsiteX8" fmla="*/ 542925 w 2305050"/>
                <a:gd name="connsiteY8" fmla="*/ 372927 h 1565699"/>
                <a:gd name="connsiteX9" fmla="*/ 1028700 w 2305050"/>
                <a:gd name="connsiteY9" fmla="*/ 917999 h 1565699"/>
                <a:gd name="connsiteX10" fmla="*/ 0 w 2305050"/>
                <a:gd name="connsiteY10" fmla="*/ 689399 h 1565699"/>
                <a:gd name="connsiteX11" fmla="*/ 590550 w 2305050"/>
                <a:gd name="connsiteY11" fmla="*/ 1565699 h 1565699"/>
                <a:gd name="connsiteX0" fmla="*/ 590550 w 2305050"/>
                <a:gd name="connsiteY0" fmla="*/ 1565699 h 1565699"/>
                <a:gd name="connsiteX1" fmla="*/ 1952625 w 2305050"/>
                <a:gd name="connsiteY1" fmla="*/ 1499024 h 1565699"/>
                <a:gd name="connsiteX2" fmla="*/ 2305050 w 2305050"/>
                <a:gd name="connsiteY2" fmla="*/ 870374 h 1565699"/>
                <a:gd name="connsiteX3" fmla="*/ 1762125 w 2305050"/>
                <a:gd name="connsiteY3" fmla="*/ 879899 h 1565699"/>
                <a:gd name="connsiteX4" fmla="*/ 2047875 w 2305050"/>
                <a:gd name="connsiteY4" fmla="*/ 403649 h 1565699"/>
                <a:gd name="connsiteX5" fmla="*/ 1581150 w 2305050"/>
                <a:gd name="connsiteY5" fmla="*/ 384599 h 1565699"/>
                <a:gd name="connsiteX6" fmla="*/ 1495425 w 2305050"/>
                <a:gd name="connsiteY6" fmla="*/ 1013249 h 1565699"/>
                <a:gd name="connsiteX7" fmla="*/ 1195910 w 2305050"/>
                <a:gd name="connsiteY7" fmla="*/ 25788 h 1565699"/>
                <a:gd name="connsiteX8" fmla="*/ 521783 w 2305050"/>
                <a:gd name="connsiteY8" fmla="*/ 372927 h 1565699"/>
                <a:gd name="connsiteX9" fmla="*/ 1028700 w 2305050"/>
                <a:gd name="connsiteY9" fmla="*/ 917999 h 1565699"/>
                <a:gd name="connsiteX10" fmla="*/ 0 w 2305050"/>
                <a:gd name="connsiteY10" fmla="*/ 689399 h 1565699"/>
                <a:gd name="connsiteX11" fmla="*/ 590550 w 2305050"/>
                <a:gd name="connsiteY11" fmla="*/ 1565699 h 1565699"/>
                <a:gd name="connsiteX0" fmla="*/ 590550 w 2305050"/>
                <a:gd name="connsiteY0" fmla="*/ 1556076 h 1556076"/>
                <a:gd name="connsiteX1" fmla="*/ 1952625 w 2305050"/>
                <a:gd name="connsiteY1" fmla="*/ 1489401 h 1556076"/>
                <a:gd name="connsiteX2" fmla="*/ 2305050 w 2305050"/>
                <a:gd name="connsiteY2" fmla="*/ 860751 h 1556076"/>
                <a:gd name="connsiteX3" fmla="*/ 1762125 w 2305050"/>
                <a:gd name="connsiteY3" fmla="*/ 870276 h 1556076"/>
                <a:gd name="connsiteX4" fmla="*/ 2047875 w 2305050"/>
                <a:gd name="connsiteY4" fmla="*/ 394026 h 1556076"/>
                <a:gd name="connsiteX5" fmla="*/ 1581150 w 2305050"/>
                <a:gd name="connsiteY5" fmla="*/ 374976 h 1556076"/>
                <a:gd name="connsiteX6" fmla="*/ 1495425 w 2305050"/>
                <a:gd name="connsiteY6" fmla="*/ 1003626 h 1556076"/>
                <a:gd name="connsiteX7" fmla="*/ 1195910 w 2305050"/>
                <a:gd name="connsiteY7" fmla="*/ 16165 h 1556076"/>
                <a:gd name="connsiteX8" fmla="*/ 521783 w 2305050"/>
                <a:gd name="connsiteY8" fmla="*/ 363304 h 1556076"/>
                <a:gd name="connsiteX9" fmla="*/ 1028700 w 2305050"/>
                <a:gd name="connsiteY9" fmla="*/ 908376 h 1556076"/>
                <a:gd name="connsiteX10" fmla="*/ 0 w 2305050"/>
                <a:gd name="connsiteY10" fmla="*/ 679776 h 1556076"/>
                <a:gd name="connsiteX11" fmla="*/ 590550 w 2305050"/>
                <a:gd name="connsiteY11" fmla="*/ 1556076 h 1556076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81150 w 2305050"/>
                <a:gd name="connsiteY5" fmla="*/ 376239 h 1557339"/>
                <a:gd name="connsiteX6" fmla="*/ 1495425 w 2305050"/>
                <a:gd name="connsiteY6" fmla="*/ 1004889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81150 w 2305050"/>
                <a:gd name="connsiteY5" fmla="*/ 376239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81150 w 2305050"/>
                <a:gd name="connsiteY5" fmla="*/ 376239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81150 w 2305050"/>
                <a:gd name="connsiteY5" fmla="*/ 376239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88539"/>
                <a:gd name="connsiteY0" fmla="*/ 1557339 h 1557339"/>
                <a:gd name="connsiteX1" fmla="*/ 1952625 w 2388539"/>
                <a:gd name="connsiteY1" fmla="*/ 1490664 h 1557339"/>
                <a:gd name="connsiteX2" fmla="*/ 2388539 w 2388539"/>
                <a:gd name="connsiteY2" fmla="*/ 1017065 h 1557339"/>
                <a:gd name="connsiteX3" fmla="*/ 1846694 w 2388539"/>
                <a:gd name="connsiteY3" fmla="*/ 818683 h 1557339"/>
                <a:gd name="connsiteX4" fmla="*/ 2144446 w 2388539"/>
                <a:gd name="connsiteY4" fmla="*/ 775628 h 1557339"/>
                <a:gd name="connsiteX5" fmla="*/ 2047875 w 2388539"/>
                <a:gd name="connsiteY5" fmla="*/ 395289 h 1557339"/>
                <a:gd name="connsiteX6" fmla="*/ 1597007 w 2388539"/>
                <a:gd name="connsiteY6" fmla="*/ 370953 h 1557339"/>
                <a:gd name="connsiteX7" fmla="*/ 1537710 w 2388539"/>
                <a:gd name="connsiteY7" fmla="*/ 878035 h 1557339"/>
                <a:gd name="connsiteX8" fmla="*/ 1195910 w 2388539"/>
                <a:gd name="connsiteY8" fmla="*/ 17428 h 1557339"/>
                <a:gd name="connsiteX9" fmla="*/ 521783 w 2388539"/>
                <a:gd name="connsiteY9" fmla="*/ 364567 h 1557339"/>
                <a:gd name="connsiteX10" fmla="*/ 1028700 w 2388539"/>
                <a:gd name="connsiteY10" fmla="*/ 909639 h 1557339"/>
                <a:gd name="connsiteX11" fmla="*/ 0 w 2388539"/>
                <a:gd name="connsiteY11" fmla="*/ 681039 h 1557339"/>
                <a:gd name="connsiteX12" fmla="*/ 590550 w 2388539"/>
                <a:gd name="connsiteY12" fmla="*/ 1557339 h 1557339"/>
                <a:gd name="connsiteX0" fmla="*/ 590550 w 2388539"/>
                <a:gd name="connsiteY0" fmla="*/ 1557339 h 1557339"/>
                <a:gd name="connsiteX1" fmla="*/ 1952625 w 2388539"/>
                <a:gd name="connsiteY1" fmla="*/ 1490664 h 1557339"/>
                <a:gd name="connsiteX2" fmla="*/ 2388539 w 2388539"/>
                <a:gd name="connsiteY2" fmla="*/ 1017065 h 1557339"/>
                <a:gd name="connsiteX3" fmla="*/ 1846694 w 2388539"/>
                <a:gd name="connsiteY3" fmla="*/ 818683 h 1557339"/>
                <a:gd name="connsiteX4" fmla="*/ 2144446 w 2388539"/>
                <a:gd name="connsiteY4" fmla="*/ 775628 h 1557339"/>
                <a:gd name="connsiteX5" fmla="*/ 2047875 w 2388539"/>
                <a:gd name="connsiteY5" fmla="*/ 395289 h 1557339"/>
                <a:gd name="connsiteX6" fmla="*/ 1597007 w 2388539"/>
                <a:gd name="connsiteY6" fmla="*/ 370953 h 1557339"/>
                <a:gd name="connsiteX7" fmla="*/ 1537710 w 2388539"/>
                <a:gd name="connsiteY7" fmla="*/ 878035 h 1557339"/>
                <a:gd name="connsiteX8" fmla="*/ 1195910 w 2388539"/>
                <a:gd name="connsiteY8" fmla="*/ 17428 h 1557339"/>
                <a:gd name="connsiteX9" fmla="*/ 521783 w 2388539"/>
                <a:gd name="connsiteY9" fmla="*/ 364567 h 1557339"/>
                <a:gd name="connsiteX10" fmla="*/ 1028700 w 2388539"/>
                <a:gd name="connsiteY10" fmla="*/ 909639 h 1557339"/>
                <a:gd name="connsiteX11" fmla="*/ 0 w 2388539"/>
                <a:gd name="connsiteY11" fmla="*/ 681039 h 1557339"/>
                <a:gd name="connsiteX12" fmla="*/ 590550 w 2388539"/>
                <a:gd name="connsiteY12" fmla="*/ 1557339 h 1557339"/>
                <a:gd name="connsiteX0" fmla="*/ 590550 w 2384564"/>
                <a:gd name="connsiteY0" fmla="*/ 1557339 h 1557339"/>
                <a:gd name="connsiteX1" fmla="*/ 1952625 w 2384564"/>
                <a:gd name="connsiteY1" fmla="*/ 1490664 h 1557339"/>
                <a:gd name="connsiteX2" fmla="*/ 2384564 w 2384564"/>
                <a:gd name="connsiteY2" fmla="*/ 1040919 h 1557339"/>
                <a:gd name="connsiteX3" fmla="*/ 1846694 w 2384564"/>
                <a:gd name="connsiteY3" fmla="*/ 818683 h 1557339"/>
                <a:gd name="connsiteX4" fmla="*/ 2144446 w 2384564"/>
                <a:gd name="connsiteY4" fmla="*/ 775628 h 1557339"/>
                <a:gd name="connsiteX5" fmla="*/ 2047875 w 2384564"/>
                <a:gd name="connsiteY5" fmla="*/ 395289 h 1557339"/>
                <a:gd name="connsiteX6" fmla="*/ 1597007 w 2384564"/>
                <a:gd name="connsiteY6" fmla="*/ 370953 h 1557339"/>
                <a:gd name="connsiteX7" fmla="*/ 1537710 w 2384564"/>
                <a:gd name="connsiteY7" fmla="*/ 878035 h 1557339"/>
                <a:gd name="connsiteX8" fmla="*/ 1195910 w 2384564"/>
                <a:gd name="connsiteY8" fmla="*/ 17428 h 1557339"/>
                <a:gd name="connsiteX9" fmla="*/ 521783 w 2384564"/>
                <a:gd name="connsiteY9" fmla="*/ 364567 h 1557339"/>
                <a:gd name="connsiteX10" fmla="*/ 1028700 w 2384564"/>
                <a:gd name="connsiteY10" fmla="*/ 909639 h 1557339"/>
                <a:gd name="connsiteX11" fmla="*/ 0 w 2384564"/>
                <a:gd name="connsiteY11" fmla="*/ 681039 h 1557339"/>
                <a:gd name="connsiteX12" fmla="*/ 590550 w 2384564"/>
                <a:gd name="connsiteY12" fmla="*/ 1557339 h 1557339"/>
                <a:gd name="connsiteX0" fmla="*/ 590550 w 2384564"/>
                <a:gd name="connsiteY0" fmla="*/ 1557339 h 1557339"/>
                <a:gd name="connsiteX1" fmla="*/ 1952625 w 2384564"/>
                <a:gd name="connsiteY1" fmla="*/ 1490664 h 1557339"/>
                <a:gd name="connsiteX2" fmla="*/ 2384564 w 2384564"/>
                <a:gd name="connsiteY2" fmla="*/ 1040919 h 1557339"/>
                <a:gd name="connsiteX3" fmla="*/ 1846694 w 2384564"/>
                <a:gd name="connsiteY3" fmla="*/ 818683 h 1557339"/>
                <a:gd name="connsiteX4" fmla="*/ 2144446 w 2384564"/>
                <a:gd name="connsiteY4" fmla="*/ 775628 h 1557339"/>
                <a:gd name="connsiteX5" fmla="*/ 2047875 w 2384564"/>
                <a:gd name="connsiteY5" fmla="*/ 395289 h 1557339"/>
                <a:gd name="connsiteX6" fmla="*/ 1597007 w 2384564"/>
                <a:gd name="connsiteY6" fmla="*/ 370953 h 1557339"/>
                <a:gd name="connsiteX7" fmla="*/ 1537710 w 2384564"/>
                <a:gd name="connsiteY7" fmla="*/ 878035 h 1557339"/>
                <a:gd name="connsiteX8" fmla="*/ 1195910 w 2384564"/>
                <a:gd name="connsiteY8" fmla="*/ 17428 h 1557339"/>
                <a:gd name="connsiteX9" fmla="*/ 521783 w 2384564"/>
                <a:gd name="connsiteY9" fmla="*/ 364567 h 1557339"/>
                <a:gd name="connsiteX10" fmla="*/ 1028700 w 2384564"/>
                <a:gd name="connsiteY10" fmla="*/ 909639 h 1557339"/>
                <a:gd name="connsiteX11" fmla="*/ 0 w 2384564"/>
                <a:gd name="connsiteY11" fmla="*/ 681039 h 1557339"/>
                <a:gd name="connsiteX12" fmla="*/ 590550 w 2384564"/>
                <a:gd name="connsiteY12" fmla="*/ 1557339 h 1557339"/>
                <a:gd name="connsiteX0" fmla="*/ 590550 w 2384564"/>
                <a:gd name="connsiteY0" fmla="*/ 1557339 h 1557339"/>
                <a:gd name="connsiteX1" fmla="*/ 1952625 w 2384564"/>
                <a:gd name="connsiteY1" fmla="*/ 1490664 h 1557339"/>
                <a:gd name="connsiteX2" fmla="*/ 2384564 w 2384564"/>
                <a:gd name="connsiteY2" fmla="*/ 1040919 h 1557339"/>
                <a:gd name="connsiteX3" fmla="*/ 1846694 w 2384564"/>
                <a:gd name="connsiteY3" fmla="*/ 818683 h 1557339"/>
                <a:gd name="connsiteX4" fmla="*/ 2144446 w 2384564"/>
                <a:gd name="connsiteY4" fmla="*/ 775628 h 1557339"/>
                <a:gd name="connsiteX5" fmla="*/ 2047875 w 2384564"/>
                <a:gd name="connsiteY5" fmla="*/ 395289 h 1557339"/>
                <a:gd name="connsiteX6" fmla="*/ 1597007 w 2384564"/>
                <a:gd name="connsiteY6" fmla="*/ 370953 h 1557339"/>
                <a:gd name="connsiteX7" fmla="*/ 1537710 w 2384564"/>
                <a:gd name="connsiteY7" fmla="*/ 878035 h 1557339"/>
                <a:gd name="connsiteX8" fmla="*/ 1195910 w 2384564"/>
                <a:gd name="connsiteY8" fmla="*/ 17428 h 1557339"/>
                <a:gd name="connsiteX9" fmla="*/ 521783 w 2384564"/>
                <a:gd name="connsiteY9" fmla="*/ 364567 h 1557339"/>
                <a:gd name="connsiteX10" fmla="*/ 1028700 w 2384564"/>
                <a:gd name="connsiteY10" fmla="*/ 909639 h 1557339"/>
                <a:gd name="connsiteX11" fmla="*/ 0 w 2384564"/>
                <a:gd name="connsiteY11" fmla="*/ 681039 h 1557339"/>
                <a:gd name="connsiteX12" fmla="*/ 590550 w 2384564"/>
                <a:gd name="connsiteY12" fmla="*/ 1557339 h 1557339"/>
                <a:gd name="connsiteX0" fmla="*/ 590550 w 2389712"/>
                <a:gd name="connsiteY0" fmla="*/ 1557339 h 1557339"/>
                <a:gd name="connsiteX1" fmla="*/ 1952625 w 2389712"/>
                <a:gd name="connsiteY1" fmla="*/ 1490664 h 1557339"/>
                <a:gd name="connsiteX2" fmla="*/ 2384564 w 2389712"/>
                <a:gd name="connsiteY2" fmla="*/ 1040919 h 1557339"/>
                <a:gd name="connsiteX3" fmla="*/ 1846694 w 2389712"/>
                <a:gd name="connsiteY3" fmla="*/ 818683 h 1557339"/>
                <a:gd name="connsiteX4" fmla="*/ 2144446 w 2389712"/>
                <a:gd name="connsiteY4" fmla="*/ 775628 h 1557339"/>
                <a:gd name="connsiteX5" fmla="*/ 2047875 w 2389712"/>
                <a:gd name="connsiteY5" fmla="*/ 395289 h 1557339"/>
                <a:gd name="connsiteX6" fmla="*/ 1597007 w 2389712"/>
                <a:gd name="connsiteY6" fmla="*/ 370953 h 1557339"/>
                <a:gd name="connsiteX7" fmla="*/ 1537710 w 2389712"/>
                <a:gd name="connsiteY7" fmla="*/ 878035 h 1557339"/>
                <a:gd name="connsiteX8" fmla="*/ 1195910 w 2389712"/>
                <a:gd name="connsiteY8" fmla="*/ 17428 h 1557339"/>
                <a:gd name="connsiteX9" fmla="*/ 521783 w 2389712"/>
                <a:gd name="connsiteY9" fmla="*/ 364567 h 1557339"/>
                <a:gd name="connsiteX10" fmla="*/ 1028700 w 2389712"/>
                <a:gd name="connsiteY10" fmla="*/ 909639 h 1557339"/>
                <a:gd name="connsiteX11" fmla="*/ 0 w 2389712"/>
                <a:gd name="connsiteY11" fmla="*/ 681039 h 1557339"/>
                <a:gd name="connsiteX12" fmla="*/ 590550 w 2389712"/>
                <a:gd name="connsiteY12" fmla="*/ 1557339 h 1557339"/>
                <a:gd name="connsiteX0" fmla="*/ 590550 w 2389712"/>
                <a:gd name="connsiteY0" fmla="*/ 1557339 h 1557339"/>
                <a:gd name="connsiteX1" fmla="*/ 1952625 w 2389712"/>
                <a:gd name="connsiteY1" fmla="*/ 1490664 h 1557339"/>
                <a:gd name="connsiteX2" fmla="*/ 2384564 w 2389712"/>
                <a:gd name="connsiteY2" fmla="*/ 1040919 h 1557339"/>
                <a:gd name="connsiteX3" fmla="*/ 1846694 w 2389712"/>
                <a:gd name="connsiteY3" fmla="*/ 818683 h 1557339"/>
                <a:gd name="connsiteX4" fmla="*/ 2144446 w 2389712"/>
                <a:gd name="connsiteY4" fmla="*/ 775628 h 1557339"/>
                <a:gd name="connsiteX5" fmla="*/ 2047875 w 2389712"/>
                <a:gd name="connsiteY5" fmla="*/ 395289 h 1557339"/>
                <a:gd name="connsiteX6" fmla="*/ 1597007 w 2389712"/>
                <a:gd name="connsiteY6" fmla="*/ 370953 h 1557339"/>
                <a:gd name="connsiteX7" fmla="*/ 1537710 w 2389712"/>
                <a:gd name="connsiteY7" fmla="*/ 878035 h 1557339"/>
                <a:gd name="connsiteX8" fmla="*/ 1195910 w 2389712"/>
                <a:gd name="connsiteY8" fmla="*/ 17428 h 1557339"/>
                <a:gd name="connsiteX9" fmla="*/ 521783 w 2389712"/>
                <a:gd name="connsiteY9" fmla="*/ 364567 h 1557339"/>
                <a:gd name="connsiteX10" fmla="*/ 1028700 w 2389712"/>
                <a:gd name="connsiteY10" fmla="*/ 909639 h 1557339"/>
                <a:gd name="connsiteX11" fmla="*/ 0 w 2389712"/>
                <a:gd name="connsiteY11" fmla="*/ 681039 h 1557339"/>
                <a:gd name="connsiteX12" fmla="*/ 590550 w 2389712"/>
                <a:gd name="connsiteY12" fmla="*/ 1557339 h 1557339"/>
                <a:gd name="connsiteX0" fmla="*/ 590550 w 2389712"/>
                <a:gd name="connsiteY0" fmla="*/ 1557339 h 1557339"/>
                <a:gd name="connsiteX1" fmla="*/ 1952625 w 2389712"/>
                <a:gd name="connsiteY1" fmla="*/ 1490664 h 1557339"/>
                <a:gd name="connsiteX2" fmla="*/ 2384564 w 2389712"/>
                <a:gd name="connsiteY2" fmla="*/ 1040919 h 1557339"/>
                <a:gd name="connsiteX3" fmla="*/ 1846694 w 2389712"/>
                <a:gd name="connsiteY3" fmla="*/ 818683 h 1557339"/>
                <a:gd name="connsiteX4" fmla="*/ 2144446 w 2389712"/>
                <a:gd name="connsiteY4" fmla="*/ 775628 h 1557339"/>
                <a:gd name="connsiteX5" fmla="*/ 2047875 w 2389712"/>
                <a:gd name="connsiteY5" fmla="*/ 395289 h 1557339"/>
                <a:gd name="connsiteX6" fmla="*/ 1597007 w 2389712"/>
                <a:gd name="connsiteY6" fmla="*/ 370953 h 1557339"/>
                <a:gd name="connsiteX7" fmla="*/ 1537710 w 2389712"/>
                <a:gd name="connsiteY7" fmla="*/ 878035 h 1557339"/>
                <a:gd name="connsiteX8" fmla="*/ 1195910 w 2389712"/>
                <a:gd name="connsiteY8" fmla="*/ 17428 h 1557339"/>
                <a:gd name="connsiteX9" fmla="*/ 521783 w 2389712"/>
                <a:gd name="connsiteY9" fmla="*/ 364567 h 1557339"/>
                <a:gd name="connsiteX10" fmla="*/ 1028700 w 2389712"/>
                <a:gd name="connsiteY10" fmla="*/ 909639 h 1557339"/>
                <a:gd name="connsiteX11" fmla="*/ 0 w 2389712"/>
                <a:gd name="connsiteY11" fmla="*/ 681039 h 1557339"/>
                <a:gd name="connsiteX12" fmla="*/ 590550 w 2389712"/>
                <a:gd name="connsiteY12" fmla="*/ 1557339 h 1557339"/>
                <a:gd name="connsiteX0" fmla="*/ 590550 w 2389712"/>
                <a:gd name="connsiteY0" fmla="*/ 1557339 h 1557339"/>
                <a:gd name="connsiteX1" fmla="*/ 1952625 w 2389712"/>
                <a:gd name="connsiteY1" fmla="*/ 1490664 h 1557339"/>
                <a:gd name="connsiteX2" fmla="*/ 2384564 w 2389712"/>
                <a:gd name="connsiteY2" fmla="*/ 1040919 h 1557339"/>
                <a:gd name="connsiteX3" fmla="*/ 1846694 w 2389712"/>
                <a:gd name="connsiteY3" fmla="*/ 818683 h 1557339"/>
                <a:gd name="connsiteX4" fmla="*/ 2144446 w 2389712"/>
                <a:gd name="connsiteY4" fmla="*/ 775628 h 1557339"/>
                <a:gd name="connsiteX5" fmla="*/ 2047875 w 2389712"/>
                <a:gd name="connsiteY5" fmla="*/ 395289 h 1557339"/>
                <a:gd name="connsiteX6" fmla="*/ 1597007 w 2389712"/>
                <a:gd name="connsiteY6" fmla="*/ 370953 h 1557339"/>
                <a:gd name="connsiteX7" fmla="*/ 1537710 w 2389712"/>
                <a:gd name="connsiteY7" fmla="*/ 878035 h 1557339"/>
                <a:gd name="connsiteX8" fmla="*/ 1195910 w 2389712"/>
                <a:gd name="connsiteY8" fmla="*/ 17428 h 1557339"/>
                <a:gd name="connsiteX9" fmla="*/ 521783 w 2389712"/>
                <a:gd name="connsiteY9" fmla="*/ 364567 h 1557339"/>
                <a:gd name="connsiteX10" fmla="*/ 1028700 w 2389712"/>
                <a:gd name="connsiteY10" fmla="*/ 909639 h 1557339"/>
                <a:gd name="connsiteX11" fmla="*/ 0 w 2389712"/>
                <a:gd name="connsiteY11" fmla="*/ 681039 h 1557339"/>
                <a:gd name="connsiteX12" fmla="*/ 590550 w 2389712"/>
                <a:gd name="connsiteY12" fmla="*/ 1557339 h 1557339"/>
                <a:gd name="connsiteX0" fmla="*/ 590550 w 2389822"/>
                <a:gd name="connsiteY0" fmla="*/ 1557339 h 1557339"/>
                <a:gd name="connsiteX1" fmla="*/ 1960576 w 2389822"/>
                <a:gd name="connsiteY1" fmla="*/ 1510542 h 1557339"/>
                <a:gd name="connsiteX2" fmla="*/ 2384564 w 2389822"/>
                <a:gd name="connsiteY2" fmla="*/ 1040919 h 1557339"/>
                <a:gd name="connsiteX3" fmla="*/ 1846694 w 2389822"/>
                <a:gd name="connsiteY3" fmla="*/ 818683 h 1557339"/>
                <a:gd name="connsiteX4" fmla="*/ 2144446 w 2389822"/>
                <a:gd name="connsiteY4" fmla="*/ 775628 h 1557339"/>
                <a:gd name="connsiteX5" fmla="*/ 2047875 w 2389822"/>
                <a:gd name="connsiteY5" fmla="*/ 395289 h 1557339"/>
                <a:gd name="connsiteX6" fmla="*/ 1597007 w 2389822"/>
                <a:gd name="connsiteY6" fmla="*/ 370953 h 1557339"/>
                <a:gd name="connsiteX7" fmla="*/ 1537710 w 2389822"/>
                <a:gd name="connsiteY7" fmla="*/ 878035 h 1557339"/>
                <a:gd name="connsiteX8" fmla="*/ 1195910 w 2389822"/>
                <a:gd name="connsiteY8" fmla="*/ 17428 h 1557339"/>
                <a:gd name="connsiteX9" fmla="*/ 521783 w 2389822"/>
                <a:gd name="connsiteY9" fmla="*/ 364567 h 1557339"/>
                <a:gd name="connsiteX10" fmla="*/ 1028700 w 2389822"/>
                <a:gd name="connsiteY10" fmla="*/ 909639 h 1557339"/>
                <a:gd name="connsiteX11" fmla="*/ 0 w 2389822"/>
                <a:gd name="connsiteY11" fmla="*/ 681039 h 1557339"/>
                <a:gd name="connsiteX12" fmla="*/ 590550 w 2389822"/>
                <a:gd name="connsiteY12" fmla="*/ 1557339 h 1557339"/>
                <a:gd name="connsiteX0" fmla="*/ 590550 w 2396855"/>
                <a:gd name="connsiteY0" fmla="*/ 1557339 h 1557339"/>
                <a:gd name="connsiteX1" fmla="*/ 1960576 w 2396855"/>
                <a:gd name="connsiteY1" fmla="*/ 1510542 h 1557339"/>
                <a:gd name="connsiteX2" fmla="*/ 2384564 w 2396855"/>
                <a:gd name="connsiteY2" fmla="*/ 1040919 h 1557339"/>
                <a:gd name="connsiteX3" fmla="*/ 1846694 w 2396855"/>
                <a:gd name="connsiteY3" fmla="*/ 818683 h 1557339"/>
                <a:gd name="connsiteX4" fmla="*/ 2144446 w 2396855"/>
                <a:gd name="connsiteY4" fmla="*/ 775628 h 1557339"/>
                <a:gd name="connsiteX5" fmla="*/ 2047875 w 2396855"/>
                <a:gd name="connsiteY5" fmla="*/ 395289 h 1557339"/>
                <a:gd name="connsiteX6" fmla="*/ 1597007 w 2396855"/>
                <a:gd name="connsiteY6" fmla="*/ 370953 h 1557339"/>
                <a:gd name="connsiteX7" fmla="*/ 1537710 w 2396855"/>
                <a:gd name="connsiteY7" fmla="*/ 878035 h 1557339"/>
                <a:gd name="connsiteX8" fmla="*/ 1195910 w 2396855"/>
                <a:gd name="connsiteY8" fmla="*/ 17428 h 1557339"/>
                <a:gd name="connsiteX9" fmla="*/ 521783 w 2396855"/>
                <a:gd name="connsiteY9" fmla="*/ 364567 h 1557339"/>
                <a:gd name="connsiteX10" fmla="*/ 1028700 w 2396855"/>
                <a:gd name="connsiteY10" fmla="*/ 909639 h 1557339"/>
                <a:gd name="connsiteX11" fmla="*/ 0 w 2396855"/>
                <a:gd name="connsiteY11" fmla="*/ 681039 h 1557339"/>
                <a:gd name="connsiteX12" fmla="*/ 590550 w 2396855"/>
                <a:gd name="connsiteY12" fmla="*/ 1557339 h 1557339"/>
                <a:gd name="connsiteX0" fmla="*/ 590550 w 2396855"/>
                <a:gd name="connsiteY0" fmla="*/ 1513607 h 1513607"/>
                <a:gd name="connsiteX1" fmla="*/ 1960576 w 2396855"/>
                <a:gd name="connsiteY1" fmla="*/ 1510542 h 1513607"/>
                <a:gd name="connsiteX2" fmla="*/ 2384564 w 2396855"/>
                <a:gd name="connsiteY2" fmla="*/ 1040919 h 1513607"/>
                <a:gd name="connsiteX3" fmla="*/ 1846694 w 2396855"/>
                <a:gd name="connsiteY3" fmla="*/ 818683 h 1513607"/>
                <a:gd name="connsiteX4" fmla="*/ 2144446 w 2396855"/>
                <a:gd name="connsiteY4" fmla="*/ 775628 h 1513607"/>
                <a:gd name="connsiteX5" fmla="*/ 2047875 w 2396855"/>
                <a:gd name="connsiteY5" fmla="*/ 395289 h 1513607"/>
                <a:gd name="connsiteX6" fmla="*/ 1597007 w 2396855"/>
                <a:gd name="connsiteY6" fmla="*/ 370953 h 1513607"/>
                <a:gd name="connsiteX7" fmla="*/ 1537710 w 2396855"/>
                <a:gd name="connsiteY7" fmla="*/ 878035 h 1513607"/>
                <a:gd name="connsiteX8" fmla="*/ 1195910 w 2396855"/>
                <a:gd name="connsiteY8" fmla="*/ 17428 h 1513607"/>
                <a:gd name="connsiteX9" fmla="*/ 521783 w 2396855"/>
                <a:gd name="connsiteY9" fmla="*/ 364567 h 1513607"/>
                <a:gd name="connsiteX10" fmla="*/ 1028700 w 2396855"/>
                <a:gd name="connsiteY10" fmla="*/ 909639 h 1513607"/>
                <a:gd name="connsiteX11" fmla="*/ 0 w 2396855"/>
                <a:gd name="connsiteY11" fmla="*/ 681039 h 1513607"/>
                <a:gd name="connsiteX12" fmla="*/ 590550 w 2396855"/>
                <a:gd name="connsiteY12" fmla="*/ 1513607 h 1513607"/>
                <a:gd name="connsiteX0" fmla="*/ 602477 w 2396855"/>
                <a:gd name="connsiteY0" fmla="*/ 1517583 h 1517583"/>
                <a:gd name="connsiteX1" fmla="*/ 1960576 w 2396855"/>
                <a:gd name="connsiteY1" fmla="*/ 1510542 h 1517583"/>
                <a:gd name="connsiteX2" fmla="*/ 2384564 w 2396855"/>
                <a:gd name="connsiteY2" fmla="*/ 1040919 h 1517583"/>
                <a:gd name="connsiteX3" fmla="*/ 1846694 w 2396855"/>
                <a:gd name="connsiteY3" fmla="*/ 818683 h 1517583"/>
                <a:gd name="connsiteX4" fmla="*/ 2144446 w 2396855"/>
                <a:gd name="connsiteY4" fmla="*/ 775628 h 1517583"/>
                <a:gd name="connsiteX5" fmla="*/ 2047875 w 2396855"/>
                <a:gd name="connsiteY5" fmla="*/ 395289 h 1517583"/>
                <a:gd name="connsiteX6" fmla="*/ 1597007 w 2396855"/>
                <a:gd name="connsiteY6" fmla="*/ 370953 h 1517583"/>
                <a:gd name="connsiteX7" fmla="*/ 1537710 w 2396855"/>
                <a:gd name="connsiteY7" fmla="*/ 878035 h 1517583"/>
                <a:gd name="connsiteX8" fmla="*/ 1195910 w 2396855"/>
                <a:gd name="connsiteY8" fmla="*/ 17428 h 1517583"/>
                <a:gd name="connsiteX9" fmla="*/ 521783 w 2396855"/>
                <a:gd name="connsiteY9" fmla="*/ 364567 h 1517583"/>
                <a:gd name="connsiteX10" fmla="*/ 1028700 w 2396855"/>
                <a:gd name="connsiteY10" fmla="*/ 909639 h 1517583"/>
                <a:gd name="connsiteX11" fmla="*/ 0 w 2396855"/>
                <a:gd name="connsiteY11" fmla="*/ 681039 h 1517583"/>
                <a:gd name="connsiteX12" fmla="*/ 602477 w 2396855"/>
                <a:gd name="connsiteY12" fmla="*/ 1517583 h 1517583"/>
                <a:gd name="connsiteX0" fmla="*/ 602477 w 2396855"/>
                <a:gd name="connsiteY0" fmla="*/ 1517583 h 1517583"/>
                <a:gd name="connsiteX1" fmla="*/ 1960576 w 2396855"/>
                <a:gd name="connsiteY1" fmla="*/ 1510542 h 1517583"/>
                <a:gd name="connsiteX2" fmla="*/ 2384564 w 2396855"/>
                <a:gd name="connsiteY2" fmla="*/ 1040919 h 1517583"/>
                <a:gd name="connsiteX3" fmla="*/ 1846694 w 2396855"/>
                <a:gd name="connsiteY3" fmla="*/ 818683 h 1517583"/>
                <a:gd name="connsiteX4" fmla="*/ 2144446 w 2396855"/>
                <a:gd name="connsiteY4" fmla="*/ 775628 h 1517583"/>
                <a:gd name="connsiteX5" fmla="*/ 2047875 w 2396855"/>
                <a:gd name="connsiteY5" fmla="*/ 395289 h 1517583"/>
                <a:gd name="connsiteX6" fmla="*/ 1597007 w 2396855"/>
                <a:gd name="connsiteY6" fmla="*/ 370953 h 1517583"/>
                <a:gd name="connsiteX7" fmla="*/ 1537710 w 2396855"/>
                <a:gd name="connsiteY7" fmla="*/ 878035 h 1517583"/>
                <a:gd name="connsiteX8" fmla="*/ 1195910 w 2396855"/>
                <a:gd name="connsiteY8" fmla="*/ 17428 h 1517583"/>
                <a:gd name="connsiteX9" fmla="*/ 521783 w 2396855"/>
                <a:gd name="connsiteY9" fmla="*/ 364567 h 1517583"/>
                <a:gd name="connsiteX10" fmla="*/ 1028700 w 2396855"/>
                <a:gd name="connsiteY10" fmla="*/ 909639 h 1517583"/>
                <a:gd name="connsiteX11" fmla="*/ 0 w 2396855"/>
                <a:gd name="connsiteY11" fmla="*/ 681039 h 1517583"/>
                <a:gd name="connsiteX12" fmla="*/ 602477 w 2396855"/>
                <a:gd name="connsiteY12" fmla="*/ 1517583 h 1517583"/>
                <a:gd name="connsiteX0" fmla="*/ 622355 w 2416733"/>
                <a:gd name="connsiteY0" fmla="*/ 1517583 h 1517583"/>
                <a:gd name="connsiteX1" fmla="*/ 1980454 w 2416733"/>
                <a:gd name="connsiteY1" fmla="*/ 1510542 h 1517583"/>
                <a:gd name="connsiteX2" fmla="*/ 2404442 w 2416733"/>
                <a:gd name="connsiteY2" fmla="*/ 1040919 h 1517583"/>
                <a:gd name="connsiteX3" fmla="*/ 1866572 w 2416733"/>
                <a:gd name="connsiteY3" fmla="*/ 818683 h 1517583"/>
                <a:gd name="connsiteX4" fmla="*/ 2164324 w 2416733"/>
                <a:gd name="connsiteY4" fmla="*/ 775628 h 1517583"/>
                <a:gd name="connsiteX5" fmla="*/ 2067753 w 2416733"/>
                <a:gd name="connsiteY5" fmla="*/ 395289 h 1517583"/>
                <a:gd name="connsiteX6" fmla="*/ 1616885 w 2416733"/>
                <a:gd name="connsiteY6" fmla="*/ 370953 h 1517583"/>
                <a:gd name="connsiteX7" fmla="*/ 1557588 w 2416733"/>
                <a:gd name="connsiteY7" fmla="*/ 878035 h 1517583"/>
                <a:gd name="connsiteX8" fmla="*/ 1215788 w 2416733"/>
                <a:gd name="connsiteY8" fmla="*/ 17428 h 1517583"/>
                <a:gd name="connsiteX9" fmla="*/ 541661 w 2416733"/>
                <a:gd name="connsiteY9" fmla="*/ 364567 h 1517583"/>
                <a:gd name="connsiteX10" fmla="*/ 1048578 w 2416733"/>
                <a:gd name="connsiteY10" fmla="*/ 909639 h 1517583"/>
                <a:gd name="connsiteX11" fmla="*/ 0 w 2416733"/>
                <a:gd name="connsiteY11" fmla="*/ 681039 h 1517583"/>
                <a:gd name="connsiteX12" fmla="*/ 622355 w 2416733"/>
                <a:gd name="connsiteY12" fmla="*/ 1517583 h 1517583"/>
                <a:gd name="connsiteX0" fmla="*/ 695331 w 2489709"/>
                <a:gd name="connsiteY0" fmla="*/ 1517583 h 1517583"/>
                <a:gd name="connsiteX1" fmla="*/ 2053430 w 2489709"/>
                <a:gd name="connsiteY1" fmla="*/ 1510542 h 1517583"/>
                <a:gd name="connsiteX2" fmla="*/ 2477418 w 2489709"/>
                <a:gd name="connsiteY2" fmla="*/ 1040919 h 1517583"/>
                <a:gd name="connsiteX3" fmla="*/ 1939548 w 2489709"/>
                <a:gd name="connsiteY3" fmla="*/ 818683 h 1517583"/>
                <a:gd name="connsiteX4" fmla="*/ 2237300 w 2489709"/>
                <a:gd name="connsiteY4" fmla="*/ 775628 h 1517583"/>
                <a:gd name="connsiteX5" fmla="*/ 2140729 w 2489709"/>
                <a:gd name="connsiteY5" fmla="*/ 395289 h 1517583"/>
                <a:gd name="connsiteX6" fmla="*/ 1689861 w 2489709"/>
                <a:gd name="connsiteY6" fmla="*/ 370953 h 1517583"/>
                <a:gd name="connsiteX7" fmla="*/ 1630564 w 2489709"/>
                <a:gd name="connsiteY7" fmla="*/ 878035 h 1517583"/>
                <a:gd name="connsiteX8" fmla="*/ 1288764 w 2489709"/>
                <a:gd name="connsiteY8" fmla="*/ 17428 h 1517583"/>
                <a:gd name="connsiteX9" fmla="*/ 614637 w 2489709"/>
                <a:gd name="connsiteY9" fmla="*/ 364567 h 1517583"/>
                <a:gd name="connsiteX10" fmla="*/ 1121554 w 2489709"/>
                <a:gd name="connsiteY10" fmla="*/ 909639 h 1517583"/>
                <a:gd name="connsiteX11" fmla="*/ 72976 w 2489709"/>
                <a:gd name="connsiteY11" fmla="*/ 681039 h 1517583"/>
                <a:gd name="connsiteX12" fmla="*/ 695331 w 2489709"/>
                <a:gd name="connsiteY12" fmla="*/ 1517583 h 1517583"/>
                <a:gd name="connsiteX0" fmla="*/ 690276 w 2484654"/>
                <a:gd name="connsiteY0" fmla="*/ 1517583 h 1517676"/>
                <a:gd name="connsiteX1" fmla="*/ 2048375 w 2484654"/>
                <a:gd name="connsiteY1" fmla="*/ 1510542 h 1517676"/>
                <a:gd name="connsiteX2" fmla="*/ 2472363 w 2484654"/>
                <a:gd name="connsiteY2" fmla="*/ 1040919 h 1517676"/>
                <a:gd name="connsiteX3" fmla="*/ 1934493 w 2484654"/>
                <a:gd name="connsiteY3" fmla="*/ 818683 h 1517676"/>
                <a:gd name="connsiteX4" fmla="*/ 2232245 w 2484654"/>
                <a:gd name="connsiteY4" fmla="*/ 775628 h 1517676"/>
                <a:gd name="connsiteX5" fmla="*/ 2135674 w 2484654"/>
                <a:gd name="connsiteY5" fmla="*/ 395289 h 1517676"/>
                <a:gd name="connsiteX6" fmla="*/ 1684806 w 2484654"/>
                <a:gd name="connsiteY6" fmla="*/ 370953 h 1517676"/>
                <a:gd name="connsiteX7" fmla="*/ 1625509 w 2484654"/>
                <a:gd name="connsiteY7" fmla="*/ 878035 h 1517676"/>
                <a:gd name="connsiteX8" fmla="*/ 1283709 w 2484654"/>
                <a:gd name="connsiteY8" fmla="*/ 17428 h 1517676"/>
                <a:gd name="connsiteX9" fmla="*/ 609582 w 2484654"/>
                <a:gd name="connsiteY9" fmla="*/ 364567 h 1517676"/>
                <a:gd name="connsiteX10" fmla="*/ 1116499 w 2484654"/>
                <a:gd name="connsiteY10" fmla="*/ 909639 h 1517676"/>
                <a:gd name="connsiteX11" fmla="*/ 67921 w 2484654"/>
                <a:gd name="connsiteY11" fmla="*/ 681039 h 1517676"/>
                <a:gd name="connsiteX12" fmla="*/ 690276 w 2484654"/>
                <a:gd name="connsiteY12" fmla="*/ 1517583 h 1517676"/>
                <a:gd name="connsiteX0" fmla="*/ 711626 w 2506004"/>
                <a:gd name="connsiteY0" fmla="*/ 1517583 h 1517690"/>
                <a:gd name="connsiteX1" fmla="*/ 2069725 w 2506004"/>
                <a:gd name="connsiteY1" fmla="*/ 1510542 h 1517690"/>
                <a:gd name="connsiteX2" fmla="*/ 2493713 w 2506004"/>
                <a:gd name="connsiteY2" fmla="*/ 1040919 h 1517690"/>
                <a:gd name="connsiteX3" fmla="*/ 1955843 w 2506004"/>
                <a:gd name="connsiteY3" fmla="*/ 818683 h 1517690"/>
                <a:gd name="connsiteX4" fmla="*/ 2253595 w 2506004"/>
                <a:gd name="connsiteY4" fmla="*/ 775628 h 1517690"/>
                <a:gd name="connsiteX5" fmla="*/ 2157024 w 2506004"/>
                <a:gd name="connsiteY5" fmla="*/ 395289 h 1517690"/>
                <a:gd name="connsiteX6" fmla="*/ 1706156 w 2506004"/>
                <a:gd name="connsiteY6" fmla="*/ 370953 h 1517690"/>
                <a:gd name="connsiteX7" fmla="*/ 1646859 w 2506004"/>
                <a:gd name="connsiteY7" fmla="*/ 878035 h 1517690"/>
                <a:gd name="connsiteX8" fmla="*/ 1305059 w 2506004"/>
                <a:gd name="connsiteY8" fmla="*/ 17428 h 1517690"/>
                <a:gd name="connsiteX9" fmla="*/ 630932 w 2506004"/>
                <a:gd name="connsiteY9" fmla="*/ 364567 h 1517690"/>
                <a:gd name="connsiteX10" fmla="*/ 1137849 w 2506004"/>
                <a:gd name="connsiteY10" fmla="*/ 909639 h 1517690"/>
                <a:gd name="connsiteX11" fmla="*/ 65417 w 2506004"/>
                <a:gd name="connsiteY11" fmla="*/ 740674 h 1517690"/>
                <a:gd name="connsiteX12" fmla="*/ 711626 w 2506004"/>
                <a:gd name="connsiteY12" fmla="*/ 1517583 h 1517690"/>
                <a:gd name="connsiteX0" fmla="*/ 677110 w 2471488"/>
                <a:gd name="connsiteY0" fmla="*/ 1517583 h 1517661"/>
                <a:gd name="connsiteX1" fmla="*/ 2035209 w 2471488"/>
                <a:gd name="connsiteY1" fmla="*/ 1510542 h 1517661"/>
                <a:gd name="connsiteX2" fmla="*/ 2459197 w 2471488"/>
                <a:gd name="connsiteY2" fmla="*/ 1040919 h 1517661"/>
                <a:gd name="connsiteX3" fmla="*/ 1921327 w 2471488"/>
                <a:gd name="connsiteY3" fmla="*/ 818683 h 1517661"/>
                <a:gd name="connsiteX4" fmla="*/ 2219079 w 2471488"/>
                <a:gd name="connsiteY4" fmla="*/ 775628 h 1517661"/>
                <a:gd name="connsiteX5" fmla="*/ 2122508 w 2471488"/>
                <a:gd name="connsiteY5" fmla="*/ 395289 h 1517661"/>
                <a:gd name="connsiteX6" fmla="*/ 1671640 w 2471488"/>
                <a:gd name="connsiteY6" fmla="*/ 370953 h 1517661"/>
                <a:gd name="connsiteX7" fmla="*/ 1612343 w 2471488"/>
                <a:gd name="connsiteY7" fmla="*/ 878035 h 1517661"/>
                <a:gd name="connsiteX8" fmla="*/ 1270543 w 2471488"/>
                <a:gd name="connsiteY8" fmla="*/ 17428 h 1517661"/>
                <a:gd name="connsiteX9" fmla="*/ 596416 w 2471488"/>
                <a:gd name="connsiteY9" fmla="*/ 364567 h 1517661"/>
                <a:gd name="connsiteX10" fmla="*/ 1103333 w 2471488"/>
                <a:gd name="connsiteY10" fmla="*/ 909639 h 1517661"/>
                <a:gd name="connsiteX11" fmla="*/ 30901 w 2471488"/>
                <a:gd name="connsiteY11" fmla="*/ 740674 h 1517661"/>
                <a:gd name="connsiteX12" fmla="*/ 677110 w 2471488"/>
                <a:gd name="connsiteY12" fmla="*/ 1517583 h 1517661"/>
                <a:gd name="connsiteX0" fmla="*/ 693833 w 2488211"/>
                <a:gd name="connsiteY0" fmla="*/ 1517583 h 1517698"/>
                <a:gd name="connsiteX1" fmla="*/ 2051932 w 2488211"/>
                <a:gd name="connsiteY1" fmla="*/ 1510542 h 1517698"/>
                <a:gd name="connsiteX2" fmla="*/ 2475920 w 2488211"/>
                <a:gd name="connsiteY2" fmla="*/ 1040919 h 1517698"/>
                <a:gd name="connsiteX3" fmla="*/ 1938050 w 2488211"/>
                <a:gd name="connsiteY3" fmla="*/ 818683 h 1517698"/>
                <a:gd name="connsiteX4" fmla="*/ 2235802 w 2488211"/>
                <a:gd name="connsiteY4" fmla="*/ 775628 h 1517698"/>
                <a:gd name="connsiteX5" fmla="*/ 2139231 w 2488211"/>
                <a:gd name="connsiteY5" fmla="*/ 395289 h 1517698"/>
                <a:gd name="connsiteX6" fmla="*/ 1688363 w 2488211"/>
                <a:gd name="connsiteY6" fmla="*/ 370953 h 1517698"/>
                <a:gd name="connsiteX7" fmla="*/ 1629066 w 2488211"/>
                <a:gd name="connsiteY7" fmla="*/ 878035 h 1517698"/>
                <a:gd name="connsiteX8" fmla="*/ 1287266 w 2488211"/>
                <a:gd name="connsiteY8" fmla="*/ 17428 h 1517698"/>
                <a:gd name="connsiteX9" fmla="*/ 613139 w 2488211"/>
                <a:gd name="connsiteY9" fmla="*/ 364567 h 1517698"/>
                <a:gd name="connsiteX10" fmla="*/ 1120056 w 2488211"/>
                <a:gd name="connsiteY10" fmla="*/ 909639 h 1517698"/>
                <a:gd name="connsiteX11" fmla="*/ 47624 w 2488211"/>
                <a:gd name="connsiteY11" fmla="*/ 740674 h 1517698"/>
                <a:gd name="connsiteX12" fmla="*/ 693833 w 2488211"/>
                <a:gd name="connsiteY12" fmla="*/ 1517583 h 1517698"/>
                <a:gd name="connsiteX0" fmla="*/ 715719 w 2510097"/>
                <a:gd name="connsiteY0" fmla="*/ 1517583 h 1517698"/>
                <a:gd name="connsiteX1" fmla="*/ 2073818 w 2510097"/>
                <a:gd name="connsiteY1" fmla="*/ 1510542 h 1517698"/>
                <a:gd name="connsiteX2" fmla="*/ 2497806 w 2510097"/>
                <a:gd name="connsiteY2" fmla="*/ 1040919 h 1517698"/>
                <a:gd name="connsiteX3" fmla="*/ 1959936 w 2510097"/>
                <a:gd name="connsiteY3" fmla="*/ 818683 h 1517698"/>
                <a:gd name="connsiteX4" fmla="*/ 2257688 w 2510097"/>
                <a:gd name="connsiteY4" fmla="*/ 775628 h 1517698"/>
                <a:gd name="connsiteX5" fmla="*/ 2161117 w 2510097"/>
                <a:gd name="connsiteY5" fmla="*/ 395289 h 1517698"/>
                <a:gd name="connsiteX6" fmla="*/ 1710249 w 2510097"/>
                <a:gd name="connsiteY6" fmla="*/ 370953 h 1517698"/>
                <a:gd name="connsiteX7" fmla="*/ 1650952 w 2510097"/>
                <a:gd name="connsiteY7" fmla="*/ 878035 h 1517698"/>
                <a:gd name="connsiteX8" fmla="*/ 1309152 w 2510097"/>
                <a:gd name="connsiteY8" fmla="*/ 17428 h 1517698"/>
                <a:gd name="connsiteX9" fmla="*/ 635025 w 2510097"/>
                <a:gd name="connsiteY9" fmla="*/ 364567 h 1517698"/>
                <a:gd name="connsiteX10" fmla="*/ 1141942 w 2510097"/>
                <a:gd name="connsiteY10" fmla="*/ 909639 h 1517698"/>
                <a:gd name="connsiteX11" fmla="*/ 45656 w 2510097"/>
                <a:gd name="connsiteY11" fmla="*/ 740674 h 1517698"/>
                <a:gd name="connsiteX12" fmla="*/ 715719 w 2510097"/>
                <a:gd name="connsiteY12" fmla="*/ 1517583 h 1517698"/>
                <a:gd name="connsiteX0" fmla="*/ 693150 w 2487528"/>
                <a:gd name="connsiteY0" fmla="*/ 1517583 h 1517683"/>
                <a:gd name="connsiteX1" fmla="*/ 2051249 w 2487528"/>
                <a:gd name="connsiteY1" fmla="*/ 1510542 h 1517683"/>
                <a:gd name="connsiteX2" fmla="*/ 2475237 w 2487528"/>
                <a:gd name="connsiteY2" fmla="*/ 1040919 h 1517683"/>
                <a:gd name="connsiteX3" fmla="*/ 1937367 w 2487528"/>
                <a:gd name="connsiteY3" fmla="*/ 818683 h 1517683"/>
                <a:gd name="connsiteX4" fmla="*/ 2235119 w 2487528"/>
                <a:gd name="connsiteY4" fmla="*/ 775628 h 1517683"/>
                <a:gd name="connsiteX5" fmla="*/ 2138548 w 2487528"/>
                <a:gd name="connsiteY5" fmla="*/ 395289 h 1517683"/>
                <a:gd name="connsiteX6" fmla="*/ 1687680 w 2487528"/>
                <a:gd name="connsiteY6" fmla="*/ 370953 h 1517683"/>
                <a:gd name="connsiteX7" fmla="*/ 1628383 w 2487528"/>
                <a:gd name="connsiteY7" fmla="*/ 878035 h 1517683"/>
                <a:gd name="connsiteX8" fmla="*/ 1286583 w 2487528"/>
                <a:gd name="connsiteY8" fmla="*/ 17428 h 1517683"/>
                <a:gd name="connsiteX9" fmla="*/ 612456 w 2487528"/>
                <a:gd name="connsiteY9" fmla="*/ 364567 h 1517683"/>
                <a:gd name="connsiteX10" fmla="*/ 1119373 w 2487528"/>
                <a:gd name="connsiteY10" fmla="*/ 909639 h 1517683"/>
                <a:gd name="connsiteX11" fmla="*/ 23087 w 2487528"/>
                <a:gd name="connsiteY11" fmla="*/ 740674 h 1517683"/>
                <a:gd name="connsiteX12" fmla="*/ 693150 w 2487528"/>
                <a:gd name="connsiteY12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26885 w 2491326"/>
                <a:gd name="connsiteY11" fmla="*/ 740674 h 1517683"/>
                <a:gd name="connsiteX12" fmla="*/ 696948 w 2491326"/>
                <a:gd name="connsiteY12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26885 w 2491326"/>
                <a:gd name="connsiteY11" fmla="*/ 740674 h 1517683"/>
                <a:gd name="connsiteX12" fmla="*/ 696948 w 2491326"/>
                <a:gd name="connsiteY12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1326" h="1517683">
                  <a:moveTo>
                    <a:pt x="696948" y="1517583"/>
                  </a:moveTo>
                  <a:lnTo>
                    <a:pt x="2055047" y="1510542"/>
                  </a:lnTo>
                  <a:cubicBezTo>
                    <a:pt x="2429615" y="1503751"/>
                    <a:pt x="2529862" y="1262395"/>
                    <a:pt x="2479035" y="1040919"/>
                  </a:cubicBezTo>
                  <a:cubicBezTo>
                    <a:pt x="2409740" y="752156"/>
                    <a:pt x="2054193" y="705906"/>
                    <a:pt x="1941165" y="818683"/>
                  </a:cubicBezTo>
                  <a:cubicBezTo>
                    <a:pt x="2001609" y="758477"/>
                    <a:pt x="2155153" y="753674"/>
                    <a:pt x="2238917" y="775628"/>
                  </a:cubicBezTo>
                  <a:cubicBezTo>
                    <a:pt x="2283019" y="710348"/>
                    <a:pt x="2245581" y="472540"/>
                    <a:pt x="2142346" y="395289"/>
                  </a:cubicBezTo>
                  <a:cubicBezTo>
                    <a:pt x="2044729" y="314397"/>
                    <a:pt x="1868195" y="252211"/>
                    <a:pt x="1691478" y="370953"/>
                  </a:cubicBezTo>
                  <a:cubicBezTo>
                    <a:pt x="1726329" y="510029"/>
                    <a:pt x="1729467" y="707246"/>
                    <a:pt x="1632181" y="878035"/>
                  </a:cubicBezTo>
                  <a:cubicBezTo>
                    <a:pt x="1782525" y="628164"/>
                    <a:pt x="1779588" y="188015"/>
                    <a:pt x="1290381" y="17428"/>
                  </a:cubicBezTo>
                  <a:cubicBezTo>
                    <a:pt x="1048053" y="-57138"/>
                    <a:pt x="678873" y="116715"/>
                    <a:pt x="616254" y="364567"/>
                  </a:cubicBezTo>
                  <a:cubicBezTo>
                    <a:pt x="801129" y="403135"/>
                    <a:pt x="1029735" y="461579"/>
                    <a:pt x="1127147" y="794345"/>
                  </a:cubicBezTo>
                  <a:cubicBezTo>
                    <a:pt x="1070372" y="588809"/>
                    <a:pt x="907572" y="395952"/>
                    <a:pt x="609565" y="367791"/>
                  </a:cubicBezTo>
                  <a:cubicBezTo>
                    <a:pt x="363240" y="347581"/>
                    <a:pt x="99786" y="553680"/>
                    <a:pt x="26885" y="740674"/>
                  </a:cubicBezTo>
                  <a:cubicBezTo>
                    <a:pt x="-86365" y="1122891"/>
                    <a:pt x="162167" y="1524982"/>
                    <a:pt x="696948" y="1517583"/>
                  </a:cubicBezTo>
                  <a:close/>
                </a:path>
              </a:pathLst>
            </a:custGeom>
            <a:noFill/>
            <a:ln w="5080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="" xmlns:a16="http://schemas.microsoft.com/office/drawing/2014/main" id="{045523BB-38F2-402B-8F2C-5FEC46C01E70}"/>
                </a:ext>
              </a:extLst>
            </p:cNvPr>
            <p:cNvGrpSpPr/>
            <p:nvPr/>
          </p:nvGrpSpPr>
          <p:grpSpPr>
            <a:xfrm>
              <a:off x="4749532" y="2273669"/>
              <a:ext cx="2686975" cy="2849247"/>
              <a:chOff x="4749532" y="2273669"/>
              <a:chExt cx="2686975" cy="2849247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grpSp>
            <p:nvGrpSpPr>
              <p:cNvPr id="65" name="Group 21">
                <a:extLst>
                  <a:ext uri="{FF2B5EF4-FFF2-40B4-BE49-F238E27FC236}">
                    <a16:creationId xmlns="" xmlns:a16="http://schemas.microsoft.com/office/drawing/2014/main" id="{636C75BF-35A8-4706-8973-58B777A4B1A3}"/>
                  </a:ext>
                </a:extLst>
              </p:cNvPr>
              <p:cNvGrpSpPr/>
              <p:nvPr/>
            </p:nvGrpSpPr>
            <p:grpSpPr>
              <a:xfrm>
                <a:off x="4749532" y="2273669"/>
                <a:ext cx="2248956" cy="2842245"/>
                <a:chOff x="3225532" y="1666875"/>
                <a:chExt cx="2248956" cy="2842245"/>
              </a:xfrm>
            </p:grpSpPr>
            <p:sp>
              <p:nvSpPr>
                <p:cNvPr id="70" name="Teardrop 6">
                  <a:extLst>
                    <a:ext uri="{FF2B5EF4-FFF2-40B4-BE49-F238E27FC236}">
                      <a16:creationId xmlns="" xmlns:a16="http://schemas.microsoft.com/office/drawing/2014/main" id="{39627148-D83E-46ED-9C37-515AF2E25408}"/>
                    </a:ext>
                  </a:extLst>
                </p:cNvPr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71" name="Freeform 11">
                  <a:extLst>
                    <a:ext uri="{FF2B5EF4-FFF2-40B4-BE49-F238E27FC236}">
                      <a16:creationId xmlns="" xmlns:a16="http://schemas.microsoft.com/office/drawing/2014/main" id="{76CDEBBE-7D9A-4258-8886-342E4FBCF13C}"/>
                    </a:ext>
                  </a:extLst>
                </p:cNvPr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72" name="Freeform 12">
                  <a:extLst>
                    <a:ext uri="{FF2B5EF4-FFF2-40B4-BE49-F238E27FC236}">
                      <a16:creationId xmlns="" xmlns:a16="http://schemas.microsoft.com/office/drawing/2014/main" id="{FDAE404F-8501-45B4-9F15-48AB0228F5DE}"/>
                    </a:ext>
                  </a:extLst>
                </p:cNvPr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</p:grpSp>
          <p:grpSp>
            <p:nvGrpSpPr>
              <p:cNvPr id="66" name="Group 22">
                <a:extLst>
                  <a:ext uri="{FF2B5EF4-FFF2-40B4-BE49-F238E27FC236}">
                    <a16:creationId xmlns="" xmlns:a16="http://schemas.microsoft.com/office/drawing/2014/main" id="{F7C9F07A-1C43-442C-86F7-AB2E3686D2B2}"/>
                  </a:ext>
                </a:extLst>
              </p:cNvPr>
              <p:cNvGrpSpPr/>
              <p:nvPr/>
            </p:nvGrpSpPr>
            <p:grpSpPr>
              <a:xfrm flipH="1">
                <a:off x="5187551" y="2280671"/>
                <a:ext cx="2248956" cy="2842245"/>
                <a:chOff x="3225532" y="1666875"/>
                <a:chExt cx="2248956" cy="2842245"/>
              </a:xfrm>
            </p:grpSpPr>
            <p:sp>
              <p:nvSpPr>
                <p:cNvPr id="67" name="Teardrop 6">
                  <a:extLst>
                    <a:ext uri="{FF2B5EF4-FFF2-40B4-BE49-F238E27FC236}">
                      <a16:creationId xmlns="" xmlns:a16="http://schemas.microsoft.com/office/drawing/2014/main" id="{C7F644EB-F136-4AD0-AC3E-E3B90FC25981}"/>
                    </a:ext>
                  </a:extLst>
                </p:cNvPr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68" name="Freeform 24">
                  <a:extLst>
                    <a:ext uri="{FF2B5EF4-FFF2-40B4-BE49-F238E27FC236}">
                      <a16:creationId xmlns="" xmlns:a16="http://schemas.microsoft.com/office/drawing/2014/main" id="{541028AD-6E54-421D-A5CE-8740CEC72CD6}"/>
                    </a:ext>
                  </a:extLst>
                </p:cNvPr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9" name="Freeform 25">
                  <a:extLst>
                    <a:ext uri="{FF2B5EF4-FFF2-40B4-BE49-F238E27FC236}">
                      <a16:creationId xmlns="" xmlns:a16="http://schemas.microsoft.com/office/drawing/2014/main" id="{94358EDB-5376-49E6-81BD-AC988A9DB819}"/>
                    </a:ext>
                  </a:extLst>
                </p:cNvPr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</p:grpSp>
        </p:grpSp>
        <p:sp>
          <p:nvSpPr>
            <p:cNvPr id="73" name="Freeform 5">
              <a:extLst>
                <a:ext uri="{FF2B5EF4-FFF2-40B4-BE49-F238E27FC236}">
                  <a16:creationId xmlns="" xmlns:a16="http://schemas.microsoft.com/office/drawing/2014/main" id="{2AD4B82D-C962-4971-AF3A-D19419F510D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543056" y="4190953"/>
              <a:ext cx="1550705" cy="835493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71" name="그룹 170">
            <a:extLst>
              <a:ext uri="{FF2B5EF4-FFF2-40B4-BE49-F238E27FC236}">
                <a16:creationId xmlns="" xmlns:a16="http://schemas.microsoft.com/office/drawing/2014/main" id="{78460204-EA19-4A76-80E6-6C93E4337CCF}"/>
              </a:ext>
            </a:extLst>
          </p:cNvPr>
          <p:cNvGrpSpPr/>
          <p:nvPr/>
        </p:nvGrpSpPr>
        <p:grpSpPr>
          <a:xfrm>
            <a:off x="5273835" y="1705468"/>
            <a:ext cx="3004811" cy="1184147"/>
            <a:chOff x="3493700" y="2896331"/>
            <a:chExt cx="5204600" cy="2051048"/>
          </a:xfrm>
        </p:grpSpPr>
        <p:sp>
          <p:nvSpPr>
            <p:cNvPr id="75" name="Freeform 7">
              <a:extLst>
                <a:ext uri="{FF2B5EF4-FFF2-40B4-BE49-F238E27FC236}">
                  <a16:creationId xmlns="" xmlns:a16="http://schemas.microsoft.com/office/drawing/2014/main" id="{3DB87226-BE95-46E7-A002-BA1CD3ED5538}"/>
                </a:ext>
              </a:extLst>
            </p:cNvPr>
            <p:cNvSpPr/>
            <p:nvPr/>
          </p:nvSpPr>
          <p:spPr>
            <a:xfrm>
              <a:off x="3617091" y="3134280"/>
              <a:ext cx="5035251" cy="1813099"/>
            </a:xfrm>
            <a:custGeom>
              <a:avLst/>
              <a:gdLst>
                <a:gd name="connsiteX0" fmla="*/ 5481115 w 5481115"/>
                <a:gd name="connsiteY0" fmla="*/ 0 h 1897513"/>
                <a:gd name="connsiteX1" fmla="*/ 1009540 w 5481115"/>
                <a:gd name="connsiteY1" fmla="*/ 623695 h 1897513"/>
                <a:gd name="connsiteX2" fmla="*/ 0 w 5481115"/>
                <a:gd name="connsiteY2" fmla="*/ 1812944 h 1897513"/>
                <a:gd name="connsiteX3" fmla="*/ 581411 w 5481115"/>
                <a:gd name="connsiteY3" fmla="*/ 1897513 h 1897513"/>
                <a:gd name="connsiteX4" fmla="*/ 1205106 w 5481115"/>
                <a:gd name="connsiteY4" fmla="*/ 813975 h 1897513"/>
                <a:gd name="connsiteX5" fmla="*/ 5433545 w 5481115"/>
                <a:gd name="connsiteY5" fmla="*/ 253707 h 1897513"/>
                <a:gd name="connsiteX6" fmla="*/ 5481115 w 5481115"/>
                <a:gd name="connsiteY6" fmla="*/ 0 h 1897513"/>
                <a:gd name="connsiteX0" fmla="*/ 5481115 w 5481115"/>
                <a:gd name="connsiteY0" fmla="*/ 1951 h 1899464"/>
                <a:gd name="connsiteX1" fmla="*/ 1009540 w 5481115"/>
                <a:gd name="connsiteY1" fmla="*/ 625646 h 1899464"/>
                <a:gd name="connsiteX2" fmla="*/ 0 w 5481115"/>
                <a:gd name="connsiteY2" fmla="*/ 1814895 h 1899464"/>
                <a:gd name="connsiteX3" fmla="*/ 581411 w 5481115"/>
                <a:gd name="connsiteY3" fmla="*/ 1899464 h 1899464"/>
                <a:gd name="connsiteX4" fmla="*/ 1205106 w 5481115"/>
                <a:gd name="connsiteY4" fmla="*/ 815926 h 1899464"/>
                <a:gd name="connsiteX5" fmla="*/ 5433545 w 5481115"/>
                <a:gd name="connsiteY5" fmla="*/ 255658 h 1899464"/>
                <a:gd name="connsiteX6" fmla="*/ 5481115 w 5481115"/>
                <a:gd name="connsiteY6" fmla="*/ 1951 h 1899464"/>
                <a:gd name="connsiteX0" fmla="*/ 5481115 w 5481115"/>
                <a:gd name="connsiteY0" fmla="*/ 1726 h 1899239"/>
                <a:gd name="connsiteX1" fmla="*/ 1009540 w 5481115"/>
                <a:gd name="connsiteY1" fmla="*/ 625421 h 1899239"/>
                <a:gd name="connsiteX2" fmla="*/ 0 w 5481115"/>
                <a:gd name="connsiteY2" fmla="*/ 1814670 h 1899239"/>
                <a:gd name="connsiteX3" fmla="*/ 581411 w 5481115"/>
                <a:gd name="connsiteY3" fmla="*/ 1899239 h 1899239"/>
                <a:gd name="connsiteX4" fmla="*/ 1205106 w 5481115"/>
                <a:gd name="connsiteY4" fmla="*/ 815701 h 1899239"/>
                <a:gd name="connsiteX5" fmla="*/ 5433545 w 5481115"/>
                <a:gd name="connsiteY5" fmla="*/ 255433 h 1899239"/>
                <a:gd name="connsiteX6" fmla="*/ 5481115 w 5481115"/>
                <a:gd name="connsiteY6" fmla="*/ 1726 h 1899239"/>
                <a:gd name="connsiteX0" fmla="*/ 5496972 w 5496972"/>
                <a:gd name="connsiteY0" fmla="*/ 1726 h 1899239"/>
                <a:gd name="connsiteX1" fmla="*/ 1025397 w 5496972"/>
                <a:gd name="connsiteY1" fmla="*/ 625421 h 1899239"/>
                <a:gd name="connsiteX2" fmla="*/ 0 w 5496972"/>
                <a:gd name="connsiteY2" fmla="*/ 1798814 h 1899239"/>
                <a:gd name="connsiteX3" fmla="*/ 597268 w 5496972"/>
                <a:gd name="connsiteY3" fmla="*/ 1899239 h 1899239"/>
                <a:gd name="connsiteX4" fmla="*/ 1220963 w 5496972"/>
                <a:gd name="connsiteY4" fmla="*/ 815701 h 1899239"/>
                <a:gd name="connsiteX5" fmla="*/ 5449402 w 5496972"/>
                <a:gd name="connsiteY5" fmla="*/ 255433 h 1899239"/>
                <a:gd name="connsiteX6" fmla="*/ 5496972 w 5496972"/>
                <a:gd name="connsiteY6" fmla="*/ 1726 h 1899239"/>
                <a:gd name="connsiteX0" fmla="*/ 5499844 w 5499844"/>
                <a:gd name="connsiteY0" fmla="*/ 1726 h 1899239"/>
                <a:gd name="connsiteX1" fmla="*/ 1028269 w 5499844"/>
                <a:gd name="connsiteY1" fmla="*/ 625421 h 1899239"/>
                <a:gd name="connsiteX2" fmla="*/ 2872 w 5499844"/>
                <a:gd name="connsiteY2" fmla="*/ 1798814 h 1899239"/>
                <a:gd name="connsiteX3" fmla="*/ 600140 w 5499844"/>
                <a:gd name="connsiteY3" fmla="*/ 1899239 h 1899239"/>
                <a:gd name="connsiteX4" fmla="*/ 1223835 w 5499844"/>
                <a:gd name="connsiteY4" fmla="*/ 815701 h 1899239"/>
                <a:gd name="connsiteX5" fmla="*/ 5452274 w 5499844"/>
                <a:gd name="connsiteY5" fmla="*/ 255433 h 1899239"/>
                <a:gd name="connsiteX6" fmla="*/ 5499844 w 5499844"/>
                <a:gd name="connsiteY6" fmla="*/ 1726 h 1899239"/>
                <a:gd name="connsiteX0" fmla="*/ 5499844 w 5499844"/>
                <a:gd name="connsiteY0" fmla="*/ 1726 h 1932850"/>
                <a:gd name="connsiteX1" fmla="*/ 1028269 w 5499844"/>
                <a:gd name="connsiteY1" fmla="*/ 625421 h 1932850"/>
                <a:gd name="connsiteX2" fmla="*/ 2872 w 5499844"/>
                <a:gd name="connsiteY2" fmla="*/ 1798814 h 1932850"/>
                <a:gd name="connsiteX3" fmla="*/ 600140 w 5499844"/>
                <a:gd name="connsiteY3" fmla="*/ 1899239 h 1932850"/>
                <a:gd name="connsiteX4" fmla="*/ 1223835 w 5499844"/>
                <a:gd name="connsiteY4" fmla="*/ 815701 h 1932850"/>
                <a:gd name="connsiteX5" fmla="*/ 5452274 w 5499844"/>
                <a:gd name="connsiteY5" fmla="*/ 255433 h 1932850"/>
                <a:gd name="connsiteX6" fmla="*/ 5499844 w 5499844"/>
                <a:gd name="connsiteY6" fmla="*/ 1726 h 1932850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23835 w 5499844"/>
                <a:gd name="connsiteY4" fmla="*/ 815701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80390"/>
                <a:gd name="connsiteX1" fmla="*/ 1028269 w 5499844"/>
                <a:gd name="connsiteY1" fmla="*/ 625421 h 1980390"/>
                <a:gd name="connsiteX2" fmla="*/ 2872 w 5499844"/>
                <a:gd name="connsiteY2" fmla="*/ 1798814 h 1980390"/>
                <a:gd name="connsiteX3" fmla="*/ 600140 w 5499844"/>
                <a:gd name="connsiteY3" fmla="*/ 1899239 h 1980390"/>
                <a:gd name="connsiteX4" fmla="*/ 1244977 w 5499844"/>
                <a:gd name="connsiteY4" fmla="*/ 836843 h 1980390"/>
                <a:gd name="connsiteX5" fmla="*/ 5452274 w 5499844"/>
                <a:gd name="connsiteY5" fmla="*/ 255433 h 1980390"/>
                <a:gd name="connsiteX6" fmla="*/ 5499844 w 5499844"/>
                <a:gd name="connsiteY6" fmla="*/ 1726 h 198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9844" h="1980390">
                  <a:moveTo>
                    <a:pt x="5499844" y="1726"/>
                  </a:moveTo>
                  <a:cubicBezTo>
                    <a:pt x="3824325" y="-33511"/>
                    <a:pt x="1155122" y="480949"/>
                    <a:pt x="1028269" y="625421"/>
                  </a:cubicBezTo>
                  <a:cubicBezTo>
                    <a:pt x="686470" y="1016552"/>
                    <a:pt x="-51745" y="1677245"/>
                    <a:pt x="2872" y="1798814"/>
                  </a:cubicBezTo>
                  <a:cubicBezTo>
                    <a:pt x="154391" y="2096567"/>
                    <a:pt x="549046" y="1950333"/>
                    <a:pt x="600140" y="1899239"/>
                  </a:cubicBezTo>
                  <a:cubicBezTo>
                    <a:pt x="815086" y="1545107"/>
                    <a:pt x="1146313" y="879127"/>
                    <a:pt x="1244977" y="836843"/>
                  </a:cubicBezTo>
                  <a:cubicBezTo>
                    <a:pt x="2287991" y="399905"/>
                    <a:pt x="4007558" y="126817"/>
                    <a:pt x="5452274" y="255433"/>
                  </a:cubicBezTo>
                  <a:lnTo>
                    <a:pt x="5499844" y="17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="" xmlns:a16="http://schemas.microsoft.com/office/drawing/2014/main" id="{5A5D36DA-6BBB-407E-998C-4ED6D9236694}"/>
                </a:ext>
              </a:extLst>
            </p:cNvPr>
            <p:cNvSpPr/>
            <p:nvPr/>
          </p:nvSpPr>
          <p:spPr>
            <a:xfrm flipH="1">
              <a:off x="3617091" y="3134280"/>
              <a:ext cx="5035251" cy="1813099"/>
            </a:xfrm>
            <a:custGeom>
              <a:avLst/>
              <a:gdLst>
                <a:gd name="connsiteX0" fmla="*/ 5481115 w 5481115"/>
                <a:gd name="connsiteY0" fmla="*/ 0 h 1897513"/>
                <a:gd name="connsiteX1" fmla="*/ 1009540 w 5481115"/>
                <a:gd name="connsiteY1" fmla="*/ 623695 h 1897513"/>
                <a:gd name="connsiteX2" fmla="*/ 0 w 5481115"/>
                <a:gd name="connsiteY2" fmla="*/ 1812944 h 1897513"/>
                <a:gd name="connsiteX3" fmla="*/ 581411 w 5481115"/>
                <a:gd name="connsiteY3" fmla="*/ 1897513 h 1897513"/>
                <a:gd name="connsiteX4" fmla="*/ 1205106 w 5481115"/>
                <a:gd name="connsiteY4" fmla="*/ 813975 h 1897513"/>
                <a:gd name="connsiteX5" fmla="*/ 5433545 w 5481115"/>
                <a:gd name="connsiteY5" fmla="*/ 253707 h 1897513"/>
                <a:gd name="connsiteX6" fmla="*/ 5481115 w 5481115"/>
                <a:gd name="connsiteY6" fmla="*/ 0 h 1897513"/>
                <a:gd name="connsiteX0" fmla="*/ 5481115 w 5481115"/>
                <a:gd name="connsiteY0" fmla="*/ 1951 h 1899464"/>
                <a:gd name="connsiteX1" fmla="*/ 1009540 w 5481115"/>
                <a:gd name="connsiteY1" fmla="*/ 625646 h 1899464"/>
                <a:gd name="connsiteX2" fmla="*/ 0 w 5481115"/>
                <a:gd name="connsiteY2" fmla="*/ 1814895 h 1899464"/>
                <a:gd name="connsiteX3" fmla="*/ 581411 w 5481115"/>
                <a:gd name="connsiteY3" fmla="*/ 1899464 h 1899464"/>
                <a:gd name="connsiteX4" fmla="*/ 1205106 w 5481115"/>
                <a:gd name="connsiteY4" fmla="*/ 815926 h 1899464"/>
                <a:gd name="connsiteX5" fmla="*/ 5433545 w 5481115"/>
                <a:gd name="connsiteY5" fmla="*/ 255658 h 1899464"/>
                <a:gd name="connsiteX6" fmla="*/ 5481115 w 5481115"/>
                <a:gd name="connsiteY6" fmla="*/ 1951 h 1899464"/>
                <a:gd name="connsiteX0" fmla="*/ 5481115 w 5481115"/>
                <a:gd name="connsiteY0" fmla="*/ 1726 h 1899239"/>
                <a:gd name="connsiteX1" fmla="*/ 1009540 w 5481115"/>
                <a:gd name="connsiteY1" fmla="*/ 625421 h 1899239"/>
                <a:gd name="connsiteX2" fmla="*/ 0 w 5481115"/>
                <a:gd name="connsiteY2" fmla="*/ 1814670 h 1899239"/>
                <a:gd name="connsiteX3" fmla="*/ 581411 w 5481115"/>
                <a:gd name="connsiteY3" fmla="*/ 1899239 h 1899239"/>
                <a:gd name="connsiteX4" fmla="*/ 1205106 w 5481115"/>
                <a:gd name="connsiteY4" fmla="*/ 815701 h 1899239"/>
                <a:gd name="connsiteX5" fmla="*/ 5433545 w 5481115"/>
                <a:gd name="connsiteY5" fmla="*/ 255433 h 1899239"/>
                <a:gd name="connsiteX6" fmla="*/ 5481115 w 5481115"/>
                <a:gd name="connsiteY6" fmla="*/ 1726 h 1899239"/>
                <a:gd name="connsiteX0" fmla="*/ 5496972 w 5496972"/>
                <a:gd name="connsiteY0" fmla="*/ 1726 h 1899239"/>
                <a:gd name="connsiteX1" fmla="*/ 1025397 w 5496972"/>
                <a:gd name="connsiteY1" fmla="*/ 625421 h 1899239"/>
                <a:gd name="connsiteX2" fmla="*/ 0 w 5496972"/>
                <a:gd name="connsiteY2" fmla="*/ 1798814 h 1899239"/>
                <a:gd name="connsiteX3" fmla="*/ 597268 w 5496972"/>
                <a:gd name="connsiteY3" fmla="*/ 1899239 h 1899239"/>
                <a:gd name="connsiteX4" fmla="*/ 1220963 w 5496972"/>
                <a:gd name="connsiteY4" fmla="*/ 815701 h 1899239"/>
                <a:gd name="connsiteX5" fmla="*/ 5449402 w 5496972"/>
                <a:gd name="connsiteY5" fmla="*/ 255433 h 1899239"/>
                <a:gd name="connsiteX6" fmla="*/ 5496972 w 5496972"/>
                <a:gd name="connsiteY6" fmla="*/ 1726 h 1899239"/>
                <a:gd name="connsiteX0" fmla="*/ 5499844 w 5499844"/>
                <a:gd name="connsiteY0" fmla="*/ 1726 h 1899239"/>
                <a:gd name="connsiteX1" fmla="*/ 1028269 w 5499844"/>
                <a:gd name="connsiteY1" fmla="*/ 625421 h 1899239"/>
                <a:gd name="connsiteX2" fmla="*/ 2872 w 5499844"/>
                <a:gd name="connsiteY2" fmla="*/ 1798814 h 1899239"/>
                <a:gd name="connsiteX3" fmla="*/ 600140 w 5499844"/>
                <a:gd name="connsiteY3" fmla="*/ 1899239 h 1899239"/>
                <a:gd name="connsiteX4" fmla="*/ 1223835 w 5499844"/>
                <a:gd name="connsiteY4" fmla="*/ 815701 h 1899239"/>
                <a:gd name="connsiteX5" fmla="*/ 5452274 w 5499844"/>
                <a:gd name="connsiteY5" fmla="*/ 255433 h 1899239"/>
                <a:gd name="connsiteX6" fmla="*/ 5499844 w 5499844"/>
                <a:gd name="connsiteY6" fmla="*/ 1726 h 1899239"/>
                <a:gd name="connsiteX0" fmla="*/ 5499844 w 5499844"/>
                <a:gd name="connsiteY0" fmla="*/ 1726 h 1932850"/>
                <a:gd name="connsiteX1" fmla="*/ 1028269 w 5499844"/>
                <a:gd name="connsiteY1" fmla="*/ 625421 h 1932850"/>
                <a:gd name="connsiteX2" fmla="*/ 2872 w 5499844"/>
                <a:gd name="connsiteY2" fmla="*/ 1798814 h 1932850"/>
                <a:gd name="connsiteX3" fmla="*/ 600140 w 5499844"/>
                <a:gd name="connsiteY3" fmla="*/ 1899239 h 1932850"/>
                <a:gd name="connsiteX4" fmla="*/ 1223835 w 5499844"/>
                <a:gd name="connsiteY4" fmla="*/ 815701 h 1932850"/>
                <a:gd name="connsiteX5" fmla="*/ 5452274 w 5499844"/>
                <a:gd name="connsiteY5" fmla="*/ 255433 h 1932850"/>
                <a:gd name="connsiteX6" fmla="*/ 5499844 w 5499844"/>
                <a:gd name="connsiteY6" fmla="*/ 1726 h 1932850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23835 w 5499844"/>
                <a:gd name="connsiteY4" fmla="*/ 815701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80390"/>
                <a:gd name="connsiteX1" fmla="*/ 1028269 w 5499844"/>
                <a:gd name="connsiteY1" fmla="*/ 625421 h 1980390"/>
                <a:gd name="connsiteX2" fmla="*/ 2872 w 5499844"/>
                <a:gd name="connsiteY2" fmla="*/ 1798814 h 1980390"/>
                <a:gd name="connsiteX3" fmla="*/ 600140 w 5499844"/>
                <a:gd name="connsiteY3" fmla="*/ 1899239 h 1980390"/>
                <a:gd name="connsiteX4" fmla="*/ 1244977 w 5499844"/>
                <a:gd name="connsiteY4" fmla="*/ 836843 h 1980390"/>
                <a:gd name="connsiteX5" fmla="*/ 5452274 w 5499844"/>
                <a:gd name="connsiteY5" fmla="*/ 255433 h 1980390"/>
                <a:gd name="connsiteX6" fmla="*/ 5499844 w 5499844"/>
                <a:gd name="connsiteY6" fmla="*/ 1726 h 198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9844" h="1980390">
                  <a:moveTo>
                    <a:pt x="5499844" y="1726"/>
                  </a:moveTo>
                  <a:cubicBezTo>
                    <a:pt x="3824325" y="-33511"/>
                    <a:pt x="1155122" y="480949"/>
                    <a:pt x="1028269" y="625421"/>
                  </a:cubicBezTo>
                  <a:cubicBezTo>
                    <a:pt x="686470" y="1016552"/>
                    <a:pt x="-51745" y="1677245"/>
                    <a:pt x="2872" y="1798814"/>
                  </a:cubicBezTo>
                  <a:cubicBezTo>
                    <a:pt x="154391" y="2096567"/>
                    <a:pt x="549046" y="1950333"/>
                    <a:pt x="600140" y="1899239"/>
                  </a:cubicBezTo>
                  <a:cubicBezTo>
                    <a:pt x="815086" y="1545107"/>
                    <a:pt x="1146313" y="879127"/>
                    <a:pt x="1244977" y="836843"/>
                  </a:cubicBezTo>
                  <a:cubicBezTo>
                    <a:pt x="2287991" y="399905"/>
                    <a:pt x="4007558" y="126817"/>
                    <a:pt x="5452274" y="255433"/>
                  </a:cubicBezTo>
                  <a:lnTo>
                    <a:pt x="5499844" y="17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7" name="Freeform 3">
              <a:extLst>
                <a:ext uri="{FF2B5EF4-FFF2-40B4-BE49-F238E27FC236}">
                  <a16:creationId xmlns="" xmlns:a16="http://schemas.microsoft.com/office/drawing/2014/main" id="{58F1EEBF-36A0-4173-BB83-E362160F198D}"/>
                </a:ext>
              </a:extLst>
            </p:cNvPr>
            <p:cNvSpPr/>
            <p:nvPr/>
          </p:nvSpPr>
          <p:spPr>
            <a:xfrm>
              <a:off x="3868665" y="3066966"/>
              <a:ext cx="1924836" cy="1459561"/>
            </a:xfrm>
            <a:custGeom>
              <a:avLst/>
              <a:gdLst>
                <a:gd name="connsiteX0" fmla="*/ 0 w 1818229"/>
                <a:gd name="connsiteY0" fmla="*/ 21143 h 924972"/>
                <a:gd name="connsiteX1" fmla="*/ 0 w 1818229"/>
                <a:gd name="connsiteY1" fmla="*/ 21143 h 924972"/>
                <a:gd name="connsiteX2" fmla="*/ 89855 w 1818229"/>
                <a:gd name="connsiteY2" fmla="*/ 21143 h 924972"/>
                <a:gd name="connsiteX3" fmla="*/ 1818229 w 1818229"/>
                <a:gd name="connsiteY3" fmla="*/ 0 h 924972"/>
                <a:gd name="connsiteX4" fmla="*/ 1580380 w 1818229"/>
                <a:gd name="connsiteY4" fmla="*/ 924972 h 924972"/>
                <a:gd name="connsiteX5" fmla="*/ 147996 w 1818229"/>
                <a:gd name="connsiteY5" fmla="*/ 872116 h 924972"/>
                <a:gd name="connsiteX6" fmla="*/ 0 w 1818229"/>
                <a:gd name="connsiteY6" fmla="*/ 21143 h 924972"/>
                <a:gd name="connsiteX0" fmla="*/ 0 w 1818229"/>
                <a:gd name="connsiteY0" fmla="*/ 21143 h 924972"/>
                <a:gd name="connsiteX1" fmla="*/ 0 w 1818229"/>
                <a:gd name="connsiteY1" fmla="*/ 21143 h 924972"/>
                <a:gd name="connsiteX2" fmla="*/ 1818229 w 1818229"/>
                <a:gd name="connsiteY2" fmla="*/ 0 h 924972"/>
                <a:gd name="connsiteX3" fmla="*/ 1580380 w 1818229"/>
                <a:gd name="connsiteY3" fmla="*/ 924972 h 924972"/>
                <a:gd name="connsiteX4" fmla="*/ 147996 w 1818229"/>
                <a:gd name="connsiteY4" fmla="*/ 872116 h 924972"/>
                <a:gd name="connsiteX5" fmla="*/ 0 w 1818229"/>
                <a:gd name="connsiteY5" fmla="*/ 21143 h 924972"/>
                <a:gd name="connsiteX0" fmla="*/ 162452 w 1943682"/>
                <a:gd name="connsiteY0" fmla="*/ 68713 h 924972"/>
                <a:gd name="connsiteX1" fmla="*/ 125453 w 1943682"/>
                <a:gd name="connsiteY1" fmla="*/ 21143 h 924972"/>
                <a:gd name="connsiteX2" fmla="*/ 1943682 w 1943682"/>
                <a:gd name="connsiteY2" fmla="*/ 0 h 924972"/>
                <a:gd name="connsiteX3" fmla="*/ 1705833 w 1943682"/>
                <a:gd name="connsiteY3" fmla="*/ 924972 h 924972"/>
                <a:gd name="connsiteX4" fmla="*/ 273449 w 1943682"/>
                <a:gd name="connsiteY4" fmla="*/ 872116 h 924972"/>
                <a:gd name="connsiteX5" fmla="*/ 162452 w 1943682"/>
                <a:gd name="connsiteY5" fmla="*/ 68713 h 924972"/>
                <a:gd name="connsiteX0" fmla="*/ 0 w 1781230"/>
                <a:gd name="connsiteY0" fmla="*/ 148099 h 1004358"/>
                <a:gd name="connsiteX1" fmla="*/ 1781230 w 1781230"/>
                <a:gd name="connsiteY1" fmla="*/ 79386 h 1004358"/>
                <a:gd name="connsiteX2" fmla="*/ 1543381 w 1781230"/>
                <a:gd name="connsiteY2" fmla="*/ 1004358 h 1004358"/>
                <a:gd name="connsiteX3" fmla="*/ 110997 w 1781230"/>
                <a:gd name="connsiteY3" fmla="*/ 951502 h 1004358"/>
                <a:gd name="connsiteX4" fmla="*/ 0 w 1781230"/>
                <a:gd name="connsiteY4" fmla="*/ 148099 h 1004358"/>
                <a:gd name="connsiteX0" fmla="*/ 0 w 1844656"/>
                <a:gd name="connsiteY0" fmla="*/ 174041 h 993302"/>
                <a:gd name="connsiteX1" fmla="*/ 1844656 w 1844656"/>
                <a:gd name="connsiteY1" fmla="*/ 68330 h 993302"/>
                <a:gd name="connsiteX2" fmla="*/ 1606807 w 1844656"/>
                <a:gd name="connsiteY2" fmla="*/ 993302 h 993302"/>
                <a:gd name="connsiteX3" fmla="*/ 174423 w 1844656"/>
                <a:gd name="connsiteY3" fmla="*/ 940446 h 993302"/>
                <a:gd name="connsiteX4" fmla="*/ 0 w 1844656"/>
                <a:gd name="connsiteY4" fmla="*/ 174041 h 993302"/>
                <a:gd name="connsiteX0" fmla="*/ 0 w 1844656"/>
                <a:gd name="connsiteY0" fmla="*/ 224630 h 1043891"/>
                <a:gd name="connsiteX1" fmla="*/ 1844656 w 1844656"/>
                <a:gd name="connsiteY1" fmla="*/ 118919 h 1043891"/>
                <a:gd name="connsiteX2" fmla="*/ 1606807 w 1844656"/>
                <a:gd name="connsiteY2" fmla="*/ 1043891 h 1043891"/>
                <a:gd name="connsiteX3" fmla="*/ 174423 w 1844656"/>
                <a:gd name="connsiteY3" fmla="*/ 991035 h 1043891"/>
                <a:gd name="connsiteX4" fmla="*/ 0 w 1844656"/>
                <a:gd name="connsiteY4" fmla="*/ 224630 h 1043891"/>
                <a:gd name="connsiteX0" fmla="*/ 0 w 2188217"/>
                <a:gd name="connsiteY0" fmla="*/ 167717 h 986978"/>
                <a:gd name="connsiteX1" fmla="*/ 2188217 w 2188217"/>
                <a:gd name="connsiteY1" fmla="*/ 194145 h 986978"/>
                <a:gd name="connsiteX2" fmla="*/ 1606807 w 2188217"/>
                <a:gd name="connsiteY2" fmla="*/ 986978 h 986978"/>
                <a:gd name="connsiteX3" fmla="*/ 174423 w 2188217"/>
                <a:gd name="connsiteY3" fmla="*/ 934122 h 986978"/>
                <a:gd name="connsiteX4" fmla="*/ 0 w 2188217"/>
                <a:gd name="connsiteY4" fmla="*/ 167717 h 986978"/>
                <a:gd name="connsiteX0" fmla="*/ 0 w 2188217"/>
                <a:gd name="connsiteY0" fmla="*/ 167717 h 1462677"/>
                <a:gd name="connsiteX1" fmla="*/ 2188217 w 2188217"/>
                <a:gd name="connsiteY1" fmla="*/ 194145 h 1462677"/>
                <a:gd name="connsiteX2" fmla="*/ 1849942 w 2188217"/>
                <a:gd name="connsiteY2" fmla="*/ 1462677 h 1462677"/>
                <a:gd name="connsiteX3" fmla="*/ 174423 w 2188217"/>
                <a:gd name="connsiteY3" fmla="*/ 934122 h 1462677"/>
                <a:gd name="connsiteX4" fmla="*/ 0 w 2188217"/>
                <a:gd name="connsiteY4" fmla="*/ 167717 h 1462677"/>
                <a:gd name="connsiteX0" fmla="*/ 0 w 2188217"/>
                <a:gd name="connsiteY0" fmla="*/ 167717 h 1520818"/>
                <a:gd name="connsiteX1" fmla="*/ 2188217 w 2188217"/>
                <a:gd name="connsiteY1" fmla="*/ 194145 h 1520818"/>
                <a:gd name="connsiteX2" fmla="*/ 1849942 w 2188217"/>
                <a:gd name="connsiteY2" fmla="*/ 1462677 h 1520818"/>
                <a:gd name="connsiteX3" fmla="*/ 243135 w 2188217"/>
                <a:gd name="connsiteY3" fmla="*/ 1520818 h 1520818"/>
                <a:gd name="connsiteX4" fmla="*/ 0 w 2188217"/>
                <a:gd name="connsiteY4" fmla="*/ 167717 h 1520818"/>
                <a:gd name="connsiteX0" fmla="*/ 0 w 2188217"/>
                <a:gd name="connsiteY0" fmla="*/ 167717 h 1520818"/>
                <a:gd name="connsiteX1" fmla="*/ 2188217 w 2188217"/>
                <a:gd name="connsiteY1" fmla="*/ 194145 h 1520818"/>
                <a:gd name="connsiteX2" fmla="*/ 1849942 w 2188217"/>
                <a:gd name="connsiteY2" fmla="*/ 1462677 h 1520818"/>
                <a:gd name="connsiteX3" fmla="*/ 243135 w 2188217"/>
                <a:gd name="connsiteY3" fmla="*/ 1520818 h 1520818"/>
                <a:gd name="connsiteX4" fmla="*/ 0 w 2188217"/>
                <a:gd name="connsiteY4" fmla="*/ 167717 h 1520818"/>
                <a:gd name="connsiteX0" fmla="*/ 0 w 2188217"/>
                <a:gd name="connsiteY0" fmla="*/ 167717 h 1580494"/>
                <a:gd name="connsiteX1" fmla="*/ 2188217 w 2188217"/>
                <a:gd name="connsiteY1" fmla="*/ 194145 h 1580494"/>
                <a:gd name="connsiteX2" fmla="*/ 1849942 w 2188217"/>
                <a:gd name="connsiteY2" fmla="*/ 1462677 h 1580494"/>
                <a:gd name="connsiteX3" fmla="*/ 243135 w 2188217"/>
                <a:gd name="connsiteY3" fmla="*/ 1520818 h 1580494"/>
                <a:gd name="connsiteX4" fmla="*/ 0 w 2188217"/>
                <a:gd name="connsiteY4" fmla="*/ 167717 h 1580494"/>
                <a:gd name="connsiteX0" fmla="*/ 0 w 2188217"/>
                <a:gd name="connsiteY0" fmla="*/ 167717 h 1614140"/>
                <a:gd name="connsiteX1" fmla="*/ 2188217 w 2188217"/>
                <a:gd name="connsiteY1" fmla="*/ 194145 h 1614140"/>
                <a:gd name="connsiteX2" fmla="*/ 1849942 w 2188217"/>
                <a:gd name="connsiteY2" fmla="*/ 1462677 h 1614140"/>
                <a:gd name="connsiteX3" fmla="*/ 243135 w 2188217"/>
                <a:gd name="connsiteY3" fmla="*/ 1520818 h 1614140"/>
                <a:gd name="connsiteX4" fmla="*/ 0 w 2188217"/>
                <a:gd name="connsiteY4" fmla="*/ 167717 h 1614140"/>
                <a:gd name="connsiteX0" fmla="*/ 0 w 2188217"/>
                <a:gd name="connsiteY0" fmla="*/ 167717 h 1571746"/>
                <a:gd name="connsiteX1" fmla="*/ 2188217 w 2188217"/>
                <a:gd name="connsiteY1" fmla="*/ 194145 h 1571746"/>
                <a:gd name="connsiteX2" fmla="*/ 1849942 w 2188217"/>
                <a:gd name="connsiteY2" fmla="*/ 1462677 h 1571746"/>
                <a:gd name="connsiteX3" fmla="*/ 237850 w 2188217"/>
                <a:gd name="connsiteY3" fmla="*/ 1441535 h 1571746"/>
                <a:gd name="connsiteX4" fmla="*/ 0 w 2188217"/>
                <a:gd name="connsiteY4" fmla="*/ 167717 h 1571746"/>
                <a:gd name="connsiteX0" fmla="*/ 18665 w 2206882"/>
                <a:gd name="connsiteY0" fmla="*/ 167717 h 1571746"/>
                <a:gd name="connsiteX1" fmla="*/ 2206882 w 2206882"/>
                <a:gd name="connsiteY1" fmla="*/ 194145 h 1571746"/>
                <a:gd name="connsiteX2" fmla="*/ 1868607 w 2206882"/>
                <a:gd name="connsiteY2" fmla="*/ 1462677 h 1571746"/>
                <a:gd name="connsiteX3" fmla="*/ 256515 w 2206882"/>
                <a:gd name="connsiteY3" fmla="*/ 1441535 h 1571746"/>
                <a:gd name="connsiteX4" fmla="*/ 18665 w 2206882"/>
                <a:gd name="connsiteY4" fmla="*/ 167717 h 1571746"/>
                <a:gd name="connsiteX0" fmla="*/ 18665 w 2206882"/>
                <a:gd name="connsiteY0" fmla="*/ 161918 h 1565947"/>
                <a:gd name="connsiteX1" fmla="*/ 2206882 w 2206882"/>
                <a:gd name="connsiteY1" fmla="*/ 188346 h 1565947"/>
                <a:gd name="connsiteX2" fmla="*/ 1868607 w 2206882"/>
                <a:gd name="connsiteY2" fmla="*/ 1456878 h 1565947"/>
                <a:gd name="connsiteX3" fmla="*/ 256515 w 2206882"/>
                <a:gd name="connsiteY3" fmla="*/ 1435736 h 1565947"/>
                <a:gd name="connsiteX4" fmla="*/ 18665 w 2206882"/>
                <a:gd name="connsiteY4" fmla="*/ 161918 h 1565947"/>
                <a:gd name="connsiteX0" fmla="*/ 18665 w 2218042"/>
                <a:gd name="connsiteY0" fmla="*/ 161918 h 1565947"/>
                <a:gd name="connsiteX1" fmla="*/ 2206882 w 2218042"/>
                <a:gd name="connsiteY1" fmla="*/ 188346 h 1565947"/>
                <a:gd name="connsiteX2" fmla="*/ 1868607 w 2218042"/>
                <a:gd name="connsiteY2" fmla="*/ 1456878 h 1565947"/>
                <a:gd name="connsiteX3" fmla="*/ 256515 w 2218042"/>
                <a:gd name="connsiteY3" fmla="*/ 1435736 h 1565947"/>
                <a:gd name="connsiteX4" fmla="*/ 18665 w 2218042"/>
                <a:gd name="connsiteY4" fmla="*/ 161918 h 1565947"/>
                <a:gd name="connsiteX0" fmla="*/ 18665 w 2107110"/>
                <a:gd name="connsiteY0" fmla="*/ 158561 h 1562590"/>
                <a:gd name="connsiteX1" fmla="*/ 2090599 w 2107110"/>
                <a:gd name="connsiteY1" fmla="*/ 195561 h 1562590"/>
                <a:gd name="connsiteX2" fmla="*/ 1868607 w 2107110"/>
                <a:gd name="connsiteY2" fmla="*/ 1453521 h 1562590"/>
                <a:gd name="connsiteX3" fmla="*/ 256515 w 2107110"/>
                <a:gd name="connsiteY3" fmla="*/ 1432379 h 1562590"/>
                <a:gd name="connsiteX4" fmla="*/ 18665 w 2107110"/>
                <a:gd name="connsiteY4" fmla="*/ 158561 h 1562590"/>
                <a:gd name="connsiteX0" fmla="*/ 18665 w 2107110"/>
                <a:gd name="connsiteY0" fmla="*/ 230473 h 1634502"/>
                <a:gd name="connsiteX1" fmla="*/ 2090599 w 2107110"/>
                <a:gd name="connsiteY1" fmla="*/ 267473 h 1634502"/>
                <a:gd name="connsiteX2" fmla="*/ 1868607 w 2107110"/>
                <a:gd name="connsiteY2" fmla="*/ 1525433 h 1634502"/>
                <a:gd name="connsiteX3" fmla="*/ 256515 w 2107110"/>
                <a:gd name="connsiteY3" fmla="*/ 1504291 h 1634502"/>
                <a:gd name="connsiteX4" fmla="*/ 18665 w 2107110"/>
                <a:gd name="connsiteY4" fmla="*/ 230473 h 1634502"/>
                <a:gd name="connsiteX0" fmla="*/ 18665 w 2107450"/>
                <a:gd name="connsiteY0" fmla="*/ 230473 h 1634502"/>
                <a:gd name="connsiteX1" fmla="*/ 2090599 w 2107450"/>
                <a:gd name="connsiteY1" fmla="*/ 267473 h 1634502"/>
                <a:gd name="connsiteX2" fmla="*/ 1868607 w 2107450"/>
                <a:gd name="connsiteY2" fmla="*/ 1525433 h 1634502"/>
                <a:gd name="connsiteX3" fmla="*/ 256515 w 2107450"/>
                <a:gd name="connsiteY3" fmla="*/ 1504291 h 1634502"/>
                <a:gd name="connsiteX4" fmla="*/ 18665 w 2107450"/>
                <a:gd name="connsiteY4" fmla="*/ 230473 h 1634502"/>
                <a:gd name="connsiteX0" fmla="*/ 18665 w 2107450"/>
                <a:gd name="connsiteY0" fmla="*/ 230473 h 1602563"/>
                <a:gd name="connsiteX1" fmla="*/ 2090599 w 2107450"/>
                <a:gd name="connsiteY1" fmla="*/ 267473 h 1602563"/>
                <a:gd name="connsiteX2" fmla="*/ 1868607 w 2107450"/>
                <a:gd name="connsiteY2" fmla="*/ 1525433 h 1602563"/>
                <a:gd name="connsiteX3" fmla="*/ 256515 w 2107450"/>
                <a:gd name="connsiteY3" fmla="*/ 1504291 h 1602563"/>
                <a:gd name="connsiteX4" fmla="*/ 18665 w 2107450"/>
                <a:gd name="connsiteY4" fmla="*/ 230473 h 1602563"/>
                <a:gd name="connsiteX0" fmla="*/ 13652 w 2102437"/>
                <a:gd name="connsiteY0" fmla="*/ 230473 h 1602563"/>
                <a:gd name="connsiteX1" fmla="*/ 2085586 w 2102437"/>
                <a:gd name="connsiteY1" fmla="*/ 267473 h 1602563"/>
                <a:gd name="connsiteX2" fmla="*/ 1863594 w 2102437"/>
                <a:gd name="connsiteY2" fmla="*/ 1525433 h 1602563"/>
                <a:gd name="connsiteX3" fmla="*/ 251502 w 2102437"/>
                <a:gd name="connsiteY3" fmla="*/ 1504291 h 1602563"/>
                <a:gd name="connsiteX4" fmla="*/ 13652 w 2102437"/>
                <a:gd name="connsiteY4" fmla="*/ 230473 h 1602563"/>
                <a:gd name="connsiteX0" fmla="*/ 13652 w 2102437"/>
                <a:gd name="connsiteY0" fmla="*/ 230473 h 1594232"/>
                <a:gd name="connsiteX1" fmla="*/ 2085586 w 2102437"/>
                <a:gd name="connsiteY1" fmla="*/ 267473 h 1594232"/>
                <a:gd name="connsiteX2" fmla="*/ 1863594 w 2102437"/>
                <a:gd name="connsiteY2" fmla="*/ 1525433 h 1594232"/>
                <a:gd name="connsiteX3" fmla="*/ 251502 w 2102437"/>
                <a:gd name="connsiteY3" fmla="*/ 1504291 h 1594232"/>
                <a:gd name="connsiteX4" fmla="*/ 13652 w 2102437"/>
                <a:gd name="connsiteY4" fmla="*/ 230473 h 159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2437" h="1594232">
                  <a:moveTo>
                    <a:pt x="13652" y="230473"/>
                  </a:moveTo>
                  <a:cubicBezTo>
                    <a:pt x="434734" y="-84017"/>
                    <a:pt x="1807214" y="-81374"/>
                    <a:pt x="2085586" y="267473"/>
                  </a:cubicBezTo>
                  <a:cubicBezTo>
                    <a:pt x="2157823" y="463038"/>
                    <a:pt x="1981638" y="1430293"/>
                    <a:pt x="1863594" y="1525433"/>
                  </a:cubicBezTo>
                  <a:cubicBezTo>
                    <a:pt x="1655697" y="1602953"/>
                    <a:pt x="501683" y="1638192"/>
                    <a:pt x="251502" y="1504291"/>
                  </a:cubicBezTo>
                  <a:cubicBezTo>
                    <a:pt x="175742" y="1428531"/>
                    <a:pt x="-58584" y="359088"/>
                    <a:pt x="13652" y="230473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="" xmlns:a16="http://schemas.microsoft.com/office/drawing/2014/main" id="{B5AD0FB6-7039-407C-9FF5-1E40CB271578}"/>
                </a:ext>
              </a:extLst>
            </p:cNvPr>
            <p:cNvSpPr/>
            <p:nvPr/>
          </p:nvSpPr>
          <p:spPr>
            <a:xfrm>
              <a:off x="6366236" y="3066966"/>
              <a:ext cx="1924836" cy="1459561"/>
            </a:xfrm>
            <a:custGeom>
              <a:avLst/>
              <a:gdLst>
                <a:gd name="connsiteX0" fmla="*/ 0 w 1818229"/>
                <a:gd name="connsiteY0" fmla="*/ 21143 h 924972"/>
                <a:gd name="connsiteX1" fmla="*/ 0 w 1818229"/>
                <a:gd name="connsiteY1" fmla="*/ 21143 h 924972"/>
                <a:gd name="connsiteX2" fmla="*/ 89855 w 1818229"/>
                <a:gd name="connsiteY2" fmla="*/ 21143 h 924972"/>
                <a:gd name="connsiteX3" fmla="*/ 1818229 w 1818229"/>
                <a:gd name="connsiteY3" fmla="*/ 0 h 924972"/>
                <a:gd name="connsiteX4" fmla="*/ 1580380 w 1818229"/>
                <a:gd name="connsiteY4" fmla="*/ 924972 h 924972"/>
                <a:gd name="connsiteX5" fmla="*/ 147996 w 1818229"/>
                <a:gd name="connsiteY5" fmla="*/ 872116 h 924972"/>
                <a:gd name="connsiteX6" fmla="*/ 0 w 1818229"/>
                <a:gd name="connsiteY6" fmla="*/ 21143 h 924972"/>
                <a:gd name="connsiteX0" fmla="*/ 0 w 1818229"/>
                <a:gd name="connsiteY0" fmla="*/ 21143 h 924972"/>
                <a:gd name="connsiteX1" fmla="*/ 0 w 1818229"/>
                <a:gd name="connsiteY1" fmla="*/ 21143 h 924972"/>
                <a:gd name="connsiteX2" fmla="*/ 1818229 w 1818229"/>
                <a:gd name="connsiteY2" fmla="*/ 0 h 924972"/>
                <a:gd name="connsiteX3" fmla="*/ 1580380 w 1818229"/>
                <a:gd name="connsiteY3" fmla="*/ 924972 h 924972"/>
                <a:gd name="connsiteX4" fmla="*/ 147996 w 1818229"/>
                <a:gd name="connsiteY4" fmla="*/ 872116 h 924972"/>
                <a:gd name="connsiteX5" fmla="*/ 0 w 1818229"/>
                <a:gd name="connsiteY5" fmla="*/ 21143 h 924972"/>
                <a:gd name="connsiteX0" fmla="*/ 162452 w 1943682"/>
                <a:gd name="connsiteY0" fmla="*/ 68713 h 924972"/>
                <a:gd name="connsiteX1" fmla="*/ 125453 w 1943682"/>
                <a:gd name="connsiteY1" fmla="*/ 21143 h 924972"/>
                <a:gd name="connsiteX2" fmla="*/ 1943682 w 1943682"/>
                <a:gd name="connsiteY2" fmla="*/ 0 h 924972"/>
                <a:gd name="connsiteX3" fmla="*/ 1705833 w 1943682"/>
                <a:gd name="connsiteY3" fmla="*/ 924972 h 924972"/>
                <a:gd name="connsiteX4" fmla="*/ 273449 w 1943682"/>
                <a:gd name="connsiteY4" fmla="*/ 872116 h 924972"/>
                <a:gd name="connsiteX5" fmla="*/ 162452 w 1943682"/>
                <a:gd name="connsiteY5" fmla="*/ 68713 h 924972"/>
                <a:gd name="connsiteX0" fmla="*/ 0 w 1781230"/>
                <a:gd name="connsiteY0" fmla="*/ 148099 h 1004358"/>
                <a:gd name="connsiteX1" fmla="*/ 1781230 w 1781230"/>
                <a:gd name="connsiteY1" fmla="*/ 79386 h 1004358"/>
                <a:gd name="connsiteX2" fmla="*/ 1543381 w 1781230"/>
                <a:gd name="connsiteY2" fmla="*/ 1004358 h 1004358"/>
                <a:gd name="connsiteX3" fmla="*/ 110997 w 1781230"/>
                <a:gd name="connsiteY3" fmla="*/ 951502 h 1004358"/>
                <a:gd name="connsiteX4" fmla="*/ 0 w 1781230"/>
                <a:gd name="connsiteY4" fmla="*/ 148099 h 1004358"/>
                <a:gd name="connsiteX0" fmla="*/ 0 w 1844656"/>
                <a:gd name="connsiteY0" fmla="*/ 174041 h 993302"/>
                <a:gd name="connsiteX1" fmla="*/ 1844656 w 1844656"/>
                <a:gd name="connsiteY1" fmla="*/ 68330 h 993302"/>
                <a:gd name="connsiteX2" fmla="*/ 1606807 w 1844656"/>
                <a:gd name="connsiteY2" fmla="*/ 993302 h 993302"/>
                <a:gd name="connsiteX3" fmla="*/ 174423 w 1844656"/>
                <a:gd name="connsiteY3" fmla="*/ 940446 h 993302"/>
                <a:gd name="connsiteX4" fmla="*/ 0 w 1844656"/>
                <a:gd name="connsiteY4" fmla="*/ 174041 h 993302"/>
                <a:gd name="connsiteX0" fmla="*/ 0 w 1844656"/>
                <a:gd name="connsiteY0" fmla="*/ 224630 h 1043891"/>
                <a:gd name="connsiteX1" fmla="*/ 1844656 w 1844656"/>
                <a:gd name="connsiteY1" fmla="*/ 118919 h 1043891"/>
                <a:gd name="connsiteX2" fmla="*/ 1606807 w 1844656"/>
                <a:gd name="connsiteY2" fmla="*/ 1043891 h 1043891"/>
                <a:gd name="connsiteX3" fmla="*/ 174423 w 1844656"/>
                <a:gd name="connsiteY3" fmla="*/ 991035 h 1043891"/>
                <a:gd name="connsiteX4" fmla="*/ 0 w 1844656"/>
                <a:gd name="connsiteY4" fmla="*/ 224630 h 1043891"/>
                <a:gd name="connsiteX0" fmla="*/ 0 w 2188217"/>
                <a:gd name="connsiteY0" fmla="*/ 167717 h 986978"/>
                <a:gd name="connsiteX1" fmla="*/ 2188217 w 2188217"/>
                <a:gd name="connsiteY1" fmla="*/ 194145 h 986978"/>
                <a:gd name="connsiteX2" fmla="*/ 1606807 w 2188217"/>
                <a:gd name="connsiteY2" fmla="*/ 986978 h 986978"/>
                <a:gd name="connsiteX3" fmla="*/ 174423 w 2188217"/>
                <a:gd name="connsiteY3" fmla="*/ 934122 h 986978"/>
                <a:gd name="connsiteX4" fmla="*/ 0 w 2188217"/>
                <a:gd name="connsiteY4" fmla="*/ 167717 h 986978"/>
                <a:gd name="connsiteX0" fmla="*/ 0 w 2188217"/>
                <a:gd name="connsiteY0" fmla="*/ 167717 h 1462677"/>
                <a:gd name="connsiteX1" fmla="*/ 2188217 w 2188217"/>
                <a:gd name="connsiteY1" fmla="*/ 194145 h 1462677"/>
                <a:gd name="connsiteX2" fmla="*/ 1849942 w 2188217"/>
                <a:gd name="connsiteY2" fmla="*/ 1462677 h 1462677"/>
                <a:gd name="connsiteX3" fmla="*/ 174423 w 2188217"/>
                <a:gd name="connsiteY3" fmla="*/ 934122 h 1462677"/>
                <a:gd name="connsiteX4" fmla="*/ 0 w 2188217"/>
                <a:gd name="connsiteY4" fmla="*/ 167717 h 1462677"/>
                <a:gd name="connsiteX0" fmla="*/ 0 w 2188217"/>
                <a:gd name="connsiteY0" fmla="*/ 167717 h 1520818"/>
                <a:gd name="connsiteX1" fmla="*/ 2188217 w 2188217"/>
                <a:gd name="connsiteY1" fmla="*/ 194145 h 1520818"/>
                <a:gd name="connsiteX2" fmla="*/ 1849942 w 2188217"/>
                <a:gd name="connsiteY2" fmla="*/ 1462677 h 1520818"/>
                <a:gd name="connsiteX3" fmla="*/ 243135 w 2188217"/>
                <a:gd name="connsiteY3" fmla="*/ 1520818 h 1520818"/>
                <a:gd name="connsiteX4" fmla="*/ 0 w 2188217"/>
                <a:gd name="connsiteY4" fmla="*/ 167717 h 1520818"/>
                <a:gd name="connsiteX0" fmla="*/ 0 w 2188217"/>
                <a:gd name="connsiteY0" fmla="*/ 167717 h 1520818"/>
                <a:gd name="connsiteX1" fmla="*/ 2188217 w 2188217"/>
                <a:gd name="connsiteY1" fmla="*/ 194145 h 1520818"/>
                <a:gd name="connsiteX2" fmla="*/ 1849942 w 2188217"/>
                <a:gd name="connsiteY2" fmla="*/ 1462677 h 1520818"/>
                <a:gd name="connsiteX3" fmla="*/ 243135 w 2188217"/>
                <a:gd name="connsiteY3" fmla="*/ 1520818 h 1520818"/>
                <a:gd name="connsiteX4" fmla="*/ 0 w 2188217"/>
                <a:gd name="connsiteY4" fmla="*/ 167717 h 1520818"/>
                <a:gd name="connsiteX0" fmla="*/ 0 w 2188217"/>
                <a:gd name="connsiteY0" fmla="*/ 167717 h 1580494"/>
                <a:gd name="connsiteX1" fmla="*/ 2188217 w 2188217"/>
                <a:gd name="connsiteY1" fmla="*/ 194145 h 1580494"/>
                <a:gd name="connsiteX2" fmla="*/ 1849942 w 2188217"/>
                <a:gd name="connsiteY2" fmla="*/ 1462677 h 1580494"/>
                <a:gd name="connsiteX3" fmla="*/ 243135 w 2188217"/>
                <a:gd name="connsiteY3" fmla="*/ 1520818 h 1580494"/>
                <a:gd name="connsiteX4" fmla="*/ 0 w 2188217"/>
                <a:gd name="connsiteY4" fmla="*/ 167717 h 1580494"/>
                <a:gd name="connsiteX0" fmla="*/ 0 w 2188217"/>
                <a:gd name="connsiteY0" fmla="*/ 167717 h 1614140"/>
                <a:gd name="connsiteX1" fmla="*/ 2188217 w 2188217"/>
                <a:gd name="connsiteY1" fmla="*/ 194145 h 1614140"/>
                <a:gd name="connsiteX2" fmla="*/ 1849942 w 2188217"/>
                <a:gd name="connsiteY2" fmla="*/ 1462677 h 1614140"/>
                <a:gd name="connsiteX3" fmla="*/ 243135 w 2188217"/>
                <a:gd name="connsiteY3" fmla="*/ 1520818 h 1614140"/>
                <a:gd name="connsiteX4" fmla="*/ 0 w 2188217"/>
                <a:gd name="connsiteY4" fmla="*/ 167717 h 1614140"/>
                <a:gd name="connsiteX0" fmla="*/ 0 w 2188217"/>
                <a:gd name="connsiteY0" fmla="*/ 167717 h 1571746"/>
                <a:gd name="connsiteX1" fmla="*/ 2188217 w 2188217"/>
                <a:gd name="connsiteY1" fmla="*/ 194145 h 1571746"/>
                <a:gd name="connsiteX2" fmla="*/ 1849942 w 2188217"/>
                <a:gd name="connsiteY2" fmla="*/ 1462677 h 1571746"/>
                <a:gd name="connsiteX3" fmla="*/ 237850 w 2188217"/>
                <a:gd name="connsiteY3" fmla="*/ 1441535 h 1571746"/>
                <a:gd name="connsiteX4" fmla="*/ 0 w 2188217"/>
                <a:gd name="connsiteY4" fmla="*/ 167717 h 1571746"/>
                <a:gd name="connsiteX0" fmla="*/ 18665 w 2206882"/>
                <a:gd name="connsiteY0" fmla="*/ 167717 h 1571746"/>
                <a:gd name="connsiteX1" fmla="*/ 2206882 w 2206882"/>
                <a:gd name="connsiteY1" fmla="*/ 194145 h 1571746"/>
                <a:gd name="connsiteX2" fmla="*/ 1868607 w 2206882"/>
                <a:gd name="connsiteY2" fmla="*/ 1462677 h 1571746"/>
                <a:gd name="connsiteX3" fmla="*/ 256515 w 2206882"/>
                <a:gd name="connsiteY3" fmla="*/ 1441535 h 1571746"/>
                <a:gd name="connsiteX4" fmla="*/ 18665 w 2206882"/>
                <a:gd name="connsiteY4" fmla="*/ 167717 h 1571746"/>
                <a:gd name="connsiteX0" fmla="*/ 18665 w 2206882"/>
                <a:gd name="connsiteY0" fmla="*/ 161918 h 1565947"/>
                <a:gd name="connsiteX1" fmla="*/ 2206882 w 2206882"/>
                <a:gd name="connsiteY1" fmla="*/ 188346 h 1565947"/>
                <a:gd name="connsiteX2" fmla="*/ 1868607 w 2206882"/>
                <a:gd name="connsiteY2" fmla="*/ 1456878 h 1565947"/>
                <a:gd name="connsiteX3" fmla="*/ 256515 w 2206882"/>
                <a:gd name="connsiteY3" fmla="*/ 1435736 h 1565947"/>
                <a:gd name="connsiteX4" fmla="*/ 18665 w 2206882"/>
                <a:gd name="connsiteY4" fmla="*/ 161918 h 1565947"/>
                <a:gd name="connsiteX0" fmla="*/ 18665 w 2218042"/>
                <a:gd name="connsiteY0" fmla="*/ 161918 h 1565947"/>
                <a:gd name="connsiteX1" fmla="*/ 2206882 w 2218042"/>
                <a:gd name="connsiteY1" fmla="*/ 188346 h 1565947"/>
                <a:gd name="connsiteX2" fmla="*/ 1868607 w 2218042"/>
                <a:gd name="connsiteY2" fmla="*/ 1456878 h 1565947"/>
                <a:gd name="connsiteX3" fmla="*/ 256515 w 2218042"/>
                <a:gd name="connsiteY3" fmla="*/ 1435736 h 1565947"/>
                <a:gd name="connsiteX4" fmla="*/ 18665 w 2218042"/>
                <a:gd name="connsiteY4" fmla="*/ 161918 h 1565947"/>
                <a:gd name="connsiteX0" fmla="*/ 18665 w 2107110"/>
                <a:gd name="connsiteY0" fmla="*/ 158561 h 1562590"/>
                <a:gd name="connsiteX1" fmla="*/ 2090599 w 2107110"/>
                <a:gd name="connsiteY1" fmla="*/ 195561 h 1562590"/>
                <a:gd name="connsiteX2" fmla="*/ 1868607 w 2107110"/>
                <a:gd name="connsiteY2" fmla="*/ 1453521 h 1562590"/>
                <a:gd name="connsiteX3" fmla="*/ 256515 w 2107110"/>
                <a:gd name="connsiteY3" fmla="*/ 1432379 h 1562590"/>
                <a:gd name="connsiteX4" fmla="*/ 18665 w 2107110"/>
                <a:gd name="connsiteY4" fmla="*/ 158561 h 1562590"/>
                <a:gd name="connsiteX0" fmla="*/ 18665 w 2107110"/>
                <a:gd name="connsiteY0" fmla="*/ 230473 h 1634502"/>
                <a:gd name="connsiteX1" fmla="*/ 2090599 w 2107110"/>
                <a:gd name="connsiteY1" fmla="*/ 267473 h 1634502"/>
                <a:gd name="connsiteX2" fmla="*/ 1868607 w 2107110"/>
                <a:gd name="connsiteY2" fmla="*/ 1525433 h 1634502"/>
                <a:gd name="connsiteX3" fmla="*/ 256515 w 2107110"/>
                <a:gd name="connsiteY3" fmla="*/ 1504291 h 1634502"/>
                <a:gd name="connsiteX4" fmla="*/ 18665 w 2107110"/>
                <a:gd name="connsiteY4" fmla="*/ 230473 h 1634502"/>
                <a:gd name="connsiteX0" fmla="*/ 18665 w 2107450"/>
                <a:gd name="connsiteY0" fmla="*/ 230473 h 1634502"/>
                <a:gd name="connsiteX1" fmla="*/ 2090599 w 2107450"/>
                <a:gd name="connsiteY1" fmla="*/ 267473 h 1634502"/>
                <a:gd name="connsiteX2" fmla="*/ 1868607 w 2107450"/>
                <a:gd name="connsiteY2" fmla="*/ 1525433 h 1634502"/>
                <a:gd name="connsiteX3" fmla="*/ 256515 w 2107450"/>
                <a:gd name="connsiteY3" fmla="*/ 1504291 h 1634502"/>
                <a:gd name="connsiteX4" fmla="*/ 18665 w 2107450"/>
                <a:gd name="connsiteY4" fmla="*/ 230473 h 1634502"/>
                <a:gd name="connsiteX0" fmla="*/ 18665 w 2107450"/>
                <a:gd name="connsiteY0" fmla="*/ 230473 h 1602563"/>
                <a:gd name="connsiteX1" fmla="*/ 2090599 w 2107450"/>
                <a:gd name="connsiteY1" fmla="*/ 267473 h 1602563"/>
                <a:gd name="connsiteX2" fmla="*/ 1868607 w 2107450"/>
                <a:gd name="connsiteY2" fmla="*/ 1525433 h 1602563"/>
                <a:gd name="connsiteX3" fmla="*/ 256515 w 2107450"/>
                <a:gd name="connsiteY3" fmla="*/ 1504291 h 1602563"/>
                <a:gd name="connsiteX4" fmla="*/ 18665 w 2107450"/>
                <a:gd name="connsiteY4" fmla="*/ 230473 h 1602563"/>
                <a:gd name="connsiteX0" fmla="*/ 13652 w 2102437"/>
                <a:gd name="connsiteY0" fmla="*/ 230473 h 1602563"/>
                <a:gd name="connsiteX1" fmla="*/ 2085586 w 2102437"/>
                <a:gd name="connsiteY1" fmla="*/ 267473 h 1602563"/>
                <a:gd name="connsiteX2" fmla="*/ 1863594 w 2102437"/>
                <a:gd name="connsiteY2" fmla="*/ 1525433 h 1602563"/>
                <a:gd name="connsiteX3" fmla="*/ 251502 w 2102437"/>
                <a:gd name="connsiteY3" fmla="*/ 1504291 h 1602563"/>
                <a:gd name="connsiteX4" fmla="*/ 13652 w 2102437"/>
                <a:gd name="connsiteY4" fmla="*/ 230473 h 1602563"/>
                <a:gd name="connsiteX0" fmla="*/ 13652 w 2102437"/>
                <a:gd name="connsiteY0" fmla="*/ 230473 h 1594232"/>
                <a:gd name="connsiteX1" fmla="*/ 2085586 w 2102437"/>
                <a:gd name="connsiteY1" fmla="*/ 267473 h 1594232"/>
                <a:gd name="connsiteX2" fmla="*/ 1863594 w 2102437"/>
                <a:gd name="connsiteY2" fmla="*/ 1525433 h 1594232"/>
                <a:gd name="connsiteX3" fmla="*/ 251502 w 2102437"/>
                <a:gd name="connsiteY3" fmla="*/ 1504291 h 1594232"/>
                <a:gd name="connsiteX4" fmla="*/ 13652 w 2102437"/>
                <a:gd name="connsiteY4" fmla="*/ 230473 h 159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2437" h="1594232">
                  <a:moveTo>
                    <a:pt x="13652" y="230473"/>
                  </a:moveTo>
                  <a:cubicBezTo>
                    <a:pt x="434734" y="-84017"/>
                    <a:pt x="1807214" y="-81374"/>
                    <a:pt x="2085586" y="267473"/>
                  </a:cubicBezTo>
                  <a:cubicBezTo>
                    <a:pt x="2157823" y="463038"/>
                    <a:pt x="1981638" y="1430293"/>
                    <a:pt x="1863594" y="1525433"/>
                  </a:cubicBezTo>
                  <a:cubicBezTo>
                    <a:pt x="1655697" y="1602953"/>
                    <a:pt x="501683" y="1638192"/>
                    <a:pt x="251502" y="1504291"/>
                  </a:cubicBezTo>
                  <a:cubicBezTo>
                    <a:pt x="175742" y="1428531"/>
                    <a:pt x="-58584" y="359088"/>
                    <a:pt x="13652" y="230473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9" name="Rectangle 14">
              <a:extLst>
                <a:ext uri="{FF2B5EF4-FFF2-40B4-BE49-F238E27FC236}">
                  <a16:creationId xmlns="" xmlns:a16="http://schemas.microsoft.com/office/drawing/2014/main" id="{1C7A8CA5-DBF1-4678-93B1-34A442F6DF19}"/>
                </a:ext>
              </a:extLst>
            </p:cNvPr>
            <p:cNvSpPr/>
            <p:nvPr/>
          </p:nvSpPr>
          <p:spPr>
            <a:xfrm>
              <a:off x="6668307" y="3379612"/>
              <a:ext cx="638884" cy="1078689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0" name="Rectangle 14">
              <a:extLst>
                <a:ext uri="{FF2B5EF4-FFF2-40B4-BE49-F238E27FC236}">
                  <a16:creationId xmlns="" xmlns:a16="http://schemas.microsoft.com/office/drawing/2014/main" id="{F552D98A-210C-4896-BD60-CD6EF4BC9655}"/>
                </a:ext>
              </a:extLst>
            </p:cNvPr>
            <p:cNvSpPr/>
            <p:nvPr/>
          </p:nvSpPr>
          <p:spPr>
            <a:xfrm>
              <a:off x="7320863" y="3601413"/>
              <a:ext cx="493770" cy="858475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="" xmlns:a16="http://schemas.microsoft.com/office/drawing/2014/main" id="{9EAD71E8-36C7-4BB9-9035-790FB66E74BD}"/>
                </a:ext>
              </a:extLst>
            </p:cNvPr>
            <p:cNvSpPr/>
            <p:nvPr/>
          </p:nvSpPr>
          <p:spPr>
            <a:xfrm>
              <a:off x="7850018" y="3756781"/>
              <a:ext cx="201932" cy="718580"/>
            </a:xfrm>
            <a:custGeom>
              <a:avLst/>
              <a:gdLst>
                <a:gd name="connsiteX0" fmla="*/ 508569 w 744877"/>
                <a:gd name="connsiteY0" fmla="*/ 2170018 h 2650660"/>
                <a:gd name="connsiteX1" fmla="*/ 508569 w 744877"/>
                <a:gd name="connsiteY1" fmla="*/ 2277477 h 2650660"/>
                <a:gd name="connsiteX2" fmla="*/ 631860 w 744877"/>
                <a:gd name="connsiteY2" fmla="*/ 2277477 h 2650660"/>
                <a:gd name="connsiteX3" fmla="*/ 631860 w 744877"/>
                <a:gd name="connsiteY3" fmla="*/ 2170018 h 2650660"/>
                <a:gd name="connsiteX4" fmla="*/ 113017 w 744877"/>
                <a:gd name="connsiteY4" fmla="*/ 2160728 h 2650660"/>
                <a:gd name="connsiteX5" fmla="*/ 113017 w 744877"/>
                <a:gd name="connsiteY5" fmla="*/ 2268187 h 2650660"/>
                <a:gd name="connsiteX6" fmla="*/ 236308 w 744877"/>
                <a:gd name="connsiteY6" fmla="*/ 2268187 h 2650660"/>
                <a:gd name="connsiteX7" fmla="*/ 236308 w 744877"/>
                <a:gd name="connsiteY7" fmla="*/ 2160728 h 2650660"/>
                <a:gd name="connsiteX8" fmla="*/ 508569 w 744877"/>
                <a:gd name="connsiteY8" fmla="*/ 1928583 h 2650660"/>
                <a:gd name="connsiteX9" fmla="*/ 508569 w 744877"/>
                <a:gd name="connsiteY9" fmla="*/ 2036042 h 2650660"/>
                <a:gd name="connsiteX10" fmla="*/ 631860 w 744877"/>
                <a:gd name="connsiteY10" fmla="*/ 2036042 h 2650660"/>
                <a:gd name="connsiteX11" fmla="*/ 631860 w 744877"/>
                <a:gd name="connsiteY11" fmla="*/ 1928583 h 2650660"/>
                <a:gd name="connsiteX12" fmla="*/ 113017 w 744877"/>
                <a:gd name="connsiteY12" fmla="*/ 1919293 h 2650660"/>
                <a:gd name="connsiteX13" fmla="*/ 113017 w 744877"/>
                <a:gd name="connsiteY13" fmla="*/ 2026752 h 2650660"/>
                <a:gd name="connsiteX14" fmla="*/ 236308 w 744877"/>
                <a:gd name="connsiteY14" fmla="*/ 2026752 h 2650660"/>
                <a:gd name="connsiteX15" fmla="*/ 236308 w 744877"/>
                <a:gd name="connsiteY15" fmla="*/ 1919293 h 2650660"/>
                <a:gd name="connsiteX16" fmla="*/ 508569 w 744877"/>
                <a:gd name="connsiteY16" fmla="*/ 1687148 h 2650660"/>
                <a:gd name="connsiteX17" fmla="*/ 508569 w 744877"/>
                <a:gd name="connsiteY17" fmla="*/ 1794607 h 2650660"/>
                <a:gd name="connsiteX18" fmla="*/ 631860 w 744877"/>
                <a:gd name="connsiteY18" fmla="*/ 1794607 h 2650660"/>
                <a:gd name="connsiteX19" fmla="*/ 631860 w 744877"/>
                <a:gd name="connsiteY19" fmla="*/ 1687148 h 2650660"/>
                <a:gd name="connsiteX20" fmla="*/ 113017 w 744877"/>
                <a:gd name="connsiteY20" fmla="*/ 1677858 h 2650660"/>
                <a:gd name="connsiteX21" fmla="*/ 113017 w 744877"/>
                <a:gd name="connsiteY21" fmla="*/ 1785317 h 2650660"/>
                <a:gd name="connsiteX22" fmla="*/ 236308 w 744877"/>
                <a:gd name="connsiteY22" fmla="*/ 1785317 h 2650660"/>
                <a:gd name="connsiteX23" fmla="*/ 236308 w 744877"/>
                <a:gd name="connsiteY23" fmla="*/ 1677858 h 2650660"/>
                <a:gd name="connsiteX24" fmla="*/ 508569 w 744877"/>
                <a:gd name="connsiteY24" fmla="*/ 1445713 h 2650660"/>
                <a:gd name="connsiteX25" fmla="*/ 508569 w 744877"/>
                <a:gd name="connsiteY25" fmla="*/ 1553173 h 2650660"/>
                <a:gd name="connsiteX26" fmla="*/ 631860 w 744877"/>
                <a:gd name="connsiteY26" fmla="*/ 1553173 h 2650660"/>
                <a:gd name="connsiteX27" fmla="*/ 631860 w 744877"/>
                <a:gd name="connsiteY27" fmla="*/ 1445713 h 2650660"/>
                <a:gd name="connsiteX28" fmla="*/ 113017 w 744877"/>
                <a:gd name="connsiteY28" fmla="*/ 1436423 h 2650660"/>
                <a:gd name="connsiteX29" fmla="*/ 113017 w 744877"/>
                <a:gd name="connsiteY29" fmla="*/ 1543882 h 2650660"/>
                <a:gd name="connsiteX30" fmla="*/ 236308 w 744877"/>
                <a:gd name="connsiteY30" fmla="*/ 1543882 h 2650660"/>
                <a:gd name="connsiteX31" fmla="*/ 236308 w 744877"/>
                <a:gd name="connsiteY31" fmla="*/ 1436423 h 2650660"/>
                <a:gd name="connsiteX32" fmla="*/ 508569 w 744877"/>
                <a:gd name="connsiteY32" fmla="*/ 1204278 h 2650660"/>
                <a:gd name="connsiteX33" fmla="*/ 508569 w 744877"/>
                <a:gd name="connsiteY33" fmla="*/ 1311738 h 2650660"/>
                <a:gd name="connsiteX34" fmla="*/ 631860 w 744877"/>
                <a:gd name="connsiteY34" fmla="*/ 1311738 h 2650660"/>
                <a:gd name="connsiteX35" fmla="*/ 631860 w 744877"/>
                <a:gd name="connsiteY35" fmla="*/ 1204278 h 2650660"/>
                <a:gd name="connsiteX36" fmla="*/ 113017 w 744877"/>
                <a:gd name="connsiteY36" fmla="*/ 1194988 h 2650660"/>
                <a:gd name="connsiteX37" fmla="*/ 113017 w 744877"/>
                <a:gd name="connsiteY37" fmla="*/ 1302447 h 2650660"/>
                <a:gd name="connsiteX38" fmla="*/ 236308 w 744877"/>
                <a:gd name="connsiteY38" fmla="*/ 1302447 h 2650660"/>
                <a:gd name="connsiteX39" fmla="*/ 236308 w 744877"/>
                <a:gd name="connsiteY39" fmla="*/ 1194988 h 2650660"/>
                <a:gd name="connsiteX40" fmla="*/ 508569 w 744877"/>
                <a:gd name="connsiteY40" fmla="*/ 962843 h 2650660"/>
                <a:gd name="connsiteX41" fmla="*/ 508569 w 744877"/>
                <a:gd name="connsiteY41" fmla="*/ 1070303 h 2650660"/>
                <a:gd name="connsiteX42" fmla="*/ 631860 w 744877"/>
                <a:gd name="connsiteY42" fmla="*/ 1070303 h 2650660"/>
                <a:gd name="connsiteX43" fmla="*/ 631860 w 744877"/>
                <a:gd name="connsiteY43" fmla="*/ 962843 h 2650660"/>
                <a:gd name="connsiteX44" fmla="*/ 113017 w 744877"/>
                <a:gd name="connsiteY44" fmla="*/ 953553 h 2650660"/>
                <a:gd name="connsiteX45" fmla="*/ 113017 w 744877"/>
                <a:gd name="connsiteY45" fmla="*/ 1061012 h 2650660"/>
                <a:gd name="connsiteX46" fmla="*/ 236308 w 744877"/>
                <a:gd name="connsiteY46" fmla="*/ 1061012 h 2650660"/>
                <a:gd name="connsiteX47" fmla="*/ 236308 w 744877"/>
                <a:gd name="connsiteY47" fmla="*/ 953553 h 2650660"/>
                <a:gd name="connsiteX48" fmla="*/ 508569 w 744877"/>
                <a:gd name="connsiteY48" fmla="*/ 721409 h 2650660"/>
                <a:gd name="connsiteX49" fmla="*/ 508569 w 744877"/>
                <a:gd name="connsiteY49" fmla="*/ 828868 h 2650660"/>
                <a:gd name="connsiteX50" fmla="*/ 631860 w 744877"/>
                <a:gd name="connsiteY50" fmla="*/ 828868 h 2650660"/>
                <a:gd name="connsiteX51" fmla="*/ 631860 w 744877"/>
                <a:gd name="connsiteY51" fmla="*/ 721409 h 2650660"/>
                <a:gd name="connsiteX52" fmla="*/ 113017 w 744877"/>
                <a:gd name="connsiteY52" fmla="*/ 712118 h 2650660"/>
                <a:gd name="connsiteX53" fmla="*/ 113017 w 744877"/>
                <a:gd name="connsiteY53" fmla="*/ 819578 h 2650660"/>
                <a:gd name="connsiteX54" fmla="*/ 236308 w 744877"/>
                <a:gd name="connsiteY54" fmla="*/ 819578 h 2650660"/>
                <a:gd name="connsiteX55" fmla="*/ 236308 w 744877"/>
                <a:gd name="connsiteY55" fmla="*/ 712118 h 2650660"/>
                <a:gd name="connsiteX56" fmla="*/ 508569 w 744877"/>
                <a:gd name="connsiteY56" fmla="*/ 479974 h 2650660"/>
                <a:gd name="connsiteX57" fmla="*/ 508569 w 744877"/>
                <a:gd name="connsiteY57" fmla="*/ 587433 h 2650660"/>
                <a:gd name="connsiteX58" fmla="*/ 631860 w 744877"/>
                <a:gd name="connsiteY58" fmla="*/ 587433 h 2650660"/>
                <a:gd name="connsiteX59" fmla="*/ 631860 w 744877"/>
                <a:gd name="connsiteY59" fmla="*/ 479974 h 2650660"/>
                <a:gd name="connsiteX60" fmla="*/ 113017 w 744877"/>
                <a:gd name="connsiteY60" fmla="*/ 470683 h 2650660"/>
                <a:gd name="connsiteX61" fmla="*/ 113017 w 744877"/>
                <a:gd name="connsiteY61" fmla="*/ 578143 h 2650660"/>
                <a:gd name="connsiteX62" fmla="*/ 236308 w 744877"/>
                <a:gd name="connsiteY62" fmla="*/ 578143 h 2650660"/>
                <a:gd name="connsiteX63" fmla="*/ 236308 w 744877"/>
                <a:gd name="connsiteY63" fmla="*/ 470683 h 2650660"/>
                <a:gd name="connsiteX64" fmla="*/ 508569 w 744877"/>
                <a:gd name="connsiteY64" fmla="*/ 238539 h 2650660"/>
                <a:gd name="connsiteX65" fmla="*/ 508569 w 744877"/>
                <a:gd name="connsiteY65" fmla="*/ 345998 h 2650660"/>
                <a:gd name="connsiteX66" fmla="*/ 631860 w 744877"/>
                <a:gd name="connsiteY66" fmla="*/ 345998 h 2650660"/>
                <a:gd name="connsiteX67" fmla="*/ 631860 w 744877"/>
                <a:gd name="connsiteY67" fmla="*/ 238539 h 2650660"/>
                <a:gd name="connsiteX68" fmla="*/ 0 w 744877"/>
                <a:gd name="connsiteY68" fmla="*/ 238539 h 2650660"/>
                <a:gd name="connsiteX69" fmla="*/ 349325 w 744877"/>
                <a:gd name="connsiteY69" fmla="*/ 238539 h 2650660"/>
                <a:gd name="connsiteX70" fmla="*/ 349325 w 744877"/>
                <a:gd name="connsiteY70" fmla="*/ 2650660 h 2650660"/>
                <a:gd name="connsiteX71" fmla="*/ 0 w 744877"/>
                <a:gd name="connsiteY71" fmla="*/ 2650660 h 2650660"/>
                <a:gd name="connsiteX72" fmla="*/ 395552 w 744877"/>
                <a:gd name="connsiteY72" fmla="*/ 0 h 2650660"/>
                <a:gd name="connsiteX73" fmla="*/ 744877 w 744877"/>
                <a:gd name="connsiteY73" fmla="*/ 0 h 2650660"/>
                <a:gd name="connsiteX74" fmla="*/ 744877 w 744877"/>
                <a:gd name="connsiteY74" fmla="*/ 2650660 h 2650660"/>
                <a:gd name="connsiteX75" fmla="*/ 395552 w 744877"/>
                <a:gd name="connsiteY75" fmla="*/ 2650660 h 265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44877" h="2650660">
                  <a:moveTo>
                    <a:pt x="508569" y="2170018"/>
                  </a:moveTo>
                  <a:lnTo>
                    <a:pt x="508569" y="2277477"/>
                  </a:lnTo>
                  <a:lnTo>
                    <a:pt x="631860" y="2277477"/>
                  </a:lnTo>
                  <a:lnTo>
                    <a:pt x="631860" y="2170018"/>
                  </a:lnTo>
                  <a:close/>
                  <a:moveTo>
                    <a:pt x="113017" y="2160728"/>
                  </a:moveTo>
                  <a:lnTo>
                    <a:pt x="113017" y="2268187"/>
                  </a:lnTo>
                  <a:lnTo>
                    <a:pt x="236308" y="2268187"/>
                  </a:lnTo>
                  <a:lnTo>
                    <a:pt x="236308" y="2160728"/>
                  </a:lnTo>
                  <a:close/>
                  <a:moveTo>
                    <a:pt x="508569" y="1928583"/>
                  </a:moveTo>
                  <a:lnTo>
                    <a:pt x="508569" y="2036042"/>
                  </a:lnTo>
                  <a:lnTo>
                    <a:pt x="631860" y="2036042"/>
                  </a:lnTo>
                  <a:lnTo>
                    <a:pt x="631860" y="1928583"/>
                  </a:lnTo>
                  <a:close/>
                  <a:moveTo>
                    <a:pt x="113017" y="1919293"/>
                  </a:moveTo>
                  <a:lnTo>
                    <a:pt x="113017" y="2026752"/>
                  </a:lnTo>
                  <a:lnTo>
                    <a:pt x="236308" y="2026752"/>
                  </a:lnTo>
                  <a:lnTo>
                    <a:pt x="236308" y="1919293"/>
                  </a:lnTo>
                  <a:close/>
                  <a:moveTo>
                    <a:pt x="508569" y="1687148"/>
                  </a:moveTo>
                  <a:lnTo>
                    <a:pt x="508569" y="1794607"/>
                  </a:lnTo>
                  <a:lnTo>
                    <a:pt x="631860" y="1794607"/>
                  </a:lnTo>
                  <a:lnTo>
                    <a:pt x="631860" y="1687148"/>
                  </a:lnTo>
                  <a:close/>
                  <a:moveTo>
                    <a:pt x="113017" y="1677858"/>
                  </a:moveTo>
                  <a:lnTo>
                    <a:pt x="113017" y="1785317"/>
                  </a:lnTo>
                  <a:lnTo>
                    <a:pt x="236308" y="1785317"/>
                  </a:lnTo>
                  <a:lnTo>
                    <a:pt x="236308" y="1677858"/>
                  </a:lnTo>
                  <a:close/>
                  <a:moveTo>
                    <a:pt x="508569" y="1445713"/>
                  </a:moveTo>
                  <a:lnTo>
                    <a:pt x="508569" y="1553173"/>
                  </a:lnTo>
                  <a:lnTo>
                    <a:pt x="631860" y="1553173"/>
                  </a:lnTo>
                  <a:lnTo>
                    <a:pt x="631860" y="1445713"/>
                  </a:lnTo>
                  <a:close/>
                  <a:moveTo>
                    <a:pt x="113017" y="1436423"/>
                  </a:moveTo>
                  <a:lnTo>
                    <a:pt x="113017" y="1543882"/>
                  </a:lnTo>
                  <a:lnTo>
                    <a:pt x="236308" y="1543882"/>
                  </a:lnTo>
                  <a:lnTo>
                    <a:pt x="236308" y="1436423"/>
                  </a:lnTo>
                  <a:close/>
                  <a:moveTo>
                    <a:pt x="508569" y="1204278"/>
                  </a:moveTo>
                  <a:lnTo>
                    <a:pt x="508569" y="1311738"/>
                  </a:lnTo>
                  <a:lnTo>
                    <a:pt x="631860" y="1311738"/>
                  </a:lnTo>
                  <a:lnTo>
                    <a:pt x="631860" y="1204278"/>
                  </a:lnTo>
                  <a:close/>
                  <a:moveTo>
                    <a:pt x="113017" y="1194988"/>
                  </a:moveTo>
                  <a:lnTo>
                    <a:pt x="113017" y="1302447"/>
                  </a:lnTo>
                  <a:lnTo>
                    <a:pt x="236308" y="1302447"/>
                  </a:lnTo>
                  <a:lnTo>
                    <a:pt x="236308" y="1194988"/>
                  </a:lnTo>
                  <a:close/>
                  <a:moveTo>
                    <a:pt x="508569" y="962843"/>
                  </a:moveTo>
                  <a:lnTo>
                    <a:pt x="508569" y="1070303"/>
                  </a:lnTo>
                  <a:lnTo>
                    <a:pt x="631860" y="1070303"/>
                  </a:lnTo>
                  <a:lnTo>
                    <a:pt x="631860" y="962843"/>
                  </a:lnTo>
                  <a:close/>
                  <a:moveTo>
                    <a:pt x="113017" y="953553"/>
                  </a:moveTo>
                  <a:lnTo>
                    <a:pt x="113017" y="1061012"/>
                  </a:lnTo>
                  <a:lnTo>
                    <a:pt x="236308" y="1061012"/>
                  </a:lnTo>
                  <a:lnTo>
                    <a:pt x="236308" y="953553"/>
                  </a:lnTo>
                  <a:close/>
                  <a:moveTo>
                    <a:pt x="508569" y="721409"/>
                  </a:moveTo>
                  <a:lnTo>
                    <a:pt x="508569" y="828868"/>
                  </a:lnTo>
                  <a:lnTo>
                    <a:pt x="631860" y="828868"/>
                  </a:lnTo>
                  <a:lnTo>
                    <a:pt x="631860" y="721409"/>
                  </a:lnTo>
                  <a:close/>
                  <a:moveTo>
                    <a:pt x="113017" y="712118"/>
                  </a:moveTo>
                  <a:lnTo>
                    <a:pt x="113017" y="819578"/>
                  </a:lnTo>
                  <a:lnTo>
                    <a:pt x="236308" y="819578"/>
                  </a:lnTo>
                  <a:lnTo>
                    <a:pt x="236308" y="712118"/>
                  </a:lnTo>
                  <a:close/>
                  <a:moveTo>
                    <a:pt x="508569" y="479974"/>
                  </a:moveTo>
                  <a:lnTo>
                    <a:pt x="508569" y="587433"/>
                  </a:lnTo>
                  <a:lnTo>
                    <a:pt x="631860" y="587433"/>
                  </a:lnTo>
                  <a:lnTo>
                    <a:pt x="631860" y="479974"/>
                  </a:lnTo>
                  <a:close/>
                  <a:moveTo>
                    <a:pt x="113017" y="470683"/>
                  </a:moveTo>
                  <a:lnTo>
                    <a:pt x="113017" y="578143"/>
                  </a:lnTo>
                  <a:lnTo>
                    <a:pt x="236308" y="578143"/>
                  </a:lnTo>
                  <a:lnTo>
                    <a:pt x="236308" y="470683"/>
                  </a:lnTo>
                  <a:close/>
                  <a:moveTo>
                    <a:pt x="508569" y="238539"/>
                  </a:moveTo>
                  <a:lnTo>
                    <a:pt x="508569" y="345998"/>
                  </a:lnTo>
                  <a:lnTo>
                    <a:pt x="631860" y="345998"/>
                  </a:lnTo>
                  <a:lnTo>
                    <a:pt x="631860" y="238539"/>
                  </a:lnTo>
                  <a:close/>
                  <a:moveTo>
                    <a:pt x="0" y="238539"/>
                  </a:moveTo>
                  <a:lnTo>
                    <a:pt x="349325" y="238539"/>
                  </a:lnTo>
                  <a:lnTo>
                    <a:pt x="349325" y="2650660"/>
                  </a:lnTo>
                  <a:lnTo>
                    <a:pt x="0" y="2650660"/>
                  </a:lnTo>
                  <a:close/>
                  <a:moveTo>
                    <a:pt x="395552" y="0"/>
                  </a:moveTo>
                  <a:lnTo>
                    <a:pt x="744877" y="0"/>
                  </a:lnTo>
                  <a:lnTo>
                    <a:pt x="744877" y="2650660"/>
                  </a:lnTo>
                  <a:lnTo>
                    <a:pt x="395552" y="2650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="" xmlns:a16="http://schemas.microsoft.com/office/drawing/2014/main" id="{F0CC420B-DD56-45FE-B171-51DE1682D605}"/>
                </a:ext>
              </a:extLst>
            </p:cNvPr>
            <p:cNvSpPr/>
            <p:nvPr/>
          </p:nvSpPr>
          <p:spPr>
            <a:xfrm flipH="1">
              <a:off x="8065793" y="3660982"/>
              <a:ext cx="201932" cy="718580"/>
            </a:xfrm>
            <a:custGeom>
              <a:avLst/>
              <a:gdLst>
                <a:gd name="connsiteX0" fmla="*/ 508569 w 744877"/>
                <a:gd name="connsiteY0" fmla="*/ 2170018 h 2650660"/>
                <a:gd name="connsiteX1" fmla="*/ 508569 w 744877"/>
                <a:gd name="connsiteY1" fmla="*/ 2277477 h 2650660"/>
                <a:gd name="connsiteX2" fmla="*/ 631860 w 744877"/>
                <a:gd name="connsiteY2" fmla="*/ 2277477 h 2650660"/>
                <a:gd name="connsiteX3" fmla="*/ 631860 w 744877"/>
                <a:gd name="connsiteY3" fmla="*/ 2170018 h 2650660"/>
                <a:gd name="connsiteX4" fmla="*/ 113017 w 744877"/>
                <a:gd name="connsiteY4" fmla="*/ 2160728 h 2650660"/>
                <a:gd name="connsiteX5" fmla="*/ 113017 w 744877"/>
                <a:gd name="connsiteY5" fmla="*/ 2268187 h 2650660"/>
                <a:gd name="connsiteX6" fmla="*/ 236308 w 744877"/>
                <a:gd name="connsiteY6" fmla="*/ 2268187 h 2650660"/>
                <a:gd name="connsiteX7" fmla="*/ 236308 w 744877"/>
                <a:gd name="connsiteY7" fmla="*/ 2160728 h 2650660"/>
                <a:gd name="connsiteX8" fmla="*/ 508569 w 744877"/>
                <a:gd name="connsiteY8" fmla="*/ 1928583 h 2650660"/>
                <a:gd name="connsiteX9" fmla="*/ 508569 w 744877"/>
                <a:gd name="connsiteY9" fmla="*/ 2036042 h 2650660"/>
                <a:gd name="connsiteX10" fmla="*/ 631860 w 744877"/>
                <a:gd name="connsiteY10" fmla="*/ 2036042 h 2650660"/>
                <a:gd name="connsiteX11" fmla="*/ 631860 w 744877"/>
                <a:gd name="connsiteY11" fmla="*/ 1928583 h 2650660"/>
                <a:gd name="connsiteX12" fmla="*/ 113017 w 744877"/>
                <a:gd name="connsiteY12" fmla="*/ 1919293 h 2650660"/>
                <a:gd name="connsiteX13" fmla="*/ 113017 w 744877"/>
                <a:gd name="connsiteY13" fmla="*/ 2026752 h 2650660"/>
                <a:gd name="connsiteX14" fmla="*/ 236308 w 744877"/>
                <a:gd name="connsiteY14" fmla="*/ 2026752 h 2650660"/>
                <a:gd name="connsiteX15" fmla="*/ 236308 w 744877"/>
                <a:gd name="connsiteY15" fmla="*/ 1919293 h 2650660"/>
                <a:gd name="connsiteX16" fmla="*/ 508569 w 744877"/>
                <a:gd name="connsiteY16" fmla="*/ 1687148 h 2650660"/>
                <a:gd name="connsiteX17" fmla="*/ 508569 w 744877"/>
                <a:gd name="connsiteY17" fmla="*/ 1794607 h 2650660"/>
                <a:gd name="connsiteX18" fmla="*/ 631860 w 744877"/>
                <a:gd name="connsiteY18" fmla="*/ 1794607 h 2650660"/>
                <a:gd name="connsiteX19" fmla="*/ 631860 w 744877"/>
                <a:gd name="connsiteY19" fmla="*/ 1687148 h 2650660"/>
                <a:gd name="connsiteX20" fmla="*/ 113017 w 744877"/>
                <a:gd name="connsiteY20" fmla="*/ 1677858 h 2650660"/>
                <a:gd name="connsiteX21" fmla="*/ 113017 w 744877"/>
                <a:gd name="connsiteY21" fmla="*/ 1785317 h 2650660"/>
                <a:gd name="connsiteX22" fmla="*/ 236308 w 744877"/>
                <a:gd name="connsiteY22" fmla="*/ 1785317 h 2650660"/>
                <a:gd name="connsiteX23" fmla="*/ 236308 w 744877"/>
                <a:gd name="connsiteY23" fmla="*/ 1677858 h 2650660"/>
                <a:gd name="connsiteX24" fmla="*/ 508569 w 744877"/>
                <a:gd name="connsiteY24" fmla="*/ 1445713 h 2650660"/>
                <a:gd name="connsiteX25" fmla="*/ 508569 w 744877"/>
                <a:gd name="connsiteY25" fmla="*/ 1553173 h 2650660"/>
                <a:gd name="connsiteX26" fmla="*/ 631860 w 744877"/>
                <a:gd name="connsiteY26" fmla="*/ 1553173 h 2650660"/>
                <a:gd name="connsiteX27" fmla="*/ 631860 w 744877"/>
                <a:gd name="connsiteY27" fmla="*/ 1445713 h 2650660"/>
                <a:gd name="connsiteX28" fmla="*/ 113017 w 744877"/>
                <a:gd name="connsiteY28" fmla="*/ 1436423 h 2650660"/>
                <a:gd name="connsiteX29" fmla="*/ 113017 w 744877"/>
                <a:gd name="connsiteY29" fmla="*/ 1543882 h 2650660"/>
                <a:gd name="connsiteX30" fmla="*/ 236308 w 744877"/>
                <a:gd name="connsiteY30" fmla="*/ 1543882 h 2650660"/>
                <a:gd name="connsiteX31" fmla="*/ 236308 w 744877"/>
                <a:gd name="connsiteY31" fmla="*/ 1436423 h 2650660"/>
                <a:gd name="connsiteX32" fmla="*/ 508569 w 744877"/>
                <a:gd name="connsiteY32" fmla="*/ 1204278 h 2650660"/>
                <a:gd name="connsiteX33" fmla="*/ 508569 w 744877"/>
                <a:gd name="connsiteY33" fmla="*/ 1311738 h 2650660"/>
                <a:gd name="connsiteX34" fmla="*/ 631860 w 744877"/>
                <a:gd name="connsiteY34" fmla="*/ 1311738 h 2650660"/>
                <a:gd name="connsiteX35" fmla="*/ 631860 w 744877"/>
                <a:gd name="connsiteY35" fmla="*/ 1204278 h 2650660"/>
                <a:gd name="connsiteX36" fmla="*/ 113017 w 744877"/>
                <a:gd name="connsiteY36" fmla="*/ 1194988 h 2650660"/>
                <a:gd name="connsiteX37" fmla="*/ 113017 w 744877"/>
                <a:gd name="connsiteY37" fmla="*/ 1302447 h 2650660"/>
                <a:gd name="connsiteX38" fmla="*/ 236308 w 744877"/>
                <a:gd name="connsiteY38" fmla="*/ 1302447 h 2650660"/>
                <a:gd name="connsiteX39" fmla="*/ 236308 w 744877"/>
                <a:gd name="connsiteY39" fmla="*/ 1194988 h 2650660"/>
                <a:gd name="connsiteX40" fmla="*/ 508569 w 744877"/>
                <a:gd name="connsiteY40" fmla="*/ 962843 h 2650660"/>
                <a:gd name="connsiteX41" fmla="*/ 508569 w 744877"/>
                <a:gd name="connsiteY41" fmla="*/ 1070303 h 2650660"/>
                <a:gd name="connsiteX42" fmla="*/ 631860 w 744877"/>
                <a:gd name="connsiteY42" fmla="*/ 1070303 h 2650660"/>
                <a:gd name="connsiteX43" fmla="*/ 631860 w 744877"/>
                <a:gd name="connsiteY43" fmla="*/ 962843 h 2650660"/>
                <a:gd name="connsiteX44" fmla="*/ 113017 w 744877"/>
                <a:gd name="connsiteY44" fmla="*/ 953553 h 2650660"/>
                <a:gd name="connsiteX45" fmla="*/ 113017 w 744877"/>
                <a:gd name="connsiteY45" fmla="*/ 1061012 h 2650660"/>
                <a:gd name="connsiteX46" fmla="*/ 236308 w 744877"/>
                <a:gd name="connsiteY46" fmla="*/ 1061012 h 2650660"/>
                <a:gd name="connsiteX47" fmla="*/ 236308 w 744877"/>
                <a:gd name="connsiteY47" fmla="*/ 953553 h 2650660"/>
                <a:gd name="connsiteX48" fmla="*/ 508569 w 744877"/>
                <a:gd name="connsiteY48" fmla="*/ 721409 h 2650660"/>
                <a:gd name="connsiteX49" fmla="*/ 508569 w 744877"/>
                <a:gd name="connsiteY49" fmla="*/ 828868 h 2650660"/>
                <a:gd name="connsiteX50" fmla="*/ 631860 w 744877"/>
                <a:gd name="connsiteY50" fmla="*/ 828868 h 2650660"/>
                <a:gd name="connsiteX51" fmla="*/ 631860 w 744877"/>
                <a:gd name="connsiteY51" fmla="*/ 721409 h 2650660"/>
                <a:gd name="connsiteX52" fmla="*/ 113017 w 744877"/>
                <a:gd name="connsiteY52" fmla="*/ 712118 h 2650660"/>
                <a:gd name="connsiteX53" fmla="*/ 113017 w 744877"/>
                <a:gd name="connsiteY53" fmla="*/ 819578 h 2650660"/>
                <a:gd name="connsiteX54" fmla="*/ 236308 w 744877"/>
                <a:gd name="connsiteY54" fmla="*/ 819578 h 2650660"/>
                <a:gd name="connsiteX55" fmla="*/ 236308 w 744877"/>
                <a:gd name="connsiteY55" fmla="*/ 712118 h 2650660"/>
                <a:gd name="connsiteX56" fmla="*/ 508569 w 744877"/>
                <a:gd name="connsiteY56" fmla="*/ 479974 h 2650660"/>
                <a:gd name="connsiteX57" fmla="*/ 508569 w 744877"/>
                <a:gd name="connsiteY57" fmla="*/ 587433 h 2650660"/>
                <a:gd name="connsiteX58" fmla="*/ 631860 w 744877"/>
                <a:gd name="connsiteY58" fmla="*/ 587433 h 2650660"/>
                <a:gd name="connsiteX59" fmla="*/ 631860 w 744877"/>
                <a:gd name="connsiteY59" fmla="*/ 479974 h 2650660"/>
                <a:gd name="connsiteX60" fmla="*/ 113017 w 744877"/>
                <a:gd name="connsiteY60" fmla="*/ 470683 h 2650660"/>
                <a:gd name="connsiteX61" fmla="*/ 113017 w 744877"/>
                <a:gd name="connsiteY61" fmla="*/ 578143 h 2650660"/>
                <a:gd name="connsiteX62" fmla="*/ 236308 w 744877"/>
                <a:gd name="connsiteY62" fmla="*/ 578143 h 2650660"/>
                <a:gd name="connsiteX63" fmla="*/ 236308 w 744877"/>
                <a:gd name="connsiteY63" fmla="*/ 470683 h 2650660"/>
                <a:gd name="connsiteX64" fmla="*/ 508569 w 744877"/>
                <a:gd name="connsiteY64" fmla="*/ 238539 h 2650660"/>
                <a:gd name="connsiteX65" fmla="*/ 508569 w 744877"/>
                <a:gd name="connsiteY65" fmla="*/ 345998 h 2650660"/>
                <a:gd name="connsiteX66" fmla="*/ 631860 w 744877"/>
                <a:gd name="connsiteY66" fmla="*/ 345998 h 2650660"/>
                <a:gd name="connsiteX67" fmla="*/ 631860 w 744877"/>
                <a:gd name="connsiteY67" fmla="*/ 238539 h 2650660"/>
                <a:gd name="connsiteX68" fmla="*/ 0 w 744877"/>
                <a:gd name="connsiteY68" fmla="*/ 238539 h 2650660"/>
                <a:gd name="connsiteX69" fmla="*/ 349325 w 744877"/>
                <a:gd name="connsiteY69" fmla="*/ 238539 h 2650660"/>
                <a:gd name="connsiteX70" fmla="*/ 349325 w 744877"/>
                <a:gd name="connsiteY70" fmla="*/ 2650660 h 2650660"/>
                <a:gd name="connsiteX71" fmla="*/ 0 w 744877"/>
                <a:gd name="connsiteY71" fmla="*/ 2650660 h 2650660"/>
                <a:gd name="connsiteX72" fmla="*/ 395552 w 744877"/>
                <a:gd name="connsiteY72" fmla="*/ 0 h 2650660"/>
                <a:gd name="connsiteX73" fmla="*/ 744877 w 744877"/>
                <a:gd name="connsiteY73" fmla="*/ 0 h 2650660"/>
                <a:gd name="connsiteX74" fmla="*/ 744877 w 744877"/>
                <a:gd name="connsiteY74" fmla="*/ 2650660 h 2650660"/>
                <a:gd name="connsiteX75" fmla="*/ 395552 w 744877"/>
                <a:gd name="connsiteY75" fmla="*/ 2650660 h 265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44877" h="2650660">
                  <a:moveTo>
                    <a:pt x="508569" y="2170018"/>
                  </a:moveTo>
                  <a:lnTo>
                    <a:pt x="508569" y="2277477"/>
                  </a:lnTo>
                  <a:lnTo>
                    <a:pt x="631860" y="2277477"/>
                  </a:lnTo>
                  <a:lnTo>
                    <a:pt x="631860" y="2170018"/>
                  </a:lnTo>
                  <a:close/>
                  <a:moveTo>
                    <a:pt x="113017" y="2160728"/>
                  </a:moveTo>
                  <a:lnTo>
                    <a:pt x="113017" y="2268187"/>
                  </a:lnTo>
                  <a:lnTo>
                    <a:pt x="236308" y="2268187"/>
                  </a:lnTo>
                  <a:lnTo>
                    <a:pt x="236308" y="2160728"/>
                  </a:lnTo>
                  <a:close/>
                  <a:moveTo>
                    <a:pt x="508569" y="1928583"/>
                  </a:moveTo>
                  <a:lnTo>
                    <a:pt x="508569" y="2036042"/>
                  </a:lnTo>
                  <a:lnTo>
                    <a:pt x="631860" y="2036042"/>
                  </a:lnTo>
                  <a:lnTo>
                    <a:pt x="631860" y="1928583"/>
                  </a:lnTo>
                  <a:close/>
                  <a:moveTo>
                    <a:pt x="113017" y="1919293"/>
                  </a:moveTo>
                  <a:lnTo>
                    <a:pt x="113017" y="2026752"/>
                  </a:lnTo>
                  <a:lnTo>
                    <a:pt x="236308" y="2026752"/>
                  </a:lnTo>
                  <a:lnTo>
                    <a:pt x="236308" y="1919293"/>
                  </a:lnTo>
                  <a:close/>
                  <a:moveTo>
                    <a:pt x="508569" y="1687148"/>
                  </a:moveTo>
                  <a:lnTo>
                    <a:pt x="508569" y="1794607"/>
                  </a:lnTo>
                  <a:lnTo>
                    <a:pt x="631860" y="1794607"/>
                  </a:lnTo>
                  <a:lnTo>
                    <a:pt x="631860" y="1687148"/>
                  </a:lnTo>
                  <a:close/>
                  <a:moveTo>
                    <a:pt x="113017" y="1677858"/>
                  </a:moveTo>
                  <a:lnTo>
                    <a:pt x="113017" y="1785317"/>
                  </a:lnTo>
                  <a:lnTo>
                    <a:pt x="236308" y="1785317"/>
                  </a:lnTo>
                  <a:lnTo>
                    <a:pt x="236308" y="1677858"/>
                  </a:lnTo>
                  <a:close/>
                  <a:moveTo>
                    <a:pt x="508569" y="1445713"/>
                  </a:moveTo>
                  <a:lnTo>
                    <a:pt x="508569" y="1553173"/>
                  </a:lnTo>
                  <a:lnTo>
                    <a:pt x="631860" y="1553173"/>
                  </a:lnTo>
                  <a:lnTo>
                    <a:pt x="631860" y="1445713"/>
                  </a:lnTo>
                  <a:close/>
                  <a:moveTo>
                    <a:pt x="113017" y="1436423"/>
                  </a:moveTo>
                  <a:lnTo>
                    <a:pt x="113017" y="1543882"/>
                  </a:lnTo>
                  <a:lnTo>
                    <a:pt x="236308" y="1543882"/>
                  </a:lnTo>
                  <a:lnTo>
                    <a:pt x="236308" y="1436423"/>
                  </a:lnTo>
                  <a:close/>
                  <a:moveTo>
                    <a:pt x="508569" y="1204278"/>
                  </a:moveTo>
                  <a:lnTo>
                    <a:pt x="508569" y="1311738"/>
                  </a:lnTo>
                  <a:lnTo>
                    <a:pt x="631860" y="1311738"/>
                  </a:lnTo>
                  <a:lnTo>
                    <a:pt x="631860" y="1204278"/>
                  </a:lnTo>
                  <a:close/>
                  <a:moveTo>
                    <a:pt x="113017" y="1194988"/>
                  </a:moveTo>
                  <a:lnTo>
                    <a:pt x="113017" y="1302447"/>
                  </a:lnTo>
                  <a:lnTo>
                    <a:pt x="236308" y="1302447"/>
                  </a:lnTo>
                  <a:lnTo>
                    <a:pt x="236308" y="1194988"/>
                  </a:lnTo>
                  <a:close/>
                  <a:moveTo>
                    <a:pt x="508569" y="962843"/>
                  </a:moveTo>
                  <a:lnTo>
                    <a:pt x="508569" y="1070303"/>
                  </a:lnTo>
                  <a:lnTo>
                    <a:pt x="631860" y="1070303"/>
                  </a:lnTo>
                  <a:lnTo>
                    <a:pt x="631860" y="962843"/>
                  </a:lnTo>
                  <a:close/>
                  <a:moveTo>
                    <a:pt x="113017" y="953553"/>
                  </a:moveTo>
                  <a:lnTo>
                    <a:pt x="113017" y="1061012"/>
                  </a:lnTo>
                  <a:lnTo>
                    <a:pt x="236308" y="1061012"/>
                  </a:lnTo>
                  <a:lnTo>
                    <a:pt x="236308" y="953553"/>
                  </a:lnTo>
                  <a:close/>
                  <a:moveTo>
                    <a:pt x="508569" y="721409"/>
                  </a:moveTo>
                  <a:lnTo>
                    <a:pt x="508569" y="828868"/>
                  </a:lnTo>
                  <a:lnTo>
                    <a:pt x="631860" y="828868"/>
                  </a:lnTo>
                  <a:lnTo>
                    <a:pt x="631860" y="721409"/>
                  </a:lnTo>
                  <a:close/>
                  <a:moveTo>
                    <a:pt x="113017" y="712118"/>
                  </a:moveTo>
                  <a:lnTo>
                    <a:pt x="113017" y="819578"/>
                  </a:lnTo>
                  <a:lnTo>
                    <a:pt x="236308" y="819578"/>
                  </a:lnTo>
                  <a:lnTo>
                    <a:pt x="236308" y="712118"/>
                  </a:lnTo>
                  <a:close/>
                  <a:moveTo>
                    <a:pt x="508569" y="479974"/>
                  </a:moveTo>
                  <a:lnTo>
                    <a:pt x="508569" y="587433"/>
                  </a:lnTo>
                  <a:lnTo>
                    <a:pt x="631860" y="587433"/>
                  </a:lnTo>
                  <a:lnTo>
                    <a:pt x="631860" y="479974"/>
                  </a:lnTo>
                  <a:close/>
                  <a:moveTo>
                    <a:pt x="113017" y="470683"/>
                  </a:moveTo>
                  <a:lnTo>
                    <a:pt x="113017" y="578143"/>
                  </a:lnTo>
                  <a:lnTo>
                    <a:pt x="236308" y="578143"/>
                  </a:lnTo>
                  <a:lnTo>
                    <a:pt x="236308" y="470683"/>
                  </a:lnTo>
                  <a:close/>
                  <a:moveTo>
                    <a:pt x="508569" y="238539"/>
                  </a:moveTo>
                  <a:lnTo>
                    <a:pt x="508569" y="345998"/>
                  </a:lnTo>
                  <a:lnTo>
                    <a:pt x="631860" y="345998"/>
                  </a:lnTo>
                  <a:lnTo>
                    <a:pt x="631860" y="238539"/>
                  </a:lnTo>
                  <a:close/>
                  <a:moveTo>
                    <a:pt x="0" y="238539"/>
                  </a:moveTo>
                  <a:lnTo>
                    <a:pt x="349325" y="238539"/>
                  </a:lnTo>
                  <a:lnTo>
                    <a:pt x="349325" y="2650660"/>
                  </a:lnTo>
                  <a:lnTo>
                    <a:pt x="0" y="2650660"/>
                  </a:lnTo>
                  <a:close/>
                  <a:moveTo>
                    <a:pt x="395552" y="0"/>
                  </a:moveTo>
                  <a:lnTo>
                    <a:pt x="744877" y="0"/>
                  </a:lnTo>
                  <a:lnTo>
                    <a:pt x="744877" y="2650660"/>
                  </a:lnTo>
                  <a:lnTo>
                    <a:pt x="395552" y="2650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83" name="자유형: 도형 82">
              <a:extLst>
                <a:ext uri="{FF2B5EF4-FFF2-40B4-BE49-F238E27FC236}">
                  <a16:creationId xmlns="" xmlns:a16="http://schemas.microsoft.com/office/drawing/2014/main" id="{4315D104-827D-4FF8-AC28-CE71F22910E8}"/>
                </a:ext>
              </a:extLst>
            </p:cNvPr>
            <p:cNvSpPr/>
            <p:nvPr/>
          </p:nvSpPr>
          <p:spPr>
            <a:xfrm flipH="1">
              <a:off x="6450127" y="3701356"/>
              <a:ext cx="201932" cy="718580"/>
            </a:xfrm>
            <a:custGeom>
              <a:avLst/>
              <a:gdLst>
                <a:gd name="connsiteX0" fmla="*/ 508569 w 744877"/>
                <a:gd name="connsiteY0" fmla="*/ 2170018 h 2650660"/>
                <a:gd name="connsiteX1" fmla="*/ 508569 w 744877"/>
                <a:gd name="connsiteY1" fmla="*/ 2277477 h 2650660"/>
                <a:gd name="connsiteX2" fmla="*/ 631860 w 744877"/>
                <a:gd name="connsiteY2" fmla="*/ 2277477 h 2650660"/>
                <a:gd name="connsiteX3" fmla="*/ 631860 w 744877"/>
                <a:gd name="connsiteY3" fmla="*/ 2170018 h 2650660"/>
                <a:gd name="connsiteX4" fmla="*/ 113017 w 744877"/>
                <a:gd name="connsiteY4" fmla="*/ 2160728 h 2650660"/>
                <a:gd name="connsiteX5" fmla="*/ 113017 w 744877"/>
                <a:gd name="connsiteY5" fmla="*/ 2268187 h 2650660"/>
                <a:gd name="connsiteX6" fmla="*/ 236308 w 744877"/>
                <a:gd name="connsiteY6" fmla="*/ 2268187 h 2650660"/>
                <a:gd name="connsiteX7" fmla="*/ 236308 w 744877"/>
                <a:gd name="connsiteY7" fmla="*/ 2160728 h 2650660"/>
                <a:gd name="connsiteX8" fmla="*/ 508569 w 744877"/>
                <a:gd name="connsiteY8" fmla="*/ 1928583 h 2650660"/>
                <a:gd name="connsiteX9" fmla="*/ 508569 w 744877"/>
                <a:gd name="connsiteY9" fmla="*/ 2036042 h 2650660"/>
                <a:gd name="connsiteX10" fmla="*/ 631860 w 744877"/>
                <a:gd name="connsiteY10" fmla="*/ 2036042 h 2650660"/>
                <a:gd name="connsiteX11" fmla="*/ 631860 w 744877"/>
                <a:gd name="connsiteY11" fmla="*/ 1928583 h 2650660"/>
                <a:gd name="connsiteX12" fmla="*/ 113017 w 744877"/>
                <a:gd name="connsiteY12" fmla="*/ 1919293 h 2650660"/>
                <a:gd name="connsiteX13" fmla="*/ 113017 w 744877"/>
                <a:gd name="connsiteY13" fmla="*/ 2026752 h 2650660"/>
                <a:gd name="connsiteX14" fmla="*/ 236308 w 744877"/>
                <a:gd name="connsiteY14" fmla="*/ 2026752 h 2650660"/>
                <a:gd name="connsiteX15" fmla="*/ 236308 w 744877"/>
                <a:gd name="connsiteY15" fmla="*/ 1919293 h 2650660"/>
                <a:gd name="connsiteX16" fmla="*/ 508569 w 744877"/>
                <a:gd name="connsiteY16" fmla="*/ 1687148 h 2650660"/>
                <a:gd name="connsiteX17" fmla="*/ 508569 w 744877"/>
                <a:gd name="connsiteY17" fmla="*/ 1794607 h 2650660"/>
                <a:gd name="connsiteX18" fmla="*/ 631860 w 744877"/>
                <a:gd name="connsiteY18" fmla="*/ 1794607 h 2650660"/>
                <a:gd name="connsiteX19" fmla="*/ 631860 w 744877"/>
                <a:gd name="connsiteY19" fmla="*/ 1687148 h 2650660"/>
                <a:gd name="connsiteX20" fmla="*/ 113017 w 744877"/>
                <a:gd name="connsiteY20" fmla="*/ 1677858 h 2650660"/>
                <a:gd name="connsiteX21" fmla="*/ 113017 w 744877"/>
                <a:gd name="connsiteY21" fmla="*/ 1785317 h 2650660"/>
                <a:gd name="connsiteX22" fmla="*/ 236308 w 744877"/>
                <a:gd name="connsiteY22" fmla="*/ 1785317 h 2650660"/>
                <a:gd name="connsiteX23" fmla="*/ 236308 w 744877"/>
                <a:gd name="connsiteY23" fmla="*/ 1677858 h 2650660"/>
                <a:gd name="connsiteX24" fmla="*/ 508569 w 744877"/>
                <a:gd name="connsiteY24" fmla="*/ 1445713 h 2650660"/>
                <a:gd name="connsiteX25" fmla="*/ 508569 w 744877"/>
                <a:gd name="connsiteY25" fmla="*/ 1553173 h 2650660"/>
                <a:gd name="connsiteX26" fmla="*/ 631860 w 744877"/>
                <a:gd name="connsiteY26" fmla="*/ 1553173 h 2650660"/>
                <a:gd name="connsiteX27" fmla="*/ 631860 w 744877"/>
                <a:gd name="connsiteY27" fmla="*/ 1445713 h 2650660"/>
                <a:gd name="connsiteX28" fmla="*/ 113017 w 744877"/>
                <a:gd name="connsiteY28" fmla="*/ 1436423 h 2650660"/>
                <a:gd name="connsiteX29" fmla="*/ 113017 w 744877"/>
                <a:gd name="connsiteY29" fmla="*/ 1543882 h 2650660"/>
                <a:gd name="connsiteX30" fmla="*/ 236308 w 744877"/>
                <a:gd name="connsiteY30" fmla="*/ 1543882 h 2650660"/>
                <a:gd name="connsiteX31" fmla="*/ 236308 w 744877"/>
                <a:gd name="connsiteY31" fmla="*/ 1436423 h 2650660"/>
                <a:gd name="connsiteX32" fmla="*/ 508569 w 744877"/>
                <a:gd name="connsiteY32" fmla="*/ 1204278 h 2650660"/>
                <a:gd name="connsiteX33" fmla="*/ 508569 w 744877"/>
                <a:gd name="connsiteY33" fmla="*/ 1311738 h 2650660"/>
                <a:gd name="connsiteX34" fmla="*/ 631860 w 744877"/>
                <a:gd name="connsiteY34" fmla="*/ 1311738 h 2650660"/>
                <a:gd name="connsiteX35" fmla="*/ 631860 w 744877"/>
                <a:gd name="connsiteY35" fmla="*/ 1204278 h 2650660"/>
                <a:gd name="connsiteX36" fmla="*/ 113017 w 744877"/>
                <a:gd name="connsiteY36" fmla="*/ 1194988 h 2650660"/>
                <a:gd name="connsiteX37" fmla="*/ 113017 w 744877"/>
                <a:gd name="connsiteY37" fmla="*/ 1302447 h 2650660"/>
                <a:gd name="connsiteX38" fmla="*/ 236308 w 744877"/>
                <a:gd name="connsiteY38" fmla="*/ 1302447 h 2650660"/>
                <a:gd name="connsiteX39" fmla="*/ 236308 w 744877"/>
                <a:gd name="connsiteY39" fmla="*/ 1194988 h 2650660"/>
                <a:gd name="connsiteX40" fmla="*/ 508569 w 744877"/>
                <a:gd name="connsiteY40" fmla="*/ 962843 h 2650660"/>
                <a:gd name="connsiteX41" fmla="*/ 508569 w 744877"/>
                <a:gd name="connsiteY41" fmla="*/ 1070303 h 2650660"/>
                <a:gd name="connsiteX42" fmla="*/ 631860 w 744877"/>
                <a:gd name="connsiteY42" fmla="*/ 1070303 h 2650660"/>
                <a:gd name="connsiteX43" fmla="*/ 631860 w 744877"/>
                <a:gd name="connsiteY43" fmla="*/ 962843 h 2650660"/>
                <a:gd name="connsiteX44" fmla="*/ 113017 w 744877"/>
                <a:gd name="connsiteY44" fmla="*/ 953553 h 2650660"/>
                <a:gd name="connsiteX45" fmla="*/ 113017 w 744877"/>
                <a:gd name="connsiteY45" fmla="*/ 1061012 h 2650660"/>
                <a:gd name="connsiteX46" fmla="*/ 236308 w 744877"/>
                <a:gd name="connsiteY46" fmla="*/ 1061012 h 2650660"/>
                <a:gd name="connsiteX47" fmla="*/ 236308 w 744877"/>
                <a:gd name="connsiteY47" fmla="*/ 953553 h 2650660"/>
                <a:gd name="connsiteX48" fmla="*/ 508569 w 744877"/>
                <a:gd name="connsiteY48" fmla="*/ 721409 h 2650660"/>
                <a:gd name="connsiteX49" fmla="*/ 508569 w 744877"/>
                <a:gd name="connsiteY49" fmla="*/ 828868 h 2650660"/>
                <a:gd name="connsiteX50" fmla="*/ 631860 w 744877"/>
                <a:gd name="connsiteY50" fmla="*/ 828868 h 2650660"/>
                <a:gd name="connsiteX51" fmla="*/ 631860 w 744877"/>
                <a:gd name="connsiteY51" fmla="*/ 721409 h 2650660"/>
                <a:gd name="connsiteX52" fmla="*/ 113017 w 744877"/>
                <a:gd name="connsiteY52" fmla="*/ 712118 h 2650660"/>
                <a:gd name="connsiteX53" fmla="*/ 113017 w 744877"/>
                <a:gd name="connsiteY53" fmla="*/ 819578 h 2650660"/>
                <a:gd name="connsiteX54" fmla="*/ 236308 w 744877"/>
                <a:gd name="connsiteY54" fmla="*/ 819578 h 2650660"/>
                <a:gd name="connsiteX55" fmla="*/ 236308 w 744877"/>
                <a:gd name="connsiteY55" fmla="*/ 712118 h 2650660"/>
                <a:gd name="connsiteX56" fmla="*/ 508569 w 744877"/>
                <a:gd name="connsiteY56" fmla="*/ 479974 h 2650660"/>
                <a:gd name="connsiteX57" fmla="*/ 508569 w 744877"/>
                <a:gd name="connsiteY57" fmla="*/ 587433 h 2650660"/>
                <a:gd name="connsiteX58" fmla="*/ 631860 w 744877"/>
                <a:gd name="connsiteY58" fmla="*/ 587433 h 2650660"/>
                <a:gd name="connsiteX59" fmla="*/ 631860 w 744877"/>
                <a:gd name="connsiteY59" fmla="*/ 479974 h 2650660"/>
                <a:gd name="connsiteX60" fmla="*/ 113017 w 744877"/>
                <a:gd name="connsiteY60" fmla="*/ 470683 h 2650660"/>
                <a:gd name="connsiteX61" fmla="*/ 113017 w 744877"/>
                <a:gd name="connsiteY61" fmla="*/ 578143 h 2650660"/>
                <a:gd name="connsiteX62" fmla="*/ 236308 w 744877"/>
                <a:gd name="connsiteY62" fmla="*/ 578143 h 2650660"/>
                <a:gd name="connsiteX63" fmla="*/ 236308 w 744877"/>
                <a:gd name="connsiteY63" fmla="*/ 470683 h 2650660"/>
                <a:gd name="connsiteX64" fmla="*/ 508569 w 744877"/>
                <a:gd name="connsiteY64" fmla="*/ 238539 h 2650660"/>
                <a:gd name="connsiteX65" fmla="*/ 508569 w 744877"/>
                <a:gd name="connsiteY65" fmla="*/ 345998 h 2650660"/>
                <a:gd name="connsiteX66" fmla="*/ 631860 w 744877"/>
                <a:gd name="connsiteY66" fmla="*/ 345998 h 2650660"/>
                <a:gd name="connsiteX67" fmla="*/ 631860 w 744877"/>
                <a:gd name="connsiteY67" fmla="*/ 238539 h 2650660"/>
                <a:gd name="connsiteX68" fmla="*/ 0 w 744877"/>
                <a:gd name="connsiteY68" fmla="*/ 238539 h 2650660"/>
                <a:gd name="connsiteX69" fmla="*/ 349325 w 744877"/>
                <a:gd name="connsiteY69" fmla="*/ 238539 h 2650660"/>
                <a:gd name="connsiteX70" fmla="*/ 349325 w 744877"/>
                <a:gd name="connsiteY70" fmla="*/ 2650660 h 2650660"/>
                <a:gd name="connsiteX71" fmla="*/ 0 w 744877"/>
                <a:gd name="connsiteY71" fmla="*/ 2650660 h 2650660"/>
                <a:gd name="connsiteX72" fmla="*/ 395552 w 744877"/>
                <a:gd name="connsiteY72" fmla="*/ 0 h 2650660"/>
                <a:gd name="connsiteX73" fmla="*/ 744877 w 744877"/>
                <a:gd name="connsiteY73" fmla="*/ 0 h 2650660"/>
                <a:gd name="connsiteX74" fmla="*/ 744877 w 744877"/>
                <a:gd name="connsiteY74" fmla="*/ 2650660 h 2650660"/>
                <a:gd name="connsiteX75" fmla="*/ 395552 w 744877"/>
                <a:gd name="connsiteY75" fmla="*/ 2650660 h 265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44877" h="2650660">
                  <a:moveTo>
                    <a:pt x="508569" y="2170018"/>
                  </a:moveTo>
                  <a:lnTo>
                    <a:pt x="508569" y="2277477"/>
                  </a:lnTo>
                  <a:lnTo>
                    <a:pt x="631860" y="2277477"/>
                  </a:lnTo>
                  <a:lnTo>
                    <a:pt x="631860" y="2170018"/>
                  </a:lnTo>
                  <a:close/>
                  <a:moveTo>
                    <a:pt x="113017" y="2160728"/>
                  </a:moveTo>
                  <a:lnTo>
                    <a:pt x="113017" y="2268187"/>
                  </a:lnTo>
                  <a:lnTo>
                    <a:pt x="236308" y="2268187"/>
                  </a:lnTo>
                  <a:lnTo>
                    <a:pt x="236308" y="2160728"/>
                  </a:lnTo>
                  <a:close/>
                  <a:moveTo>
                    <a:pt x="508569" y="1928583"/>
                  </a:moveTo>
                  <a:lnTo>
                    <a:pt x="508569" y="2036042"/>
                  </a:lnTo>
                  <a:lnTo>
                    <a:pt x="631860" y="2036042"/>
                  </a:lnTo>
                  <a:lnTo>
                    <a:pt x="631860" y="1928583"/>
                  </a:lnTo>
                  <a:close/>
                  <a:moveTo>
                    <a:pt x="113017" y="1919293"/>
                  </a:moveTo>
                  <a:lnTo>
                    <a:pt x="113017" y="2026752"/>
                  </a:lnTo>
                  <a:lnTo>
                    <a:pt x="236308" y="2026752"/>
                  </a:lnTo>
                  <a:lnTo>
                    <a:pt x="236308" y="1919293"/>
                  </a:lnTo>
                  <a:close/>
                  <a:moveTo>
                    <a:pt x="508569" y="1687148"/>
                  </a:moveTo>
                  <a:lnTo>
                    <a:pt x="508569" y="1794607"/>
                  </a:lnTo>
                  <a:lnTo>
                    <a:pt x="631860" y="1794607"/>
                  </a:lnTo>
                  <a:lnTo>
                    <a:pt x="631860" y="1687148"/>
                  </a:lnTo>
                  <a:close/>
                  <a:moveTo>
                    <a:pt x="113017" y="1677858"/>
                  </a:moveTo>
                  <a:lnTo>
                    <a:pt x="113017" y="1785317"/>
                  </a:lnTo>
                  <a:lnTo>
                    <a:pt x="236308" y="1785317"/>
                  </a:lnTo>
                  <a:lnTo>
                    <a:pt x="236308" y="1677858"/>
                  </a:lnTo>
                  <a:close/>
                  <a:moveTo>
                    <a:pt x="508569" y="1445713"/>
                  </a:moveTo>
                  <a:lnTo>
                    <a:pt x="508569" y="1553173"/>
                  </a:lnTo>
                  <a:lnTo>
                    <a:pt x="631860" y="1553173"/>
                  </a:lnTo>
                  <a:lnTo>
                    <a:pt x="631860" y="1445713"/>
                  </a:lnTo>
                  <a:close/>
                  <a:moveTo>
                    <a:pt x="113017" y="1436423"/>
                  </a:moveTo>
                  <a:lnTo>
                    <a:pt x="113017" y="1543882"/>
                  </a:lnTo>
                  <a:lnTo>
                    <a:pt x="236308" y="1543882"/>
                  </a:lnTo>
                  <a:lnTo>
                    <a:pt x="236308" y="1436423"/>
                  </a:lnTo>
                  <a:close/>
                  <a:moveTo>
                    <a:pt x="508569" y="1204278"/>
                  </a:moveTo>
                  <a:lnTo>
                    <a:pt x="508569" y="1311738"/>
                  </a:lnTo>
                  <a:lnTo>
                    <a:pt x="631860" y="1311738"/>
                  </a:lnTo>
                  <a:lnTo>
                    <a:pt x="631860" y="1204278"/>
                  </a:lnTo>
                  <a:close/>
                  <a:moveTo>
                    <a:pt x="113017" y="1194988"/>
                  </a:moveTo>
                  <a:lnTo>
                    <a:pt x="113017" y="1302447"/>
                  </a:lnTo>
                  <a:lnTo>
                    <a:pt x="236308" y="1302447"/>
                  </a:lnTo>
                  <a:lnTo>
                    <a:pt x="236308" y="1194988"/>
                  </a:lnTo>
                  <a:close/>
                  <a:moveTo>
                    <a:pt x="508569" y="962843"/>
                  </a:moveTo>
                  <a:lnTo>
                    <a:pt x="508569" y="1070303"/>
                  </a:lnTo>
                  <a:lnTo>
                    <a:pt x="631860" y="1070303"/>
                  </a:lnTo>
                  <a:lnTo>
                    <a:pt x="631860" y="962843"/>
                  </a:lnTo>
                  <a:close/>
                  <a:moveTo>
                    <a:pt x="113017" y="953553"/>
                  </a:moveTo>
                  <a:lnTo>
                    <a:pt x="113017" y="1061012"/>
                  </a:lnTo>
                  <a:lnTo>
                    <a:pt x="236308" y="1061012"/>
                  </a:lnTo>
                  <a:lnTo>
                    <a:pt x="236308" y="953553"/>
                  </a:lnTo>
                  <a:close/>
                  <a:moveTo>
                    <a:pt x="508569" y="721409"/>
                  </a:moveTo>
                  <a:lnTo>
                    <a:pt x="508569" y="828868"/>
                  </a:lnTo>
                  <a:lnTo>
                    <a:pt x="631860" y="828868"/>
                  </a:lnTo>
                  <a:lnTo>
                    <a:pt x="631860" y="721409"/>
                  </a:lnTo>
                  <a:close/>
                  <a:moveTo>
                    <a:pt x="113017" y="712118"/>
                  </a:moveTo>
                  <a:lnTo>
                    <a:pt x="113017" y="819578"/>
                  </a:lnTo>
                  <a:lnTo>
                    <a:pt x="236308" y="819578"/>
                  </a:lnTo>
                  <a:lnTo>
                    <a:pt x="236308" y="712118"/>
                  </a:lnTo>
                  <a:close/>
                  <a:moveTo>
                    <a:pt x="508569" y="479974"/>
                  </a:moveTo>
                  <a:lnTo>
                    <a:pt x="508569" y="587433"/>
                  </a:lnTo>
                  <a:lnTo>
                    <a:pt x="631860" y="587433"/>
                  </a:lnTo>
                  <a:lnTo>
                    <a:pt x="631860" y="479974"/>
                  </a:lnTo>
                  <a:close/>
                  <a:moveTo>
                    <a:pt x="113017" y="470683"/>
                  </a:moveTo>
                  <a:lnTo>
                    <a:pt x="113017" y="578143"/>
                  </a:lnTo>
                  <a:lnTo>
                    <a:pt x="236308" y="578143"/>
                  </a:lnTo>
                  <a:lnTo>
                    <a:pt x="236308" y="470683"/>
                  </a:lnTo>
                  <a:close/>
                  <a:moveTo>
                    <a:pt x="508569" y="238539"/>
                  </a:moveTo>
                  <a:lnTo>
                    <a:pt x="508569" y="345998"/>
                  </a:lnTo>
                  <a:lnTo>
                    <a:pt x="631860" y="345998"/>
                  </a:lnTo>
                  <a:lnTo>
                    <a:pt x="631860" y="238539"/>
                  </a:lnTo>
                  <a:close/>
                  <a:moveTo>
                    <a:pt x="0" y="238539"/>
                  </a:moveTo>
                  <a:lnTo>
                    <a:pt x="349325" y="238539"/>
                  </a:lnTo>
                  <a:lnTo>
                    <a:pt x="349325" y="2650660"/>
                  </a:lnTo>
                  <a:lnTo>
                    <a:pt x="0" y="2650660"/>
                  </a:lnTo>
                  <a:close/>
                  <a:moveTo>
                    <a:pt x="395552" y="0"/>
                  </a:moveTo>
                  <a:lnTo>
                    <a:pt x="744877" y="0"/>
                  </a:lnTo>
                  <a:lnTo>
                    <a:pt x="744877" y="2650660"/>
                  </a:lnTo>
                  <a:lnTo>
                    <a:pt x="395552" y="2650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="" xmlns:a16="http://schemas.microsoft.com/office/drawing/2014/main" id="{AC94ADF3-37CC-421E-8F2F-6D871522C511}"/>
                </a:ext>
              </a:extLst>
            </p:cNvPr>
            <p:cNvGrpSpPr/>
            <p:nvPr/>
          </p:nvGrpSpPr>
          <p:grpSpPr>
            <a:xfrm>
              <a:off x="4024590" y="3309094"/>
              <a:ext cx="1672842" cy="1154967"/>
              <a:chOff x="4024590" y="3317803"/>
              <a:chExt cx="1672842" cy="1154967"/>
            </a:xfrm>
            <a:solidFill>
              <a:schemeClr val="bg1"/>
            </a:solidFill>
          </p:grpSpPr>
          <p:grpSp>
            <p:nvGrpSpPr>
              <p:cNvPr id="85" name="그룹 84">
                <a:extLst>
                  <a:ext uri="{FF2B5EF4-FFF2-40B4-BE49-F238E27FC236}">
                    <a16:creationId xmlns="" xmlns:a16="http://schemas.microsoft.com/office/drawing/2014/main" id="{14A09DCD-816B-4E70-994E-FEEB19B5C200}"/>
                  </a:ext>
                </a:extLst>
              </p:cNvPr>
              <p:cNvGrpSpPr/>
              <p:nvPr/>
            </p:nvGrpSpPr>
            <p:grpSpPr>
              <a:xfrm>
                <a:off x="4735626" y="3317803"/>
                <a:ext cx="961806" cy="1144304"/>
                <a:chOff x="5786437" y="3060699"/>
                <a:chExt cx="619125" cy="736601"/>
              </a:xfrm>
              <a:grpFill/>
            </p:grpSpPr>
            <p:sp>
              <p:nvSpPr>
                <p:cNvPr id="142" name="Freeform 20">
                  <a:extLst>
                    <a:ext uri="{FF2B5EF4-FFF2-40B4-BE49-F238E27FC236}">
                      <a16:creationId xmlns="" xmlns:a16="http://schemas.microsoft.com/office/drawing/2014/main" id="{86BC832D-59DB-4EB8-BB1D-D8BBB243B4C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86437" y="3167062"/>
                  <a:ext cx="174625" cy="114300"/>
                </a:xfrm>
                <a:custGeom>
                  <a:avLst/>
                  <a:gdLst>
                    <a:gd name="T0" fmla="*/ 296 w 361"/>
                    <a:gd name="T1" fmla="*/ 52 h 233"/>
                    <a:gd name="T2" fmla="*/ 301 w 361"/>
                    <a:gd name="T3" fmla="*/ 48 h 233"/>
                    <a:gd name="T4" fmla="*/ 239 w 361"/>
                    <a:gd name="T5" fmla="*/ 95 h 233"/>
                    <a:gd name="T6" fmla="*/ 224 w 361"/>
                    <a:gd name="T7" fmla="*/ 102 h 233"/>
                    <a:gd name="T8" fmla="*/ 239 w 361"/>
                    <a:gd name="T9" fmla="*/ 95 h 233"/>
                    <a:gd name="T10" fmla="*/ 184 w 361"/>
                    <a:gd name="T11" fmla="*/ 154 h 233"/>
                    <a:gd name="T12" fmla="*/ 187 w 361"/>
                    <a:gd name="T13" fmla="*/ 163 h 233"/>
                    <a:gd name="T14" fmla="*/ 129 w 361"/>
                    <a:gd name="T15" fmla="*/ 175 h 233"/>
                    <a:gd name="T16" fmla="*/ 143 w 361"/>
                    <a:gd name="T17" fmla="*/ 182 h 233"/>
                    <a:gd name="T18" fmla="*/ 131 w 361"/>
                    <a:gd name="T19" fmla="*/ 91 h 233"/>
                    <a:gd name="T20" fmla="*/ 119 w 361"/>
                    <a:gd name="T21" fmla="*/ 84 h 233"/>
                    <a:gd name="T22" fmla="*/ 134 w 361"/>
                    <a:gd name="T23" fmla="*/ 72 h 233"/>
                    <a:gd name="T24" fmla="*/ 173 w 361"/>
                    <a:gd name="T25" fmla="*/ 38 h 233"/>
                    <a:gd name="T26" fmla="*/ 175 w 361"/>
                    <a:gd name="T27" fmla="*/ 50 h 233"/>
                    <a:gd name="T28" fmla="*/ 279 w 361"/>
                    <a:gd name="T29" fmla="*/ 81 h 233"/>
                    <a:gd name="T30" fmla="*/ 279 w 361"/>
                    <a:gd name="T31" fmla="*/ 81 h 233"/>
                    <a:gd name="T32" fmla="*/ 190 w 361"/>
                    <a:gd name="T33" fmla="*/ 120 h 233"/>
                    <a:gd name="T34" fmla="*/ 193 w 361"/>
                    <a:gd name="T35" fmla="*/ 123 h 233"/>
                    <a:gd name="T36" fmla="*/ 219 w 361"/>
                    <a:gd name="T37" fmla="*/ 135 h 233"/>
                    <a:gd name="T38" fmla="*/ 107 w 361"/>
                    <a:gd name="T39" fmla="*/ 139 h 233"/>
                    <a:gd name="T40" fmla="*/ 103 w 361"/>
                    <a:gd name="T41" fmla="*/ 157 h 233"/>
                    <a:gd name="T42" fmla="*/ 131 w 361"/>
                    <a:gd name="T43" fmla="*/ 94 h 233"/>
                    <a:gd name="T44" fmla="*/ 177 w 361"/>
                    <a:gd name="T45" fmla="*/ 104 h 233"/>
                    <a:gd name="T46" fmla="*/ 203 w 361"/>
                    <a:gd name="T47" fmla="*/ 71 h 233"/>
                    <a:gd name="T48" fmla="*/ 203 w 361"/>
                    <a:gd name="T49" fmla="*/ 71 h 233"/>
                    <a:gd name="T50" fmla="*/ 144 w 361"/>
                    <a:gd name="T51" fmla="*/ 132 h 233"/>
                    <a:gd name="T52" fmla="*/ 167 w 361"/>
                    <a:gd name="T53" fmla="*/ 138 h 233"/>
                    <a:gd name="T54" fmla="*/ 327 w 361"/>
                    <a:gd name="T55" fmla="*/ 36 h 233"/>
                    <a:gd name="T56" fmla="*/ 300 w 361"/>
                    <a:gd name="T57" fmla="*/ 0 h 233"/>
                    <a:gd name="T58" fmla="*/ 254 w 361"/>
                    <a:gd name="T59" fmla="*/ 23 h 233"/>
                    <a:gd name="T60" fmla="*/ 221 w 361"/>
                    <a:gd name="T61" fmla="*/ 20 h 233"/>
                    <a:gd name="T62" fmla="*/ 190 w 361"/>
                    <a:gd name="T63" fmla="*/ 23 h 233"/>
                    <a:gd name="T64" fmla="*/ 175 w 361"/>
                    <a:gd name="T65" fmla="*/ 23 h 233"/>
                    <a:gd name="T66" fmla="*/ 169 w 361"/>
                    <a:gd name="T67" fmla="*/ 23 h 233"/>
                    <a:gd name="T68" fmla="*/ 142 w 361"/>
                    <a:gd name="T69" fmla="*/ 46 h 233"/>
                    <a:gd name="T70" fmla="*/ 104 w 361"/>
                    <a:gd name="T71" fmla="*/ 30 h 233"/>
                    <a:gd name="T72" fmla="*/ 106 w 361"/>
                    <a:gd name="T73" fmla="*/ 59 h 233"/>
                    <a:gd name="T74" fmla="*/ 81 w 361"/>
                    <a:gd name="T75" fmla="*/ 74 h 233"/>
                    <a:gd name="T76" fmla="*/ 91 w 361"/>
                    <a:gd name="T77" fmla="*/ 87 h 233"/>
                    <a:gd name="T78" fmla="*/ 78 w 361"/>
                    <a:gd name="T79" fmla="*/ 110 h 233"/>
                    <a:gd name="T80" fmla="*/ 72 w 361"/>
                    <a:gd name="T81" fmla="*/ 133 h 233"/>
                    <a:gd name="T82" fmla="*/ 35 w 361"/>
                    <a:gd name="T83" fmla="*/ 156 h 233"/>
                    <a:gd name="T84" fmla="*/ 41 w 361"/>
                    <a:gd name="T85" fmla="*/ 193 h 233"/>
                    <a:gd name="T86" fmla="*/ 24 w 361"/>
                    <a:gd name="T87" fmla="*/ 219 h 233"/>
                    <a:gd name="T88" fmla="*/ 68 w 361"/>
                    <a:gd name="T89" fmla="*/ 233 h 233"/>
                    <a:gd name="T90" fmla="*/ 94 w 361"/>
                    <a:gd name="T91" fmla="*/ 196 h 233"/>
                    <a:gd name="T92" fmla="*/ 107 w 361"/>
                    <a:gd name="T93" fmla="*/ 201 h 233"/>
                    <a:gd name="T94" fmla="*/ 159 w 361"/>
                    <a:gd name="T95" fmla="*/ 197 h 233"/>
                    <a:gd name="T96" fmla="*/ 200 w 361"/>
                    <a:gd name="T97" fmla="*/ 208 h 233"/>
                    <a:gd name="T98" fmla="*/ 210 w 361"/>
                    <a:gd name="T99" fmla="*/ 182 h 233"/>
                    <a:gd name="T100" fmla="*/ 233 w 361"/>
                    <a:gd name="T101" fmla="*/ 155 h 233"/>
                    <a:gd name="T102" fmla="*/ 245 w 361"/>
                    <a:gd name="T103" fmla="*/ 119 h 233"/>
                    <a:gd name="T104" fmla="*/ 285 w 361"/>
                    <a:gd name="T105" fmla="*/ 126 h 233"/>
                    <a:gd name="T106" fmla="*/ 319 w 361"/>
                    <a:gd name="T107" fmla="*/ 91 h 233"/>
                    <a:gd name="T108" fmla="*/ 361 w 361"/>
                    <a:gd name="T109" fmla="*/ 71 h 233"/>
                    <a:gd name="T110" fmla="*/ 348 w 361"/>
                    <a:gd name="T111" fmla="*/ 4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1" h="233">
                      <a:moveTo>
                        <a:pt x="294" y="63"/>
                      </a:moveTo>
                      <a:cubicBezTo>
                        <a:pt x="292" y="61"/>
                        <a:pt x="291" y="59"/>
                        <a:pt x="289" y="57"/>
                      </a:cubicBezTo>
                      <a:cubicBezTo>
                        <a:pt x="291" y="55"/>
                        <a:pt x="294" y="54"/>
                        <a:pt x="296" y="52"/>
                      </a:cubicBezTo>
                      <a:cubicBezTo>
                        <a:pt x="296" y="51"/>
                        <a:pt x="295" y="51"/>
                        <a:pt x="295" y="51"/>
                      </a:cubicBezTo>
                      <a:cubicBezTo>
                        <a:pt x="296" y="50"/>
                        <a:pt x="297" y="49"/>
                        <a:pt x="298" y="48"/>
                      </a:cubicBezTo>
                      <a:cubicBezTo>
                        <a:pt x="299" y="47"/>
                        <a:pt x="300" y="48"/>
                        <a:pt x="301" y="48"/>
                      </a:cubicBezTo>
                      <a:cubicBezTo>
                        <a:pt x="305" y="50"/>
                        <a:pt x="308" y="52"/>
                        <a:pt x="311" y="54"/>
                      </a:cubicBezTo>
                      <a:cubicBezTo>
                        <a:pt x="304" y="56"/>
                        <a:pt x="298" y="59"/>
                        <a:pt x="294" y="63"/>
                      </a:cubicBezTo>
                      <a:close/>
                      <a:moveTo>
                        <a:pt x="239" y="95"/>
                      </a:moveTo>
                      <a:cubicBezTo>
                        <a:pt x="235" y="97"/>
                        <a:pt x="232" y="100"/>
                        <a:pt x="228" y="103"/>
                      </a:cubicBezTo>
                      <a:cubicBezTo>
                        <a:pt x="228" y="104"/>
                        <a:pt x="227" y="103"/>
                        <a:pt x="226" y="103"/>
                      </a:cubicBezTo>
                      <a:cubicBezTo>
                        <a:pt x="225" y="103"/>
                        <a:pt x="225" y="102"/>
                        <a:pt x="224" y="102"/>
                      </a:cubicBezTo>
                      <a:cubicBezTo>
                        <a:pt x="223" y="100"/>
                        <a:pt x="221" y="97"/>
                        <a:pt x="219" y="95"/>
                      </a:cubicBezTo>
                      <a:cubicBezTo>
                        <a:pt x="224" y="93"/>
                        <a:pt x="229" y="90"/>
                        <a:pt x="232" y="87"/>
                      </a:cubicBezTo>
                      <a:cubicBezTo>
                        <a:pt x="234" y="90"/>
                        <a:pt x="236" y="92"/>
                        <a:pt x="239" y="95"/>
                      </a:cubicBezTo>
                      <a:close/>
                      <a:moveTo>
                        <a:pt x="187" y="163"/>
                      </a:moveTo>
                      <a:cubicBezTo>
                        <a:pt x="186" y="160"/>
                        <a:pt x="184" y="158"/>
                        <a:pt x="182" y="156"/>
                      </a:cubicBezTo>
                      <a:cubicBezTo>
                        <a:pt x="182" y="155"/>
                        <a:pt x="183" y="155"/>
                        <a:pt x="184" y="154"/>
                      </a:cubicBezTo>
                      <a:cubicBezTo>
                        <a:pt x="184" y="153"/>
                        <a:pt x="185" y="154"/>
                        <a:pt x="186" y="154"/>
                      </a:cubicBezTo>
                      <a:cubicBezTo>
                        <a:pt x="190" y="156"/>
                        <a:pt x="193" y="158"/>
                        <a:pt x="196" y="160"/>
                      </a:cubicBezTo>
                      <a:cubicBezTo>
                        <a:pt x="193" y="160"/>
                        <a:pt x="190" y="162"/>
                        <a:pt x="187" y="163"/>
                      </a:cubicBezTo>
                      <a:close/>
                      <a:moveTo>
                        <a:pt x="143" y="182"/>
                      </a:moveTo>
                      <a:cubicBezTo>
                        <a:pt x="142" y="182"/>
                        <a:pt x="141" y="181"/>
                        <a:pt x="140" y="181"/>
                      </a:cubicBezTo>
                      <a:cubicBezTo>
                        <a:pt x="136" y="179"/>
                        <a:pt x="132" y="177"/>
                        <a:pt x="129" y="175"/>
                      </a:cubicBezTo>
                      <a:cubicBezTo>
                        <a:pt x="132" y="175"/>
                        <a:pt x="135" y="173"/>
                        <a:pt x="139" y="172"/>
                      </a:cubicBezTo>
                      <a:cubicBezTo>
                        <a:pt x="140" y="175"/>
                        <a:pt x="142" y="177"/>
                        <a:pt x="145" y="180"/>
                      </a:cubicBezTo>
                      <a:cubicBezTo>
                        <a:pt x="144" y="180"/>
                        <a:pt x="144" y="181"/>
                        <a:pt x="143" y="182"/>
                      </a:cubicBezTo>
                      <a:close/>
                      <a:moveTo>
                        <a:pt x="119" y="84"/>
                      </a:moveTo>
                      <a:cubicBezTo>
                        <a:pt x="123" y="87"/>
                        <a:pt x="127" y="89"/>
                        <a:pt x="131" y="91"/>
                      </a:cubicBezTo>
                      <a:cubicBezTo>
                        <a:pt x="131" y="91"/>
                        <a:pt x="131" y="91"/>
                        <a:pt x="131" y="91"/>
                      </a:cubicBezTo>
                      <a:cubicBezTo>
                        <a:pt x="123" y="91"/>
                        <a:pt x="116" y="92"/>
                        <a:pt x="110" y="94"/>
                      </a:cubicBezTo>
                      <a:cubicBezTo>
                        <a:pt x="110" y="94"/>
                        <a:pt x="110" y="94"/>
                        <a:pt x="110" y="94"/>
                      </a:cubicBezTo>
                      <a:cubicBezTo>
                        <a:pt x="114" y="91"/>
                        <a:pt x="117" y="88"/>
                        <a:pt x="119" y="84"/>
                      </a:cubicBezTo>
                      <a:close/>
                      <a:moveTo>
                        <a:pt x="120" y="71"/>
                      </a:moveTo>
                      <a:cubicBezTo>
                        <a:pt x="124" y="70"/>
                        <a:pt x="127" y="67"/>
                        <a:pt x="130" y="64"/>
                      </a:cubicBezTo>
                      <a:cubicBezTo>
                        <a:pt x="131" y="68"/>
                        <a:pt x="133" y="70"/>
                        <a:pt x="134" y="72"/>
                      </a:cubicBezTo>
                      <a:cubicBezTo>
                        <a:pt x="130" y="73"/>
                        <a:pt x="125" y="75"/>
                        <a:pt x="120" y="77"/>
                      </a:cubicBezTo>
                      <a:cubicBezTo>
                        <a:pt x="121" y="75"/>
                        <a:pt x="121" y="73"/>
                        <a:pt x="120" y="71"/>
                      </a:cubicBezTo>
                      <a:close/>
                      <a:moveTo>
                        <a:pt x="173" y="38"/>
                      </a:moveTo>
                      <a:cubicBezTo>
                        <a:pt x="173" y="38"/>
                        <a:pt x="173" y="38"/>
                        <a:pt x="173" y="39"/>
                      </a:cubicBezTo>
                      <a:cubicBezTo>
                        <a:pt x="175" y="42"/>
                        <a:pt x="177" y="46"/>
                        <a:pt x="179" y="49"/>
                      </a:cubicBezTo>
                      <a:cubicBezTo>
                        <a:pt x="178" y="49"/>
                        <a:pt x="177" y="49"/>
                        <a:pt x="175" y="50"/>
                      </a:cubicBezTo>
                      <a:cubicBezTo>
                        <a:pt x="172" y="48"/>
                        <a:pt x="169" y="46"/>
                        <a:pt x="165" y="45"/>
                      </a:cubicBezTo>
                      <a:cubicBezTo>
                        <a:pt x="168" y="43"/>
                        <a:pt x="171" y="41"/>
                        <a:pt x="173" y="38"/>
                      </a:cubicBezTo>
                      <a:close/>
                      <a:moveTo>
                        <a:pt x="279" y="81"/>
                      </a:moveTo>
                      <a:lnTo>
                        <a:pt x="281" y="81"/>
                      </a:lnTo>
                      <a:cubicBezTo>
                        <a:pt x="281" y="82"/>
                        <a:pt x="280" y="82"/>
                        <a:pt x="279" y="82"/>
                      </a:cubicBezTo>
                      <a:cubicBezTo>
                        <a:pt x="279" y="82"/>
                        <a:pt x="279" y="81"/>
                        <a:pt x="279" y="81"/>
                      </a:cubicBezTo>
                      <a:close/>
                      <a:moveTo>
                        <a:pt x="219" y="135"/>
                      </a:moveTo>
                      <a:cubicBezTo>
                        <a:pt x="209" y="130"/>
                        <a:pt x="201" y="128"/>
                        <a:pt x="190" y="130"/>
                      </a:cubicBezTo>
                      <a:cubicBezTo>
                        <a:pt x="191" y="126"/>
                        <a:pt x="191" y="123"/>
                        <a:pt x="190" y="120"/>
                      </a:cubicBezTo>
                      <a:cubicBezTo>
                        <a:pt x="192" y="119"/>
                        <a:pt x="194" y="118"/>
                        <a:pt x="196" y="116"/>
                      </a:cubicBezTo>
                      <a:cubicBezTo>
                        <a:pt x="197" y="117"/>
                        <a:pt x="197" y="117"/>
                        <a:pt x="198" y="117"/>
                      </a:cubicBezTo>
                      <a:cubicBezTo>
                        <a:pt x="196" y="119"/>
                        <a:pt x="194" y="121"/>
                        <a:pt x="193" y="123"/>
                      </a:cubicBezTo>
                      <a:cubicBezTo>
                        <a:pt x="203" y="128"/>
                        <a:pt x="211" y="130"/>
                        <a:pt x="222" y="127"/>
                      </a:cubicBezTo>
                      <a:cubicBezTo>
                        <a:pt x="222" y="129"/>
                        <a:pt x="222" y="131"/>
                        <a:pt x="222" y="133"/>
                      </a:cubicBezTo>
                      <a:cubicBezTo>
                        <a:pt x="221" y="134"/>
                        <a:pt x="220" y="134"/>
                        <a:pt x="219" y="135"/>
                      </a:cubicBezTo>
                      <a:close/>
                      <a:moveTo>
                        <a:pt x="103" y="157"/>
                      </a:moveTo>
                      <a:cubicBezTo>
                        <a:pt x="101" y="157"/>
                        <a:pt x="99" y="156"/>
                        <a:pt x="97" y="155"/>
                      </a:cubicBezTo>
                      <a:cubicBezTo>
                        <a:pt x="102" y="150"/>
                        <a:pt x="105" y="145"/>
                        <a:pt x="107" y="139"/>
                      </a:cubicBezTo>
                      <a:cubicBezTo>
                        <a:pt x="108" y="140"/>
                        <a:pt x="109" y="141"/>
                        <a:pt x="111" y="142"/>
                      </a:cubicBezTo>
                      <a:cubicBezTo>
                        <a:pt x="112" y="146"/>
                        <a:pt x="114" y="149"/>
                        <a:pt x="116" y="152"/>
                      </a:cubicBezTo>
                      <a:cubicBezTo>
                        <a:pt x="111" y="153"/>
                        <a:pt x="107" y="155"/>
                        <a:pt x="103" y="157"/>
                      </a:cubicBezTo>
                      <a:close/>
                      <a:moveTo>
                        <a:pt x="131" y="98"/>
                      </a:moveTo>
                      <a:cubicBezTo>
                        <a:pt x="130" y="99"/>
                        <a:pt x="129" y="100"/>
                        <a:pt x="128" y="100"/>
                      </a:cubicBezTo>
                      <a:cubicBezTo>
                        <a:pt x="129" y="98"/>
                        <a:pt x="130" y="96"/>
                        <a:pt x="131" y="94"/>
                      </a:cubicBezTo>
                      <a:cubicBezTo>
                        <a:pt x="131" y="95"/>
                        <a:pt x="131" y="97"/>
                        <a:pt x="131" y="98"/>
                      </a:cubicBezTo>
                      <a:close/>
                      <a:moveTo>
                        <a:pt x="183" y="106"/>
                      </a:moveTo>
                      <a:cubicBezTo>
                        <a:pt x="181" y="105"/>
                        <a:pt x="179" y="104"/>
                        <a:pt x="177" y="104"/>
                      </a:cubicBezTo>
                      <a:cubicBezTo>
                        <a:pt x="178" y="103"/>
                        <a:pt x="178" y="103"/>
                        <a:pt x="179" y="103"/>
                      </a:cubicBezTo>
                      <a:cubicBezTo>
                        <a:pt x="180" y="104"/>
                        <a:pt x="182" y="105"/>
                        <a:pt x="183" y="106"/>
                      </a:cubicBezTo>
                      <a:close/>
                      <a:moveTo>
                        <a:pt x="203" y="71"/>
                      </a:moveTo>
                      <a:cubicBezTo>
                        <a:pt x="202" y="70"/>
                        <a:pt x="200" y="70"/>
                        <a:pt x="199" y="70"/>
                      </a:cubicBezTo>
                      <a:cubicBezTo>
                        <a:pt x="200" y="69"/>
                        <a:pt x="201" y="69"/>
                        <a:pt x="202" y="68"/>
                      </a:cubicBezTo>
                      <a:cubicBezTo>
                        <a:pt x="202" y="69"/>
                        <a:pt x="203" y="70"/>
                        <a:pt x="203" y="71"/>
                      </a:cubicBezTo>
                      <a:close/>
                      <a:moveTo>
                        <a:pt x="155" y="147"/>
                      </a:moveTo>
                      <a:lnTo>
                        <a:pt x="154" y="146"/>
                      </a:lnTo>
                      <a:cubicBezTo>
                        <a:pt x="152" y="140"/>
                        <a:pt x="149" y="135"/>
                        <a:pt x="144" y="132"/>
                      </a:cubicBezTo>
                      <a:cubicBezTo>
                        <a:pt x="152" y="130"/>
                        <a:pt x="158" y="127"/>
                        <a:pt x="162" y="121"/>
                      </a:cubicBezTo>
                      <a:cubicBezTo>
                        <a:pt x="164" y="122"/>
                        <a:pt x="166" y="123"/>
                        <a:pt x="169" y="123"/>
                      </a:cubicBezTo>
                      <a:cubicBezTo>
                        <a:pt x="167" y="127"/>
                        <a:pt x="167" y="132"/>
                        <a:pt x="167" y="138"/>
                      </a:cubicBezTo>
                      <a:cubicBezTo>
                        <a:pt x="163" y="140"/>
                        <a:pt x="159" y="143"/>
                        <a:pt x="155" y="147"/>
                      </a:cubicBezTo>
                      <a:close/>
                      <a:moveTo>
                        <a:pt x="348" y="49"/>
                      </a:moveTo>
                      <a:cubicBezTo>
                        <a:pt x="342" y="43"/>
                        <a:pt x="335" y="39"/>
                        <a:pt x="327" y="36"/>
                      </a:cubicBezTo>
                      <a:cubicBezTo>
                        <a:pt x="330" y="34"/>
                        <a:pt x="332" y="31"/>
                        <a:pt x="334" y="28"/>
                      </a:cubicBezTo>
                      <a:cubicBezTo>
                        <a:pt x="324" y="23"/>
                        <a:pt x="316" y="21"/>
                        <a:pt x="305" y="24"/>
                      </a:cubicBezTo>
                      <a:cubicBezTo>
                        <a:pt x="307" y="14"/>
                        <a:pt x="304" y="8"/>
                        <a:pt x="300" y="0"/>
                      </a:cubicBezTo>
                      <a:cubicBezTo>
                        <a:pt x="286" y="8"/>
                        <a:pt x="280" y="16"/>
                        <a:pt x="282" y="32"/>
                      </a:cubicBezTo>
                      <a:cubicBezTo>
                        <a:pt x="274" y="28"/>
                        <a:pt x="267" y="25"/>
                        <a:pt x="259" y="26"/>
                      </a:cubicBezTo>
                      <a:cubicBezTo>
                        <a:pt x="258" y="25"/>
                        <a:pt x="256" y="24"/>
                        <a:pt x="254" y="23"/>
                      </a:cubicBezTo>
                      <a:cubicBezTo>
                        <a:pt x="254" y="15"/>
                        <a:pt x="252" y="10"/>
                        <a:pt x="248" y="3"/>
                      </a:cubicBezTo>
                      <a:cubicBezTo>
                        <a:pt x="239" y="8"/>
                        <a:pt x="234" y="13"/>
                        <a:pt x="231" y="21"/>
                      </a:cubicBezTo>
                      <a:cubicBezTo>
                        <a:pt x="228" y="20"/>
                        <a:pt x="225" y="20"/>
                        <a:pt x="221" y="20"/>
                      </a:cubicBezTo>
                      <a:cubicBezTo>
                        <a:pt x="222" y="26"/>
                        <a:pt x="224" y="32"/>
                        <a:pt x="226" y="37"/>
                      </a:cubicBezTo>
                      <a:cubicBezTo>
                        <a:pt x="223" y="39"/>
                        <a:pt x="220" y="41"/>
                        <a:pt x="217" y="44"/>
                      </a:cubicBezTo>
                      <a:cubicBezTo>
                        <a:pt x="213" y="30"/>
                        <a:pt x="204" y="25"/>
                        <a:pt x="190" y="23"/>
                      </a:cubicBezTo>
                      <a:cubicBezTo>
                        <a:pt x="190" y="24"/>
                        <a:pt x="190" y="26"/>
                        <a:pt x="190" y="27"/>
                      </a:cubicBezTo>
                      <a:cubicBezTo>
                        <a:pt x="190" y="27"/>
                        <a:pt x="189" y="27"/>
                        <a:pt x="189" y="27"/>
                      </a:cubicBezTo>
                      <a:cubicBezTo>
                        <a:pt x="184" y="25"/>
                        <a:pt x="180" y="24"/>
                        <a:pt x="175" y="23"/>
                      </a:cubicBezTo>
                      <a:cubicBezTo>
                        <a:pt x="175" y="23"/>
                        <a:pt x="175" y="22"/>
                        <a:pt x="175" y="22"/>
                      </a:cubicBezTo>
                      <a:cubicBezTo>
                        <a:pt x="173" y="22"/>
                        <a:pt x="172" y="22"/>
                        <a:pt x="170" y="23"/>
                      </a:cubicBezTo>
                      <a:cubicBezTo>
                        <a:pt x="170" y="23"/>
                        <a:pt x="170" y="23"/>
                        <a:pt x="169" y="23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60" y="26"/>
                        <a:pt x="154" y="31"/>
                        <a:pt x="152" y="42"/>
                      </a:cubicBezTo>
                      <a:cubicBezTo>
                        <a:pt x="149" y="43"/>
                        <a:pt x="145" y="44"/>
                        <a:pt x="142" y="46"/>
                      </a:cubicBezTo>
                      <a:cubicBezTo>
                        <a:pt x="138" y="38"/>
                        <a:pt x="130" y="33"/>
                        <a:pt x="123" y="30"/>
                      </a:cubicBezTo>
                      <a:cubicBezTo>
                        <a:pt x="122" y="31"/>
                        <a:pt x="122" y="31"/>
                        <a:pt x="123" y="34"/>
                      </a:cubicBezTo>
                      <a:lnTo>
                        <a:pt x="104" y="30"/>
                      </a:lnTo>
                      <a:cubicBezTo>
                        <a:pt x="106" y="39"/>
                        <a:pt x="109" y="46"/>
                        <a:pt x="116" y="53"/>
                      </a:cubicBezTo>
                      <a:cubicBezTo>
                        <a:pt x="113" y="55"/>
                        <a:pt x="111" y="57"/>
                        <a:pt x="108" y="59"/>
                      </a:cubicBezTo>
                      <a:cubicBezTo>
                        <a:pt x="107" y="60"/>
                        <a:pt x="107" y="59"/>
                        <a:pt x="106" y="59"/>
                      </a:cubicBezTo>
                      <a:cubicBezTo>
                        <a:pt x="93" y="51"/>
                        <a:pt x="83" y="48"/>
                        <a:pt x="70" y="58"/>
                      </a:cubicBezTo>
                      <a:cubicBezTo>
                        <a:pt x="75" y="62"/>
                        <a:pt x="80" y="66"/>
                        <a:pt x="86" y="68"/>
                      </a:cubicBezTo>
                      <a:cubicBezTo>
                        <a:pt x="84" y="70"/>
                        <a:pt x="82" y="72"/>
                        <a:pt x="81" y="74"/>
                      </a:cubicBezTo>
                      <a:cubicBezTo>
                        <a:pt x="88" y="77"/>
                        <a:pt x="95" y="79"/>
                        <a:pt x="103" y="77"/>
                      </a:cubicBezTo>
                      <a:cubicBezTo>
                        <a:pt x="102" y="82"/>
                        <a:pt x="103" y="86"/>
                        <a:pt x="105" y="90"/>
                      </a:cubicBezTo>
                      <a:cubicBezTo>
                        <a:pt x="101" y="89"/>
                        <a:pt x="96" y="87"/>
                        <a:pt x="91" y="87"/>
                      </a:cubicBezTo>
                      <a:cubicBezTo>
                        <a:pt x="91" y="88"/>
                        <a:pt x="91" y="89"/>
                        <a:pt x="91" y="91"/>
                      </a:cubicBezTo>
                      <a:cubicBezTo>
                        <a:pt x="84" y="88"/>
                        <a:pt x="77" y="87"/>
                        <a:pt x="70" y="86"/>
                      </a:cubicBezTo>
                      <a:cubicBezTo>
                        <a:pt x="71" y="95"/>
                        <a:pt x="74" y="102"/>
                        <a:pt x="78" y="110"/>
                      </a:cubicBezTo>
                      <a:cubicBezTo>
                        <a:pt x="77" y="111"/>
                        <a:pt x="76" y="112"/>
                        <a:pt x="76" y="114"/>
                      </a:cubicBezTo>
                      <a:cubicBezTo>
                        <a:pt x="68" y="116"/>
                        <a:pt x="63" y="120"/>
                        <a:pt x="57" y="126"/>
                      </a:cubicBezTo>
                      <a:cubicBezTo>
                        <a:pt x="61" y="129"/>
                        <a:pt x="67" y="131"/>
                        <a:pt x="72" y="133"/>
                      </a:cubicBezTo>
                      <a:cubicBezTo>
                        <a:pt x="68" y="136"/>
                        <a:pt x="64" y="138"/>
                        <a:pt x="62" y="142"/>
                      </a:cubicBezTo>
                      <a:cubicBezTo>
                        <a:pt x="44" y="133"/>
                        <a:pt x="31" y="134"/>
                        <a:pt x="15" y="145"/>
                      </a:cubicBezTo>
                      <a:cubicBezTo>
                        <a:pt x="22" y="150"/>
                        <a:pt x="28" y="154"/>
                        <a:pt x="35" y="156"/>
                      </a:cubicBezTo>
                      <a:lnTo>
                        <a:pt x="15" y="164"/>
                      </a:lnTo>
                      <a:cubicBezTo>
                        <a:pt x="24" y="173"/>
                        <a:pt x="33" y="178"/>
                        <a:pt x="46" y="180"/>
                      </a:cubicBezTo>
                      <a:cubicBezTo>
                        <a:pt x="44" y="184"/>
                        <a:pt x="43" y="189"/>
                        <a:pt x="41" y="193"/>
                      </a:cubicBezTo>
                      <a:cubicBezTo>
                        <a:pt x="41" y="194"/>
                        <a:pt x="40" y="194"/>
                        <a:pt x="39" y="194"/>
                      </a:cubicBezTo>
                      <a:cubicBezTo>
                        <a:pt x="19" y="195"/>
                        <a:pt x="6" y="201"/>
                        <a:pt x="0" y="221"/>
                      </a:cubicBezTo>
                      <a:cubicBezTo>
                        <a:pt x="9" y="222"/>
                        <a:pt x="16" y="221"/>
                        <a:pt x="24" y="219"/>
                      </a:cubicBezTo>
                      <a:cubicBezTo>
                        <a:pt x="24" y="222"/>
                        <a:pt x="24" y="226"/>
                        <a:pt x="24" y="229"/>
                      </a:cubicBezTo>
                      <a:cubicBezTo>
                        <a:pt x="34" y="228"/>
                        <a:pt x="43" y="225"/>
                        <a:pt x="50" y="216"/>
                      </a:cubicBezTo>
                      <a:cubicBezTo>
                        <a:pt x="54" y="225"/>
                        <a:pt x="60" y="229"/>
                        <a:pt x="68" y="233"/>
                      </a:cubicBezTo>
                      <a:cubicBezTo>
                        <a:pt x="74" y="219"/>
                        <a:pt x="74" y="208"/>
                        <a:pt x="64" y="197"/>
                      </a:cubicBezTo>
                      <a:cubicBezTo>
                        <a:pt x="65" y="195"/>
                        <a:pt x="65" y="194"/>
                        <a:pt x="66" y="193"/>
                      </a:cubicBezTo>
                      <a:cubicBezTo>
                        <a:pt x="74" y="197"/>
                        <a:pt x="83" y="198"/>
                        <a:pt x="94" y="196"/>
                      </a:cubicBezTo>
                      <a:cubicBezTo>
                        <a:pt x="95" y="198"/>
                        <a:pt x="95" y="201"/>
                        <a:pt x="96" y="203"/>
                      </a:cubicBezTo>
                      <a:cubicBezTo>
                        <a:pt x="101" y="202"/>
                        <a:pt x="105" y="201"/>
                        <a:pt x="109" y="199"/>
                      </a:cubicBezTo>
                      <a:cubicBezTo>
                        <a:pt x="109" y="200"/>
                        <a:pt x="108" y="200"/>
                        <a:pt x="107" y="201"/>
                      </a:cubicBezTo>
                      <a:cubicBezTo>
                        <a:pt x="117" y="206"/>
                        <a:pt x="126" y="208"/>
                        <a:pt x="137" y="206"/>
                      </a:cubicBezTo>
                      <a:cubicBezTo>
                        <a:pt x="135" y="215"/>
                        <a:pt x="138" y="222"/>
                        <a:pt x="142" y="229"/>
                      </a:cubicBezTo>
                      <a:cubicBezTo>
                        <a:pt x="155" y="221"/>
                        <a:pt x="161" y="213"/>
                        <a:pt x="159" y="197"/>
                      </a:cubicBezTo>
                      <a:cubicBezTo>
                        <a:pt x="164" y="195"/>
                        <a:pt x="168" y="192"/>
                        <a:pt x="171" y="189"/>
                      </a:cubicBezTo>
                      <a:lnTo>
                        <a:pt x="173" y="189"/>
                      </a:lnTo>
                      <a:cubicBezTo>
                        <a:pt x="177" y="202"/>
                        <a:pt x="186" y="207"/>
                        <a:pt x="200" y="208"/>
                      </a:cubicBezTo>
                      <a:cubicBezTo>
                        <a:pt x="200" y="207"/>
                        <a:pt x="200" y="206"/>
                        <a:pt x="200" y="204"/>
                      </a:cubicBezTo>
                      <a:cubicBezTo>
                        <a:pt x="207" y="207"/>
                        <a:pt x="213" y="208"/>
                        <a:pt x="220" y="208"/>
                      </a:cubicBezTo>
                      <a:cubicBezTo>
                        <a:pt x="219" y="199"/>
                        <a:pt x="216" y="190"/>
                        <a:pt x="210" y="182"/>
                      </a:cubicBezTo>
                      <a:cubicBezTo>
                        <a:pt x="220" y="180"/>
                        <a:pt x="226" y="176"/>
                        <a:pt x="233" y="169"/>
                      </a:cubicBezTo>
                      <a:cubicBezTo>
                        <a:pt x="229" y="166"/>
                        <a:pt x="225" y="164"/>
                        <a:pt x="220" y="162"/>
                      </a:cubicBezTo>
                      <a:cubicBezTo>
                        <a:pt x="224" y="161"/>
                        <a:pt x="229" y="159"/>
                        <a:pt x="233" y="155"/>
                      </a:cubicBezTo>
                      <a:cubicBezTo>
                        <a:pt x="248" y="161"/>
                        <a:pt x="260" y="159"/>
                        <a:pt x="275" y="149"/>
                      </a:cubicBezTo>
                      <a:cubicBezTo>
                        <a:pt x="264" y="141"/>
                        <a:pt x="254" y="137"/>
                        <a:pt x="242" y="137"/>
                      </a:cubicBezTo>
                      <a:cubicBezTo>
                        <a:pt x="245" y="132"/>
                        <a:pt x="246" y="126"/>
                        <a:pt x="245" y="119"/>
                      </a:cubicBezTo>
                      <a:cubicBezTo>
                        <a:pt x="250" y="117"/>
                        <a:pt x="254" y="114"/>
                        <a:pt x="258" y="110"/>
                      </a:cubicBezTo>
                      <a:cubicBezTo>
                        <a:pt x="262" y="124"/>
                        <a:pt x="271" y="128"/>
                        <a:pt x="285" y="130"/>
                      </a:cubicBezTo>
                      <a:cubicBezTo>
                        <a:pt x="285" y="129"/>
                        <a:pt x="285" y="127"/>
                        <a:pt x="285" y="126"/>
                      </a:cubicBezTo>
                      <a:cubicBezTo>
                        <a:pt x="292" y="129"/>
                        <a:pt x="299" y="130"/>
                        <a:pt x="306" y="130"/>
                      </a:cubicBezTo>
                      <a:cubicBezTo>
                        <a:pt x="304" y="120"/>
                        <a:pt x="302" y="112"/>
                        <a:pt x="296" y="104"/>
                      </a:cubicBezTo>
                      <a:cubicBezTo>
                        <a:pt x="305" y="102"/>
                        <a:pt x="312" y="97"/>
                        <a:pt x="319" y="91"/>
                      </a:cubicBezTo>
                      <a:cubicBezTo>
                        <a:pt x="314" y="88"/>
                        <a:pt x="309" y="85"/>
                        <a:pt x="304" y="83"/>
                      </a:cubicBezTo>
                      <a:cubicBezTo>
                        <a:pt x="308" y="81"/>
                        <a:pt x="311" y="78"/>
                        <a:pt x="314" y="75"/>
                      </a:cubicBezTo>
                      <a:cubicBezTo>
                        <a:pt x="331" y="83"/>
                        <a:pt x="344" y="82"/>
                        <a:pt x="361" y="71"/>
                      </a:cubicBezTo>
                      <a:cubicBezTo>
                        <a:pt x="347" y="60"/>
                        <a:pt x="334" y="56"/>
                        <a:pt x="317" y="60"/>
                      </a:cubicBezTo>
                      <a:cubicBezTo>
                        <a:pt x="317" y="58"/>
                        <a:pt x="317" y="57"/>
                        <a:pt x="316" y="55"/>
                      </a:cubicBezTo>
                      <a:cubicBezTo>
                        <a:pt x="327" y="59"/>
                        <a:pt x="337" y="58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3" name="Freeform 21">
                  <a:extLst>
                    <a:ext uri="{FF2B5EF4-FFF2-40B4-BE49-F238E27FC236}">
                      <a16:creationId xmlns="" xmlns:a16="http://schemas.microsoft.com/office/drawing/2014/main" id="{C9A5A64A-E25C-4553-AE0B-ECA5C293F9D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08674" y="3176587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2"/>
                        <a:pt x="134" y="139"/>
                        <a:pt x="132" y="135"/>
                      </a:cubicBezTo>
                      <a:cubicBezTo>
                        <a:pt x="135" y="137"/>
                        <a:pt x="139" y="137"/>
                        <a:pt x="142" y="138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6"/>
                        <a:pt x="170" y="56"/>
                        <a:pt x="173" y="54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40"/>
                        <a:pt x="309" y="139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4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79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3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4" name="Freeform 22">
                  <a:extLst>
                    <a:ext uri="{FF2B5EF4-FFF2-40B4-BE49-F238E27FC236}">
                      <a16:creationId xmlns="" xmlns:a16="http://schemas.microsoft.com/office/drawing/2014/main" id="{64484E79-6D79-4294-9C91-5CE107F540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5037" y="3243262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3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lnTo>
                        <a:pt x="250" y="30"/>
                      </a:ln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7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4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5" name="Freeform 23">
                  <a:extLst>
                    <a:ext uri="{FF2B5EF4-FFF2-40B4-BE49-F238E27FC236}">
                      <a16:creationId xmlns="" xmlns:a16="http://schemas.microsoft.com/office/drawing/2014/main" id="{EBC5479F-34E1-4DEC-9952-6D8526C50D4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40449" y="3259137"/>
                  <a:ext cx="187325" cy="104775"/>
                </a:xfrm>
                <a:custGeom>
                  <a:avLst/>
                  <a:gdLst>
                    <a:gd name="T0" fmla="*/ 340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8 w 386"/>
                    <a:gd name="T13" fmla="*/ 158 h 214"/>
                    <a:gd name="T14" fmla="*/ 132 w 386"/>
                    <a:gd name="T15" fmla="*/ 136 h 214"/>
                    <a:gd name="T16" fmla="*/ 141 w 386"/>
                    <a:gd name="T17" fmla="*/ 149 h 214"/>
                    <a:gd name="T18" fmla="*/ 180 w 386"/>
                    <a:gd name="T19" fmla="*/ 67 h 214"/>
                    <a:gd name="T20" fmla="*/ 174 w 386"/>
                    <a:gd name="T21" fmla="*/ 54 h 214"/>
                    <a:gd name="T22" fmla="*/ 193 w 386"/>
                    <a:gd name="T23" fmla="*/ 53 h 214"/>
                    <a:gd name="T24" fmla="*/ 245 w 386"/>
                    <a:gd name="T25" fmla="*/ 45 h 214"/>
                    <a:gd name="T26" fmla="*/ 240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4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4 w 386"/>
                    <a:gd name="T39" fmla="*/ 93 h 214"/>
                    <a:gd name="T40" fmla="*/ 120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69 w 386"/>
                    <a:gd name="T51" fmla="*/ 108 h 214"/>
                    <a:gd name="T52" fmla="*/ 185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7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1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9" y="155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5"/>
                        <a:pt x="190" y="44"/>
                        <a:pt x="194" y="44"/>
                      </a:cubicBezTo>
                      <a:cubicBezTo>
                        <a:pt x="194" y="47"/>
                        <a:pt x="193" y="50"/>
                        <a:pt x="193" y="53"/>
                      </a:cubicBezTo>
                      <a:cubicBezTo>
                        <a:pt x="189" y="51"/>
                        <a:pt x="185" y="49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30" y="97"/>
                        <a:pt x="134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7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3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7"/>
                        <a:pt x="90" y="139"/>
                        <a:pt x="90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6" name="Freeform 24">
                  <a:extLst>
                    <a:ext uri="{FF2B5EF4-FFF2-40B4-BE49-F238E27FC236}">
                      <a16:creationId xmlns="" xmlns:a16="http://schemas.microsoft.com/office/drawing/2014/main" id="{38A06BAF-1C64-4A1C-992A-CA58F653EA6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64249" y="3195637"/>
                  <a:ext cx="187325" cy="103188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1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8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9" y="147"/>
                        <a:pt x="189" y="147"/>
                        <a:pt x="190" y="147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lnTo>
                        <a:pt x="180" y="66"/>
                      </a:ln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7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1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2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7"/>
                        <a:pt x="189" y="26"/>
                      </a:cubicBezTo>
                      <a:cubicBezTo>
                        <a:pt x="186" y="26"/>
                        <a:pt x="182" y="26"/>
                        <a:pt x="179" y="26"/>
                      </a:cubicBezTo>
                      <a:cubicBezTo>
                        <a:pt x="178" y="27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2"/>
                        <a:pt x="108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2" y="136"/>
                        <a:pt x="91" y="138"/>
                        <a:pt x="90" y="141"/>
                      </a:cubicBezTo>
                      <a:cubicBezTo>
                        <a:pt x="95" y="142"/>
                        <a:pt x="99" y="144"/>
                        <a:pt x="103" y="144"/>
                      </a:cubicBezTo>
                      <a:cubicBezTo>
                        <a:pt x="102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2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8"/>
                        <a:pt x="216" y="174"/>
                      </a:cubicBezTo>
                      <a:cubicBezTo>
                        <a:pt x="221" y="176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7" name="Freeform 25">
                  <a:extLst>
                    <a:ext uri="{FF2B5EF4-FFF2-40B4-BE49-F238E27FC236}">
                      <a16:creationId xmlns="" xmlns:a16="http://schemas.microsoft.com/office/drawing/2014/main" id="{314FE992-74E6-4796-8768-A02AFE5B94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76962" y="3209924"/>
                  <a:ext cx="187325" cy="104775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9 w 385"/>
                    <a:gd name="T5" fmla="*/ 129 h 214"/>
                    <a:gd name="T6" fmla="*/ 252 w 385"/>
                    <a:gd name="T7" fmla="*/ 127 h 214"/>
                    <a:gd name="T8" fmla="*/ 269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1 w 385"/>
                    <a:gd name="T17" fmla="*/ 149 h 214"/>
                    <a:gd name="T18" fmla="*/ 180 w 385"/>
                    <a:gd name="T19" fmla="*/ 67 h 214"/>
                    <a:gd name="T20" fmla="*/ 174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10 w 385"/>
                    <a:gd name="T29" fmla="*/ 139 h 214"/>
                    <a:gd name="T30" fmla="*/ 310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9 w 385"/>
                    <a:gd name="T43" fmla="*/ 69 h 214"/>
                    <a:gd name="T44" fmla="*/ 212 w 385"/>
                    <a:gd name="T45" fmla="*/ 102 h 214"/>
                    <a:gd name="T46" fmla="*/ 252 w 385"/>
                    <a:gd name="T47" fmla="*/ 89 h 214"/>
                    <a:gd name="T48" fmla="*/ 252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5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50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4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8 w 385"/>
                    <a:gd name="T81" fmla="*/ 69 h 214"/>
                    <a:gd name="T82" fmla="*/ 65 w 385"/>
                    <a:gd name="T83" fmla="*/ 68 h 214"/>
                    <a:gd name="T84" fmla="*/ 50 w 385"/>
                    <a:gd name="T85" fmla="*/ 103 h 214"/>
                    <a:gd name="T86" fmla="*/ 21 w 385"/>
                    <a:gd name="T87" fmla="*/ 115 h 214"/>
                    <a:gd name="T88" fmla="*/ 51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4 w 385"/>
                    <a:gd name="T97" fmla="*/ 202 h 214"/>
                    <a:gd name="T98" fmla="*/ 197 w 385"/>
                    <a:gd name="T99" fmla="*/ 186 h 214"/>
                    <a:gd name="T100" fmla="*/ 231 w 385"/>
                    <a:gd name="T101" fmla="*/ 176 h 214"/>
                    <a:gd name="T102" fmla="*/ 261 w 385"/>
                    <a:gd name="T103" fmla="*/ 152 h 214"/>
                    <a:gd name="T104" fmla="*/ 291 w 385"/>
                    <a:gd name="T105" fmla="*/ 180 h 214"/>
                    <a:gd name="T106" fmla="*/ 338 w 385"/>
                    <a:gd name="T107" fmla="*/ 169 h 214"/>
                    <a:gd name="T108" fmla="*/ 384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2"/>
                        <a:pt x="346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9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2" y="127"/>
                      </a:cubicBezTo>
                      <a:cubicBezTo>
                        <a:pt x="253" y="124"/>
                        <a:pt x="252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2" y="141"/>
                        <a:pt x="143" y="145"/>
                        <a:pt x="143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5" y="59"/>
                        <a:pt x="178" y="63"/>
                        <a:pt x="180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5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5" y="46"/>
                      </a:ln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40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5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7"/>
                        <a:pt x="135" y="98"/>
                      </a:cubicBezTo>
                      <a:cubicBezTo>
                        <a:pt x="135" y="102"/>
                        <a:pt x="134" y="106"/>
                        <a:pt x="135" y="110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2" y="29"/>
                        <a:pt x="225" y="37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0" y="24"/>
                        <a:pt x="148" y="24"/>
                      </a:cubicBezTo>
                      <a:cubicBezTo>
                        <a:pt x="152" y="32"/>
                        <a:pt x="157" y="37"/>
                        <a:pt x="164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3" y="48"/>
                        <a:pt x="54" y="48"/>
                      </a:cubicBezTo>
                      <a:cubicBezTo>
                        <a:pt x="56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5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8" name="Freeform 26">
                  <a:extLst>
                    <a:ext uri="{FF2B5EF4-FFF2-40B4-BE49-F238E27FC236}">
                      <a16:creationId xmlns="" xmlns:a16="http://schemas.microsoft.com/office/drawing/2014/main" id="{01E591EC-F149-4008-AF88-0B2095FD6B4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9474" y="3151187"/>
                  <a:ext cx="187325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6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3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9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9" name="Freeform 27">
                  <a:extLst>
                    <a:ext uri="{FF2B5EF4-FFF2-40B4-BE49-F238E27FC236}">
                      <a16:creationId xmlns="" xmlns:a16="http://schemas.microsoft.com/office/drawing/2014/main" id="{14822589-FC91-4320-B3AC-7A720579DF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27712" y="3113087"/>
                  <a:ext cx="187325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2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0" name="Freeform 28">
                  <a:extLst>
                    <a:ext uri="{FF2B5EF4-FFF2-40B4-BE49-F238E27FC236}">
                      <a16:creationId xmlns="" xmlns:a16="http://schemas.microsoft.com/office/drawing/2014/main" id="{1A5AADC4-B99F-4ED8-BCCA-BD6143263C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78524" y="31273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0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1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39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0" y="148"/>
                      </a:moveTo>
                      <a:cubicBezTo>
                        <a:pt x="139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0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2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5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5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0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2" y="79"/>
                        <a:pt x="321" y="77"/>
                        <a:pt x="320" y="76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4" y="32"/>
                        <a:pt x="255" y="32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4" y="13"/>
                      </a:cubicBezTo>
                      <a:lnTo>
                        <a:pt x="191" y="0"/>
                      </a:lnTo>
                      <a:cubicBezTo>
                        <a:pt x="188" y="8"/>
                        <a:pt x="186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7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4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5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79"/>
                      </a:cubicBezTo>
                      <a:cubicBezTo>
                        <a:pt x="294" y="185"/>
                        <a:pt x="299" y="190"/>
                        <a:pt x="305" y="194"/>
                      </a:cubicBezTo>
                      <a:cubicBezTo>
                        <a:pt x="309" y="185"/>
                        <a:pt x="311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1" name="Freeform 29">
                  <a:extLst>
                    <a:ext uri="{FF2B5EF4-FFF2-40B4-BE49-F238E27FC236}">
                      <a16:creationId xmlns="" xmlns:a16="http://schemas.microsoft.com/office/drawing/2014/main" id="{1BC8D46B-FE81-4910-81D6-956687C8E5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78537" y="3089274"/>
                  <a:ext cx="188913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1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9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2" name="Freeform 30">
                  <a:extLst>
                    <a:ext uri="{FF2B5EF4-FFF2-40B4-BE49-F238E27FC236}">
                      <a16:creationId xmlns="" xmlns:a16="http://schemas.microsoft.com/office/drawing/2014/main" id="{BF7D041A-86B4-4CC7-8A53-B36EDE67EE8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48362" y="3074987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7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2"/>
                        <a:pt x="238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5" y="102"/>
                      </a:cubicBezTo>
                      <a:cubicBezTo>
                        <a:pt x="215" y="104"/>
                        <a:pt x="216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4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7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6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6"/>
                        <a:pt x="54" y="100"/>
                        <a:pt x="50" y="102"/>
                      </a:cubicBezTo>
                      <a:cubicBezTo>
                        <a:pt x="50" y="103"/>
                        <a:pt x="48" y="102"/>
                        <a:pt x="48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5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3" name="Freeform 31">
                  <a:extLst>
                    <a:ext uri="{FF2B5EF4-FFF2-40B4-BE49-F238E27FC236}">
                      <a16:creationId xmlns="" xmlns:a16="http://schemas.microsoft.com/office/drawing/2014/main" id="{EC63E688-D2BA-4C54-ADDF-E205C1546B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70574" y="3060699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2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5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29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4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2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3" y="79"/>
                        <a:pt x="321" y="77"/>
                        <a:pt x="320" y="75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5" y="32"/>
                        <a:pt x="255" y="31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29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1" y="0"/>
                      </a:lnTo>
                      <a:cubicBezTo>
                        <a:pt x="188" y="8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6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4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4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0"/>
                        <a:pt x="290" y="179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4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4" name="Freeform 32">
                  <a:extLst>
                    <a:ext uri="{FF2B5EF4-FFF2-40B4-BE49-F238E27FC236}">
                      <a16:creationId xmlns="" xmlns:a16="http://schemas.microsoft.com/office/drawing/2014/main" id="{C2FE9EE0-C440-4422-9759-A2CF3AD59A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8212" y="30638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9 w 385"/>
                    <a:gd name="T5" fmla="*/ 128 h 213"/>
                    <a:gd name="T6" fmla="*/ 252 w 385"/>
                    <a:gd name="T7" fmla="*/ 126 h 213"/>
                    <a:gd name="T8" fmla="*/ 269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4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10 w 385"/>
                    <a:gd name="T29" fmla="*/ 138 h 213"/>
                    <a:gd name="T30" fmla="*/ 310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9 w 385"/>
                    <a:gd name="T43" fmla="*/ 68 h 213"/>
                    <a:gd name="T44" fmla="*/ 212 w 385"/>
                    <a:gd name="T45" fmla="*/ 102 h 213"/>
                    <a:gd name="T46" fmla="*/ 252 w 385"/>
                    <a:gd name="T47" fmla="*/ 88 h 213"/>
                    <a:gd name="T48" fmla="*/ 252 w 385"/>
                    <a:gd name="T49" fmla="*/ 88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5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50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8 w 385"/>
                    <a:gd name="T81" fmla="*/ 69 h 213"/>
                    <a:gd name="T82" fmla="*/ 65 w 385"/>
                    <a:gd name="T83" fmla="*/ 68 h 213"/>
                    <a:gd name="T84" fmla="*/ 50 w 385"/>
                    <a:gd name="T85" fmla="*/ 102 h 213"/>
                    <a:gd name="T86" fmla="*/ 21 w 385"/>
                    <a:gd name="T87" fmla="*/ 115 h 213"/>
                    <a:gd name="T88" fmla="*/ 51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4 w 385"/>
                    <a:gd name="T97" fmla="*/ 202 h 213"/>
                    <a:gd name="T98" fmla="*/ 197 w 385"/>
                    <a:gd name="T99" fmla="*/ 186 h 213"/>
                    <a:gd name="T100" fmla="*/ 231 w 385"/>
                    <a:gd name="T101" fmla="*/ 176 h 213"/>
                    <a:gd name="T102" fmla="*/ 261 w 385"/>
                    <a:gd name="T103" fmla="*/ 152 h 213"/>
                    <a:gd name="T104" fmla="*/ 291 w 385"/>
                    <a:gd name="T105" fmla="*/ 180 h 213"/>
                    <a:gd name="T106" fmla="*/ 338 w 385"/>
                    <a:gd name="T107" fmla="*/ 168 h 213"/>
                    <a:gd name="T108" fmla="*/ 384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2" y="126"/>
                      </a:cubicBezTo>
                      <a:cubicBezTo>
                        <a:pt x="253" y="123"/>
                        <a:pt x="252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7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7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2" y="141"/>
                        <a:pt x="143" y="144"/>
                        <a:pt x="143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5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5" y="98"/>
                      </a:cubicBezTo>
                      <a:cubicBezTo>
                        <a:pt x="135" y="101"/>
                        <a:pt x="134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1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90" y="73"/>
                      </a:cubicBezTo>
                      <a:cubicBezTo>
                        <a:pt x="286" y="72"/>
                        <a:pt x="282" y="73"/>
                        <a:pt x="278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2" y="29"/>
                        <a:pt x="225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7" y="36"/>
                        <a:pt x="164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7"/>
                        <a:pt x="153" y="44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6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 dirty="0"/>
                </a:p>
              </p:txBody>
            </p:sp>
            <p:sp>
              <p:nvSpPr>
                <p:cNvPr id="155" name="Freeform 33">
                  <a:extLst>
                    <a:ext uri="{FF2B5EF4-FFF2-40B4-BE49-F238E27FC236}">
                      <a16:creationId xmlns="" xmlns:a16="http://schemas.microsoft.com/office/drawing/2014/main" id="{48E719AF-60E5-4D67-8EFE-4D5AB0AF1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59499" y="3148012"/>
                  <a:ext cx="187325" cy="103188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8 w 385"/>
                    <a:gd name="T5" fmla="*/ 129 h 214"/>
                    <a:gd name="T6" fmla="*/ 252 w 385"/>
                    <a:gd name="T7" fmla="*/ 127 h 214"/>
                    <a:gd name="T8" fmla="*/ 268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0 w 385"/>
                    <a:gd name="T17" fmla="*/ 149 h 214"/>
                    <a:gd name="T18" fmla="*/ 180 w 385"/>
                    <a:gd name="T19" fmla="*/ 67 h 214"/>
                    <a:gd name="T20" fmla="*/ 173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09 w 385"/>
                    <a:gd name="T29" fmla="*/ 139 h 214"/>
                    <a:gd name="T30" fmla="*/ 309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8 w 385"/>
                    <a:gd name="T43" fmla="*/ 69 h 214"/>
                    <a:gd name="T44" fmla="*/ 212 w 385"/>
                    <a:gd name="T45" fmla="*/ 102 h 214"/>
                    <a:gd name="T46" fmla="*/ 251 w 385"/>
                    <a:gd name="T47" fmla="*/ 89 h 214"/>
                    <a:gd name="T48" fmla="*/ 251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4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49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5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7 w 385"/>
                    <a:gd name="T81" fmla="*/ 70 h 214"/>
                    <a:gd name="T82" fmla="*/ 64 w 385"/>
                    <a:gd name="T83" fmla="*/ 68 h 214"/>
                    <a:gd name="T84" fmla="*/ 49 w 385"/>
                    <a:gd name="T85" fmla="*/ 103 h 214"/>
                    <a:gd name="T86" fmla="*/ 21 w 385"/>
                    <a:gd name="T87" fmla="*/ 115 h 214"/>
                    <a:gd name="T88" fmla="*/ 50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3 w 385"/>
                    <a:gd name="T97" fmla="*/ 202 h 214"/>
                    <a:gd name="T98" fmla="*/ 196 w 385"/>
                    <a:gd name="T99" fmla="*/ 186 h 214"/>
                    <a:gd name="T100" fmla="*/ 230 w 385"/>
                    <a:gd name="T101" fmla="*/ 176 h 214"/>
                    <a:gd name="T102" fmla="*/ 260 w 385"/>
                    <a:gd name="T103" fmla="*/ 152 h 214"/>
                    <a:gd name="T104" fmla="*/ 290 w 385"/>
                    <a:gd name="T105" fmla="*/ 180 h 214"/>
                    <a:gd name="T106" fmla="*/ 338 w 385"/>
                    <a:gd name="T107" fmla="*/ 169 h 214"/>
                    <a:gd name="T108" fmla="*/ 383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30"/>
                        <a:pt x="331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39" y="123"/>
                        <a:pt x="339" y="122"/>
                      </a:cubicBezTo>
                      <a:cubicBezTo>
                        <a:pt x="341" y="122"/>
                        <a:pt x="342" y="122"/>
                        <a:pt x="344" y="122"/>
                      </a:cubicBezTo>
                      <a:cubicBezTo>
                        <a:pt x="345" y="122"/>
                        <a:pt x="345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4" y="132"/>
                        <a:pt x="338" y="131"/>
                        <a:pt x="332" y="132"/>
                      </a:cubicBezTo>
                      <a:close/>
                      <a:moveTo>
                        <a:pt x="268" y="129"/>
                      </a:moveTo>
                      <a:cubicBezTo>
                        <a:pt x="264" y="129"/>
                        <a:pt x="259" y="129"/>
                        <a:pt x="255" y="130"/>
                      </a:cubicBezTo>
                      <a:cubicBezTo>
                        <a:pt x="254" y="130"/>
                        <a:pt x="254" y="129"/>
                        <a:pt x="253" y="128"/>
                      </a:cubicBezTo>
                      <a:cubicBezTo>
                        <a:pt x="253" y="128"/>
                        <a:pt x="252" y="127"/>
                        <a:pt x="252" y="127"/>
                      </a:cubicBezTo>
                      <a:cubicBezTo>
                        <a:pt x="252" y="124"/>
                        <a:pt x="252" y="121"/>
                        <a:pt x="252" y="118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2"/>
                        <a:pt x="267" y="125"/>
                        <a:pt x="268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50"/>
                      </a:cubicBezTo>
                      <a:cubicBezTo>
                        <a:pt x="194" y="153"/>
                        <a:pt x="195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0" y="149"/>
                      </a:moveTo>
                      <a:cubicBezTo>
                        <a:pt x="139" y="149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6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2"/>
                        <a:pt x="142" y="145"/>
                        <a:pt x="143" y="148"/>
                      </a:cubicBezTo>
                      <a:cubicBezTo>
                        <a:pt x="142" y="149"/>
                        <a:pt x="141" y="149"/>
                        <a:pt x="140" y="149"/>
                      </a:cubicBezTo>
                      <a:close/>
                      <a:moveTo>
                        <a:pt x="173" y="54"/>
                      </a:moveTo>
                      <a:cubicBezTo>
                        <a:pt x="175" y="59"/>
                        <a:pt x="177" y="63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73" y="62"/>
                        <a:pt x="167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4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4" y="46"/>
                      </a:lnTo>
                      <a:cubicBezTo>
                        <a:pt x="244" y="50"/>
                        <a:pt x="243" y="53"/>
                        <a:pt x="243" y="58"/>
                      </a:cubicBezTo>
                      <a:cubicBezTo>
                        <a:pt x="242" y="57"/>
                        <a:pt x="241" y="57"/>
                        <a:pt x="240" y="56"/>
                      </a:cubicBezTo>
                      <a:cubicBezTo>
                        <a:pt x="238" y="53"/>
                        <a:pt x="236" y="50"/>
                        <a:pt x="234" y="47"/>
                      </a:cubicBezTo>
                      <a:cubicBezTo>
                        <a:pt x="238" y="47"/>
                        <a:pt x="241" y="47"/>
                        <a:pt x="244" y="45"/>
                      </a:cubicBezTo>
                      <a:close/>
                      <a:moveTo>
                        <a:pt x="309" y="139"/>
                      </a:moveTo>
                      <a:lnTo>
                        <a:pt x="311" y="141"/>
                      </a:lnTo>
                      <a:cubicBezTo>
                        <a:pt x="310" y="140"/>
                        <a:pt x="310" y="140"/>
                        <a:pt x="309" y="140"/>
                      </a:cubicBezTo>
                      <a:cubicBezTo>
                        <a:pt x="309" y="140"/>
                        <a:pt x="309" y="139"/>
                        <a:pt x="309" y="139"/>
                      </a:cubicBezTo>
                      <a:close/>
                      <a:moveTo>
                        <a:pt x="230" y="151"/>
                      </a:moveTo>
                      <a:cubicBezTo>
                        <a:pt x="224" y="142"/>
                        <a:pt x="218" y="135"/>
                        <a:pt x="208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4"/>
                        <a:pt x="218" y="124"/>
                        <a:pt x="221" y="123"/>
                      </a:cubicBezTo>
                      <a:cubicBezTo>
                        <a:pt x="221" y="124"/>
                        <a:pt x="221" y="124"/>
                        <a:pt x="221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7"/>
                        <a:pt x="226" y="143"/>
                        <a:pt x="237" y="147"/>
                      </a:cubicBezTo>
                      <a:cubicBezTo>
                        <a:pt x="235" y="148"/>
                        <a:pt x="234" y="150"/>
                        <a:pt x="233" y="152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4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7"/>
                        <a:pt x="135" y="98"/>
                      </a:cubicBezTo>
                      <a:cubicBezTo>
                        <a:pt x="134" y="102"/>
                        <a:pt x="134" y="106"/>
                        <a:pt x="134" y="110"/>
                      </a:cubicBezTo>
                      <a:cubicBezTo>
                        <a:pt x="129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3"/>
                        <a:pt x="172" y="72"/>
                      </a:cubicBezTo>
                      <a:cubicBezTo>
                        <a:pt x="174" y="71"/>
                        <a:pt x="176" y="70"/>
                        <a:pt x="178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5" y="108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3"/>
                        <a:pt x="213" y="103"/>
                        <a:pt x="214" y="103"/>
                      </a:cubicBezTo>
                      <a:cubicBezTo>
                        <a:pt x="214" y="105"/>
                        <a:pt x="215" y="106"/>
                        <a:pt x="215" y="108"/>
                      </a:cubicBezTo>
                      <a:close/>
                      <a:moveTo>
                        <a:pt x="251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0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6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1"/>
                        <a:pt x="192" y="113"/>
                        <a:pt x="194" y="114"/>
                      </a:cubicBezTo>
                      <a:cubicBezTo>
                        <a:pt x="190" y="117"/>
                        <a:pt x="187" y="121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79" y="135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2"/>
                        <a:pt x="346" y="85"/>
                        <a:pt x="339" y="99"/>
                      </a:cubicBezTo>
                      <a:cubicBezTo>
                        <a:pt x="335" y="92"/>
                        <a:pt x="330" y="86"/>
                        <a:pt x="323" y="82"/>
                      </a:cubicBezTo>
                      <a:cubicBezTo>
                        <a:pt x="322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7"/>
                      </a:cubicBezTo>
                      <a:cubicBezTo>
                        <a:pt x="316" y="56"/>
                        <a:pt x="308" y="58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4" y="33"/>
                        <a:pt x="254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1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1"/>
                      </a:cubicBezTo>
                      <a:cubicBezTo>
                        <a:pt x="240" y="28"/>
                        <a:pt x="232" y="29"/>
                        <a:pt x="224" y="38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1" y="18"/>
                        <a:pt x="207" y="11"/>
                      </a:cubicBezTo>
                      <a:cubicBezTo>
                        <a:pt x="206" y="11"/>
                        <a:pt x="206" y="11"/>
                        <a:pt x="204" y="14"/>
                      </a:cubicBezTo>
                      <a:lnTo>
                        <a:pt x="191" y="0"/>
                      </a:lnTo>
                      <a:cubicBezTo>
                        <a:pt x="188" y="9"/>
                        <a:pt x="186" y="17"/>
                        <a:pt x="188" y="27"/>
                      </a:cubicBezTo>
                      <a:cubicBezTo>
                        <a:pt x="185" y="26"/>
                        <a:pt x="182" y="27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4"/>
                        <a:pt x="148" y="25"/>
                      </a:cubicBezTo>
                      <a:cubicBezTo>
                        <a:pt x="152" y="32"/>
                        <a:pt x="156" y="37"/>
                        <a:pt x="164" y="40"/>
                      </a:cubicBezTo>
                      <a:cubicBezTo>
                        <a:pt x="161" y="43"/>
                        <a:pt x="159" y="47"/>
                        <a:pt x="158" y="52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7" y="43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5"/>
                        <a:pt x="121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1" y="60"/>
                        <a:pt x="104" y="65"/>
                        <a:pt x="107" y="70"/>
                      </a:cubicBezTo>
                      <a:cubicBezTo>
                        <a:pt x="103" y="69"/>
                        <a:pt x="99" y="70"/>
                        <a:pt x="94" y="71"/>
                      </a:cubicBezTo>
                      <a:cubicBezTo>
                        <a:pt x="85" y="54"/>
                        <a:pt x="73" y="48"/>
                        <a:pt x="53" y="48"/>
                      </a:cubicBezTo>
                      <a:cubicBezTo>
                        <a:pt x="56" y="56"/>
                        <a:pt x="60" y="63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49" y="103"/>
                      </a:cubicBezTo>
                      <a:cubicBezTo>
                        <a:pt x="49" y="104"/>
                        <a:pt x="48" y="102"/>
                        <a:pt x="47" y="103"/>
                      </a:cubicBezTo>
                      <a:cubicBezTo>
                        <a:pt x="29" y="93"/>
                        <a:pt x="15" y="90"/>
                        <a:pt x="0" y="104"/>
                      </a:cubicBezTo>
                      <a:cubicBezTo>
                        <a:pt x="6" y="109"/>
                        <a:pt x="13" y="113"/>
                        <a:pt x="21" y="115"/>
                      </a:cubicBezTo>
                      <a:cubicBezTo>
                        <a:pt x="19" y="118"/>
                        <a:pt x="16" y="121"/>
                        <a:pt x="14" y="124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1"/>
                      </a:cubicBezTo>
                      <a:cubicBezTo>
                        <a:pt x="63" y="142"/>
                        <a:pt x="69" y="134"/>
                        <a:pt x="66" y="118"/>
                      </a:cubicBezTo>
                      <a:cubicBezTo>
                        <a:pt x="67" y="118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8" y="144"/>
                        <a:pt x="103" y="145"/>
                      </a:cubicBezTo>
                      <a:cubicBezTo>
                        <a:pt x="102" y="145"/>
                        <a:pt x="101" y="146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4" y="180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5" y="171"/>
                        <a:pt x="160" y="171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6" y="186"/>
                      </a:cubicBezTo>
                      <a:cubicBezTo>
                        <a:pt x="205" y="190"/>
                        <a:pt x="214" y="190"/>
                        <a:pt x="223" y="188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7"/>
                        <a:pt x="230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9"/>
                        <a:pt x="260" y="152"/>
                      </a:cubicBezTo>
                      <a:cubicBezTo>
                        <a:pt x="266" y="153"/>
                        <a:pt x="271" y="153"/>
                        <a:pt x="276" y="151"/>
                      </a:cubicBezTo>
                      <a:cubicBezTo>
                        <a:pt x="272" y="166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4" y="186"/>
                        <a:pt x="299" y="191"/>
                        <a:pt x="305" y="195"/>
                      </a:cubicBezTo>
                      <a:cubicBezTo>
                        <a:pt x="309" y="186"/>
                        <a:pt x="311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5" y="164"/>
                        <a:pt x="332" y="159"/>
                        <a:pt x="329" y="154"/>
                      </a:cubicBezTo>
                      <a:cubicBezTo>
                        <a:pt x="334" y="155"/>
                        <a:pt x="338" y="154"/>
                        <a:pt x="342" y="153"/>
                      </a:cubicBezTo>
                      <a:cubicBezTo>
                        <a:pt x="352" y="170"/>
                        <a:pt x="364" y="176"/>
                        <a:pt x="383" y="175"/>
                      </a:cubicBezTo>
                      <a:cubicBezTo>
                        <a:pt x="378" y="159"/>
                        <a:pt x="369" y="148"/>
                        <a:pt x="353" y="142"/>
                      </a:cubicBezTo>
                      <a:cubicBezTo>
                        <a:pt x="353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6" name="Freeform 34">
                  <a:extLst>
                    <a:ext uri="{FF2B5EF4-FFF2-40B4-BE49-F238E27FC236}">
                      <a16:creationId xmlns="" xmlns:a16="http://schemas.microsoft.com/office/drawing/2014/main" id="{022A59DA-A5D5-4360-90E1-F0E4B8CA6CF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02349" y="3148012"/>
                  <a:ext cx="188913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8 h 213"/>
                    <a:gd name="T14" fmla="*/ 133 w 386"/>
                    <a:gd name="T15" fmla="*/ 136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9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6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2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7"/>
                      </a:cubicBezTo>
                      <a:cubicBezTo>
                        <a:pt x="253" y="124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8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8"/>
                      </a:cubicBezTo>
                      <a:close/>
                      <a:moveTo>
                        <a:pt x="141" y="148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3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3"/>
                        <a:pt x="238" y="146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5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7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2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8"/>
                        <a:pt x="54" y="48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7"/>
                        <a:pt x="54" y="100"/>
                        <a:pt x="50" y="103"/>
                      </a:cubicBezTo>
                      <a:cubicBezTo>
                        <a:pt x="50" y="103"/>
                        <a:pt x="48" y="102"/>
                        <a:pt x="48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3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7" name="Freeform 35">
                  <a:extLst>
                    <a:ext uri="{FF2B5EF4-FFF2-40B4-BE49-F238E27FC236}">
                      <a16:creationId xmlns="" xmlns:a16="http://schemas.microsoft.com/office/drawing/2014/main" id="{C76A0E58-E4FD-4B36-B189-E104FCEEBD6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05537" y="3322637"/>
                  <a:ext cx="188913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2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2"/>
                        <a:pt x="347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2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2" y="43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1" y="56"/>
                        <a:pt x="240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09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1" y="123"/>
                        <a:pt x="222" y="123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30" y="97"/>
                        <a:pt x="134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6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4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5" y="26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3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4" y="52"/>
                        <a:pt x="107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3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1" y="136"/>
                        <a:pt x="90" y="138"/>
                        <a:pt x="90" y="140"/>
                      </a:cubicBezTo>
                      <a:cubicBezTo>
                        <a:pt x="94" y="142"/>
                        <a:pt x="99" y="144"/>
                        <a:pt x="103" y="144"/>
                      </a:cubicBezTo>
                      <a:cubicBezTo>
                        <a:pt x="102" y="144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1"/>
                      </a:cubicBezTo>
                      <a:cubicBezTo>
                        <a:pt x="175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1" y="182"/>
                        <a:pt x="219" y="178"/>
                        <a:pt x="216" y="174"/>
                      </a:cubicBezTo>
                      <a:cubicBezTo>
                        <a:pt x="220" y="175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7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8" name="Freeform 36">
                  <a:extLst>
                    <a:ext uri="{FF2B5EF4-FFF2-40B4-BE49-F238E27FC236}">
                      <a16:creationId xmlns="" xmlns:a16="http://schemas.microsoft.com/office/drawing/2014/main" id="{F72EAEBD-61AB-4A4A-A3BA-3012C303D22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65824" y="3343274"/>
                  <a:ext cx="187325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5"/>
                        <a:pt x="218" y="35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6"/>
                        <a:pt x="90" y="139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5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9" name="Freeform 37">
                  <a:extLst>
                    <a:ext uri="{FF2B5EF4-FFF2-40B4-BE49-F238E27FC236}">
                      <a16:creationId xmlns="" xmlns:a16="http://schemas.microsoft.com/office/drawing/2014/main" id="{FFC6A64B-9407-40E3-8486-87F9FA55DF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5674" y="3265487"/>
                  <a:ext cx="188913" cy="104775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8 h 213"/>
                    <a:gd name="T14" fmla="*/ 132 w 386"/>
                    <a:gd name="T15" fmla="*/ 136 h 213"/>
                    <a:gd name="T16" fmla="*/ 141 w 386"/>
                    <a:gd name="T17" fmla="*/ 149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4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9 h 213"/>
                    <a:gd name="T30" fmla="*/ 310 w 386"/>
                    <a:gd name="T31" fmla="*/ 139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1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9 h 213"/>
                    <a:gd name="T44" fmla="*/ 212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1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1 w 386"/>
                    <a:gd name="T87" fmla="*/ 115 h 213"/>
                    <a:gd name="T88" fmla="*/ 51 w 386"/>
                    <a:gd name="T89" fmla="*/ 151 h 213"/>
                    <a:gd name="T90" fmla="*/ 93 w 386"/>
                    <a:gd name="T91" fmla="*/ 134 h 213"/>
                    <a:gd name="T92" fmla="*/ 100 w 386"/>
                    <a:gd name="T93" fmla="*/ 146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2" y="121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4"/>
                        <a:pt x="194" y="44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3"/>
                        <a:pt x="237" y="50"/>
                        <a:pt x="235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6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5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7"/>
                        <a:pt x="120" y="106"/>
                      </a:cubicBezTo>
                      <a:close/>
                      <a:moveTo>
                        <a:pt x="177" y="73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5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2"/>
                        <a:pt x="380" y="134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90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4"/>
                        <a:pt x="264" y="44"/>
                      </a:cubicBezTo>
                      <a:cubicBezTo>
                        <a:pt x="261" y="40"/>
                        <a:pt x="258" y="37"/>
                        <a:pt x="254" y="33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4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2"/>
                        <a:pt x="157" y="36"/>
                        <a:pt x="165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0" name="Freeform 38">
                  <a:extLst>
                    <a:ext uri="{FF2B5EF4-FFF2-40B4-BE49-F238E27FC236}">
                      <a16:creationId xmlns="" xmlns:a16="http://schemas.microsoft.com/office/drawing/2014/main" id="{955D9D8B-940B-408D-AFB2-7E183CF1D84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18237" y="3244849"/>
                  <a:ext cx="187325" cy="104775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70 w 386"/>
                    <a:gd name="T51" fmla="*/ 107 h 213"/>
                    <a:gd name="T52" fmla="*/ 186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8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2 w 386"/>
                    <a:gd name="T87" fmla="*/ 114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5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1"/>
                      </a:moveTo>
                      <a:cubicBezTo>
                        <a:pt x="333" y="129"/>
                        <a:pt x="332" y="126"/>
                        <a:pt x="332" y="123"/>
                      </a:cubicBezTo>
                      <a:cubicBezTo>
                        <a:pt x="335" y="124"/>
                        <a:pt x="337" y="124"/>
                        <a:pt x="341" y="123"/>
                      </a:cubicBezTo>
                      <a:cubicBezTo>
                        <a:pt x="341" y="123"/>
                        <a:pt x="340" y="122"/>
                        <a:pt x="340" y="121"/>
                      </a:cubicBezTo>
                      <a:cubicBezTo>
                        <a:pt x="342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2"/>
                      </a:cubicBezTo>
                      <a:cubicBezTo>
                        <a:pt x="349" y="126"/>
                        <a:pt x="350" y="130"/>
                        <a:pt x="352" y="133"/>
                      </a:cubicBezTo>
                      <a:cubicBezTo>
                        <a:pt x="345" y="131"/>
                        <a:pt x="339" y="130"/>
                        <a:pt x="333" y="131"/>
                      </a:cubicBezTo>
                      <a:close/>
                      <a:moveTo>
                        <a:pt x="269" y="128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29"/>
                        <a:pt x="255" y="128"/>
                        <a:pt x="254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7"/>
                      </a:cubicBezTo>
                      <a:cubicBezTo>
                        <a:pt x="189" y="147"/>
                        <a:pt x="190" y="147"/>
                        <a:pt x="190" y="147"/>
                      </a:cubicBezTo>
                      <a:cubicBezTo>
                        <a:pt x="191" y="147"/>
                        <a:pt x="192" y="149"/>
                        <a:pt x="193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1"/>
                        <a:pt x="168" y="58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6" y="56"/>
                        <a:pt x="171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4" y="49"/>
                        <a:pt x="194" y="52"/>
                      </a:cubicBezTo>
                      <a:cubicBezTo>
                        <a:pt x="190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1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4"/>
                        <a:pt x="209" y="131"/>
                      </a:cubicBezTo>
                      <a:cubicBezTo>
                        <a:pt x="212" y="128"/>
                        <a:pt x="213" y="125"/>
                        <a:pt x="215" y="123"/>
                      </a:cubicBezTo>
                      <a:cubicBezTo>
                        <a:pt x="217" y="123"/>
                        <a:pt x="219" y="123"/>
                        <a:pt x="222" y="122"/>
                      </a:cubicBezTo>
                      <a:cubicBezTo>
                        <a:pt x="222" y="123"/>
                        <a:pt x="222" y="123"/>
                        <a:pt x="222" y="124"/>
                      </a:cubicBezTo>
                      <a:cubicBezTo>
                        <a:pt x="220" y="125"/>
                        <a:pt x="218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5" y="149"/>
                        <a:pt x="234" y="151"/>
                      </a:cubicBezTo>
                      <a:cubicBezTo>
                        <a:pt x="233" y="150"/>
                        <a:pt x="232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8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2" y="112"/>
                        <a:pt x="170" y="107"/>
                      </a:cubicBezTo>
                      <a:cubicBezTo>
                        <a:pt x="177" y="110"/>
                        <a:pt x="184" y="110"/>
                        <a:pt x="191" y="108"/>
                      </a:cubicBezTo>
                      <a:cubicBezTo>
                        <a:pt x="192" y="110"/>
                        <a:pt x="193" y="112"/>
                        <a:pt x="195" y="113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0" y="124"/>
                        <a:pt x="176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6"/>
                        <a:pt x="290" y="72"/>
                      </a:cubicBezTo>
                      <a:cubicBezTo>
                        <a:pt x="286" y="72"/>
                        <a:pt x="283" y="72"/>
                        <a:pt x="279" y="73"/>
                      </a:cubicBezTo>
                      <a:cubicBezTo>
                        <a:pt x="283" y="59"/>
                        <a:pt x="278" y="51"/>
                        <a:pt x="268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1" y="30"/>
                        <a:pt x="250" y="30"/>
                        <a:pt x="250" y="29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7"/>
                        <a:pt x="233" y="28"/>
                        <a:pt x="225" y="37"/>
                      </a:cubicBezTo>
                      <a:cubicBezTo>
                        <a:pt x="222" y="35"/>
                        <a:pt x="219" y="34"/>
                        <a:pt x="215" y="34"/>
                      </a:cubicBezTo>
                      <a:cubicBezTo>
                        <a:pt x="216" y="26"/>
                        <a:pt x="212" y="17"/>
                        <a:pt x="208" y="10"/>
                      </a:cubicBezTo>
                      <a:cubicBezTo>
                        <a:pt x="206" y="10"/>
                        <a:pt x="206" y="10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6" y="25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6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3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7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5" y="52"/>
                        <a:pt x="108" y="52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7" y="96"/>
                        <a:pt x="54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4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5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3" y="129"/>
                        <a:pt x="93" y="134"/>
                      </a:cubicBezTo>
                      <a:cubicBezTo>
                        <a:pt x="92" y="136"/>
                        <a:pt x="91" y="138"/>
                        <a:pt x="90" y="140"/>
                      </a:cubicBezTo>
                      <a:cubicBezTo>
                        <a:pt x="95" y="142"/>
                        <a:pt x="99" y="144"/>
                        <a:pt x="104" y="144"/>
                      </a:cubicBezTo>
                      <a:cubicBezTo>
                        <a:pt x="103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40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0"/>
                      </a:lnTo>
                      <a:cubicBezTo>
                        <a:pt x="159" y="184"/>
                        <a:pt x="163" y="192"/>
                        <a:pt x="174" y="201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2" y="213"/>
                      </a:cubicBezTo>
                      <a:cubicBezTo>
                        <a:pt x="196" y="204"/>
                        <a:pt x="198" y="195"/>
                        <a:pt x="197" y="185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2"/>
                        <a:pt x="219" y="178"/>
                        <a:pt x="217" y="174"/>
                      </a:cubicBezTo>
                      <a:cubicBezTo>
                        <a:pt x="221" y="175"/>
                        <a:pt x="226" y="176"/>
                        <a:pt x="231" y="175"/>
                      </a:cubicBezTo>
                      <a:cubicBezTo>
                        <a:pt x="241" y="189"/>
                        <a:pt x="252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8" y="173"/>
                        <a:pt x="289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6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9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4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="" xmlns:a16="http://schemas.microsoft.com/office/drawing/2014/main" id="{32DD612E-7D8C-4614-99C4-2C6798E67F0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99137" y="3275012"/>
                  <a:ext cx="187325" cy="104775"/>
                </a:xfrm>
                <a:custGeom>
                  <a:avLst/>
                  <a:gdLst>
                    <a:gd name="T0" fmla="*/ 340 w 385"/>
                    <a:gd name="T1" fmla="*/ 124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8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7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9 h 213"/>
                    <a:gd name="T48" fmla="*/ 251 w 385"/>
                    <a:gd name="T49" fmla="*/ 89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4 w 385"/>
                    <a:gd name="T55" fmla="*/ 128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6 h 213"/>
                    <a:gd name="T62" fmla="*/ 267 w 385"/>
                    <a:gd name="T63" fmla="*/ 42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6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1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6 h 213"/>
                    <a:gd name="T102" fmla="*/ 260 w 385"/>
                    <a:gd name="T103" fmla="*/ 152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2"/>
                        <a:pt x="342" y="121"/>
                        <a:pt x="344" y="121"/>
                      </a:cubicBezTo>
                      <a:cubicBezTo>
                        <a:pt x="345" y="121"/>
                        <a:pt x="345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5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1"/>
                        <a:pt x="142" y="145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9"/>
                        <a:pt x="161" y="57"/>
                      </a:cubicBezTo>
                      <a:lnTo>
                        <a:pt x="161" y="57"/>
                      </a:ln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4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7"/>
                        <a:pt x="241" y="56"/>
                        <a:pt x="240" y="56"/>
                      </a:cubicBezTo>
                      <a:cubicBezTo>
                        <a:pt x="238" y="53"/>
                        <a:pt x="236" y="49"/>
                        <a:pt x="234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9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6"/>
                        <a:pt x="135" y="98"/>
                      </a:cubicBezTo>
                      <a:cubicBezTo>
                        <a:pt x="134" y="102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70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0"/>
                        <a:pt x="192" y="112"/>
                        <a:pt x="194" y="114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59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0"/>
                      </a:cubicBezTo>
                      <a:cubicBezTo>
                        <a:pt x="240" y="28"/>
                        <a:pt x="232" y="29"/>
                        <a:pt x="224" y="37"/>
                      </a:cubicBezTo>
                      <a:cubicBezTo>
                        <a:pt x="221" y="35"/>
                        <a:pt x="218" y="35"/>
                        <a:pt x="214" y="34"/>
                      </a:cubicBezTo>
                      <a:cubicBezTo>
                        <a:pt x="215" y="26"/>
                        <a:pt x="211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60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6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4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8"/>
                        <a:pt x="16" y="120"/>
                        <a:pt x="15" y="123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8"/>
                        <a:pt x="260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6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2"/>
                      </a:cubicBezTo>
                      <a:cubicBezTo>
                        <a:pt x="353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2" name="Freeform 40">
                  <a:extLst>
                    <a:ext uri="{FF2B5EF4-FFF2-40B4-BE49-F238E27FC236}">
                      <a16:creationId xmlns="" xmlns:a16="http://schemas.microsoft.com/office/drawing/2014/main" id="{F747BDAE-9E84-45AF-A6FB-02DDD9FF8B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22962" y="3219449"/>
                  <a:ext cx="188913" cy="103188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4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3" name="Freeform 41">
                  <a:extLst>
                    <a:ext uri="{FF2B5EF4-FFF2-40B4-BE49-F238E27FC236}">
                      <a16:creationId xmlns="" xmlns:a16="http://schemas.microsoft.com/office/drawing/2014/main" id="{12662883-BF93-4FE0-8A95-BF3DA0B6BD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7899" y="3427412"/>
                  <a:ext cx="1588" cy="0"/>
                </a:xfrm>
                <a:custGeom>
                  <a:avLst/>
                  <a:gdLst>
                    <a:gd name="T0" fmla="*/ 0 w 4"/>
                    <a:gd name="T1" fmla="*/ 1 h 1"/>
                    <a:gd name="T2" fmla="*/ 0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4" name="Freeform 42">
                  <a:extLst>
                    <a:ext uri="{FF2B5EF4-FFF2-40B4-BE49-F238E27FC236}">
                      <a16:creationId xmlns="" xmlns:a16="http://schemas.microsoft.com/office/drawing/2014/main" id="{2828ECA4-0104-4A8C-8DFE-8A3F64E4F0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19824" y="3317874"/>
                  <a:ext cx="1588" cy="1588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5" name="Freeform 43">
                  <a:extLst>
                    <a:ext uri="{FF2B5EF4-FFF2-40B4-BE49-F238E27FC236}">
                      <a16:creationId xmlns="" xmlns:a16="http://schemas.microsoft.com/office/drawing/2014/main" id="{B7A3B12B-1316-42D3-A104-FA272EC90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4112" y="3289299"/>
                  <a:ext cx="9525" cy="3175"/>
                </a:xfrm>
                <a:custGeom>
                  <a:avLst/>
                  <a:gdLst>
                    <a:gd name="T0" fmla="*/ 0 w 21"/>
                    <a:gd name="T1" fmla="*/ 2 h 7"/>
                    <a:gd name="T2" fmla="*/ 0 w 21"/>
                    <a:gd name="T3" fmla="*/ 3 h 7"/>
                    <a:gd name="T4" fmla="*/ 21 w 21"/>
                    <a:gd name="T5" fmla="*/ 7 h 7"/>
                    <a:gd name="T6" fmla="*/ 0 w 21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7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1" y="7"/>
                      </a:lnTo>
                      <a:cubicBezTo>
                        <a:pt x="12" y="3"/>
                        <a:pt x="4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6" name="Freeform 44">
                  <a:extLst>
                    <a:ext uri="{FF2B5EF4-FFF2-40B4-BE49-F238E27FC236}">
                      <a16:creationId xmlns="" xmlns:a16="http://schemas.microsoft.com/office/drawing/2014/main" id="{8EAE5D90-5F23-486C-8ACA-E90CD83AE1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68987" y="3205162"/>
                  <a:ext cx="512763" cy="592138"/>
                </a:xfrm>
                <a:custGeom>
                  <a:avLst/>
                  <a:gdLst>
                    <a:gd name="T0" fmla="*/ 564 w 1052"/>
                    <a:gd name="T1" fmla="*/ 621 h 1217"/>
                    <a:gd name="T2" fmla="*/ 483 w 1052"/>
                    <a:gd name="T3" fmla="*/ 728 h 1217"/>
                    <a:gd name="T4" fmla="*/ 535 w 1052"/>
                    <a:gd name="T5" fmla="*/ 483 h 1217"/>
                    <a:gd name="T6" fmla="*/ 653 w 1052"/>
                    <a:gd name="T7" fmla="*/ 236 h 1217"/>
                    <a:gd name="T8" fmla="*/ 444 w 1052"/>
                    <a:gd name="T9" fmla="*/ 732 h 1217"/>
                    <a:gd name="T10" fmla="*/ 384 w 1052"/>
                    <a:gd name="T11" fmla="*/ 596 h 1217"/>
                    <a:gd name="T12" fmla="*/ 385 w 1052"/>
                    <a:gd name="T13" fmla="*/ 354 h 1217"/>
                    <a:gd name="T14" fmla="*/ 530 w 1052"/>
                    <a:gd name="T15" fmla="*/ 326 h 1217"/>
                    <a:gd name="T16" fmla="*/ 363 w 1052"/>
                    <a:gd name="T17" fmla="*/ 364 h 1217"/>
                    <a:gd name="T18" fmla="*/ 345 w 1052"/>
                    <a:gd name="T19" fmla="*/ 100 h 1217"/>
                    <a:gd name="T20" fmla="*/ 280 w 1052"/>
                    <a:gd name="T21" fmla="*/ 122 h 1217"/>
                    <a:gd name="T22" fmla="*/ 332 w 1052"/>
                    <a:gd name="T23" fmla="*/ 285 h 1217"/>
                    <a:gd name="T24" fmla="*/ 252 w 1052"/>
                    <a:gd name="T25" fmla="*/ 183 h 1217"/>
                    <a:gd name="T26" fmla="*/ 284 w 1052"/>
                    <a:gd name="T27" fmla="*/ 257 h 1217"/>
                    <a:gd name="T28" fmla="*/ 359 w 1052"/>
                    <a:gd name="T29" fmla="*/ 394 h 1217"/>
                    <a:gd name="T30" fmla="*/ 354 w 1052"/>
                    <a:gd name="T31" fmla="*/ 558 h 1217"/>
                    <a:gd name="T32" fmla="*/ 280 w 1052"/>
                    <a:gd name="T33" fmla="*/ 477 h 1217"/>
                    <a:gd name="T34" fmla="*/ 247 w 1052"/>
                    <a:gd name="T35" fmla="*/ 441 h 1217"/>
                    <a:gd name="T36" fmla="*/ 225 w 1052"/>
                    <a:gd name="T37" fmla="*/ 170 h 1217"/>
                    <a:gd name="T38" fmla="*/ 428 w 1052"/>
                    <a:gd name="T39" fmla="*/ 279 h 1217"/>
                    <a:gd name="T40" fmla="*/ 387 w 1052"/>
                    <a:gd name="T41" fmla="*/ 333 h 1217"/>
                    <a:gd name="T42" fmla="*/ 428 w 1052"/>
                    <a:gd name="T43" fmla="*/ 279 h 1217"/>
                    <a:gd name="T44" fmla="*/ 646 w 1052"/>
                    <a:gd name="T45" fmla="*/ 227 h 1217"/>
                    <a:gd name="T46" fmla="*/ 552 w 1052"/>
                    <a:gd name="T47" fmla="*/ 168 h 1217"/>
                    <a:gd name="T48" fmla="*/ 701 w 1052"/>
                    <a:gd name="T49" fmla="*/ 236 h 1217"/>
                    <a:gd name="T50" fmla="*/ 669 w 1052"/>
                    <a:gd name="T51" fmla="*/ 225 h 1217"/>
                    <a:gd name="T52" fmla="*/ 861 w 1052"/>
                    <a:gd name="T53" fmla="*/ 247 h 1217"/>
                    <a:gd name="T54" fmla="*/ 947 w 1052"/>
                    <a:gd name="T55" fmla="*/ 176 h 1217"/>
                    <a:gd name="T56" fmla="*/ 822 w 1052"/>
                    <a:gd name="T57" fmla="*/ 274 h 1217"/>
                    <a:gd name="T58" fmla="*/ 770 w 1052"/>
                    <a:gd name="T59" fmla="*/ 180 h 1217"/>
                    <a:gd name="T60" fmla="*/ 643 w 1052"/>
                    <a:gd name="T61" fmla="*/ 475 h 1217"/>
                    <a:gd name="T62" fmla="*/ 678 w 1052"/>
                    <a:gd name="T63" fmla="*/ 309 h 1217"/>
                    <a:gd name="T64" fmla="*/ 749 w 1052"/>
                    <a:gd name="T65" fmla="*/ 176 h 1217"/>
                    <a:gd name="T66" fmla="*/ 477 w 1052"/>
                    <a:gd name="T67" fmla="*/ 47 h 1217"/>
                    <a:gd name="T68" fmla="*/ 442 w 1052"/>
                    <a:gd name="T69" fmla="*/ 116 h 1217"/>
                    <a:gd name="T70" fmla="*/ 397 w 1052"/>
                    <a:gd name="T71" fmla="*/ 0 h 1217"/>
                    <a:gd name="T72" fmla="*/ 415 w 1052"/>
                    <a:gd name="T73" fmla="*/ 110 h 1217"/>
                    <a:gd name="T74" fmla="*/ 198 w 1052"/>
                    <a:gd name="T75" fmla="*/ 406 h 1217"/>
                    <a:gd name="T76" fmla="*/ 102 w 1052"/>
                    <a:gd name="T77" fmla="*/ 54 h 1217"/>
                    <a:gd name="T78" fmla="*/ 87 w 1052"/>
                    <a:gd name="T79" fmla="*/ 46 h 1217"/>
                    <a:gd name="T80" fmla="*/ 17 w 1052"/>
                    <a:gd name="T81" fmla="*/ 32 h 1217"/>
                    <a:gd name="T82" fmla="*/ 109 w 1052"/>
                    <a:gd name="T83" fmla="*/ 189 h 1217"/>
                    <a:gd name="T84" fmla="*/ 336 w 1052"/>
                    <a:gd name="T85" fmla="*/ 623 h 1217"/>
                    <a:gd name="T86" fmla="*/ 413 w 1052"/>
                    <a:gd name="T87" fmla="*/ 1069 h 1217"/>
                    <a:gd name="T88" fmla="*/ 511 w 1052"/>
                    <a:gd name="T89" fmla="*/ 1217 h 1217"/>
                    <a:gd name="T90" fmla="*/ 466 w 1052"/>
                    <a:gd name="T91" fmla="*/ 791 h 1217"/>
                    <a:gd name="T92" fmla="*/ 607 w 1052"/>
                    <a:gd name="T93" fmla="*/ 583 h 1217"/>
                    <a:gd name="T94" fmla="*/ 807 w 1052"/>
                    <a:gd name="T95" fmla="*/ 311 h 1217"/>
                    <a:gd name="T96" fmla="*/ 851 w 1052"/>
                    <a:gd name="T97" fmla="*/ 258 h 1217"/>
                    <a:gd name="T98" fmla="*/ 1051 w 1052"/>
                    <a:gd name="T99" fmla="*/ 129 h 1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52" h="1217">
                      <a:moveTo>
                        <a:pt x="593" y="546"/>
                      </a:moveTo>
                      <a:cubicBezTo>
                        <a:pt x="573" y="603"/>
                        <a:pt x="580" y="583"/>
                        <a:pt x="564" y="621"/>
                      </a:cubicBezTo>
                      <a:cubicBezTo>
                        <a:pt x="548" y="659"/>
                        <a:pt x="528" y="679"/>
                        <a:pt x="491" y="697"/>
                      </a:cubicBezTo>
                      <a:cubicBezTo>
                        <a:pt x="488" y="707"/>
                        <a:pt x="486" y="718"/>
                        <a:pt x="483" y="728"/>
                      </a:cubicBezTo>
                      <a:cubicBezTo>
                        <a:pt x="502" y="657"/>
                        <a:pt x="515" y="576"/>
                        <a:pt x="531" y="507"/>
                      </a:cubicBezTo>
                      <a:cubicBezTo>
                        <a:pt x="535" y="490"/>
                        <a:pt x="532" y="496"/>
                        <a:pt x="535" y="483"/>
                      </a:cubicBezTo>
                      <a:cubicBezTo>
                        <a:pt x="562" y="444"/>
                        <a:pt x="585" y="402"/>
                        <a:pt x="601" y="357"/>
                      </a:cubicBezTo>
                      <a:lnTo>
                        <a:pt x="653" y="236"/>
                      </a:lnTo>
                      <a:cubicBezTo>
                        <a:pt x="649" y="311"/>
                        <a:pt x="614" y="490"/>
                        <a:pt x="593" y="546"/>
                      </a:cubicBezTo>
                      <a:close/>
                      <a:moveTo>
                        <a:pt x="444" y="732"/>
                      </a:moveTo>
                      <a:cubicBezTo>
                        <a:pt x="434" y="716"/>
                        <a:pt x="423" y="708"/>
                        <a:pt x="415" y="689"/>
                      </a:cubicBezTo>
                      <a:cubicBezTo>
                        <a:pt x="400" y="659"/>
                        <a:pt x="391" y="646"/>
                        <a:pt x="384" y="596"/>
                      </a:cubicBezTo>
                      <a:cubicBezTo>
                        <a:pt x="384" y="596"/>
                        <a:pt x="374" y="483"/>
                        <a:pt x="378" y="455"/>
                      </a:cubicBezTo>
                      <a:cubicBezTo>
                        <a:pt x="381" y="434"/>
                        <a:pt x="380" y="378"/>
                        <a:pt x="385" y="354"/>
                      </a:cubicBezTo>
                      <a:cubicBezTo>
                        <a:pt x="444" y="333"/>
                        <a:pt x="439" y="245"/>
                        <a:pt x="436" y="196"/>
                      </a:cubicBezTo>
                      <a:cubicBezTo>
                        <a:pt x="422" y="76"/>
                        <a:pt x="560" y="157"/>
                        <a:pt x="530" y="326"/>
                      </a:cubicBezTo>
                      <a:cubicBezTo>
                        <a:pt x="510" y="461"/>
                        <a:pt x="498" y="605"/>
                        <a:pt x="444" y="732"/>
                      </a:cubicBezTo>
                      <a:close/>
                      <a:moveTo>
                        <a:pt x="363" y="364"/>
                      </a:moveTo>
                      <a:cubicBezTo>
                        <a:pt x="359" y="307"/>
                        <a:pt x="302" y="156"/>
                        <a:pt x="286" y="105"/>
                      </a:cubicBezTo>
                      <a:lnTo>
                        <a:pt x="345" y="100"/>
                      </a:lnTo>
                      <a:cubicBezTo>
                        <a:pt x="371" y="218"/>
                        <a:pt x="384" y="297"/>
                        <a:pt x="363" y="364"/>
                      </a:cubicBezTo>
                      <a:close/>
                      <a:moveTo>
                        <a:pt x="280" y="122"/>
                      </a:moveTo>
                      <a:cubicBezTo>
                        <a:pt x="289" y="143"/>
                        <a:pt x="325" y="264"/>
                        <a:pt x="332" y="286"/>
                      </a:cubicBezTo>
                      <a:cubicBezTo>
                        <a:pt x="332" y="286"/>
                        <a:pt x="332" y="285"/>
                        <a:pt x="332" y="285"/>
                      </a:cubicBezTo>
                      <a:cubicBezTo>
                        <a:pt x="316" y="273"/>
                        <a:pt x="300" y="262"/>
                        <a:pt x="284" y="248"/>
                      </a:cubicBezTo>
                      <a:cubicBezTo>
                        <a:pt x="270" y="234"/>
                        <a:pt x="257" y="198"/>
                        <a:pt x="252" y="183"/>
                      </a:cubicBezTo>
                      <a:cubicBezTo>
                        <a:pt x="248" y="168"/>
                        <a:pt x="249" y="176"/>
                        <a:pt x="251" y="189"/>
                      </a:cubicBezTo>
                      <a:cubicBezTo>
                        <a:pt x="253" y="202"/>
                        <a:pt x="269" y="244"/>
                        <a:pt x="284" y="257"/>
                      </a:cubicBezTo>
                      <a:lnTo>
                        <a:pt x="337" y="307"/>
                      </a:lnTo>
                      <a:cubicBezTo>
                        <a:pt x="347" y="336"/>
                        <a:pt x="354" y="364"/>
                        <a:pt x="359" y="394"/>
                      </a:cubicBezTo>
                      <a:cubicBezTo>
                        <a:pt x="357" y="427"/>
                        <a:pt x="350" y="478"/>
                        <a:pt x="350" y="507"/>
                      </a:cubicBezTo>
                      <a:cubicBezTo>
                        <a:pt x="350" y="534"/>
                        <a:pt x="353" y="536"/>
                        <a:pt x="354" y="558"/>
                      </a:cubicBezTo>
                      <a:cubicBezTo>
                        <a:pt x="352" y="556"/>
                        <a:pt x="348" y="551"/>
                        <a:pt x="347" y="550"/>
                      </a:cubicBezTo>
                      <a:cubicBezTo>
                        <a:pt x="323" y="527"/>
                        <a:pt x="300" y="500"/>
                        <a:pt x="280" y="477"/>
                      </a:cubicBezTo>
                      <a:cubicBezTo>
                        <a:pt x="271" y="466"/>
                        <a:pt x="268" y="463"/>
                        <a:pt x="260" y="454"/>
                      </a:cubicBezTo>
                      <a:cubicBezTo>
                        <a:pt x="257" y="450"/>
                        <a:pt x="244" y="432"/>
                        <a:pt x="247" y="441"/>
                      </a:cubicBezTo>
                      <a:cubicBezTo>
                        <a:pt x="234" y="407"/>
                        <a:pt x="236" y="413"/>
                        <a:pt x="231" y="367"/>
                      </a:cubicBezTo>
                      <a:cubicBezTo>
                        <a:pt x="226" y="322"/>
                        <a:pt x="217" y="230"/>
                        <a:pt x="225" y="170"/>
                      </a:cubicBezTo>
                      <a:cubicBezTo>
                        <a:pt x="225" y="168"/>
                        <a:pt x="231" y="131"/>
                        <a:pt x="229" y="125"/>
                      </a:cubicBezTo>
                      <a:moveTo>
                        <a:pt x="428" y="279"/>
                      </a:moveTo>
                      <a:cubicBezTo>
                        <a:pt x="428" y="301"/>
                        <a:pt x="408" y="331"/>
                        <a:pt x="391" y="339"/>
                      </a:cubicBezTo>
                      <a:cubicBezTo>
                        <a:pt x="382" y="343"/>
                        <a:pt x="385" y="334"/>
                        <a:pt x="387" y="333"/>
                      </a:cubicBezTo>
                      <a:cubicBezTo>
                        <a:pt x="399" y="267"/>
                        <a:pt x="364" y="168"/>
                        <a:pt x="354" y="109"/>
                      </a:cubicBezTo>
                      <a:lnTo>
                        <a:pt x="428" y="279"/>
                      </a:lnTo>
                      <a:close/>
                      <a:moveTo>
                        <a:pt x="552" y="168"/>
                      </a:moveTo>
                      <a:cubicBezTo>
                        <a:pt x="561" y="171"/>
                        <a:pt x="637" y="223"/>
                        <a:pt x="646" y="227"/>
                      </a:cubicBezTo>
                      <a:cubicBezTo>
                        <a:pt x="637" y="250"/>
                        <a:pt x="554" y="416"/>
                        <a:pt x="540" y="437"/>
                      </a:cubicBezTo>
                      <a:cubicBezTo>
                        <a:pt x="540" y="404"/>
                        <a:pt x="563" y="196"/>
                        <a:pt x="552" y="168"/>
                      </a:cubicBezTo>
                      <a:close/>
                      <a:moveTo>
                        <a:pt x="669" y="225"/>
                      </a:moveTo>
                      <a:cubicBezTo>
                        <a:pt x="675" y="224"/>
                        <a:pt x="696" y="237"/>
                        <a:pt x="701" y="236"/>
                      </a:cubicBezTo>
                      <a:cubicBezTo>
                        <a:pt x="695" y="247"/>
                        <a:pt x="668" y="297"/>
                        <a:pt x="661" y="307"/>
                      </a:cubicBezTo>
                      <a:cubicBezTo>
                        <a:pt x="662" y="297"/>
                        <a:pt x="668" y="235"/>
                        <a:pt x="669" y="225"/>
                      </a:cubicBezTo>
                      <a:close/>
                      <a:moveTo>
                        <a:pt x="1051" y="129"/>
                      </a:moveTo>
                      <a:cubicBezTo>
                        <a:pt x="994" y="180"/>
                        <a:pt x="929" y="214"/>
                        <a:pt x="861" y="247"/>
                      </a:cubicBezTo>
                      <a:cubicBezTo>
                        <a:pt x="867" y="241"/>
                        <a:pt x="875" y="231"/>
                        <a:pt x="881" y="226"/>
                      </a:cubicBezTo>
                      <a:cubicBezTo>
                        <a:pt x="902" y="206"/>
                        <a:pt x="923" y="191"/>
                        <a:pt x="947" y="176"/>
                      </a:cubicBezTo>
                      <a:cubicBezTo>
                        <a:pt x="946" y="174"/>
                        <a:pt x="946" y="173"/>
                        <a:pt x="946" y="172"/>
                      </a:cubicBezTo>
                      <a:cubicBezTo>
                        <a:pt x="901" y="202"/>
                        <a:pt x="862" y="238"/>
                        <a:pt x="822" y="274"/>
                      </a:cubicBezTo>
                      <a:cubicBezTo>
                        <a:pt x="829" y="247"/>
                        <a:pt x="833" y="221"/>
                        <a:pt x="838" y="193"/>
                      </a:cubicBezTo>
                      <a:lnTo>
                        <a:pt x="770" y="180"/>
                      </a:lnTo>
                      <a:cubicBezTo>
                        <a:pt x="788" y="188"/>
                        <a:pt x="814" y="202"/>
                        <a:pt x="821" y="199"/>
                      </a:cubicBezTo>
                      <a:cubicBezTo>
                        <a:pt x="795" y="329"/>
                        <a:pt x="743" y="391"/>
                        <a:pt x="643" y="475"/>
                      </a:cubicBezTo>
                      <a:cubicBezTo>
                        <a:pt x="648" y="418"/>
                        <a:pt x="651" y="386"/>
                        <a:pt x="661" y="337"/>
                      </a:cubicBezTo>
                      <a:cubicBezTo>
                        <a:pt x="662" y="331"/>
                        <a:pt x="678" y="315"/>
                        <a:pt x="678" y="309"/>
                      </a:cubicBezTo>
                      <a:cubicBezTo>
                        <a:pt x="690" y="291"/>
                        <a:pt x="701" y="272"/>
                        <a:pt x="711" y="253"/>
                      </a:cubicBezTo>
                      <a:lnTo>
                        <a:pt x="749" y="176"/>
                      </a:lnTo>
                      <a:lnTo>
                        <a:pt x="446" y="116"/>
                      </a:lnTo>
                      <a:cubicBezTo>
                        <a:pt x="454" y="92"/>
                        <a:pt x="464" y="69"/>
                        <a:pt x="477" y="47"/>
                      </a:cubicBezTo>
                      <a:cubicBezTo>
                        <a:pt x="476" y="46"/>
                        <a:pt x="476" y="45"/>
                        <a:pt x="475" y="45"/>
                      </a:cubicBezTo>
                      <a:cubicBezTo>
                        <a:pt x="463" y="67"/>
                        <a:pt x="451" y="92"/>
                        <a:pt x="442" y="116"/>
                      </a:cubicBezTo>
                      <a:lnTo>
                        <a:pt x="423" y="112"/>
                      </a:lnTo>
                      <a:cubicBezTo>
                        <a:pt x="415" y="74"/>
                        <a:pt x="406" y="37"/>
                        <a:pt x="397" y="0"/>
                      </a:cubicBezTo>
                      <a:cubicBezTo>
                        <a:pt x="395" y="1"/>
                        <a:pt x="396" y="3"/>
                        <a:pt x="395" y="4"/>
                      </a:cubicBezTo>
                      <a:lnTo>
                        <a:pt x="415" y="110"/>
                      </a:lnTo>
                      <a:lnTo>
                        <a:pt x="203" y="69"/>
                      </a:lnTo>
                      <a:cubicBezTo>
                        <a:pt x="202" y="181"/>
                        <a:pt x="198" y="293"/>
                        <a:pt x="198" y="406"/>
                      </a:cubicBezTo>
                      <a:cubicBezTo>
                        <a:pt x="167" y="363"/>
                        <a:pt x="144" y="287"/>
                        <a:pt x="137" y="243"/>
                      </a:cubicBezTo>
                      <a:cubicBezTo>
                        <a:pt x="128" y="190"/>
                        <a:pt x="107" y="111"/>
                        <a:pt x="102" y="54"/>
                      </a:cubicBezTo>
                      <a:lnTo>
                        <a:pt x="110" y="51"/>
                      </a:lnTo>
                      <a:lnTo>
                        <a:pt x="87" y="46"/>
                      </a:lnTo>
                      <a:cubicBezTo>
                        <a:pt x="92" y="91"/>
                        <a:pt x="97" y="148"/>
                        <a:pt x="102" y="162"/>
                      </a:cubicBezTo>
                      <a:cubicBezTo>
                        <a:pt x="70" y="128"/>
                        <a:pt x="42" y="80"/>
                        <a:pt x="17" y="32"/>
                      </a:cubicBezTo>
                      <a:lnTo>
                        <a:pt x="0" y="29"/>
                      </a:lnTo>
                      <a:cubicBezTo>
                        <a:pt x="37" y="93"/>
                        <a:pt x="49" y="131"/>
                        <a:pt x="109" y="189"/>
                      </a:cubicBezTo>
                      <a:cubicBezTo>
                        <a:pt x="113" y="233"/>
                        <a:pt x="143" y="358"/>
                        <a:pt x="156" y="379"/>
                      </a:cubicBezTo>
                      <a:cubicBezTo>
                        <a:pt x="209" y="470"/>
                        <a:pt x="295" y="552"/>
                        <a:pt x="336" y="623"/>
                      </a:cubicBezTo>
                      <a:cubicBezTo>
                        <a:pt x="377" y="695"/>
                        <a:pt x="361" y="682"/>
                        <a:pt x="400" y="748"/>
                      </a:cubicBezTo>
                      <a:cubicBezTo>
                        <a:pt x="440" y="814"/>
                        <a:pt x="409" y="996"/>
                        <a:pt x="413" y="1069"/>
                      </a:cubicBezTo>
                      <a:cubicBezTo>
                        <a:pt x="416" y="1143"/>
                        <a:pt x="411" y="1128"/>
                        <a:pt x="408" y="1217"/>
                      </a:cubicBezTo>
                      <a:cubicBezTo>
                        <a:pt x="434" y="1216"/>
                        <a:pt x="485" y="1217"/>
                        <a:pt x="511" y="1217"/>
                      </a:cubicBezTo>
                      <a:cubicBezTo>
                        <a:pt x="483" y="1108"/>
                        <a:pt x="484" y="1004"/>
                        <a:pt x="479" y="912"/>
                      </a:cubicBezTo>
                      <a:cubicBezTo>
                        <a:pt x="477" y="888"/>
                        <a:pt x="472" y="833"/>
                        <a:pt x="466" y="791"/>
                      </a:cubicBezTo>
                      <a:cubicBezTo>
                        <a:pt x="471" y="770"/>
                        <a:pt x="476" y="749"/>
                        <a:pt x="483" y="728"/>
                      </a:cubicBezTo>
                      <a:cubicBezTo>
                        <a:pt x="548" y="699"/>
                        <a:pt x="581" y="648"/>
                        <a:pt x="607" y="583"/>
                      </a:cubicBezTo>
                      <a:cubicBezTo>
                        <a:pt x="616" y="560"/>
                        <a:pt x="625" y="538"/>
                        <a:pt x="632" y="515"/>
                      </a:cubicBezTo>
                      <a:cubicBezTo>
                        <a:pt x="695" y="451"/>
                        <a:pt x="757" y="386"/>
                        <a:pt x="807" y="311"/>
                      </a:cubicBezTo>
                      <a:cubicBezTo>
                        <a:pt x="808" y="310"/>
                        <a:pt x="809" y="309"/>
                        <a:pt x="810" y="307"/>
                      </a:cubicBezTo>
                      <a:cubicBezTo>
                        <a:pt x="821" y="295"/>
                        <a:pt x="839" y="272"/>
                        <a:pt x="851" y="258"/>
                      </a:cubicBezTo>
                      <a:cubicBezTo>
                        <a:pt x="923" y="222"/>
                        <a:pt x="990" y="183"/>
                        <a:pt x="1052" y="133"/>
                      </a:cubicBezTo>
                      <a:cubicBezTo>
                        <a:pt x="1051" y="132"/>
                        <a:pt x="1051" y="130"/>
                        <a:pt x="105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7" name="Freeform 45">
                  <a:extLst>
                    <a:ext uri="{FF2B5EF4-FFF2-40B4-BE49-F238E27FC236}">
                      <a16:creationId xmlns="" xmlns:a16="http://schemas.microsoft.com/office/drawing/2014/main" id="{FD9FC678-B1C5-4911-BCCB-86BD32882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8362" y="3279774"/>
                  <a:ext cx="0" cy="1588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</p:grpSp>
          <p:grpSp>
            <p:nvGrpSpPr>
              <p:cNvPr id="86" name="그룹 85">
                <a:extLst>
                  <a:ext uri="{FF2B5EF4-FFF2-40B4-BE49-F238E27FC236}">
                    <a16:creationId xmlns="" xmlns:a16="http://schemas.microsoft.com/office/drawing/2014/main" id="{351879B4-76F0-4A53-9E79-7AEB365B8BD1}"/>
                  </a:ext>
                </a:extLst>
              </p:cNvPr>
              <p:cNvGrpSpPr/>
              <p:nvPr/>
            </p:nvGrpSpPr>
            <p:grpSpPr>
              <a:xfrm>
                <a:off x="4495495" y="3691578"/>
                <a:ext cx="647642" cy="770529"/>
                <a:chOff x="5786437" y="3060699"/>
                <a:chExt cx="619125" cy="736601"/>
              </a:xfrm>
              <a:grpFill/>
            </p:grpSpPr>
            <p:sp>
              <p:nvSpPr>
                <p:cNvPr id="116" name="Freeform 20">
                  <a:extLst>
                    <a:ext uri="{FF2B5EF4-FFF2-40B4-BE49-F238E27FC236}">
                      <a16:creationId xmlns="" xmlns:a16="http://schemas.microsoft.com/office/drawing/2014/main" id="{8EB5340D-9749-40DE-9665-BF15E109887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86437" y="3167062"/>
                  <a:ext cx="174625" cy="114300"/>
                </a:xfrm>
                <a:custGeom>
                  <a:avLst/>
                  <a:gdLst>
                    <a:gd name="T0" fmla="*/ 296 w 361"/>
                    <a:gd name="T1" fmla="*/ 52 h 233"/>
                    <a:gd name="T2" fmla="*/ 301 w 361"/>
                    <a:gd name="T3" fmla="*/ 48 h 233"/>
                    <a:gd name="T4" fmla="*/ 239 w 361"/>
                    <a:gd name="T5" fmla="*/ 95 h 233"/>
                    <a:gd name="T6" fmla="*/ 224 w 361"/>
                    <a:gd name="T7" fmla="*/ 102 h 233"/>
                    <a:gd name="T8" fmla="*/ 239 w 361"/>
                    <a:gd name="T9" fmla="*/ 95 h 233"/>
                    <a:gd name="T10" fmla="*/ 184 w 361"/>
                    <a:gd name="T11" fmla="*/ 154 h 233"/>
                    <a:gd name="T12" fmla="*/ 187 w 361"/>
                    <a:gd name="T13" fmla="*/ 163 h 233"/>
                    <a:gd name="T14" fmla="*/ 129 w 361"/>
                    <a:gd name="T15" fmla="*/ 175 h 233"/>
                    <a:gd name="T16" fmla="*/ 143 w 361"/>
                    <a:gd name="T17" fmla="*/ 182 h 233"/>
                    <a:gd name="T18" fmla="*/ 131 w 361"/>
                    <a:gd name="T19" fmla="*/ 91 h 233"/>
                    <a:gd name="T20" fmla="*/ 119 w 361"/>
                    <a:gd name="T21" fmla="*/ 84 h 233"/>
                    <a:gd name="T22" fmla="*/ 134 w 361"/>
                    <a:gd name="T23" fmla="*/ 72 h 233"/>
                    <a:gd name="T24" fmla="*/ 173 w 361"/>
                    <a:gd name="T25" fmla="*/ 38 h 233"/>
                    <a:gd name="T26" fmla="*/ 175 w 361"/>
                    <a:gd name="T27" fmla="*/ 50 h 233"/>
                    <a:gd name="T28" fmla="*/ 279 w 361"/>
                    <a:gd name="T29" fmla="*/ 81 h 233"/>
                    <a:gd name="T30" fmla="*/ 279 w 361"/>
                    <a:gd name="T31" fmla="*/ 81 h 233"/>
                    <a:gd name="T32" fmla="*/ 190 w 361"/>
                    <a:gd name="T33" fmla="*/ 120 h 233"/>
                    <a:gd name="T34" fmla="*/ 193 w 361"/>
                    <a:gd name="T35" fmla="*/ 123 h 233"/>
                    <a:gd name="T36" fmla="*/ 219 w 361"/>
                    <a:gd name="T37" fmla="*/ 135 h 233"/>
                    <a:gd name="T38" fmla="*/ 107 w 361"/>
                    <a:gd name="T39" fmla="*/ 139 h 233"/>
                    <a:gd name="T40" fmla="*/ 103 w 361"/>
                    <a:gd name="T41" fmla="*/ 157 h 233"/>
                    <a:gd name="T42" fmla="*/ 131 w 361"/>
                    <a:gd name="T43" fmla="*/ 94 h 233"/>
                    <a:gd name="T44" fmla="*/ 177 w 361"/>
                    <a:gd name="T45" fmla="*/ 104 h 233"/>
                    <a:gd name="T46" fmla="*/ 203 w 361"/>
                    <a:gd name="T47" fmla="*/ 71 h 233"/>
                    <a:gd name="T48" fmla="*/ 203 w 361"/>
                    <a:gd name="T49" fmla="*/ 71 h 233"/>
                    <a:gd name="T50" fmla="*/ 144 w 361"/>
                    <a:gd name="T51" fmla="*/ 132 h 233"/>
                    <a:gd name="T52" fmla="*/ 167 w 361"/>
                    <a:gd name="T53" fmla="*/ 138 h 233"/>
                    <a:gd name="T54" fmla="*/ 327 w 361"/>
                    <a:gd name="T55" fmla="*/ 36 h 233"/>
                    <a:gd name="T56" fmla="*/ 300 w 361"/>
                    <a:gd name="T57" fmla="*/ 0 h 233"/>
                    <a:gd name="T58" fmla="*/ 254 w 361"/>
                    <a:gd name="T59" fmla="*/ 23 h 233"/>
                    <a:gd name="T60" fmla="*/ 221 w 361"/>
                    <a:gd name="T61" fmla="*/ 20 h 233"/>
                    <a:gd name="T62" fmla="*/ 190 w 361"/>
                    <a:gd name="T63" fmla="*/ 23 h 233"/>
                    <a:gd name="T64" fmla="*/ 175 w 361"/>
                    <a:gd name="T65" fmla="*/ 23 h 233"/>
                    <a:gd name="T66" fmla="*/ 169 w 361"/>
                    <a:gd name="T67" fmla="*/ 23 h 233"/>
                    <a:gd name="T68" fmla="*/ 142 w 361"/>
                    <a:gd name="T69" fmla="*/ 46 h 233"/>
                    <a:gd name="T70" fmla="*/ 104 w 361"/>
                    <a:gd name="T71" fmla="*/ 30 h 233"/>
                    <a:gd name="T72" fmla="*/ 106 w 361"/>
                    <a:gd name="T73" fmla="*/ 59 h 233"/>
                    <a:gd name="T74" fmla="*/ 81 w 361"/>
                    <a:gd name="T75" fmla="*/ 74 h 233"/>
                    <a:gd name="T76" fmla="*/ 91 w 361"/>
                    <a:gd name="T77" fmla="*/ 87 h 233"/>
                    <a:gd name="T78" fmla="*/ 78 w 361"/>
                    <a:gd name="T79" fmla="*/ 110 h 233"/>
                    <a:gd name="T80" fmla="*/ 72 w 361"/>
                    <a:gd name="T81" fmla="*/ 133 h 233"/>
                    <a:gd name="T82" fmla="*/ 35 w 361"/>
                    <a:gd name="T83" fmla="*/ 156 h 233"/>
                    <a:gd name="T84" fmla="*/ 41 w 361"/>
                    <a:gd name="T85" fmla="*/ 193 h 233"/>
                    <a:gd name="T86" fmla="*/ 24 w 361"/>
                    <a:gd name="T87" fmla="*/ 219 h 233"/>
                    <a:gd name="T88" fmla="*/ 68 w 361"/>
                    <a:gd name="T89" fmla="*/ 233 h 233"/>
                    <a:gd name="T90" fmla="*/ 94 w 361"/>
                    <a:gd name="T91" fmla="*/ 196 h 233"/>
                    <a:gd name="T92" fmla="*/ 107 w 361"/>
                    <a:gd name="T93" fmla="*/ 201 h 233"/>
                    <a:gd name="T94" fmla="*/ 159 w 361"/>
                    <a:gd name="T95" fmla="*/ 197 h 233"/>
                    <a:gd name="T96" fmla="*/ 200 w 361"/>
                    <a:gd name="T97" fmla="*/ 208 h 233"/>
                    <a:gd name="T98" fmla="*/ 210 w 361"/>
                    <a:gd name="T99" fmla="*/ 182 h 233"/>
                    <a:gd name="T100" fmla="*/ 233 w 361"/>
                    <a:gd name="T101" fmla="*/ 155 h 233"/>
                    <a:gd name="T102" fmla="*/ 245 w 361"/>
                    <a:gd name="T103" fmla="*/ 119 h 233"/>
                    <a:gd name="T104" fmla="*/ 285 w 361"/>
                    <a:gd name="T105" fmla="*/ 126 h 233"/>
                    <a:gd name="T106" fmla="*/ 319 w 361"/>
                    <a:gd name="T107" fmla="*/ 91 h 233"/>
                    <a:gd name="T108" fmla="*/ 361 w 361"/>
                    <a:gd name="T109" fmla="*/ 71 h 233"/>
                    <a:gd name="T110" fmla="*/ 348 w 361"/>
                    <a:gd name="T111" fmla="*/ 4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1" h="233">
                      <a:moveTo>
                        <a:pt x="294" y="63"/>
                      </a:moveTo>
                      <a:cubicBezTo>
                        <a:pt x="292" y="61"/>
                        <a:pt x="291" y="59"/>
                        <a:pt x="289" y="57"/>
                      </a:cubicBezTo>
                      <a:cubicBezTo>
                        <a:pt x="291" y="55"/>
                        <a:pt x="294" y="54"/>
                        <a:pt x="296" y="52"/>
                      </a:cubicBezTo>
                      <a:cubicBezTo>
                        <a:pt x="296" y="51"/>
                        <a:pt x="295" y="51"/>
                        <a:pt x="295" y="51"/>
                      </a:cubicBezTo>
                      <a:cubicBezTo>
                        <a:pt x="296" y="50"/>
                        <a:pt x="297" y="49"/>
                        <a:pt x="298" y="48"/>
                      </a:cubicBezTo>
                      <a:cubicBezTo>
                        <a:pt x="299" y="47"/>
                        <a:pt x="300" y="48"/>
                        <a:pt x="301" y="48"/>
                      </a:cubicBezTo>
                      <a:cubicBezTo>
                        <a:pt x="305" y="50"/>
                        <a:pt x="308" y="52"/>
                        <a:pt x="311" y="54"/>
                      </a:cubicBezTo>
                      <a:cubicBezTo>
                        <a:pt x="304" y="56"/>
                        <a:pt x="298" y="59"/>
                        <a:pt x="294" y="63"/>
                      </a:cubicBezTo>
                      <a:close/>
                      <a:moveTo>
                        <a:pt x="239" y="95"/>
                      </a:moveTo>
                      <a:cubicBezTo>
                        <a:pt x="235" y="97"/>
                        <a:pt x="232" y="100"/>
                        <a:pt x="228" y="103"/>
                      </a:cubicBezTo>
                      <a:cubicBezTo>
                        <a:pt x="228" y="104"/>
                        <a:pt x="227" y="103"/>
                        <a:pt x="226" y="103"/>
                      </a:cubicBezTo>
                      <a:cubicBezTo>
                        <a:pt x="225" y="103"/>
                        <a:pt x="225" y="102"/>
                        <a:pt x="224" y="102"/>
                      </a:cubicBezTo>
                      <a:cubicBezTo>
                        <a:pt x="223" y="100"/>
                        <a:pt x="221" y="97"/>
                        <a:pt x="219" y="95"/>
                      </a:cubicBezTo>
                      <a:cubicBezTo>
                        <a:pt x="224" y="93"/>
                        <a:pt x="229" y="90"/>
                        <a:pt x="232" y="87"/>
                      </a:cubicBezTo>
                      <a:cubicBezTo>
                        <a:pt x="234" y="90"/>
                        <a:pt x="236" y="92"/>
                        <a:pt x="239" y="95"/>
                      </a:cubicBezTo>
                      <a:close/>
                      <a:moveTo>
                        <a:pt x="187" y="163"/>
                      </a:moveTo>
                      <a:cubicBezTo>
                        <a:pt x="186" y="160"/>
                        <a:pt x="184" y="158"/>
                        <a:pt x="182" y="156"/>
                      </a:cubicBezTo>
                      <a:cubicBezTo>
                        <a:pt x="182" y="155"/>
                        <a:pt x="183" y="155"/>
                        <a:pt x="184" y="154"/>
                      </a:cubicBezTo>
                      <a:cubicBezTo>
                        <a:pt x="184" y="153"/>
                        <a:pt x="185" y="154"/>
                        <a:pt x="186" y="154"/>
                      </a:cubicBezTo>
                      <a:cubicBezTo>
                        <a:pt x="190" y="156"/>
                        <a:pt x="193" y="158"/>
                        <a:pt x="196" y="160"/>
                      </a:cubicBezTo>
                      <a:cubicBezTo>
                        <a:pt x="193" y="160"/>
                        <a:pt x="190" y="162"/>
                        <a:pt x="187" y="163"/>
                      </a:cubicBezTo>
                      <a:close/>
                      <a:moveTo>
                        <a:pt x="143" y="182"/>
                      </a:moveTo>
                      <a:cubicBezTo>
                        <a:pt x="142" y="182"/>
                        <a:pt x="141" y="181"/>
                        <a:pt x="140" y="181"/>
                      </a:cubicBezTo>
                      <a:cubicBezTo>
                        <a:pt x="136" y="179"/>
                        <a:pt x="132" y="177"/>
                        <a:pt x="129" y="175"/>
                      </a:cubicBezTo>
                      <a:cubicBezTo>
                        <a:pt x="132" y="175"/>
                        <a:pt x="135" y="173"/>
                        <a:pt x="139" y="172"/>
                      </a:cubicBezTo>
                      <a:cubicBezTo>
                        <a:pt x="140" y="175"/>
                        <a:pt x="142" y="177"/>
                        <a:pt x="145" y="180"/>
                      </a:cubicBezTo>
                      <a:cubicBezTo>
                        <a:pt x="144" y="180"/>
                        <a:pt x="144" y="181"/>
                        <a:pt x="143" y="182"/>
                      </a:cubicBezTo>
                      <a:close/>
                      <a:moveTo>
                        <a:pt x="119" y="84"/>
                      </a:moveTo>
                      <a:cubicBezTo>
                        <a:pt x="123" y="87"/>
                        <a:pt x="127" y="89"/>
                        <a:pt x="131" y="91"/>
                      </a:cubicBezTo>
                      <a:cubicBezTo>
                        <a:pt x="131" y="91"/>
                        <a:pt x="131" y="91"/>
                        <a:pt x="131" y="91"/>
                      </a:cubicBezTo>
                      <a:cubicBezTo>
                        <a:pt x="123" y="91"/>
                        <a:pt x="116" y="92"/>
                        <a:pt x="110" y="94"/>
                      </a:cubicBezTo>
                      <a:cubicBezTo>
                        <a:pt x="110" y="94"/>
                        <a:pt x="110" y="94"/>
                        <a:pt x="110" y="94"/>
                      </a:cubicBezTo>
                      <a:cubicBezTo>
                        <a:pt x="114" y="91"/>
                        <a:pt x="117" y="88"/>
                        <a:pt x="119" y="84"/>
                      </a:cubicBezTo>
                      <a:close/>
                      <a:moveTo>
                        <a:pt x="120" y="71"/>
                      </a:moveTo>
                      <a:cubicBezTo>
                        <a:pt x="124" y="70"/>
                        <a:pt x="127" y="67"/>
                        <a:pt x="130" y="64"/>
                      </a:cubicBezTo>
                      <a:cubicBezTo>
                        <a:pt x="131" y="68"/>
                        <a:pt x="133" y="70"/>
                        <a:pt x="134" y="72"/>
                      </a:cubicBezTo>
                      <a:cubicBezTo>
                        <a:pt x="130" y="73"/>
                        <a:pt x="125" y="75"/>
                        <a:pt x="120" y="77"/>
                      </a:cubicBezTo>
                      <a:cubicBezTo>
                        <a:pt x="121" y="75"/>
                        <a:pt x="121" y="73"/>
                        <a:pt x="120" y="71"/>
                      </a:cubicBezTo>
                      <a:close/>
                      <a:moveTo>
                        <a:pt x="173" y="38"/>
                      </a:moveTo>
                      <a:cubicBezTo>
                        <a:pt x="173" y="38"/>
                        <a:pt x="173" y="38"/>
                        <a:pt x="173" y="39"/>
                      </a:cubicBezTo>
                      <a:cubicBezTo>
                        <a:pt x="175" y="42"/>
                        <a:pt x="177" y="46"/>
                        <a:pt x="179" y="49"/>
                      </a:cubicBezTo>
                      <a:cubicBezTo>
                        <a:pt x="178" y="49"/>
                        <a:pt x="177" y="49"/>
                        <a:pt x="175" y="50"/>
                      </a:cubicBezTo>
                      <a:cubicBezTo>
                        <a:pt x="172" y="48"/>
                        <a:pt x="169" y="46"/>
                        <a:pt x="165" y="45"/>
                      </a:cubicBezTo>
                      <a:cubicBezTo>
                        <a:pt x="168" y="43"/>
                        <a:pt x="171" y="41"/>
                        <a:pt x="173" y="38"/>
                      </a:cubicBezTo>
                      <a:close/>
                      <a:moveTo>
                        <a:pt x="279" y="81"/>
                      </a:moveTo>
                      <a:lnTo>
                        <a:pt x="281" y="81"/>
                      </a:lnTo>
                      <a:cubicBezTo>
                        <a:pt x="281" y="82"/>
                        <a:pt x="280" y="82"/>
                        <a:pt x="279" y="82"/>
                      </a:cubicBezTo>
                      <a:cubicBezTo>
                        <a:pt x="279" y="82"/>
                        <a:pt x="279" y="81"/>
                        <a:pt x="279" y="81"/>
                      </a:cubicBezTo>
                      <a:close/>
                      <a:moveTo>
                        <a:pt x="219" y="135"/>
                      </a:moveTo>
                      <a:cubicBezTo>
                        <a:pt x="209" y="130"/>
                        <a:pt x="201" y="128"/>
                        <a:pt x="190" y="130"/>
                      </a:cubicBezTo>
                      <a:cubicBezTo>
                        <a:pt x="191" y="126"/>
                        <a:pt x="191" y="123"/>
                        <a:pt x="190" y="120"/>
                      </a:cubicBezTo>
                      <a:cubicBezTo>
                        <a:pt x="192" y="119"/>
                        <a:pt x="194" y="118"/>
                        <a:pt x="196" y="116"/>
                      </a:cubicBezTo>
                      <a:cubicBezTo>
                        <a:pt x="197" y="117"/>
                        <a:pt x="197" y="117"/>
                        <a:pt x="198" y="117"/>
                      </a:cubicBezTo>
                      <a:cubicBezTo>
                        <a:pt x="196" y="119"/>
                        <a:pt x="194" y="121"/>
                        <a:pt x="193" y="123"/>
                      </a:cubicBezTo>
                      <a:cubicBezTo>
                        <a:pt x="203" y="128"/>
                        <a:pt x="211" y="130"/>
                        <a:pt x="222" y="127"/>
                      </a:cubicBezTo>
                      <a:cubicBezTo>
                        <a:pt x="222" y="129"/>
                        <a:pt x="222" y="131"/>
                        <a:pt x="222" y="133"/>
                      </a:cubicBezTo>
                      <a:cubicBezTo>
                        <a:pt x="221" y="134"/>
                        <a:pt x="220" y="134"/>
                        <a:pt x="219" y="135"/>
                      </a:cubicBezTo>
                      <a:close/>
                      <a:moveTo>
                        <a:pt x="103" y="157"/>
                      </a:moveTo>
                      <a:cubicBezTo>
                        <a:pt x="101" y="157"/>
                        <a:pt x="99" y="156"/>
                        <a:pt x="97" y="155"/>
                      </a:cubicBezTo>
                      <a:cubicBezTo>
                        <a:pt x="102" y="150"/>
                        <a:pt x="105" y="145"/>
                        <a:pt x="107" y="139"/>
                      </a:cubicBezTo>
                      <a:cubicBezTo>
                        <a:pt x="108" y="140"/>
                        <a:pt x="109" y="141"/>
                        <a:pt x="111" y="142"/>
                      </a:cubicBezTo>
                      <a:cubicBezTo>
                        <a:pt x="112" y="146"/>
                        <a:pt x="114" y="149"/>
                        <a:pt x="116" y="152"/>
                      </a:cubicBezTo>
                      <a:cubicBezTo>
                        <a:pt x="111" y="153"/>
                        <a:pt x="107" y="155"/>
                        <a:pt x="103" y="157"/>
                      </a:cubicBezTo>
                      <a:close/>
                      <a:moveTo>
                        <a:pt x="131" y="98"/>
                      </a:moveTo>
                      <a:cubicBezTo>
                        <a:pt x="130" y="99"/>
                        <a:pt x="129" y="100"/>
                        <a:pt x="128" y="100"/>
                      </a:cubicBezTo>
                      <a:cubicBezTo>
                        <a:pt x="129" y="98"/>
                        <a:pt x="130" y="96"/>
                        <a:pt x="131" y="94"/>
                      </a:cubicBezTo>
                      <a:cubicBezTo>
                        <a:pt x="131" y="95"/>
                        <a:pt x="131" y="97"/>
                        <a:pt x="131" y="98"/>
                      </a:cubicBezTo>
                      <a:close/>
                      <a:moveTo>
                        <a:pt x="183" y="106"/>
                      </a:moveTo>
                      <a:cubicBezTo>
                        <a:pt x="181" y="105"/>
                        <a:pt x="179" y="104"/>
                        <a:pt x="177" y="104"/>
                      </a:cubicBezTo>
                      <a:cubicBezTo>
                        <a:pt x="178" y="103"/>
                        <a:pt x="178" y="103"/>
                        <a:pt x="179" y="103"/>
                      </a:cubicBezTo>
                      <a:cubicBezTo>
                        <a:pt x="180" y="104"/>
                        <a:pt x="182" y="105"/>
                        <a:pt x="183" y="106"/>
                      </a:cubicBezTo>
                      <a:close/>
                      <a:moveTo>
                        <a:pt x="203" y="71"/>
                      </a:moveTo>
                      <a:cubicBezTo>
                        <a:pt x="202" y="70"/>
                        <a:pt x="200" y="70"/>
                        <a:pt x="199" y="70"/>
                      </a:cubicBezTo>
                      <a:cubicBezTo>
                        <a:pt x="200" y="69"/>
                        <a:pt x="201" y="69"/>
                        <a:pt x="202" y="68"/>
                      </a:cubicBezTo>
                      <a:cubicBezTo>
                        <a:pt x="202" y="69"/>
                        <a:pt x="203" y="70"/>
                        <a:pt x="203" y="71"/>
                      </a:cubicBezTo>
                      <a:close/>
                      <a:moveTo>
                        <a:pt x="155" y="147"/>
                      </a:moveTo>
                      <a:lnTo>
                        <a:pt x="154" y="146"/>
                      </a:lnTo>
                      <a:cubicBezTo>
                        <a:pt x="152" y="140"/>
                        <a:pt x="149" y="135"/>
                        <a:pt x="144" y="132"/>
                      </a:cubicBezTo>
                      <a:cubicBezTo>
                        <a:pt x="152" y="130"/>
                        <a:pt x="158" y="127"/>
                        <a:pt x="162" y="121"/>
                      </a:cubicBezTo>
                      <a:cubicBezTo>
                        <a:pt x="164" y="122"/>
                        <a:pt x="166" y="123"/>
                        <a:pt x="169" y="123"/>
                      </a:cubicBezTo>
                      <a:cubicBezTo>
                        <a:pt x="167" y="127"/>
                        <a:pt x="167" y="132"/>
                        <a:pt x="167" y="138"/>
                      </a:cubicBezTo>
                      <a:cubicBezTo>
                        <a:pt x="163" y="140"/>
                        <a:pt x="159" y="143"/>
                        <a:pt x="155" y="147"/>
                      </a:cubicBezTo>
                      <a:close/>
                      <a:moveTo>
                        <a:pt x="348" y="49"/>
                      </a:moveTo>
                      <a:cubicBezTo>
                        <a:pt x="342" y="43"/>
                        <a:pt x="335" y="39"/>
                        <a:pt x="327" y="36"/>
                      </a:cubicBezTo>
                      <a:cubicBezTo>
                        <a:pt x="330" y="34"/>
                        <a:pt x="332" y="31"/>
                        <a:pt x="334" y="28"/>
                      </a:cubicBezTo>
                      <a:cubicBezTo>
                        <a:pt x="324" y="23"/>
                        <a:pt x="316" y="21"/>
                        <a:pt x="305" y="24"/>
                      </a:cubicBezTo>
                      <a:cubicBezTo>
                        <a:pt x="307" y="14"/>
                        <a:pt x="304" y="8"/>
                        <a:pt x="300" y="0"/>
                      </a:cubicBezTo>
                      <a:cubicBezTo>
                        <a:pt x="286" y="8"/>
                        <a:pt x="280" y="16"/>
                        <a:pt x="282" y="32"/>
                      </a:cubicBezTo>
                      <a:cubicBezTo>
                        <a:pt x="274" y="28"/>
                        <a:pt x="267" y="25"/>
                        <a:pt x="259" y="26"/>
                      </a:cubicBezTo>
                      <a:cubicBezTo>
                        <a:pt x="258" y="25"/>
                        <a:pt x="256" y="24"/>
                        <a:pt x="254" y="23"/>
                      </a:cubicBezTo>
                      <a:cubicBezTo>
                        <a:pt x="254" y="15"/>
                        <a:pt x="252" y="10"/>
                        <a:pt x="248" y="3"/>
                      </a:cubicBezTo>
                      <a:cubicBezTo>
                        <a:pt x="239" y="8"/>
                        <a:pt x="234" y="13"/>
                        <a:pt x="231" y="21"/>
                      </a:cubicBezTo>
                      <a:cubicBezTo>
                        <a:pt x="228" y="20"/>
                        <a:pt x="225" y="20"/>
                        <a:pt x="221" y="20"/>
                      </a:cubicBezTo>
                      <a:cubicBezTo>
                        <a:pt x="222" y="26"/>
                        <a:pt x="224" y="32"/>
                        <a:pt x="226" y="37"/>
                      </a:cubicBezTo>
                      <a:cubicBezTo>
                        <a:pt x="223" y="39"/>
                        <a:pt x="220" y="41"/>
                        <a:pt x="217" y="44"/>
                      </a:cubicBezTo>
                      <a:cubicBezTo>
                        <a:pt x="213" y="30"/>
                        <a:pt x="204" y="25"/>
                        <a:pt x="190" y="23"/>
                      </a:cubicBezTo>
                      <a:cubicBezTo>
                        <a:pt x="190" y="24"/>
                        <a:pt x="190" y="26"/>
                        <a:pt x="190" y="27"/>
                      </a:cubicBezTo>
                      <a:cubicBezTo>
                        <a:pt x="190" y="27"/>
                        <a:pt x="189" y="27"/>
                        <a:pt x="189" y="27"/>
                      </a:cubicBezTo>
                      <a:cubicBezTo>
                        <a:pt x="184" y="25"/>
                        <a:pt x="180" y="24"/>
                        <a:pt x="175" y="23"/>
                      </a:cubicBezTo>
                      <a:cubicBezTo>
                        <a:pt x="175" y="23"/>
                        <a:pt x="175" y="22"/>
                        <a:pt x="175" y="22"/>
                      </a:cubicBezTo>
                      <a:cubicBezTo>
                        <a:pt x="173" y="22"/>
                        <a:pt x="172" y="22"/>
                        <a:pt x="170" y="23"/>
                      </a:cubicBezTo>
                      <a:cubicBezTo>
                        <a:pt x="170" y="23"/>
                        <a:pt x="170" y="23"/>
                        <a:pt x="169" y="23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60" y="26"/>
                        <a:pt x="154" y="31"/>
                        <a:pt x="152" y="42"/>
                      </a:cubicBezTo>
                      <a:cubicBezTo>
                        <a:pt x="149" y="43"/>
                        <a:pt x="145" y="44"/>
                        <a:pt x="142" y="46"/>
                      </a:cubicBezTo>
                      <a:cubicBezTo>
                        <a:pt x="138" y="38"/>
                        <a:pt x="130" y="33"/>
                        <a:pt x="123" y="30"/>
                      </a:cubicBezTo>
                      <a:cubicBezTo>
                        <a:pt x="122" y="31"/>
                        <a:pt x="122" y="31"/>
                        <a:pt x="123" y="34"/>
                      </a:cubicBezTo>
                      <a:lnTo>
                        <a:pt x="104" y="30"/>
                      </a:lnTo>
                      <a:cubicBezTo>
                        <a:pt x="106" y="39"/>
                        <a:pt x="109" y="46"/>
                        <a:pt x="116" y="53"/>
                      </a:cubicBezTo>
                      <a:cubicBezTo>
                        <a:pt x="113" y="55"/>
                        <a:pt x="111" y="57"/>
                        <a:pt x="108" y="59"/>
                      </a:cubicBezTo>
                      <a:cubicBezTo>
                        <a:pt x="107" y="60"/>
                        <a:pt x="107" y="59"/>
                        <a:pt x="106" y="59"/>
                      </a:cubicBezTo>
                      <a:cubicBezTo>
                        <a:pt x="93" y="51"/>
                        <a:pt x="83" y="48"/>
                        <a:pt x="70" y="58"/>
                      </a:cubicBezTo>
                      <a:cubicBezTo>
                        <a:pt x="75" y="62"/>
                        <a:pt x="80" y="66"/>
                        <a:pt x="86" y="68"/>
                      </a:cubicBezTo>
                      <a:cubicBezTo>
                        <a:pt x="84" y="70"/>
                        <a:pt x="82" y="72"/>
                        <a:pt x="81" y="74"/>
                      </a:cubicBezTo>
                      <a:cubicBezTo>
                        <a:pt x="88" y="77"/>
                        <a:pt x="95" y="79"/>
                        <a:pt x="103" y="77"/>
                      </a:cubicBezTo>
                      <a:cubicBezTo>
                        <a:pt x="102" y="82"/>
                        <a:pt x="103" y="86"/>
                        <a:pt x="105" y="90"/>
                      </a:cubicBezTo>
                      <a:cubicBezTo>
                        <a:pt x="101" y="89"/>
                        <a:pt x="96" y="87"/>
                        <a:pt x="91" y="87"/>
                      </a:cubicBezTo>
                      <a:cubicBezTo>
                        <a:pt x="91" y="88"/>
                        <a:pt x="91" y="89"/>
                        <a:pt x="91" y="91"/>
                      </a:cubicBezTo>
                      <a:cubicBezTo>
                        <a:pt x="84" y="88"/>
                        <a:pt x="77" y="87"/>
                        <a:pt x="70" y="86"/>
                      </a:cubicBezTo>
                      <a:cubicBezTo>
                        <a:pt x="71" y="95"/>
                        <a:pt x="74" y="102"/>
                        <a:pt x="78" y="110"/>
                      </a:cubicBezTo>
                      <a:cubicBezTo>
                        <a:pt x="77" y="111"/>
                        <a:pt x="76" y="112"/>
                        <a:pt x="76" y="114"/>
                      </a:cubicBezTo>
                      <a:cubicBezTo>
                        <a:pt x="68" y="116"/>
                        <a:pt x="63" y="120"/>
                        <a:pt x="57" y="126"/>
                      </a:cubicBezTo>
                      <a:cubicBezTo>
                        <a:pt x="61" y="129"/>
                        <a:pt x="67" y="131"/>
                        <a:pt x="72" y="133"/>
                      </a:cubicBezTo>
                      <a:cubicBezTo>
                        <a:pt x="68" y="136"/>
                        <a:pt x="64" y="138"/>
                        <a:pt x="62" y="142"/>
                      </a:cubicBezTo>
                      <a:cubicBezTo>
                        <a:pt x="44" y="133"/>
                        <a:pt x="31" y="134"/>
                        <a:pt x="15" y="145"/>
                      </a:cubicBezTo>
                      <a:cubicBezTo>
                        <a:pt x="22" y="150"/>
                        <a:pt x="28" y="154"/>
                        <a:pt x="35" y="156"/>
                      </a:cubicBezTo>
                      <a:lnTo>
                        <a:pt x="15" y="164"/>
                      </a:lnTo>
                      <a:cubicBezTo>
                        <a:pt x="24" y="173"/>
                        <a:pt x="33" y="178"/>
                        <a:pt x="46" y="180"/>
                      </a:cubicBezTo>
                      <a:cubicBezTo>
                        <a:pt x="44" y="184"/>
                        <a:pt x="43" y="189"/>
                        <a:pt x="41" y="193"/>
                      </a:cubicBezTo>
                      <a:cubicBezTo>
                        <a:pt x="41" y="194"/>
                        <a:pt x="40" y="194"/>
                        <a:pt x="39" y="194"/>
                      </a:cubicBezTo>
                      <a:cubicBezTo>
                        <a:pt x="19" y="195"/>
                        <a:pt x="6" y="201"/>
                        <a:pt x="0" y="221"/>
                      </a:cubicBezTo>
                      <a:cubicBezTo>
                        <a:pt x="9" y="222"/>
                        <a:pt x="16" y="221"/>
                        <a:pt x="24" y="219"/>
                      </a:cubicBezTo>
                      <a:cubicBezTo>
                        <a:pt x="24" y="222"/>
                        <a:pt x="24" y="226"/>
                        <a:pt x="24" y="229"/>
                      </a:cubicBezTo>
                      <a:cubicBezTo>
                        <a:pt x="34" y="228"/>
                        <a:pt x="43" y="225"/>
                        <a:pt x="50" y="216"/>
                      </a:cubicBezTo>
                      <a:cubicBezTo>
                        <a:pt x="54" y="225"/>
                        <a:pt x="60" y="229"/>
                        <a:pt x="68" y="233"/>
                      </a:cubicBezTo>
                      <a:cubicBezTo>
                        <a:pt x="74" y="219"/>
                        <a:pt x="74" y="208"/>
                        <a:pt x="64" y="197"/>
                      </a:cubicBezTo>
                      <a:cubicBezTo>
                        <a:pt x="65" y="195"/>
                        <a:pt x="65" y="194"/>
                        <a:pt x="66" y="193"/>
                      </a:cubicBezTo>
                      <a:cubicBezTo>
                        <a:pt x="74" y="197"/>
                        <a:pt x="83" y="198"/>
                        <a:pt x="94" y="196"/>
                      </a:cubicBezTo>
                      <a:cubicBezTo>
                        <a:pt x="95" y="198"/>
                        <a:pt x="95" y="201"/>
                        <a:pt x="96" y="203"/>
                      </a:cubicBezTo>
                      <a:cubicBezTo>
                        <a:pt x="101" y="202"/>
                        <a:pt x="105" y="201"/>
                        <a:pt x="109" y="199"/>
                      </a:cubicBezTo>
                      <a:cubicBezTo>
                        <a:pt x="109" y="200"/>
                        <a:pt x="108" y="200"/>
                        <a:pt x="107" y="201"/>
                      </a:cubicBezTo>
                      <a:cubicBezTo>
                        <a:pt x="117" y="206"/>
                        <a:pt x="126" y="208"/>
                        <a:pt x="137" y="206"/>
                      </a:cubicBezTo>
                      <a:cubicBezTo>
                        <a:pt x="135" y="215"/>
                        <a:pt x="138" y="222"/>
                        <a:pt x="142" y="229"/>
                      </a:cubicBezTo>
                      <a:cubicBezTo>
                        <a:pt x="155" y="221"/>
                        <a:pt x="161" y="213"/>
                        <a:pt x="159" y="197"/>
                      </a:cubicBezTo>
                      <a:cubicBezTo>
                        <a:pt x="164" y="195"/>
                        <a:pt x="168" y="192"/>
                        <a:pt x="171" y="189"/>
                      </a:cubicBezTo>
                      <a:lnTo>
                        <a:pt x="173" y="189"/>
                      </a:lnTo>
                      <a:cubicBezTo>
                        <a:pt x="177" y="202"/>
                        <a:pt x="186" y="207"/>
                        <a:pt x="200" y="208"/>
                      </a:cubicBezTo>
                      <a:cubicBezTo>
                        <a:pt x="200" y="207"/>
                        <a:pt x="200" y="206"/>
                        <a:pt x="200" y="204"/>
                      </a:cubicBezTo>
                      <a:cubicBezTo>
                        <a:pt x="207" y="207"/>
                        <a:pt x="213" y="208"/>
                        <a:pt x="220" y="208"/>
                      </a:cubicBezTo>
                      <a:cubicBezTo>
                        <a:pt x="219" y="199"/>
                        <a:pt x="216" y="190"/>
                        <a:pt x="210" y="182"/>
                      </a:cubicBezTo>
                      <a:cubicBezTo>
                        <a:pt x="220" y="180"/>
                        <a:pt x="226" y="176"/>
                        <a:pt x="233" y="169"/>
                      </a:cubicBezTo>
                      <a:cubicBezTo>
                        <a:pt x="229" y="166"/>
                        <a:pt x="225" y="164"/>
                        <a:pt x="220" y="162"/>
                      </a:cubicBezTo>
                      <a:cubicBezTo>
                        <a:pt x="224" y="161"/>
                        <a:pt x="229" y="159"/>
                        <a:pt x="233" y="155"/>
                      </a:cubicBezTo>
                      <a:cubicBezTo>
                        <a:pt x="248" y="161"/>
                        <a:pt x="260" y="159"/>
                        <a:pt x="275" y="149"/>
                      </a:cubicBezTo>
                      <a:cubicBezTo>
                        <a:pt x="264" y="141"/>
                        <a:pt x="254" y="137"/>
                        <a:pt x="242" y="137"/>
                      </a:cubicBezTo>
                      <a:cubicBezTo>
                        <a:pt x="245" y="132"/>
                        <a:pt x="246" y="126"/>
                        <a:pt x="245" y="119"/>
                      </a:cubicBezTo>
                      <a:cubicBezTo>
                        <a:pt x="250" y="117"/>
                        <a:pt x="254" y="114"/>
                        <a:pt x="258" y="110"/>
                      </a:cubicBezTo>
                      <a:cubicBezTo>
                        <a:pt x="262" y="124"/>
                        <a:pt x="271" y="128"/>
                        <a:pt x="285" y="130"/>
                      </a:cubicBezTo>
                      <a:cubicBezTo>
                        <a:pt x="285" y="129"/>
                        <a:pt x="285" y="127"/>
                        <a:pt x="285" y="126"/>
                      </a:cubicBezTo>
                      <a:cubicBezTo>
                        <a:pt x="292" y="129"/>
                        <a:pt x="299" y="130"/>
                        <a:pt x="306" y="130"/>
                      </a:cubicBezTo>
                      <a:cubicBezTo>
                        <a:pt x="304" y="120"/>
                        <a:pt x="302" y="112"/>
                        <a:pt x="296" y="104"/>
                      </a:cubicBezTo>
                      <a:cubicBezTo>
                        <a:pt x="305" y="102"/>
                        <a:pt x="312" y="97"/>
                        <a:pt x="319" y="91"/>
                      </a:cubicBezTo>
                      <a:cubicBezTo>
                        <a:pt x="314" y="88"/>
                        <a:pt x="309" y="85"/>
                        <a:pt x="304" y="83"/>
                      </a:cubicBezTo>
                      <a:cubicBezTo>
                        <a:pt x="308" y="81"/>
                        <a:pt x="311" y="78"/>
                        <a:pt x="314" y="75"/>
                      </a:cubicBezTo>
                      <a:cubicBezTo>
                        <a:pt x="331" y="83"/>
                        <a:pt x="344" y="82"/>
                        <a:pt x="361" y="71"/>
                      </a:cubicBezTo>
                      <a:cubicBezTo>
                        <a:pt x="347" y="60"/>
                        <a:pt x="334" y="56"/>
                        <a:pt x="317" y="60"/>
                      </a:cubicBezTo>
                      <a:cubicBezTo>
                        <a:pt x="317" y="58"/>
                        <a:pt x="317" y="57"/>
                        <a:pt x="316" y="55"/>
                      </a:cubicBezTo>
                      <a:cubicBezTo>
                        <a:pt x="327" y="59"/>
                        <a:pt x="337" y="58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7" name="Freeform 21">
                  <a:extLst>
                    <a:ext uri="{FF2B5EF4-FFF2-40B4-BE49-F238E27FC236}">
                      <a16:creationId xmlns="" xmlns:a16="http://schemas.microsoft.com/office/drawing/2014/main" id="{8BB311B4-C5BB-406E-9475-01F0215279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08674" y="3176587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2"/>
                        <a:pt x="134" y="139"/>
                        <a:pt x="132" y="135"/>
                      </a:cubicBezTo>
                      <a:cubicBezTo>
                        <a:pt x="135" y="137"/>
                        <a:pt x="139" y="137"/>
                        <a:pt x="142" y="138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6"/>
                        <a:pt x="170" y="56"/>
                        <a:pt x="173" y="54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40"/>
                        <a:pt x="309" y="139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4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79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3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8" name="Freeform 22">
                  <a:extLst>
                    <a:ext uri="{FF2B5EF4-FFF2-40B4-BE49-F238E27FC236}">
                      <a16:creationId xmlns="" xmlns:a16="http://schemas.microsoft.com/office/drawing/2014/main" id="{E7E6ED5A-94AC-405B-AE1B-728B2C1DF55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5037" y="3243262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3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lnTo>
                        <a:pt x="250" y="30"/>
                      </a:ln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7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4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9" name="Freeform 23">
                  <a:extLst>
                    <a:ext uri="{FF2B5EF4-FFF2-40B4-BE49-F238E27FC236}">
                      <a16:creationId xmlns="" xmlns:a16="http://schemas.microsoft.com/office/drawing/2014/main" id="{267C08EC-3E21-474E-8F3F-33B4EB053C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40449" y="3259137"/>
                  <a:ext cx="187325" cy="104775"/>
                </a:xfrm>
                <a:custGeom>
                  <a:avLst/>
                  <a:gdLst>
                    <a:gd name="T0" fmla="*/ 340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8 w 386"/>
                    <a:gd name="T13" fmla="*/ 158 h 214"/>
                    <a:gd name="T14" fmla="*/ 132 w 386"/>
                    <a:gd name="T15" fmla="*/ 136 h 214"/>
                    <a:gd name="T16" fmla="*/ 141 w 386"/>
                    <a:gd name="T17" fmla="*/ 149 h 214"/>
                    <a:gd name="T18" fmla="*/ 180 w 386"/>
                    <a:gd name="T19" fmla="*/ 67 h 214"/>
                    <a:gd name="T20" fmla="*/ 174 w 386"/>
                    <a:gd name="T21" fmla="*/ 54 h 214"/>
                    <a:gd name="T22" fmla="*/ 193 w 386"/>
                    <a:gd name="T23" fmla="*/ 53 h 214"/>
                    <a:gd name="T24" fmla="*/ 245 w 386"/>
                    <a:gd name="T25" fmla="*/ 45 h 214"/>
                    <a:gd name="T26" fmla="*/ 240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4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4 w 386"/>
                    <a:gd name="T39" fmla="*/ 93 h 214"/>
                    <a:gd name="T40" fmla="*/ 120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69 w 386"/>
                    <a:gd name="T51" fmla="*/ 108 h 214"/>
                    <a:gd name="T52" fmla="*/ 185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7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1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9" y="155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5"/>
                        <a:pt x="190" y="44"/>
                        <a:pt x="194" y="44"/>
                      </a:cubicBezTo>
                      <a:cubicBezTo>
                        <a:pt x="194" y="47"/>
                        <a:pt x="193" y="50"/>
                        <a:pt x="193" y="53"/>
                      </a:cubicBezTo>
                      <a:cubicBezTo>
                        <a:pt x="189" y="51"/>
                        <a:pt x="185" y="49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30" y="97"/>
                        <a:pt x="134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7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3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7"/>
                        <a:pt x="90" y="139"/>
                        <a:pt x="90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0" name="Freeform 24">
                  <a:extLst>
                    <a:ext uri="{FF2B5EF4-FFF2-40B4-BE49-F238E27FC236}">
                      <a16:creationId xmlns="" xmlns:a16="http://schemas.microsoft.com/office/drawing/2014/main" id="{80C2EE24-80E6-4F27-8FFE-F5C121D95D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64249" y="3195637"/>
                  <a:ext cx="187325" cy="103188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1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8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9" y="147"/>
                        <a:pt x="189" y="147"/>
                        <a:pt x="190" y="147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lnTo>
                        <a:pt x="180" y="66"/>
                      </a:ln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7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1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2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7"/>
                        <a:pt x="189" y="26"/>
                      </a:cubicBezTo>
                      <a:cubicBezTo>
                        <a:pt x="186" y="26"/>
                        <a:pt x="182" y="26"/>
                        <a:pt x="179" y="26"/>
                      </a:cubicBezTo>
                      <a:cubicBezTo>
                        <a:pt x="178" y="27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2"/>
                        <a:pt x="108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2" y="136"/>
                        <a:pt x="91" y="138"/>
                        <a:pt x="90" y="141"/>
                      </a:cubicBezTo>
                      <a:cubicBezTo>
                        <a:pt x="95" y="142"/>
                        <a:pt x="99" y="144"/>
                        <a:pt x="103" y="144"/>
                      </a:cubicBezTo>
                      <a:cubicBezTo>
                        <a:pt x="102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2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8"/>
                        <a:pt x="216" y="174"/>
                      </a:cubicBezTo>
                      <a:cubicBezTo>
                        <a:pt x="221" y="176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1" name="Freeform 25">
                  <a:extLst>
                    <a:ext uri="{FF2B5EF4-FFF2-40B4-BE49-F238E27FC236}">
                      <a16:creationId xmlns="" xmlns:a16="http://schemas.microsoft.com/office/drawing/2014/main" id="{5BAFE287-579F-4D73-BF3E-BA0D9B56F69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76962" y="3209924"/>
                  <a:ext cx="187325" cy="104775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9 w 385"/>
                    <a:gd name="T5" fmla="*/ 129 h 214"/>
                    <a:gd name="T6" fmla="*/ 252 w 385"/>
                    <a:gd name="T7" fmla="*/ 127 h 214"/>
                    <a:gd name="T8" fmla="*/ 269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1 w 385"/>
                    <a:gd name="T17" fmla="*/ 149 h 214"/>
                    <a:gd name="T18" fmla="*/ 180 w 385"/>
                    <a:gd name="T19" fmla="*/ 67 h 214"/>
                    <a:gd name="T20" fmla="*/ 174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10 w 385"/>
                    <a:gd name="T29" fmla="*/ 139 h 214"/>
                    <a:gd name="T30" fmla="*/ 310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9 w 385"/>
                    <a:gd name="T43" fmla="*/ 69 h 214"/>
                    <a:gd name="T44" fmla="*/ 212 w 385"/>
                    <a:gd name="T45" fmla="*/ 102 h 214"/>
                    <a:gd name="T46" fmla="*/ 252 w 385"/>
                    <a:gd name="T47" fmla="*/ 89 h 214"/>
                    <a:gd name="T48" fmla="*/ 252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5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50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4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8 w 385"/>
                    <a:gd name="T81" fmla="*/ 69 h 214"/>
                    <a:gd name="T82" fmla="*/ 65 w 385"/>
                    <a:gd name="T83" fmla="*/ 68 h 214"/>
                    <a:gd name="T84" fmla="*/ 50 w 385"/>
                    <a:gd name="T85" fmla="*/ 103 h 214"/>
                    <a:gd name="T86" fmla="*/ 21 w 385"/>
                    <a:gd name="T87" fmla="*/ 115 h 214"/>
                    <a:gd name="T88" fmla="*/ 51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4 w 385"/>
                    <a:gd name="T97" fmla="*/ 202 h 214"/>
                    <a:gd name="T98" fmla="*/ 197 w 385"/>
                    <a:gd name="T99" fmla="*/ 186 h 214"/>
                    <a:gd name="T100" fmla="*/ 231 w 385"/>
                    <a:gd name="T101" fmla="*/ 176 h 214"/>
                    <a:gd name="T102" fmla="*/ 261 w 385"/>
                    <a:gd name="T103" fmla="*/ 152 h 214"/>
                    <a:gd name="T104" fmla="*/ 291 w 385"/>
                    <a:gd name="T105" fmla="*/ 180 h 214"/>
                    <a:gd name="T106" fmla="*/ 338 w 385"/>
                    <a:gd name="T107" fmla="*/ 169 h 214"/>
                    <a:gd name="T108" fmla="*/ 384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2"/>
                        <a:pt x="346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9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2" y="127"/>
                      </a:cubicBezTo>
                      <a:cubicBezTo>
                        <a:pt x="253" y="124"/>
                        <a:pt x="252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2" y="141"/>
                        <a:pt x="143" y="145"/>
                        <a:pt x="143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5" y="59"/>
                        <a:pt x="178" y="63"/>
                        <a:pt x="180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5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5" y="46"/>
                      </a:ln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40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5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7"/>
                        <a:pt x="135" y="98"/>
                      </a:cubicBezTo>
                      <a:cubicBezTo>
                        <a:pt x="135" y="102"/>
                        <a:pt x="134" y="106"/>
                        <a:pt x="135" y="110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2" y="29"/>
                        <a:pt x="225" y="37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0" y="24"/>
                        <a:pt x="148" y="24"/>
                      </a:cubicBezTo>
                      <a:cubicBezTo>
                        <a:pt x="152" y="32"/>
                        <a:pt x="157" y="37"/>
                        <a:pt x="164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3" y="48"/>
                        <a:pt x="54" y="48"/>
                      </a:cubicBezTo>
                      <a:cubicBezTo>
                        <a:pt x="56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5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2" name="Freeform 26">
                  <a:extLst>
                    <a:ext uri="{FF2B5EF4-FFF2-40B4-BE49-F238E27FC236}">
                      <a16:creationId xmlns="" xmlns:a16="http://schemas.microsoft.com/office/drawing/2014/main" id="{1F62D322-CEEB-4439-AAC0-E853C0CA54D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9474" y="3151187"/>
                  <a:ext cx="187325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6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3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9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3" name="Freeform 27">
                  <a:extLst>
                    <a:ext uri="{FF2B5EF4-FFF2-40B4-BE49-F238E27FC236}">
                      <a16:creationId xmlns="" xmlns:a16="http://schemas.microsoft.com/office/drawing/2014/main" id="{D40F9F0A-1868-4CEB-87C5-64F67A5E69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27712" y="3113087"/>
                  <a:ext cx="187325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2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4" name="Freeform 28">
                  <a:extLst>
                    <a:ext uri="{FF2B5EF4-FFF2-40B4-BE49-F238E27FC236}">
                      <a16:creationId xmlns="" xmlns:a16="http://schemas.microsoft.com/office/drawing/2014/main" id="{A5AEFD2A-E783-4FB9-BC8E-FA76E1320D7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78524" y="31273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0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1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39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0" y="148"/>
                      </a:moveTo>
                      <a:cubicBezTo>
                        <a:pt x="139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0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2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5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5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0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2" y="79"/>
                        <a:pt x="321" y="77"/>
                        <a:pt x="320" y="76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4" y="32"/>
                        <a:pt x="255" y="32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4" y="13"/>
                      </a:cubicBezTo>
                      <a:lnTo>
                        <a:pt x="191" y="0"/>
                      </a:lnTo>
                      <a:cubicBezTo>
                        <a:pt x="188" y="8"/>
                        <a:pt x="186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7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4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5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79"/>
                      </a:cubicBezTo>
                      <a:cubicBezTo>
                        <a:pt x="294" y="185"/>
                        <a:pt x="299" y="190"/>
                        <a:pt x="305" y="194"/>
                      </a:cubicBezTo>
                      <a:cubicBezTo>
                        <a:pt x="309" y="185"/>
                        <a:pt x="311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5" name="Freeform 29">
                  <a:extLst>
                    <a:ext uri="{FF2B5EF4-FFF2-40B4-BE49-F238E27FC236}">
                      <a16:creationId xmlns="" xmlns:a16="http://schemas.microsoft.com/office/drawing/2014/main" id="{939398C4-A18D-4831-AB00-8645F3A5F5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78537" y="3089274"/>
                  <a:ext cx="188913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1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9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6" name="Freeform 30">
                  <a:extLst>
                    <a:ext uri="{FF2B5EF4-FFF2-40B4-BE49-F238E27FC236}">
                      <a16:creationId xmlns="" xmlns:a16="http://schemas.microsoft.com/office/drawing/2014/main" id="{9F0C2BCC-6E9F-42A3-A90E-55F7073ACF6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48362" y="3074987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7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2"/>
                        <a:pt x="238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5" y="102"/>
                      </a:cubicBezTo>
                      <a:cubicBezTo>
                        <a:pt x="215" y="104"/>
                        <a:pt x="216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4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7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6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6"/>
                        <a:pt x="54" y="100"/>
                        <a:pt x="50" y="102"/>
                      </a:cubicBezTo>
                      <a:cubicBezTo>
                        <a:pt x="50" y="103"/>
                        <a:pt x="48" y="102"/>
                        <a:pt x="48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5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7" name="Freeform 31">
                  <a:extLst>
                    <a:ext uri="{FF2B5EF4-FFF2-40B4-BE49-F238E27FC236}">
                      <a16:creationId xmlns="" xmlns:a16="http://schemas.microsoft.com/office/drawing/2014/main" id="{BBCAF7DB-29CB-4726-8872-746CD520806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70574" y="3060699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2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5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29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4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2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3" y="79"/>
                        <a:pt x="321" y="77"/>
                        <a:pt x="320" y="75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5" y="32"/>
                        <a:pt x="255" y="31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29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1" y="0"/>
                      </a:lnTo>
                      <a:cubicBezTo>
                        <a:pt x="188" y="8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6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4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4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0"/>
                        <a:pt x="290" y="179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4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8" name="Freeform 32">
                  <a:extLst>
                    <a:ext uri="{FF2B5EF4-FFF2-40B4-BE49-F238E27FC236}">
                      <a16:creationId xmlns="" xmlns:a16="http://schemas.microsoft.com/office/drawing/2014/main" id="{CA22A846-34EA-4BF3-BAA5-B05D0ACFE88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8212" y="30638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9 w 385"/>
                    <a:gd name="T5" fmla="*/ 128 h 213"/>
                    <a:gd name="T6" fmla="*/ 252 w 385"/>
                    <a:gd name="T7" fmla="*/ 126 h 213"/>
                    <a:gd name="T8" fmla="*/ 269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4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10 w 385"/>
                    <a:gd name="T29" fmla="*/ 138 h 213"/>
                    <a:gd name="T30" fmla="*/ 310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9 w 385"/>
                    <a:gd name="T43" fmla="*/ 68 h 213"/>
                    <a:gd name="T44" fmla="*/ 212 w 385"/>
                    <a:gd name="T45" fmla="*/ 102 h 213"/>
                    <a:gd name="T46" fmla="*/ 252 w 385"/>
                    <a:gd name="T47" fmla="*/ 88 h 213"/>
                    <a:gd name="T48" fmla="*/ 252 w 385"/>
                    <a:gd name="T49" fmla="*/ 88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5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50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8 w 385"/>
                    <a:gd name="T81" fmla="*/ 69 h 213"/>
                    <a:gd name="T82" fmla="*/ 65 w 385"/>
                    <a:gd name="T83" fmla="*/ 68 h 213"/>
                    <a:gd name="T84" fmla="*/ 50 w 385"/>
                    <a:gd name="T85" fmla="*/ 102 h 213"/>
                    <a:gd name="T86" fmla="*/ 21 w 385"/>
                    <a:gd name="T87" fmla="*/ 115 h 213"/>
                    <a:gd name="T88" fmla="*/ 51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4 w 385"/>
                    <a:gd name="T97" fmla="*/ 202 h 213"/>
                    <a:gd name="T98" fmla="*/ 197 w 385"/>
                    <a:gd name="T99" fmla="*/ 186 h 213"/>
                    <a:gd name="T100" fmla="*/ 231 w 385"/>
                    <a:gd name="T101" fmla="*/ 176 h 213"/>
                    <a:gd name="T102" fmla="*/ 261 w 385"/>
                    <a:gd name="T103" fmla="*/ 152 h 213"/>
                    <a:gd name="T104" fmla="*/ 291 w 385"/>
                    <a:gd name="T105" fmla="*/ 180 h 213"/>
                    <a:gd name="T106" fmla="*/ 338 w 385"/>
                    <a:gd name="T107" fmla="*/ 168 h 213"/>
                    <a:gd name="T108" fmla="*/ 384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2" y="126"/>
                      </a:cubicBezTo>
                      <a:cubicBezTo>
                        <a:pt x="253" y="123"/>
                        <a:pt x="252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7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7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2" y="141"/>
                        <a:pt x="143" y="144"/>
                        <a:pt x="143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5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5" y="98"/>
                      </a:cubicBezTo>
                      <a:cubicBezTo>
                        <a:pt x="135" y="101"/>
                        <a:pt x="134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1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90" y="73"/>
                      </a:cubicBezTo>
                      <a:cubicBezTo>
                        <a:pt x="286" y="72"/>
                        <a:pt x="282" y="73"/>
                        <a:pt x="278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2" y="29"/>
                        <a:pt x="225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7" y="36"/>
                        <a:pt x="164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7"/>
                        <a:pt x="153" y="44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6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9" name="Freeform 33">
                  <a:extLst>
                    <a:ext uri="{FF2B5EF4-FFF2-40B4-BE49-F238E27FC236}">
                      <a16:creationId xmlns="" xmlns:a16="http://schemas.microsoft.com/office/drawing/2014/main" id="{7E205D21-A39E-42B2-8999-52429D19ADD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59499" y="3148012"/>
                  <a:ext cx="187325" cy="103188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8 w 385"/>
                    <a:gd name="T5" fmla="*/ 129 h 214"/>
                    <a:gd name="T6" fmla="*/ 252 w 385"/>
                    <a:gd name="T7" fmla="*/ 127 h 214"/>
                    <a:gd name="T8" fmla="*/ 268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0 w 385"/>
                    <a:gd name="T17" fmla="*/ 149 h 214"/>
                    <a:gd name="T18" fmla="*/ 180 w 385"/>
                    <a:gd name="T19" fmla="*/ 67 h 214"/>
                    <a:gd name="T20" fmla="*/ 173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09 w 385"/>
                    <a:gd name="T29" fmla="*/ 139 h 214"/>
                    <a:gd name="T30" fmla="*/ 309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8 w 385"/>
                    <a:gd name="T43" fmla="*/ 69 h 214"/>
                    <a:gd name="T44" fmla="*/ 212 w 385"/>
                    <a:gd name="T45" fmla="*/ 102 h 214"/>
                    <a:gd name="T46" fmla="*/ 251 w 385"/>
                    <a:gd name="T47" fmla="*/ 89 h 214"/>
                    <a:gd name="T48" fmla="*/ 251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4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49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5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7 w 385"/>
                    <a:gd name="T81" fmla="*/ 70 h 214"/>
                    <a:gd name="T82" fmla="*/ 64 w 385"/>
                    <a:gd name="T83" fmla="*/ 68 h 214"/>
                    <a:gd name="T84" fmla="*/ 49 w 385"/>
                    <a:gd name="T85" fmla="*/ 103 h 214"/>
                    <a:gd name="T86" fmla="*/ 21 w 385"/>
                    <a:gd name="T87" fmla="*/ 115 h 214"/>
                    <a:gd name="T88" fmla="*/ 50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3 w 385"/>
                    <a:gd name="T97" fmla="*/ 202 h 214"/>
                    <a:gd name="T98" fmla="*/ 196 w 385"/>
                    <a:gd name="T99" fmla="*/ 186 h 214"/>
                    <a:gd name="T100" fmla="*/ 230 w 385"/>
                    <a:gd name="T101" fmla="*/ 176 h 214"/>
                    <a:gd name="T102" fmla="*/ 260 w 385"/>
                    <a:gd name="T103" fmla="*/ 152 h 214"/>
                    <a:gd name="T104" fmla="*/ 290 w 385"/>
                    <a:gd name="T105" fmla="*/ 180 h 214"/>
                    <a:gd name="T106" fmla="*/ 338 w 385"/>
                    <a:gd name="T107" fmla="*/ 169 h 214"/>
                    <a:gd name="T108" fmla="*/ 383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30"/>
                        <a:pt x="331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39" y="123"/>
                        <a:pt x="339" y="122"/>
                      </a:cubicBezTo>
                      <a:cubicBezTo>
                        <a:pt x="341" y="122"/>
                        <a:pt x="342" y="122"/>
                        <a:pt x="344" y="122"/>
                      </a:cubicBezTo>
                      <a:cubicBezTo>
                        <a:pt x="345" y="122"/>
                        <a:pt x="345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4" y="132"/>
                        <a:pt x="338" y="131"/>
                        <a:pt x="332" y="132"/>
                      </a:cubicBezTo>
                      <a:close/>
                      <a:moveTo>
                        <a:pt x="268" y="129"/>
                      </a:moveTo>
                      <a:cubicBezTo>
                        <a:pt x="264" y="129"/>
                        <a:pt x="259" y="129"/>
                        <a:pt x="255" y="130"/>
                      </a:cubicBezTo>
                      <a:cubicBezTo>
                        <a:pt x="254" y="130"/>
                        <a:pt x="254" y="129"/>
                        <a:pt x="253" y="128"/>
                      </a:cubicBezTo>
                      <a:cubicBezTo>
                        <a:pt x="253" y="128"/>
                        <a:pt x="252" y="127"/>
                        <a:pt x="252" y="127"/>
                      </a:cubicBezTo>
                      <a:cubicBezTo>
                        <a:pt x="252" y="124"/>
                        <a:pt x="252" y="121"/>
                        <a:pt x="252" y="118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2"/>
                        <a:pt x="267" y="125"/>
                        <a:pt x="268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50"/>
                      </a:cubicBezTo>
                      <a:cubicBezTo>
                        <a:pt x="194" y="153"/>
                        <a:pt x="195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0" y="149"/>
                      </a:moveTo>
                      <a:cubicBezTo>
                        <a:pt x="139" y="149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6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2"/>
                        <a:pt x="142" y="145"/>
                        <a:pt x="143" y="148"/>
                      </a:cubicBezTo>
                      <a:cubicBezTo>
                        <a:pt x="142" y="149"/>
                        <a:pt x="141" y="149"/>
                        <a:pt x="140" y="149"/>
                      </a:cubicBezTo>
                      <a:close/>
                      <a:moveTo>
                        <a:pt x="173" y="54"/>
                      </a:moveTo>
                      <a:cubicBezTo>
                        <a:pt x="175" y="59"/>
                        <a:pt x="177" y="63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73" y="62"/>
                        <a:pt x="167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4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4" y="46"/>
                      </a:lnTo>
                      <a:cubicBezTo>
                        <a:pt x="244" y="50"/>
                        <a:pt x="243" y="53"/>
                        <a:pt x="243" y="58"/>
                      </a:cubicBezTo>
                      <a:cubicBezTo>
                        <a:pt x="242" y="57"/>
                        <a:pt x="241" y="57"/>
                        <a:pt x="240" y="56"/>
                      </a:cubicBezTo>
                      <a:cubicBezTo>
                        <a:pt x="238" y="53"/>
                        <a:pt x="236" y="50"/>
                        <a:pt x="234" y="47"/>
                      </a:cubicBezTo>
                      <a:cubicBezTo>
                        <a:pt x="238" y="47"/>
                        <a:pt x="241" y="47"/>
                        <a:pt x="244" y="45"/>
                      </a:cubicBezTo>
                      <a:close/>
                      <a:moveTo>
                        <a:pt x="309" y="139"/>
                      </a:moveTo>
                      <a:lnTo>
                        <a:pt x="311" y="141"/>
                      </a:lnTo>
                      <a:cubicBezTo>
                        <a:pt x="310" y="140"/>
                        <a:pt x="310" y="140"/>
                        <a:pt x="309" y="140"/>
                      </a:cubicBezTo>
                      <a:cubicBezTo>
                        <a:pt x="309" y="140"/>
                        <a:pt x="309" y="139"/>
                        <a:pt x="309" y="139"/>
                      </a:cubicBezTo>
                      <a:close/>
                      <a:moveTo>
                        <a:pt x="230" y="151"/>
                      </a:moveTo>
                      <a:cubicBezTo>
                        <a:pt x="224" y="142"/>
                        <a:pt x="218" y="135"/>
                        <a:pt x="208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4"/>
                        <a:pt x="218" y="124"/>
                        <a:pt x="221" y="123"/>
                      </a:cubicBezTo>
                      <a:cubicBezTo>
                        <a:pt x="221" y="124"/>
                        <a:pt x="221" y="124"/>
                        <a:pt x="221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7"/>
                        <a:pt x="226" y="143"/>
                        <a:pt x="237" y="147"/>
                      </a:cubicBezTo>
                      <a:cubicBezTo>
                        <a:pt x="235" y="148"/>
                        <a:pt x="234" y="150"/>
                        <a:pt x="233" y="152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4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7"/>
                        <a:pt x="135" y="98"/>
                      </a:cubicBezTo>
                      <a:cubicBezTo>
                        <a:pt x="134" y="102"/>
                        <a:pt x="134" y="106"/>
                        <a:pt x="134" y="110"/>
                      </a:cubicBezTo>
                      <a:cubicBezTo>
                        <a:pt x="129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3"/>
                        <a:pt x="172" y="72"/>
                      </a:cubicBezTo>
                      <a:cubicBezTo>
                        <a:pt x="174" y="71"/>
                        <a:pt x="176" y="70"/>
                        <a:pt x="178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5" y="108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3"/>
                        <a:pt x="213" y="103"/>
                        <a:pt x="214" y="103"/>
                      </a:cubicBezTo>
                      <a:cubicBezTo>
                        <a:pt x="214" y="105"/>
                        <a:pt x="215" y="106"/>
                        <a:pt x="215" y="108"/>
                      </a:cubicBezTo>
                      <a:close/>
                      <a:moveTo>
                        <a:pt x="251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0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6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1"/>
                        <a:pt x="192" y="113"/>
                        <a:pt x="194" y="114"/>
                      </a:cubicBezTo>
                      <a:cubicBezTo>
                        <a:pt x="190" y="117"/>
                        <a:pt x="187" y="121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79" y="135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2"/>
                        <a:pt x="346" y="85"/>
                        <a:pt x="339" y="99"/>
                      </a:cubicBezTo>
                      <a:cubicBezTo>
                        <a:pt x="335" y="92"/>
                        <a:pt x="330" y="86"/>
                        <a:pt x="323" y="82"/>
                      </a:cubicBezTo>
                      <a:cubicBezTo>
                        <a:pt x="322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7"/>
                      </a:cubicBezTo>
                      <a:cubicBezTo>
                        <a:pt x="316" y="56"/>
                        <a:pt x="308" y="58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4" y="33"/>
                        <a:pt x="254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1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1"/>
                      </a:cubicBezTo>
                      <a:cubicBezTo>
                        <a:pt x="240" y="28"/>
                        <a:pt x="232" y="29"/>
                        <a:pt x="224" y="38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1" y="18"/>
                        <a:pt x="207" y="11"/>
                      </a:cubicBezTo>
                      <a:cubicBezTo>
                        <a:pt x="206" y="11"/>
                        <a:pt x="206" y="11"/>
                        <a:pt x="204" y="14"/>
                      </a:cubicBezTo>
                      <a:lnTo>
                        <a:pt x="191" y="0"/>
                      </a:lnTo>
                      <a:cubicBezTo>
                        <a:pt x="188" y="9"/>
                        <a:pt x="186" y="17"/>
                        <a:pt x="188" y="27"/>
                      </a:cubicBezTo>
                      <a:cubicBezTo>
                        <a:pt x="185" y="26"/>
                        <a:pt x="182" y="27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4"/>
                        <a:pt x="148" y="25"/>
                      </a:cubicBezTo>
                      <a:cubicBezTo>
                        <a:pt x="152" y="32"/>
                        <a:pt x="156" y="37"/>
                        <a:pt x="164" y="40"/>
                      </a:cubicBezTo>
                      <a:cubicBezTo>
                        <a:pt x="161" y="43"/>
                        <a:pt x="159" y="47"/>
                        <a:pt x="158" y="52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7" y="43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5"/>
                        <a:pt x="121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1" y="60"/>
                        <a:pt x="104" y="65"/>
                        <a:pt x="107" y="70"/>
                      </a:cubicBezTo>
                      <a:cubicBezTo>
                        <a:pt x="103" y="69"/>
                        <a:pt x="99" y="70"/>
                        <a:pt x="94" y="71"/>
                      </a:cubicBezTo>
                      <a:cubicBezTo>
                        <a:pt x="85" y="54"/>
                        <a:pt x="73" y="48"/>
                        <a:pt x="53" y="48"/>
                      </a:cubicBezTo>
                      <a:cubicBezTo>
                        <a:pt x="56" y="56"/>
                        <a:pt x="60" y="63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49" y="103"/>
                      </a:cubicBezTo>
                      <a:cubicBezTo>
                        <a:pt x="49" y="104"/>
                        <a:pt x="48" y="102"/>
                        <a:pt x="47" y="103"/>
                      </a:cubicBezTo>
                      <a:cubicBezTo>
                        <a:pt x="29" y="93"/>
                        <a:pt x="15" y="90"/>
                        <a:pt x="0" y="104"/>
                      </a:cubicBezTo>
                      <a:cubicBezTo>
                        <a:pt x="6" y="109"/>
                        <a:pt x="13" y="113"/>
                        <a:pt x="21" y="115"/>
                      </a:cubicBezTo>
                      <a:cubicBezTo>
                        <a:pt x="19" y="118"/>
                        <a:pt x="16" y="121"/>
                        <a:pt x="14" y="124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1"/>
                      </a:cubicBezTo>
                      <a:cubicBezTo>
                        <a:pt x="63" y="142"/>
                        <a:pt x="69" y="134"/>
                        <a:pt x="66" y="118"/>
                      </a:cubicBezTo>
                      <a:cubicBezTo>
                        <a:pt x="67" y="118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8" y="144"/>
                        <a:pt x="103" y="145"/>
                      </a:cubicBezTo>
                      <a:cubicBezTo>
                        <a:pt x="102" y="145"/>
                        <a:pt x="101" y="146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4" y="180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5" y="171"/>
                        <a:pt x="160" y="171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6" y="186"/>
                      </a:cubicBezTo>
                      <a:cubicBezTo>
                        <a:pt x="205" y="190"/>
                        <a:pt x="214" y="190"/>
                        <a:pt x="223" y="188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7"/>
                        <a:pt x="230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9"/>
                        <a:pt x="260" y="152"/>
                      </a:cubicBezTo>
                      <a:cubicBezTo>
                        <a:pt x="266" y="153"/>
                        <a:pt x="271" y="153"/>
                        <a:pt x="276" y="151"/>
                      </a:cubicBezTo>
                      <a:cubicBezTo>
                        <a:pt x="272" y="166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4" y="186"/>
                        <a:pt x="299" y="191"/>
                        <a:pt x="305" y="195"/>
                      </a:cubicBezTo>
                      <a:cubicBezTo>
                        <a:pt x="309" y="186"/>
                        <a:pt x="311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5" y="164"/>
                        <a:pt x="332" y="159"/>
                        <a:pt x="329" y="154"/>
                      </a:cubicBezTo>
                      <a:cubicBezTo>
                        <a:pt x="334" y="155"/>
                        <a:pt x="338" y="154"/>
                        <a:pt x="342" y="153"/>
                      </a:cubicBezTo>
                      <a:cubicBezTo>
                        <a:pt x="352" y="170"/>
                        <a:pt x="364" y="176"/>
                        <a:pt x="383" y="175"/>
                      </a:cubicBezTo>
                      <a:cubicBezTo>
                        <a:pt x="378" y="159"/>
                        <a:pt x="369" y="148"/>
                        <a:pt x="353" y="142"/>
                      </a:cubicBezTo>
                      <a:cubicBezTo>
                        <a:pt x="353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0" name="Freeform 34">
                  <a:extLst>
                    <a:ext uri="{FF2B5EF4-FFF2-40B4-BE49-F238E27FC236}">
                      <a16:creationId xmlns="" xmlns:a16="http://schemas.microsoft.com/office/drawing/2014/main" id="{7B417ED0-7D6A-49F5-BECD-CBB410DD1FF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02349" y="3148012"/>
                  <a:ext cx="188913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8 h 213"/>
                    <a:gd name="T14" fmla="*/ 133 w 386"/>
                    <a:gd name="T15" fmla="*/ 136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9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6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2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7"/>
                      </a:cubicBezTo>
                      <a:cubicBezTo>
                        <a:pt x="253" y="124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8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8"/>
                      </a:cubicBezTo>
                      <a:close/>
                      <a:moveTo>
                        <a:pt x="141" y="148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3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3"/>
                        <a:pt x="238" y="146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5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7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2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8"/>
                        <a:pt x="54" y="48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7"/>
                        <a:pt x="54" y="100"/>
                        <a:pt x="50" y="103"/>
                      </a:cubicBezTo>
                      <a:cubicBezTo>
                        <a:pt x="50" y="103"/>
                        <a:pt x="48" y="102"/>
                        <a:pt x="48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3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1" name="Freeform 35">
                  <a:extLst>
                    <a:ext uri="{FF2B5EF4-FFF2-40B4-BE49-F238E27FC236}">
                      <a16:creationId xmlns="" xmlns:a16="http://schemas.microsoft.com/office/drawing/2014/main" id="{BC98853E-E2FD-4EB1-80D3-865743AF83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05537" y="3322637"/>
                  <a:ext cx="188913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2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2"/>
                        <a:pt x="347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2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2" y="43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1" y="56"/>
                        <a:pt x="240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09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1" y="123"/>
                        <a:pt x="222" y="123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30" y="97"/>
                        <a:pt x="134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6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4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5" y="26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3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4" y="52"/>
                        <a:pt x="107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3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1" y="136"/>
                        <a:pt x="90" y="138"/>
                        <a:pt x="90" y="140"/>
                      </a:cubicBezTo>
                      <a:cubicBezTo>
                        <a:pt x="94" y="142"/>
                        <a:pt x="99" y="144"/>
                        <a:pt x="103" y="144"/>
                      </a:cubicBezTo>
                      <a:cubicBezTo>
                        <a:pt x="102" y="144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1"/>
                      </a:cubicBezTo>
                      <a:cubicBezTo>
                        <a:pt x="175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1" y="182"/>
                        <a:pt x="219" y="178"/>
                        <a:pt x="216" y="174"/>
                      </a:cubicBezTo>
                      <a:cubicBezTo>
                        <a:pt x="220" y="175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7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2" name="Freeform 36">
                  <a:extLst>
                    <a:ext uri="{FF2B5EF4-FFF2-40B4-BE49-F238E27FC236}">
                      <a16:creationId xmlns="" xmlns:a16="http://schemas.microsoft.com/office/drawing/2014/main" id="{C6D9086F-B31C-4F0D-B26F-FC9FC899FA3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65824" y="3343274"/>
                  <a:ext cx="187325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5"/>
                        <a:pt x="218" y="35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6"/>
                        <a:pt x="90" y="139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5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3" name="Freeform 37">
                  <a:extLst>
                    <a:ext uri="{FF2B5EF4-FFF2-40B4-BE49-F238E27FC236}">
                      <a16:creationId xmlns="" xmlns:a16="http://schemas.microsoft.com/office/drawing/2014/main" id="{EF29E07E-BA41-40B3-8FCF-94AD00F958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5674" y="3265487"/>
                  <a:ext cx="188913" cy="104775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8 h 213"/>
                    <a:gd name="T14" fmla="*/ 132 w 386"/>
                    <a:gd name="T15" fmla="*/ 136 h 213"/>
                    <a:gd name="T16" fmla="*/ 141 w 386"/>
                    <a:gd name="T17" fmla="*/ 149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4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9 h 213"/>
                    <a:gd name="T30" fmla="*/ 310 w 386"/>
                    <a:gd name="T31" fmla="*/ 139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1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9 h 213"/>
                    <a:gd name="T44" fmla="*/ 212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1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1 w 386"/>
                    <a:gd name="T87" fmla="*/ 115 h 213"/>
                    <a:gd name="T88" fmla="*/ 51 w 386"/>
                    <a:gd name="T89" fmla="*/ 151 h 213"/>
                    <a:gd name="T90" fmla="*/ 93 w 386"/>
                    <a:gd name="T91" fmla="*/ 134 h 213"/>
                    <a:gd name="T92" fmla="*/ 100 w 386"/>
                    <a:gd name="T93" fmla="*/ 146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2" y="121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4"/>
                        <a:pt x="194" y="44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3"/>
                        <a:pt x="237" y="50"/>
                        <a:pt x="235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6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5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7"/>
                        <a:pt x="120" y="106"/>
                      </a:cubicBezTo>
                      <a:close/>
                      <a:moveTo>
                        <a:pt x="177" y="73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5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2"/>
                        <a:pt x="380" y="134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90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4"/>
                        <a:pt x="264" y="44"/>
                      </a:cubicBezTo>
                      <a:cubicBezTo>
                        <a:pt x="261" y="40"/>
                        <a:pt x="258" y="37"/>
                        <a:pt x="254" y="33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4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2"/>
                        <a:pt x="157" y="36"/>
                        <a:pt x="165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 dirty="0"/>
                </a:p>
              </p:txBody>
            </p:sp>
            <p:sp>
              <p:nvSpPr>
                <p:cNvPr id="134" name="Freeform 38">
                  <a:extLst>
                    <a:ext uri="{FF2B5EF4-FFF2-40B4-BE49-F238E27FC236}">
                      <a16:creationId xmlns="" xmlns:a16="http://schemas.microsoft.com/office/drawing/2014/main" id="{D1066922-155C-4CDA-B46F-9B1F2D17EE5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18237" y="3244849"/>
                  <a:ext cx="187325" cy="104775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70 w 386"/>
                    <a:gd name="T51" fmla="*/ 107 h 213"/>
                    <a:gd name="T52" fmla="*/ 186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8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2 w 386"/>
                    <a:gd name="T87" fmla="*/ 114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5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1"/>
                      </a:moveTo>
                      <a:cubicBezTo>
                        <a:pt x="333" y="129"/>
                        <a:pt x="332" y="126"/>
                        <a:pt x="332" y="123"/>
                      </a:cubicBezTo>
                      <a:cubicBezTo>
                        <a:pt x="335" y="124"/>
                        <a:pt x="337" y="124"/>
                        <a:pt x="341" y="123"/>
                      </a:cubicBezTo>
                      <a:cubicBezTo>
                        <a:pt x="341" y="123"/>
                        <a:pt x="340" y="122"/>
                        <a:pt x="340" y="121"/>
                      </a:cubicBezTo>
                      <a:cubicBezTo>
                        <a:pt x="342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2"/>
                      </a:cubicBezTo>
                      <a:cubicBezTo>
                        <a:pt x="349" y="126"/>
                        <a:pt x="350" y="130"/>
                        <a:pt x="352" y="133"/>
                      </a:cubicBezTo>
                      <a:cubicBezTo>
                        <a:pt x="345" y="131"/>
                        <a:pt x="339" y="130"/>
                        <a:pt x="333" y="131"/>
                      </a:cubicBezTo>
                      <a:close/>
                      <a:moveTo>
                        <a:pt x="269" y="128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29"/>
                        <a:pt x="255" y="128"/>
                        <a:pt x="254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7"/>
                      </a:cubicBezTo>
                      <a:cubicBezTo>
                        <a:pt x="189" y="147"/>
                        <a:pt x="190" y="147"/>
                        <a:pt x="190" y="147"/>
                      </a:cubicBezTo>
                      <a:cubicBezTo>
                        <a:pt x="191" y="147"/>
                        <a:pt x="192" y="149"/>
                        <a:pt x="193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1"/>
                        <a:pt x="168" y="58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6" y="56"/>
                        <a:pt x="171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4" y="49"/>
                        <a:pt x="194" y="52"/>
                      </a:cubicBezTo>
                      <a:cubicBezTo>
                        <a:pt x="190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1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4"/>
                        <a:pt x="209" y="131"/>
                      </a:cubicBezTo>
                      <a:cubicBezTo>
                        <a:pt x="212" y="128"/>
                        <a:pt x="213" y="125"/>
                        <a:pt x="215" y="123"/>
                      </a:cubicBezTo>
                      <a:cubicBezTo>
                        <a:pt x="217" y="123"/>
                        <a:pt x="219" y="123"/>
                        <a:pt x="222" y="122"/>
                      </a:cubicBezTo>
                      <a:cubicBezTo>
                        <a:pt x="222" y="123"/>
                        <a:pt x="222" y="123"/>
                        <a:pt x="222" y="124"/>
                      </a:cubicBezTo>
                      <a:cubicBezTo>
                        <a:pt x="220" y="125"/>
                        <a:pt x="218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5" y="149"/>
                        <a:pt x="234" y="151"/>
                      </a:cubicBezTo>
                      <a:cubicBezTo>
                        <a:pt x="233" y="150"/>
                        <a:pt x="232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8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2" y="112"/>
                        <a:pt x="170" y="107"/>
                      </a:cubicBezTo>
                      <a:cubicBezTo>
                        <a:pt x="177" y="110"/>
                        <a:pt x="184" y="110"/>
                        <a:pt x="191" y="108"/>
                      </a:cubicBezTo>
                      <a:cubicBezTo>
                        <a:pt x="192" y="110"/>
                        <a:pt x="193" y="112"/>
                        <a:pt x="195" y="113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0" y="124"/>
                        <a:pt x="176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6"/>
                        <a:pt x="290" y="72"/>
                      </a:cubicBezTo>
                      <a:cubicBezTo>
                        <a:pt x="286" y="72"/>
                        <a:pt x="283" y="72"/>
                        <a:pt x="279" y="73"/>
                      </a:cubicBezTo>
                      <a:cubicBezTo>
                        <a:pt x="283" y="59"/>
                        <a:pt x="278" y="51"/>
                        <a:pt x="268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1" y="30"/>
                        <a:pt x="250" y="30"/>
                        <a:pt x="250" y="29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7"/>
                        <a:pt x="233" y="28"/>
                        <a:pt x="225" y="37"/>
                      </a:cubicBezTo>
                      <a:cubicBezTo>
                        <a:pt x="222" y="35"/>
                        <a:pt x="219" y="34"/>
                        <a:pt x="215" y="34"/>
                      </a:cubicBezTo>
                      <a:cubicBezTo>
                        <a:pt x="216" y="26"/>
                        <a:pt x="212" y="17"/>
                        <a:pt x="208" y="10"/>
                      </a:cubicBezTo>
                      <a:cubicBezTo>
                        <a:pt x="206" y="10"/>
                        <a:pt x="206" y="10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6" y="25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6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3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7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5" y="52"/>
                        <a:pt x="108" y="52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7" y="96"/>
                        <a:pt x="54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4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5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3" y="129"/>
                        <a:pt x="93" y="134"/>
                      </a:cubicBezTo>
                      <a:cubicBezTo>
                        <a:pt x="92" y="136"/>
                        <a:pt x="91" y="138"/>
                        <a:pt x="90" y="140"/>
                      </a:cubicBezTo>
                      <a:cubicBezTo>
                        <a:pt x="95" y="142"/>
                        <a:pt x="99" y="144"/>
                        <a:pt x="104" y="144"/>
                      </a:cubicBezTo>
                      <a:cubicBezTo>
                        <a:pt x="103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40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0"/>
                      </a:lnTo>
                      <a:cubicBezTo>
                        <a:pt x="159" y="184"/>
                        <a:pt x="163" y="192"/>
                        <a:pt x="174" y="201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2" y="213"/>
                      </a:cubicBezTo>
                      <a:cubicBezTo>
                        <a:pt x="196" y="204"/>
                        <a:pt x="198" y="195"/>
                        <a:pt x="197" y="185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2"/>
                        <a:pt x="219" y="178"/>
                        <a:pt x="217" y="174"/>
                      </a:cubicBezTo>
                      <a:cubicBezTo>
                        <a:pt x="221" y="175"/>
                        <a:pt x="226" y="176"/>
                        <a:pt x="231" y="175"/>
                      </a:cubicBezTo>
                      <a:cubicBezTo>
                        <a:pt x="241" y="189"/>
                        <a:pt x="252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8" y="173"/>
                        <a:pt x="289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6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9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4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5" name="Freeform 39">
                  <a:extLst>
                    <a:ext uri="{FF2B5EF4-FFF2-40B4-BE49-F238E27FC236}">
                      <a16:creationId xmlns="" xmlns:a16="http://schemas.microsoft.com/office/drawing/2014/main" id="{655E3E36-D0E1-430F-B99C-49E133529E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99137" y="3275012"/>
                  <a:ext cx="187325" cy="104775"/>
                </a:xfrm>
                <a:custGeom>
                  <a:avLst/>
                  <a:gdLst>
                    <a:gd name="T0" fmla="*/ 340 w 385"/>
                    <a:gd name="T1" fmla="*/ 124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8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7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9 h 213"/>
                    <a:gd name="T48" fmla="*/ 251 w 385"/>
                    <a:gd name="T49" fmla="*/ 89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4 w 385"/>
                    <a:gd name="T55" fmla="*/ 128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6 h 213"/>
                    <a:gd name="T62" fmla="*/ 267 w 385"/>
                    <a:gd name="T63" fmla="*/ 42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6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1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6 h 213"/>
                    <a:gd name="T102" fmla="*/ 260 w 385"/>
                    <a:gd name="T103" fmla="*/ 152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2"/>
                        <a:pt x="342" y="121"/>
                        <a:pt x="344" y="121"/>
                      </a:cubicBezTo>
                      <a:cubicBezTo>
                        <a:pt x="345" y="121"/>
                        <a:pt x="345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5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1"/>
                        <a:pt x="142" y="145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9"/>
                        <a:pt x="161" y="57"/>
                      </a:cubicBezTo>
                      <a:lnTo>
                        <a:pt x="161" y="57"/>
                      </a:ln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4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7"/>
                        <a:pt x="241" y="56"/>
                        <a:pt x="240" y="56"/>
                      </a:cubicBezTo>
                      <a:cubicBezTo>
                        <a:pt x="238" y="53"/>
                        <a:pt x="236" y="49"/>
                        <a:pt x="234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9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6"/>
                        <a:pt x="135" y="98"/>
                      </a:cubicBezTo>
                      <a:cubicBezTo>
                        <a:pt x="134" y="102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70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0"/>
                        <a:pt x="192" y="112"/>
                        <a:pt x="194" y="114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59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0"/>
                      </a:cubicBezTo>
                      <a:cubicBezTo>
                        <a:pt x="240" y="28"/>
                        <a:pt x="232" y="29"/>
                        <a:pt x="224" y="37"/>
                      </a:cubicBezTo>
                      <a:cubicBezTo>
                        <a:pt x="221" y="35"/>
                        <a:pt x="218" y="35"/>
                        <a:pt x="214" y="34"/>
                      </a:cubicBezTo>
                      <a:cubicBezTo>
                        <a:pt x="215" y="26"/>
                        <a:pt x="211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60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6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4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8"/>
                        <a:pt x="16" y="120"/>
                        <a:pt x="15" y="123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8"/>
                        <a:pt x="260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6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2"/>
                      </a:cubicBezTo>
                      <a:cubicBezTo>
                        <a:pt x="353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6" name="Freeform 40">
                  <a:extLst>
                    <a:ext uri="{FF2B5EF4-FFF2-40B4-BE49-F238E27FC236}">
                      <a16:creationId xmlns="" xmlns:a16="http://schemas.microsoft.com/office/drawing/2014/main" id="{8497F4CF-001E-40CB-BF9B-9ECEE4B64DB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22962" y="3219449"/>
                  <a:ext cx="188913" cy="103188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4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7" name="Freeform 41">
                  <a:extLst>
                    <a:ext uri="{FF2B5EF4-FFF2-40B4-BE49-F238E27FC236}">
                      <a16:creationId xmlns="" xmlns:a16="http://schemas.microsoft.com/office/drawing/2014/main" id="{E8E79012-5708-4CB1-81E2-BE461E744C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7899" y="3427412"/>
                  <a:ext cx="1588" cy="0"/>
                </a:xfrm>
                <a:custGeom>
                  <a:avLst/>
                  <a:gdLst>
                    <a:gd name="T0" fmla="*/ 0 w 4"/>
                    <a:gd name="T1" fmla="*/ 1 h 1"/>
                    <a:gd name="T2" fmla="*/ 0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8" name="Freeform 42">
                  <a:extLst>
                    <a:ext uri="{FF2B5EF4-FFF2-40B4-BE49-F238E27FC236}">
                      <a16:creationId xmlns="" xmlns:a16="http://schemas.microsoft.com/office/drawing/2014/main" id="{21C87BCD-D95D-473A-B3B6-3B32CC32E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19824" y="3317874"/>
                  <a:ext cx="1588" cy="1588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9" name="Freeform 43">
                  <a:extLst>
                    <a:ext uri="{FF2B5EF4-FFF2-40B4-BE49-F238E27FC236}">
                      <a16:creationId xmlns="" xmlns:a16="http://schemas.microsoft.com/office/drawing/2014/main" id="{436C747C-CC09-46AC-9E89-6FBD8E3B8A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4112" y="3289299"/>
                  <a:ext cx="9525" cy="3175"/>
                </a:xfrm>
                <a:custGeom>
                  <a:avLst/>
                  <a:gdLst>
                    <a:gd name="T0" fmla="*/ 0 w 21"/>
                    <a:gd name="T1" fmla="*/ 2 h 7"/>
                    <a:gd name="T2" fmla="*/ 0 w 21"/>
                    <a:gd name="T3" fmla="*/ 3 h 7"/>
                    <a:gd name="T4" fmla="*/ 21 w 21"/>
                    <a:gd name="T5" fmla="*/ 7 h 7"/>
                    <a:gd name="T6" fmla="*/ 0 w 21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7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1" y="7"/>
                      </a:lnTo>
                      <a:cubicBezTo>
                        <a:pt x="12" y="3"/>
                        <a:pt x="4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0" name="Freeform 44">
                  <a:extLst>
                    <a:ext uri="{FF2B5EF4-FFF2-40B4-BE49-F238E27FC236}">
                      <a16:creationId xmlns="" xmlns:a16="http://schemas.microsoft.com/office/drawing/2014/main" id="{6B318BAF-626F-47E9-BF16-471D009BF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68987" y="3205162"/>
                  <a:ext cx="512763" cy="592138"/>
                </a:xfrm>
                <a:custGeom>
                  <a:avLst/>
                  <a:gdLst>
                    <a:gd name="T0" fmla="*/ 564 w 1052"/>
                    <a:gd name="T1" fmla="*/ 621 h 1217"/>
                    <a:gd name="T2" fmla="*/ 483 w 1052"/>
                    <a:gd name="T3" fmla="*/ 728 h 1217"/>
                    <a:gd name="T4" fmla="*/ 535 w 1052"/>
                    <a:gd name="T5" fmla="*/ 483 h 1217"/>
                    <a:gd name="T6" fmla="*/ 653 w 1052"/>
                    <a:gd name="T7" fmla="*/ 236 h 1217"/>
                    <a:gd name="T8" fmla="*/ 444 w 1052"/>
                    <a:gd name="T9" fmla="*/ 732 h 1217"/>
                    <a:gd name="T10" fmla="*/ 384 w 1052"/>
                    <a:gd name="T11" fmla="*/ 596 h 1217"/>
                    <a:gd name="T12" fmla="*/ 385 w 1052"/>
                    <a:gd name="T13" fmla="*/ 354 h 1217"/>
                    <a:gd name="T14" fmla="*/ 530 w 1052"/>
                    <a:gd name="T15" fmla="*/ 326 h 1217"/>
                    <a:gd name="T16" fmla="*/ 363 w 1052"/>
                    <a:gd name="T17" fmla="*/ 364 h 1217"/>
                    <a:gd name="T18" fmla="*/ 345 w 1052"/>
                    <a:gd name="T19" fmla="*/ 100 h 1217"/>
                    <a:gd name="T20" fmla="*/ 280 w 1052"/>
                    <a:gd name="T21" fmla="*/ 122 h 1217"/>
                    <a:gd name="T22" fmla="*/ 332 w 1052"/>
                    <a:gd name="T23" fmla="*/ 285 h 1217"/>
                    <a:gd name="T24" fmla="*/ 252 w 1052"/>
                    <a:gd name="T25" fmla="*/ 183 h 1217"/>
                    <a:gd name="T26" fmla="*/ 284 w 1052"/>
                    <a:gd name="T27" fmla="*/ 257 h 1217"/>
                    <a:gd name="T28" fmla="*/ 359 w 1052"/>
                    <a:gd name="T29" fmla="*/ 394 h 1217"/>
                    <a:gd name="T30" fmla="*/ 354 w 1052"/>
                    <a:gd name="T31" fmla="*/ 558 h 1217"/>
                    <a:gd name="T32" fmla="*/ 280 w 1052"/>
                    <a:gd name="T33" fmla="*/ 477 h 1217"/>
                    <a:gd name="T34" fmla="*/ 247 w 1052"/>
                    <a:gd name="T35" fmla="*/ 441 h 1217"/>
                    <a:gd name="T36" fmla="*/ 225 w 1052"/>
                    <a:gd name="T37" fmla="*/ 170 h 1217"/>
                    <a:gd name="T38" fmla="*/ 428 w 1052"/>
                    <a:gd name="T39" fmla="*/ 279 h 1217"/>
                    <a:gd name="T40" fmla="*/ 387 w 1052"/>
                    <a:gd name="T41" fmla="*/ 333 h 1217"/>
                    <a:gd name="T42" fmla="*/ 428 w 1052"/>
                    <a:gd name="T43" fmla="*/ 279 h 1217"/>
                    <a:gd name="T44" fmla="*/ 646 w 1052"/>
                    <a:gd name="T45" fmla="*/ 227 h 1217"/>
                    <a:gd name="T46" fmla="*/ 552 w 1052"/>
                    <a:gd name="T47" fmla="*/ 168 h 1217"/>
                    <a:gd name="T48" fmla="*/ 701 w 1052"/>
                    <a:gd name="T49" fmla="*/ 236 h 1217"/>
                    <a:gd name="T50" fmla="*/ 669 w 1052"/>
                    <a:gd name="T51" fmla="*/ 225 h 1217"/>
                    <a:gd name="T52" fmla="*/ 861 w 1052"/>
                    <a:gd name="T53" fmla="*/ 247 h 1217"/>
                    <a:gd name="T54" fmla="*/ 947 w 1052"/>
                    <a:gd name="T55" fmla="*/ 176 h 1217"/>
                    <a:gd name="T56" fmla="*/ 822 w 1052"/>
                    <a:gd name="T57" fmla="*/ 274 h 1217"/>
                    <a:gd name="T58" fmla="*/ 770 w 1052"/>
                    <a:gd name="T59" fmla="*/ 180 h 1217"/>
                    <a:gd name="T60" fmla="*/ 643 w 1052"/>
                    <a:gd name="T61" fmla="*/ 475 h 1217"/>
                    <a:gd name="T62" fmla="*/ 678 w 1052"/>
                    <a:gd name="T63" fmla="*/ 309 h 1217"/>
                    <a:gd name="T64" fmla="*/ 749 w 1052"/>
                    <a:gd name="T65" fmla="*/ 176 h 1217"/>
                    <a:gd name="T66" fmla="*/ 477 w 1052"/>
                    <a:gd name="T67" fmla="*/ 47 h 1217"/>
                    <a:gd name="T68" fmla="*/ 442 w 1052"/>
                    <a:gd name="T69" fmla="*/ 116 h 1217"/>
                    <a:gd name="T70" fmla="*/ 397 w 1052"/>
                    <a:gd name="T71" fmla="*/ 0 h 1217"/>
                    <a:gd name="T72" fmla="*/ 415 w 1052"/>
                    <a:gd name="T73" fmla="*/ 110 h 1217"/>
                    <a:gd name="T74" fmla="*/ 198 w 1052"/>
                    <a:gd name="T75" fmla="*/ 406 h 1217"/>
                    <a:gd name="T76" fmla="*/ 102 w 1052"/>
                    <a:gd name="T77" fmla="*/ 54 h 1217"/>
                    <a:gd name="T78" fmla="*/ 87 w 1052"/>
                    <a:gd name="T79" fmla="*/ 46 h 1217"/>
                    <a:gd name="T80" fmla="*/ 17 w 1052"/>
                    <a:gd name="T81" fmla="*/ 32 h 1217"/>
                    <a:gd name="T82" fmla="*/ 109 w 1052"/>
                    <a:gd name="T83" fmla="*/ 189 h 1217"/>
                    <a:gd name="T84" fmla="*/ 336 w 1052"/>
                    <a:gd name="T85" fmla="*/ 623 h 1217"/>
                    <a:gd name="T86" fmla="*/ 413 w 1052"/>
                    <a:gd name="T87" fmla="*/ 1069 h 1217"/>
                    <a:gd name="T88" fmla="*/ 511 w 1052"/>
                    <a:gd name="T89" fmla="*/ 1217 h 1217"/>
                    <a:gd name="T90" fmla="*/ 466 w 1052"/>
                    <a:gd name="T91" fmla="*/ 791 h 1217"/>
                    <a:gd name="T92" fmla="*/ 607 w 1052"/>
                    <a:gd name="T93" fmla="*/ 583 h 1217"/>
                    <a:gd name="T94" fmla="*/ 807 w 1052"/>
                    <a:gd name="T95" fmla="*/ 311 h 1217"/>
                    <a:gd name="T96" fmla="*/ 851 w 1052"/>
                    <a:gd name="T97" fmla="*/ 258 h 1217"/>
                    <a:gd name="T98" fmla="*/ 1051 w 1052"/>
                    <a:gd name="T99" fmla="*/ 129 h 1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52" h="1217">
                      <a:moveTo>
                        <a:pt x="593" y="546"/>
                      </a:moveTo>
                      <a:cubicBezTo>
                        <a:pt x="573" y="603"/>
                        <a:pt x="580" y="583"/>
                        <a:pt x="564" y="621"/>
                      </a:cubicBezTo>
                      <a:cubicBezTo>
                        <a:pt x="548" y="659"/>
                        <a:pt x="528" y="679"/>
                        <a:pt x="491" y="697"/>
                      </a:cubicBezTo>
                      <a:cubicBezTo>
                        <a:pt x="488" y="707"/>
                        <a:pt x="486" y="718"/>
                        <a:pt x="483" y="728"/>
                      </a:cubicBezTo>
                      <a:cubicBezTo>
                        <a:pt x="502" y="657"/>
                        <a:pt x="515" y="576"/>
                        <a:pt x="531" y="507"/>
                      </a:cubicBezTo>
                      <a:cubicBezTo>
                        <a:pt x="535" y="490"/>
                        <a:pt x="532" y="496"/>
                        <a:pt x="535" y="483"/>
                      </a:cubicBezTo>
                      <a:cubicBezTo>
                        <a:pt x="562" y="444"/>
                        <a:pt x="585" y="402"/>
                        <a:pt x="601" y="357"/>
                      </a:cubicBezTo>
                      <a:lnTo>
                        <a:pt x="653" y="236"/>
                      </a:lnTo>
                      <a:cubicBezTo>
                        <a:pt x="649" y="311"/>
                        <a:pt x="614" y="490"/>
                        <a:pt x="593" y="546"/>
                      </a:cubicBezTo>
                      <a:close/>
                      <a:moveTo>
                        <a:pt x="444" y="732"/>
                      </a:moveTo>
                      <a:cubicBezTo>
                        <a:pt x="434" y="716"/>
                        <a:pt x="423" y="708"/>
                        <a:pt x="415" y="689"/>
                      </a:cubicBezTo>
                      <a:cubicBezTo>
                        <a:pt x="400" y="659"/>
                        <a:pt x="391" y="646"/>
                        <a:pt x="384" y="596"/>
                      </a:cubicBezTo>
                      <a:cubicBezTo>
                        <a:pt x="384" y="596"/>
                        <a:pt x="374" y="483"/>
                        <a:pt x="378" y="455"/>
                      </a:cubicBezTo>
                      <a:cubicBezTo>
                        <a:pt x="381" y="434"/>
                        <a:pt x="380" y="378"/>
                        <a:pt x="385" y="354"/>
                      </a:cubicBezTo>
                      <a:cubicBezTo>
                        <a:pt x="444" y="333"/>
                        <a:pt x="439" y="245"/>
                        <a:pt x="436" y="196"/>
                      </a:cubicBezTo>
                      <a:cubicBezTo>
                        <a:pt x="422" y="76"/>
                        <a:pt x="560" y="157"/>
                        <a:pt x="530" y="326"/>
                      </a:cubicBezTo>
                      <a:cubicBezTo>
                        <a:pt x="510" y="461"/>
                        <a:pt x="498" y="605"/>
                        <a:pt x="444" y="732"/>
                      </a:cubicBezTo>
                      <a:close/>
                      <a:moveTo>
                        <a:pt x="363" y="364"/>
                      </a:moveTo>
                      <a:cubicBezTo>
                        <a:pt x="359" y="307"/>
                        <a:pt x="302" y="156"/>
                        <a:pt x="286" y="105"/>
                      </a:cubicBezTo>
                      <a:lnTo>
                        <a:pt x="345" y="100"/>
                      </a:lnTo>
                      <a:cubicBezTo>
                        <a:pt x="371" y="218"/>
                        <a:pt x="384" y="297"/>
                        <a:pt x="363" y="364"/>
                      </a:cubicBezTo>
                      <a:close/>
                      <a:moveTo>
                        <a:pt x="280" y="122"/>
                      </a:moveTo>
                      <a:cubicBezTo>
                        <a:pt x="289" y="143"/>
                        <a:pt x="325" y="264"/>
                        <a:pt x="332" y="286"/>
                      </a:cubicBezTo>
                      <a:cubicBezTo>
                        <a:pt x="332" y="286"/>
                        <a:pt x="332" y="285"/>
                        <a:pt x="332" y="285"/>
                      </a:cubicBezTo>
                      <a:cubicBezTo>
                        <a:pt x="316" y="273"/>
                        <a:pt x="300" y="262"/>
                        <a:pt x="284" y="248"/>
                      </a:cubicBezTo>
                      <a:cubicBezTo>
                        <a:pt x="270" y="234"/>
                        <a:pt x="257" y="198"/>
                        <a:pt x="252" y="183"/>
                      </a:cubicBezTo>
                      <a:cubicBezTo>
                        <a:pt x="248" y="168"/>
                        <a:pt x="249" y="176"/>
                        <a:pt x="251" y="189"/>
                      </a:cubicBezTo>
                      <a:cubicBezTo>
                        <a:pt x="253" y="202"/>
                        <a:pt x="269" y="244"/>
                        <a:pt x="284" y="257"/>
                      </a:cubicBezTo>
                      <a:lnTo>
                        <a:pt x="337" y="307"/>
                      </a:lnTo>
                      <a:cubicBezTo>
                        <a:pt x="347" y="336"/>
                        <a:pt x="354" y="364"/>
                        <a:pt x="359" y="394"/>
                      </a:cubicBezTo>
                      <a:cubicBezTo>
                        <a:pt x="357" y="427"/>
                        <a:pt x="350" y="478"/>
                        <a:pt x="350" y="507"/>
                      </a:cubicBezTo>
                      <a:cubicBezTo>
                        <a:pt x="350" y="534"/>
                        <a:pt x="353" y="536"/>
                        <a:pt x="354" y="558"/>
                      </a:cubicBezTo>
                      <a:cubicBezTo>
                        <a:pt x="352" y="556"/>
                        <a:pt x="348" y="551"/>
                        <a:pt x="347" y="550"/>
                      </a:cubicBezTo>
                      <a:cubicBezTo>
                        <a:pt x="323" y="527"/>
                        <a:pt x="300" y="500"/>
                        <a:pt x="280" y="477"/>
                      </a:cubicBezTo>
                      <a:cubicBezTo>
                        <a:pt x="271" y="466"/>
                        <a:pt x="268" y="463"/>
                        <a:pt x="260" y="454"/>
                      </a:cubicBezTo>
                      <a:cubicBezTo>
                        <a:pt x="257" y="450"/>
                        <a:pt x="244" y="432"/>
                        <a:pt x="247" y="441"/>
                      </a:cubicBezTo>
                      <a:cubicBezTo>
                        <a:pt x="234" y="407"/>
                        <a:pt x="236" y="413"/>
                        <a:pt x="231" y="367"/>
                      </a:cubicBezTo>
                      <a:cubicBezTo>
                        <a:pt x="226" y="322"/>
                        <a:pt x="217" y="230"/>
                        <a:pt x="225" y="170"/>
                      </a:cubicBezTo>
                      <a:cubicBezTo>
                        <a:pt x="225" y="168"/>
                        <a:pt x="231" y="131"/>
                        <a:pt x="229" y="125"/>
                      </a:cubicBezTo>
                      <a:moveTo>
                        <a:pt x="428" y="279"/>
                      </a:moveTo>
                      <a:cubicBezTo>
                        <a:pt x="428" y="301"/>
                        <a:pt x="408" y="331"/>
                        <a:pt x="391" y="339"/>
                      </a:cubicBezTo>
                      <a:cubicBezTo>
                        <a:pt x="382" y="343"/>
                        <a:pt x="385" y="334"/>
                        <a:pt x="387" y="333"/>
                      </a:cubicBezTo>
                      <a:cubicBezTo>
                        <a:pt x="399" y="267"/>
                        <a:pt x="364" y="168"/>
                        <a:pt x="354" y="109"/>
                      </a:cubicBezTo>
                      <a:lnTo>
                        <a:pt x="428" y="279"/>
                      </a:lnTo>
                      <a:close/>
                      <a:moveTo>
                        <a:pt x="552" y="168"/>
                      </a:moveTo>
                      <a:cubicBezTo>
                        <a:pt x="561" y="171"/>
                        <a:pt x="637" y="223"/>
                        <a:pt x="646" y="227"/>
                      </a:cubicBezTo>
                      <a:cubicBezTo>
                        <a:pt x="637" y="250"/>
                        <a:pt x="554" y="416"/>
                        <a:pt x="540" y="437"/>
                      </a:cubicBezTo>
                      <a:cubicBezTo>
                        <a:pt x="540" y="404"/>
                        <a:pt x="563" y="196"/>
                        <a:pt x="552" y="168"/>
                      </a:cubicBezTo>
                      <a:close/>
                      <a:moveTo>
                        <a:pt x="669" y="225"/>
                      </a:moveTo>
                      <a:cubicBezTo>
                        <a:pt x="675" y="224"/>
                        <a:pt x="696" y="237"/>
                        <a:pt x="701" y="236"/>
                      </a:cubicBezTo>
                      <a:cubicBezTo>
                        <a:pt x="695" y="247"/>
                        <a:pt x="668" y="297"/>
                        <a:pt x="661" y="307"/>
                      </a:cubicBezTo>
                      <a:cubicBezTo>
                        <a:pt x="662" y="297"/>
                        <a:pt x="668" y="235"/>
                        <a:pt x="669" y="225"/>
                      </a:cubicBezTo>
                      <a:close/>
                      <a:moveTo>
                        <a:pt x="1051" y="129"/>
                      </a:moveTo>
                      <a:cubicBezTo>
                        <a:pt x="994" y="180"/>
                        <a:pt x="929" y="214"/>
                        <a:pt x="861" y="247"/>
                      </a:cubicBezTo>
                      <a:cubicBezTo>
                        <a:pt x="867" y="241"/>
                        <a:pt x="875" y="231"/>
                        <a:pt x="881" y="226"/>
                      </a:cubicBezTo>
                      <a:cubicBezTo>
                        <a:pt x="902" y="206"/>
                        <a:pt x="923" y="191"/>
                        <a:pt x="947" y="176"/>
                      </a:cubicBezTo>
                      <a:cubicBezTo>
                        <a:pt x="946" y="174"/>
                        <a:pt x="946" y="173"/>
                        <a:pt x="946" y="172"/>
                      </a:cubicBezTo>
                      <a:cubicBezTo>
                        <a:pt x="901" y="202"/>
                        <a:pt x="862" y="238"/>
                        <a:pt x="822" y="274"/>
                      </a:cubicBezTo>
                      <a:cubicBezTo>
                        <a:pt x="829" y="247"/>
                        <a:pt x="833" y="221"/>
                        <a:pt x="838" y="193"/>
                      </a:cubicBezTo>
                      <a:lnTo>
                        <a:pt x="770" y="180"/>
                      </a:lnTo>
                      <a:cubicBezTo>
                        <a:pt x="788" y="188"/>
                        <a:pt x="814" y="202"/>
                        <a:pt x="821" y="199"/>
                      </a:cubicBezTo>
                      <a:cubicBezTo>
                        <a:pt x="795" y="329"/>
                        <a:pt x="743" y="391"/>
                        <a:pt x="643" y="475"/>
                      </a:cubicBezTo>
                      <a:cubicBezTo>
                        <a:pt x="648" y="418"/>
                        <a:pt x="651" y="386"/>
                        <a:pt x="661" y="337"/>
                      </a:cubicBezTo>
                      <a:cubicBezTo>
                        <a:pt x="662" y="331"/>
                        <a:pt x="678" y="315"/>
                        <a:pt x="678" y="309"/>
                      </a:cubicBezTo>
                      <a:cubicBezTo>
                        <a:pt x="690" y="291"/>
                        <a:pt x="701" y="272"/>
                        <a:pt x="711" y="253"/>
                      </a:cubicBezTo>
                      <a:lnTo>
                        <a:pt x="749" y="176"/>
                      </a:lnTo>
                      <a:lnTo>
                        <a:pt x="446" y="116"/>
                      </a:lnTo>
                      <a:cubicBezTo>
                        <a:pt x="454" y="92"/>
                        <a:pt x="464" y="69"/>
                        <a:pt x="477" y="47"/>
                      </a:cubicBezTo>
                      <a:cubicBezTo>
                        <a:pt x="476" y="46"/>
                        <a:pt x="476" y="45"/>
                        <a:pt x="475" y="45"/>
                      </a:cubicBezTo>
                      <a:cubicBezTo>
                        <a:pt x="463" y="67"/>
                        <a:pt x="451" y="92"/>
                        <a:pt x="442" y="116"/>
                      </a:cubicBezTo>
                      <a:lnTo>
                        <a:pt x="423" y="112"/>
                      </a:lnTo>
                      <a:cubicBezTo>
                        <a:pt x="415" y="74"/>
                        <a:pt x="406" y="37"/>
                        <a:pt x="397" y="0"/>
                      </a:cubicBezTo>
                      <a:cubicBezTo>
                        <a:pt x="395" y="1"/>
                        <a:pt x="396" y="3"/>
                        <a:pt x="395" y="4"/>
                      </a:cubicBezTo>
                      <a:lnTo>
                        <a:pt x="415" y="110"/>
                      </a:lnTo>
                      <a:lnTo>
                        <a:pt x="203" y="69"/>
                      </a:lnTo>
                      <a:cubicBezTo>
                        <a:pt x="202" y="181"/>
                        <a:pt x="198" y="293"/>
                        <a:pt x="198" y="406"/>
                      </a:cubicBezTo>
                      <a:cubicBezTo>
                        <a:pt x="167" y="363"/>
                        <a:pt x="144" y="287"/>
                        <a:pt x="137" y="243"/>
                      </a:cubicBezTo>
                      <a:cubicBezTo>
                        <a:pt x="128" y="190"/>
                        <a:pt x="107" y="111"/>
                        <a:pt x="102" y="54"/>
                      </a:cubicBezTo>
                      <a:lnTo>
                        <a:pt x="110" y="51"/>
                      </a:lnTo>
                      <a:lnTo>
                        <a:pt x="87" y="46"/>
                      </a:lnTo>
                      <a:cubicBezTo>
                        <a:pt x="92" y="91"/>
                        <a:pt x="97" y="148"/>
                        <a:pt x="102" y="162"/>
                      </a:cubicBezTo>
                      <a:cubicBezTo>
                        <a:pt x="70" y="128"/>
                        <a:pt x="42" y="80"/>
                        <a:pt x="17" y="32"/>
                      </a:cubicBezTo>
                      <a:lnTo>
                        <a:pt x="0" y="29"/>
                      </a:lnTo>
                      <a:cubicBezTo>
                        <a:pt x="37" y="93"/>
                        <a:pt x="49" y="131"/>
                        <a:pt x="109" y="189"/>
                      </a:cubicBezTo>
                      <a:cubicBezTo>
                        <a:pt x="113" y="233"/>
                        <a:pt x="143" y="358"/>
                        <a:pt x="156" y="379"/>
                      </a:cubicBezTo>
                      <a:cubicBezTo>
                        <a:pt x="209" y="470"/>
                        <a:pt x="295" y="552"/>
                        <a:pt x="336" y="623"/>
                      </a:cubicBezTo>
                      <a:cubicBezTo>
                        <a:pt x="377" y="695"/>
                        <a:pt x="361" y="682"/>
                        <a:pt x="400" y="748"/>
                      </a:cubicBezTo>
                      <a:cubicBezTo>
                        <a:pt x="440" y="814"/>
                        <a:pt x="409" y="996"/>
                        <a:pt x="413" y="1069"/>
                      </a:cubicBezTo>
                      <a:cubicBezTo>
                        <a:pt x="416" y="1143"/>
                        <a:pt x="411" y="1128"/>
                        <a:pt x="408" y="1217"/>
                      </a:cubicBezTo>
                      <a:cubicBezTo>
                        <a:pt x="434" y="1216"/>
                        <a:pt x="485" y="1217"/>
                        <a:pt x="511" y="1217"/>
                      </a:cubicBezTo>
                      <a:cubicBezTo>
                        <a:pt x="483" y="1108"/>
                        <a:pt x="484" y="1004"/>
                        <a:pt x="479" y="912"/>
                      </a:cubicBezTo>
                      <a:cubicBezTo>
                        <a:pt x="477" y="888"/>
                        <a:pt x="472" y="833"/>
                        <a:pt x="466" y="791"/>
                      </a:cubicBezTo>
                      <a:cubicBezTo>
                        <a:pt x="471" y="770"/>
                        <a:pt x="476" y="749"/>
                        <a:pt x="483" y="728"/>
                      </a:cubicBezTo>
                      <a:cubicBezTo>
                        <a:pt x="548" y="699"/>
                        <a:pt x="581" y="648"/>
                        <a:pt x="607" y="583"/>
                      </a:cubicBezTo>
                      <a:cubicBezTo>
                        <a:pt x="616" y="560"/>
                        <a:pt x="625" y="538"/>
                        <a:pt x="632" y="515"/>
                      </a:cubicBezTo>
                      <a:cubicBezTo>
                        <a:pt x="695" y="451"/>
                        <a:pt x="757" y="386"/>
                        <a:pt x="807" y="311"/>
                      </a:cubicBezTo>
                      <a:cubicBezTo>
                        <a:pt x="808" y="310"/>
                        <a:pt x="809" y="309"/>
                        <a:pt x="810" y="307"/>
                      </a:cubicBezTo>
                      <a:cubicBezTo>
                        <a:pt x="821" y="295"/>
                        <a:pt x="839" y="272"/>
                        <a:pt x="851" y="258"/>
                      </a:cubicBezTo>
                      <a:cubicBezTo>
                        <a:pt x="923" y="222"/>
                        <a:pt x="990" y="183"/>
                        <a:pt x="1052" y="133"/>
                      </a:cubicBezTo>
                      <a:cubicBezTo>
                        <a:pt x="1051" y="132"/>
                        <a:pt x="1051" y="130"/>
                        <a:pt x="105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1" name="Freeform 45">
                  <a:extLst>
                    <a:ext uri="{FF2B5EF4-FFF2-40B4-BE49-F238E27FC236}">
                      <a16:creationId xmlns="" xmlns:a16="http://schemas.microsoft.com/office/drawing/2014/main" id="{600B19AE-6444-460D-9DFD-C908639F7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8362" y="3279774"/>
                  <a:ext cx="0" cy="1588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</p:grpSp>
          <p:grpSp>
            <p:nvGrpSpPr>
              <p:cNvPr id="87" name="그룹 86">
                <a:extLst>
                  <a:ext uri="{FF2B5EF4-FFF2-40B4-BE49-F238E27FC236}">
                    <a16:creationId xmlns="" xmlns:a16="http://schemas.microsoft.com/office/drawing/2014/main" id="{495214D1-81FD-4385-A0BE-D73AA9D834EC}"/>
                  </a:ext>
                </a:extLst>
              </p:cNvPr>
              <p:cNvGrpSpPr/>
              <p:nvPr/>
            </p:nvGrpSpPr>
            <p:grpSpPr>
              <a:xfrm>
                <a:off x="4024590" y="3393684"/>
                <a:ext cx="905601" cy="1077434"/>
                <a:chOff x="5786437" y="3060699"/>
                <a:chExt cx="619125" cy="736601"/>
              </a:xfrm>
              <a:grpFill/>
            </p:grpSpPr>
            <p:sp>
              <p:nvSpPr>
                <p:cNvPr id="90" name="Freeform 20">
                  <a:extLst>
                    <a:ext uri="{FF2B5EF4-FFF2-40B4-BE49-F238E27FC236}">
                      <a16:creationId xmlns="" xmlns:a16="http://schemas.microsoft.com/office/drawing/2014/main" id="{CD400939-9B83-41CC-8F3E-D75E146122F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86437" y="3167062"/>
                  <a:ext cx="174625" cy="114300"/>
                </a:xfrm>
                <a:custGeom>
                  <a:avLst/>
                  <a:gdLst>
                    <a:gd name="T0" fmla="*/ 296 w 361"/>
                    <a:gd name="T1" fmla="*/ 52 h 233"/>
                    <a:gd name="T2" fmla="*/ 301 w 361"/>
                    <a:gd name="T3" fmla="*/ 48 h 233"/>
                    <a:gd name="T4" fmla="*/ 239 w 361"/>
                    <a:gd name="T5" fmla="*/ 95 h 233"/>
                    <a:gd name="T6" fmla="*/ 224 w 361"/>
                    <a:gd name="T7" fmla="*/ 102 h 233"/>
                    <a:gd name="T8" fmla="*/ 239 w 361"/>
                    <a:gd name="T9" fmla="*/ 95 h 233"/>
                    <a:gd name="T10" fmla="*/ 184 w 361"/>
                    <a:gd name="T11" fmla="*/ 154 h 233"/>
                    <a:gd name="T12" fmla="*/ 187 w 361"/>
                    <a:gd name="T13" fmla="*/ 163 h 233"/>
                    <a:gd name="T14" fmla="*/ 129 w 361"/>
                    <a:gd name="T15" fmla="*/ 175 h 233"/>
                    <a:gd name="T16" fmla="*/ 143 w 361"/>
                    <a:gd name="T17" fmla="*/ 182 h 233"/>
                    <a:gd name="T18" fmla="*/ 131 w 361"/>
                    <a:gd name="T19" fmla="*/ 91 h 233"/>
                    <a:gd name="T20" fmla="*/ 119 w 361"/>
                    <a:gd name="T21" fmla="*/ 84 h 233"/>
                    <a:gd name="T22" fmla="*/ 134 w 361"/>
                    <a:gd name="T23" fmla="*/ 72 h 233"/>
                    <a:gd name="T24" fmla="*/ 173 w 361"/>
                    <a:gd name="T25" fmla="*/ 38 h 233"/>
                    <a:gd name="T26" fmla="*/ 175 w 361"/>
                    <a:gd name="T27" fmla="*/ 50 h 233"/>
                    <a:gd name="T28" fmla="*/ 279 w 361"/>
                    <a:gd name="T29" fmla="*/ 81 h 233"/>
                    <a:gd name="T30" fmla="*/ 279 w 361"/>
                    <a:gd name="T31" fmla="*/ 81 h 233"/>
                    <a:gd name="T32" fmla="*/ 190 w 361"/>
                    <a:gd name="T33" fmla="*/ 120 h 233"/>
                    <a:gd name="T34" fmla="*/ 193 w 361"/>
                    <a:gd name="T35" fmla="*/ 123 h 233"/>
                    <a:gd name="T36" fmla="*/ 219 w 361"/>
                    <a:gd name="T37" fmla="*/ 135 h 233"/>
                    <a:gd name="T38" fmla="*/ 107 w 361"/>
                    <a:gd name="T39" fmla="*/ 139 h 233"/>
                    <a:gd name="T40" fmla="*/ 103 w 361"/>
                    <a:gd name="T41" fmla="*/ 157 h 233"/>
                    <a:gd name="T42" fmla="*/ 131 w 361"/>
                    <a:gd name="T43" fmla="*/ 94 h 233"/>
                    <a:gd name="T44" fmla="*/ 177 w 361"/>
                    <a:gd name="T45" fmla="*/ 104 h 233"/>
                    <a:gd name="T46" fmla="*/ 203 w 361"/>
                    <a:gd name="T47" fmla="*/ 71 h 233"/>
                    <a:gd name="T48" fmla="*/ 203 w 361"/>
                    <a:gd name="T49" fmla="*/ 71 h 233"/>
                    <a:gd name="T50" fmla="*/ 144 w 361"/>
                    <a:gd name="T51" fmla="*/ 132 h 233"/>
                    <a:gd name="T52" fmla="*/ 167 w 361"/>
                    <a:gd name="T53" fmla="*/ 138 h 233"/>
                    <a:gd name="T54" fmla="*/ 327 w 361"/>
                    <a:gd name="T55" fmla="*/ 36 h 233"/>
                    <a:gd name="T56" fmla="*/ 300 w 361"/>
                    <a:gd name="T57" fmla="*/ 0 h 233"/>
                    <a:gd name="T58" fmla="*/ 254 w 361"/>
                    <a:gd name="T59" fmla="*/ 23 h 233"/>
                    <a:gd name="T60" fmla="*/ 221 w 361"/>
                    <a:gd name="T61" fmla="*/ 20 h 233"/>
                    <a:gd name="T62" fmla="*/ 190 w 361"/>
                    <a:gd name="T63" fmla="*/ 23 h 233"/>
                    <a:gd name="T64" fmla="*/ 175 w 361"/>
                    <a:gd name="T65" fmla="*/ 23 h 233"/>
                    <a:gd name="T66" fmla="*/ 169 w 361"/>
                    <a:gd name="T67" fmla="*/ 23 h 233"/>
                    <a:gd name="T68" fmla="*/ 142 w 361"/>
                    <a:gd name="T69" fmla="*/ 46 h 233"/>
                    <a:gd name="T70" fmla="*/ 104 w 361"/>
                    <a:gd name="T71" fmla="*/ 30 h 233"/>
                    <a:gd name="T72" fmla="*/ 106 w 361"/>
                    <a:gd name="T73" fmla="*/ 59 h 233"/>
                    <a:gd name="T74" fmla="*/ 81 w 361"/>
                    <a:gd name="T75" fmla="*/ 74 h 233"/>
                    <a:gd name="T76" fmla="*/ 91 w 361"/>
                    <a:gd name="T77" fmla="*/ 87 h 233"/>
                    <a:gd name="T78" fmla="*/ 78 w 361"/>
                    <a:gd name="T79" fmla="*/ 110 h 233"/>
                    <a:gd name="T80" fmla="*/ 72 w 361"/>
                    <a:gd name="T81" fmla="*/ 133 h 233"/>
                    <a:gd name="T82" fmla="*/ 35 w 361"/>
                    <a:gd name="T83" fmla="*/ 156 h 233"/>
                    <a:gd name="T84" fmla="*/ 41 w 361"/>
                    <a:gd name="T85" fmla="*/ 193 h 233"/>
                    <a:gd name="T86" fmla="*/ 24 w 361"/>
                    <a:gd name="T87" fmla="*/ 219 h 233"/>
                    <a:gd name="T88" fmla="*/ 68 w 361"/>
                    <a:gd name="T89" fmla="*/ 233 h 233"/>
                    <a:gd name="T90" fmla="*/ 94 w 361"/>
                    <a:gd name="T91" fmla="*/ 196 h 233"/>
                    <a:gd name="T92" fmla="*/ 107 w 361"/>
                    <a:gd name="T93" fmla="*/ 201 h 233"/>
                    <a:gd name="T94" fmla="*/ 159 w 361"/>
                    <a:gd name="T95" fmla="*/ 197 h 233"/>
                    <a:gd name="T96" fmla="*/ 200 w 361"/>
                    <a:gd name="T97" fmla="*/ 208 h 233"/>
                    <a:gd name="T98" fmla="*/ 210 w 361"/>
                    <a:gd name="T99" fmla="*/ 182 h 233"/>
                    <a:gd name="T100" fmla="*/ 233 w 361"/>
                    <a:gd name="T101" fmla="*/ 155 h 233"/>
                    <a:gd name="T102" fmla="*/ 245 w 361"/>
                    <a:gd name="T103" fmla="*/ 119 h 233"/>
                    <a:gd name="T104" fmla="*/ 285 w 361"/>
                    <a:gd name="T105" fmla="*/ 126 h 233"/>
                    <a:gd name="T106" fmla="*/ 319 w 361"/>
                    <a:gd name="T107" fmla="*/ 91 h 233"/>
                    <a:gd name="T108" fmla="*/ 361 w 361"/>
                    <a:gd name="T109" fmla="*/ 71 h 233"/>
                    <a:gd name="T110" fmla="*/ 348 w 361"/>
                    <a:gd name="T111" fmla="*/ 4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1" h="233">
                      <a:moveTo>
                        <a:pt x="294" y="63"/>
                      </a:moveTo>
                      <a:cubicBezTo>
                        <a:pt x="292" y="61"/>
                        <a:pt x="291" y="59"/>
                        <a:pt x="289" y="57"/>
                      </a:cubicBezTo>
                      <a:cubicBezTo>
                        <a:pt x="291" y="55"/>
                        <a:pt x="294" y="54"/>
                        <a:pt x="296" y="52"/>
                      </a:cubicBezTo>
                      <a:cubicBezTo>
                        <a:pt x="296" y="51"/>
                        <a:pt x="295" y="51"/>
                        <a:pt x="295" y="51"/>
                      </a:cubicBezTo>
                      <a:cubicBezTo>
                        <a:pt x="296" y="50"/>
                        <a:pt x="297" y="49"/>
                        <a:pt x="298" y="48"/>
                      </a:cubicBezTo>
                      <a:cubicBezTo>
                        <a:pt x="299" y="47"/>
                        <a:pt x="300" y="48"/>
                        <a:pt x="301" y="48"/>
                      </a:cubicBezTo>
                      <a:cubicBezTo>
                        <a:pt x="305" y="50"/>
                        <a:pt x="308" y="52"/>
                        <a:pt x="311" y="54"/>
                      </a:cubicBezTo>
                      <a:cubicBezTo>
                        <a:pt x="304" y="56"/>
                        <a:pt x="298" y="59"/>
                        <a:pt x="294" y="63"/>
                      </a:cubicBezTo>
                      <a:close/>
                      <a:moveTo>
                        <a:pt x="239" y="95"/>
                      </a:moveTo>
                      <a:cubicBezTo>
                        <a:pt x="235" y="97"/>
                        <a:pt x="232" y="100"/>
                        <a:pt x="228" y="103"/>
                      </a:cubicBezTo>
                      <a:cubicBezTo>
                        <a:pt x="228" y="104"/>
                        <a:pt x="227" y="103"/>
                        <a:pt x="226" y="103"/>
                      </a:cubicBezTo>
                      <a:cubicBezTo>
                        <a:pt x="225" y="103"/>
                        <a:pt x="225" y="102"/>
                        <a:pt x="224" y="102"/>
                      </a:cubicBezTo>
                      <a:cubicBezTo>
                        <a:pt x="223" y="100"/>
                        <a:pt x="221" y="97"/>
                        <a:pt x="219" y="95"/>
                      </a:cubicBezTo>
                      <a:cubicBezTo>
                        <a:pt x="224" y="93"/>
                        <a:pt x="229" y="90"/>
                        <a:pt x="232" y="87"/>
                      </a:cubicBezTo>
                      <a:cubicBezTo>
                        <a:pt x="234" y="90"/>
                        <a:pt x="236" y="92"/>
                        <a:pt x="239" y="95"/>
                      </a:cubicBezTo>
                      <a:close/>
                      <a:moveTo>
                        <a:pt x="187" y="163"/>
                      </a:moveTo>
                      <a:cubicBezTo>
                        <a:pt x="186" y="160"/>
                        <a:pt x="184" y="158"/>
                        <a:pt x="182" y="156"/>
                      </a:cubicBezTo>
                      <a:cubicBezTo>
                        <a:pt x="182" y="155"/>
                        <a:pt x="183" y="155"/>
                        <a:pt x="184" y="154"/>
                      </a:cubicBezTo>
                      <a:cubicBezTo>
                        <a:pt x="184" y="153"/>
                        <a:pt x="185" y="154"/>
                        <a:pt x="186" y="154"/>
                      </a:cubicBezTo>
                      <a:cubicBezTo>
                        <a:pt x="190" y="156"/>
                        <a:pt x="193" y="158"/>
                        <a:pt x="196" y="160"/>
                      </a:cubicBezTo>
                      <a:cubicBezTo>
                        <a:pt x="193" y="160"/>
                        <a:pt x="190" y="162"/>
                        <a:pt x="187" y="163"/>
                      </a:cubicBezTo>
                      <a:close/>
                      <a:moveTo>
                        <a:pt x="143" y="182"/>
                      </a:moveTo>
                      <a:cubicBezTo>
                        <a:pt x="142" y="182"/>
                        <a:pt x="141" y="181"/>
                        <a:pt x="140" y="181"/>
                      </a:cubicBezTo>
                      <a:cubicBezTo>
                        <a:pt x="136" y="179"/>
                        <a:pt x="132" y="177"/>
                        <a:pt x="129" y="175"/>
                      </a:cubicBezTo>
                      <a:cubicBezTo>
                        <a:pt x="132" y="175"/>
                        <a:pt x="135" y="173"/>
                        <a:pt x="139" y="172"/>
                      </a:cubicBezTo>
                      <a:cubicBezTo>
                        <a:pt x="140" y="175"/>
                        <a:pt x="142" y="177"/>
                        <a:pt x="145" y="180"/>
                      </a:cubicBezTo>
                      <a:cubicBezTo>
                        <a:pt x="144" y="180"/>
                        <a:pt x="144" y="181"/>
                        <a:pt x="143" y="182"/>
                      </a:cubicBezTo>
                      <a:close/>
                      <a:moveTo>
                        <a:pt x="119" y="84"/>
                      </a:moveTo>
                      <a:cubicBezTo>
                        <a:pt x="123" y="87"/>
                        <a:pt x="127" y="89"/>
                        <a:pt x="131" y="91"/>
                      </a:cubicBezTo>
                      <a:cubicBezTo>
                        <a:pt x="131" y="91"/>
                        <a:pt x="131" y="91"/>
                        <a:pt x="131" y="91"/>
                      </a:cubicBezTo>
                      <a:cubicBezTo>
                        <a:pt x="123" y="91"/>
                        <a:pt x="116" y="92"/>
                        <a:pt x="110" y="94"/>
                      </a:cubicBezTo>
                      <a:cubicBezTo>
                        <a:pt x="110" y="94"/>
                        <a:pt x="110" y="94"/>
                        <a:pt x="110" y="94"/>
                      </a:cubicBezTo>
                      <a:cubicBezTo>
                        <a:pt x="114" y="91"/>
                        <a:pt x="117" y="88"/>
                        <a:pt x="119" y="84"/>
                      </a:cubicBezTo>
                      <a:close/>
                      <a:moveTo>
                        <a:pt x="120" y="71"/>
                      </a:moveTo>
                      <a:cubicBezTo>
                        <a:pt x="124" y="70"/>
                        <a:pt x="127" y="67"/>
                        <a:pt x="130" y="64"/>
                      </a:cubicBezTo>
                      <a:cubicBezTo>
                        <a:pt x="131" y="68"/>
                        <a:pt x="133" y="70"/>
                        <a:pt x="134" y="72"/>
                      </a:cubicBezTo>
                      <a:cubicBezTo>
                        <a:pt x="130" y="73"/>
                        <a:pt x="125" y="75"/>
                        <a:pt x="120" y="77"/>
                      </a:cubicBezTo>
                      <a:cubicBezTo>
                        <a:pt x="121" y="75"/>
                        <a:pt x="121" y="73"/>
                        <a:pt x="120" y="71"/>
                      </a:cubicBezTo>
                      <a:close/>
                      <a:moveTo>
                        <a:pt x="173" y="38"/>
                      </a:moveTo>
                      <a:cubicBezTo>
                        <a:pt x="173" y="38"/>
                        <a:pt x="173" y="38"/>
                        <a:pt x="173" y="39"/>
                      </a:cubicBezTo>
                      <a:cubicBezTo>
                        <a:pt x="175" y="42"/>
                        <a:pt x="177" y="46"/>
                        <a:pt x="179" y="49"/>
                      </a:cubicBezTo>
                      <a:cubicBezTo>
                        <a:pt x="178" y="49"/>
                        <a:pt x="177" y="49"/>
                        <a:pt x="175" y="50"/>
                      </a:cubicBezTo>
                      <a:cubicBezTo>
                        <a:pt x="172" y="48"/>
                        <a:pt x="169" y="46"/>
                        <a:pt x="165" y="45"/>
                      </a:cubicBezTo>
                      <a:cubicBezTo>
                        <a:pt x="168" y="43"/>
                        <a:pt x="171" y="41"/>
                        <a:pt x="173" y="38"/>
                      </a:cubicBezTo>
                      <a:close/>
                      <a:moveTo>
                        <a:pt x="279" y="81"/>
                      </a:moveTo>
                      <a:lnTo>
                        <a:pt x="281" y="81"/>
                      </a:lnTo>
                      <a:cubicBezTo>
                        <a:pt x="281" y="82"/>
                        <a:pt x="280" y="82"/>
                        <a:pt x="279" y="82"/>
                      </a:cubicBezTo>
                      <a:cubicBezTo>
                        <a:pt x="279" y="82"/>
                        <a:pt x="279" y="81"/>
                        <a:pt x="279" y="81"/>
                      </a:cubicBezTo>
                      <a:close/>
                      <a:moveTo>
                        <a:pt x="219" y="135"/>
                      </a:moveTo>
                      <a:cubicBezTo>
                        <a:pt x="209" y="130"/>
                        <a:pt x="201" y="128"/>
                        <a:pt x="190" y="130"/>
                      </a:cubicBezTo>
                      <a:cubicBezTo>
                        <a:pt x="191" y="126"/>
                        <a:pt x="191" y="123"/>
                        <a:pt x="190" y="120"/>
                      </a:cubicBezTo>
                      <a:cubicBezTo>
                        <a:pt x="192" y="119"/>
                        <a:pt x="194" y="118"/>
                        <a:pt x="196" y="116"/>
                      </a:cubicBezTo>
                      <a:cubicBezTo>
                        <a:pt x="197" y="117"/>
                        <a:pt x="197" y="117"/>
                        <a:pt x="198" y="117"/>
                      </a:cubicBezTo>
                      <a:cubicBezTo>
                        <a:pt x="196" y="119"/>
                        <a:pt x="194" y="121"/>
                        <a:pt x="193" y="123"/>
                      </a:cubicBezTo>
                      <a:cubicBezTo>
                        <a:pt x="203" y="128"/>
                        <a:pt x="211" y="130"/>
                        <a:pt x="222" y="127"/>
                      </a:cubicBezTo>
                      <a:cubicBezTo>
                        <a:pt x="222" y="129"/>
                        <a:pt x="222" y="131"/>
                        <a:pt x="222" y="133"/>
                      </a:cubicBezTo>
                      <a:cubicBezTo>
                        <a:pt x="221" y="134"/>
                        <a:pt x="220" y="134"/>
                        <a:pt x="219" y="135"/>
                      </a:cubicBezTo>
                      <a:close/>
                      <a:moveTo>
                        <a:pt x="103" y="157"/>
                      </a:moveTo>
                      <a:cubicBezTo>
                        <a:pt x="101" y="157"/>
                        <a:pt x="99" y="156"/>
                        <a:pt x="97" y="155"/>
                      </a:cubicBezTo>
                      <a:cubicBezTo>
                        <a:pt x="102" y="150"/>
                        <a:pt x="105" y="145"/>
                        <a:pt x="107" y="139"/>
                      </a:cubicBezTo>
                      <a:cubicBezTo>
                        <a:pt x="108" y="140"/>
                        <a:pt x="109" y="141"/>
                        <a:pt x="111" y="142"/>
                      </a:cubicBezTo>
                      <a:cubicBezTo>
                        <a:pt x="112" y="146"/>
                        <a:pt x="114" y="149"/>
                        <a:pt x="116" y="152"/>
                      </a:cubicBezTo>
                      <a:cubicBezTo>
                        <a:pt x="111" y="153"/>
                        <a:pt x="107" y="155"/>
                        <a:pt x="103" y="157"/>
                      </a:cubicBezTo>
                      <a:close/>
                      <a:moveTo>
                        <a:pt x="131" y="98"/>
                      </a:moveTo>
                      <a:cubicBezTo>
                        <a:pt x="130" y="99"/>
                        <a:pt x="129" y="100"/>
                        <a:pt x="128" y="100"/>
                      </a:cubicBezTo>
                      <a:cubicBezTo>
                        <a:pt x="129" y="98"/>
                        <a:pt x="130" y="96"/>
                        <a:pt x="131" y="94"/>
                      </a:cubicBezTo>
                      <a:cubicBezTo>
                        <a:pt x="131" y="95"/>
                        <a:pt x="131" y="97"/>
                        <a:pt x="131" y="98"/>
                      </a:cubicBezTo>
                      <a:close/>
                      <a:moveTo>
                        <a:pt x="183" y="106"/>
                      </a:moveTo>
                      <a:cubicBezTo>
                        <a:pt x="181" y="105"/>
                        <a:pt x="179" y="104"/>
                        <a:pt x="177" y="104"/>
                      </a:cubicBezTo>
                      <a:cubicBezTo>
                        <a:pt x="178" y="103"/>
                        <a:pt x="178" y="103"/>
                        <a:pt x="179" y="103"/>
                      </a:cubicBezTo>
                      <a:cubicBezTo>
                        <a:pt x="180" y="104"/>
                        <a:pt x="182" y="105"/>
                        <a:pt x="183" y="106"/>
                      </a:cubicBezTo>
                      <a:close/>
                      <a:moveTo>
                        <a:pt x="203" y="71"/>
                      </a:moveTo>
                      <a:cubicBezTo>
                        <a:pt x="202" y="70"/>
                        <a:pt x="200" y="70"/>
                        <a:pt x="199" y="70"/>
                      </a:cubicBezTo>
                      <a:cubicBezTo>
                        <a:pt x="200" y="69"/>
                        <a:pt x="201" y="69"/>
                        <a:pt x="202" y="68"/>
                      </a:cubicBezTo>
                      <a:cubicBezTo>
                        <a:pt x="202" y="69"/>
                        <a:pt x="203" y="70"/>
                        <a:pt x="203" y="71"/>
                      </a:cubicBezTo>
                      <a:close/>
                      <a:moveTo>
                        <a:pt x="155" y="147"/>
                      </a:moveTo>
                      <a:lnTo>
                        <a:pt x="154" y="146"/>
                      </a:lnTo>
                      <a:cubicBezTo>
                        <a:pt x="152" y="140"/>
                        <a:pt x="149" y="135"/>
                        <a:pt x="144" y="132"/>
                      </a:cubicBezTo>
                      <a:cubicBezTo>
                        <a:pt x="152" y="130"/>
                        <a:pt x="158" y="127"/>
                        <a:pt x="162" y="121"/>
                      </a:cubicBezTo>
                      <a:cubicBezTo>
                        <a:pt x="164" y="122"/>
                        <a:pt x="166" y="123"/>
                        <a:pt x="169" y="123"/>
                      </a:cubicBezTo>
                      <a:cubicBezTo>
                        <a:pt x="167" y="127"/>
                        <a:pt x="167" y="132"/>
                        <a:pt x="167" y="138"/>
                      </a:cubicBezTo>
                      <a:cubicBezTo>
                        <a:pt x="163" y="140"/>
                        <a:pt x="159" y="143"/>
                        <a:pt x="155" y="147"/>
                      </a:cubicBezTo>
                      <a:close/>
                      <a:moveTo>
                        <a:pt x="348" y="49"/>
                      </a:moveTo>
                      <a:cubicBezTo>
                        <a:pt x="342" y="43"/>
                        <a:pt x="335" y="39"/>
                        <a:pt x="327" y="36"/>
                      </a:cubicBezTo>
                      <a:cubicBezTo>
                        <a:pt x="330" y="34"/>
                        <a:pt x="332" y="31"/>
                        <a:pt x="334" y="28"/>
                      </a:cubicBezTo>
                      <a:cubicBezTo>
                        <a:pt x="324" y="23"/>
                        <a:pt x="316" y="21"/>
                        <a:pt x="305" y="24"/>
                      </a:cubicBezTo>
                      <a:cubicBezTo>
                        <a:pt x="307" y="14"/>
                        <a:pt x="304" y="8"/>
                        <a:pt x="300" y="0"/>
                      </a:cubicBezTo>
                      <a:cubicBezTo>
                        <a:pt x="286" y="8"/>
                        <a:pt x="280" y="16"/>
                        <a:pt x="282" y="32"/>
                      </a:cubicBezTo>
                      <a:cubicBezTo>
                        <a:pt x="274" y="28"/>
                        <a:pt x="267" y="25"/>
                        <a:pt x="259" y="26"/>
                      </a:cubicBezTo>
                      <a:cubicBezTo>
                        <a:pt x="258" y="25"/>
                        <a:pt x="256" y="24"/>
                        <a:pt x="254" y="23"/>
                      </a:cubicBezTo>
                      <a:cubicBezTo>
                        <a:pt x="254" y="15"/>
                        <a:pt x="252" y="10"/>
                        <a:pt x="248" y="3"/>
                      </a:cubicBezTo>
                      <a:cubicBezTo>
                        <a:pt x="239" y="8"/>
                        <a:pt x="234" y="13"/>
                        <a:pt x="231" y="21"/>
                      </a:cubicBezTo>
                      <a:cubicBezTo>
                        <a:pt x="228" y="20"/>
                        <a:pt x="225" y="20"/>
                        <a:pt x="221" y="20"/>
                      </a:cubicBezTo>
                      <a:cubicBezTo>
                        <a:pt x="222" y="26"/>
                        <a:pt x="224" y="32"/>
                        <a:pt x="226" y="37"/>
                      </a:cubicBezTo>
                      <a:cubicBezTo>
                        <a:pt x="223" y="39"/>
                        <a:pt x="220" y="41"/>
                        <a:pt x="217" y="44"/>
                      </a:cubicBezTo>
                      <a:cubicBezTo>
                        <a:pt x="213" y="30"/>
                        <a:pt x="204" y="25"/>
                        <a:pt x="190" y="23"/>
                      </a:cubicBezTo>
                      <a:cubicBezTo>
                        <a:pt x="190" y="24"/>
                        <a:pt x="190" y="26"/>
                        <a:pt x="190" y="27"/>
                      </a:cubicBezTo>
                      <a:cubicBezTo>
                        <a:pt x="190" y="27"/>
                        <a:pt x="189" y="27"/>
                        <a:pt x="189" y="27"/>
                      </a:cubicBezTo>
                      <a:cubicBezTo>
                        <a:pt x="184" y="25"/>
                        <a:pt x="180" y="24"/>
                        <a:pt x="175" y="23"/>
                      </a:cubicBezTo>
                      <a:cubicBezTo>
                        <a:pt x="175" y="23"/>
                        <a:pt x="175" y="22"/>
                        <a:pt x="175" y="22"/>
                      </a:cubicBezTo>
                      <a:cubicBezTo>
                        <a:pt x="173" y="22"/>
                        <a:pt x="172" y="22"/>
                        <a:pt x="170" y="23"/>
                      </a:cubicBezTo>
                      <a:cubicBezTo>
                        <a:pt x="170" y="23"/>
                        <a:pt x="170" y="23"/>
                        <a:pt x="169" y="23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60" y="26"/>
                        <a:pt x="154" y="31"/>
                        <a:pt x="152" y="42"/>
                      </a:cubicBezTo>
                      <a:cubicBezTo>
                        <a:pt x="149" y="43"/>
                        <a:pt x="145" y="44"/>
                        <a:pt x="142" y="46"/>
                      </a:cubicBezTo>
                      <a:cubicBezTo>
                        <a:pt x="138" y="38"/>
                        <a:pt x="130" y="33"/>
                        <a:pt x="123" y="30"/>
                      </a:cubicBezTo>
                      <a:cubicBezTo>
                        <a:pt x="122" y="31"/>
                        <a:pt x="122" y="31"/>
                        <a:pt x="123" y="34"/>
                      </a:cubicBezTo>
                      <a:lnTo>
                        <a:pt x="104" y="30"/>
                      </a:lnTo>
                      <a:cubicBezTo>
                        <a:pt x="106" y="39"/>
                        <a:pt x="109" y="46"/>
                        <a:pt x="116" y="53"/>
                      </a:cubicBezTo>
                      <a:cubicBezTo>
                        <a:pt x="113" y="55"/>
                        <a:pt x="111" y="57"/>
                        <a:pt x="108" y="59"/>
                      </a:cubicBezTo>
                      <a:cubicBezTo>
                        <a:pt x="107" y="60"/>
                        <a:pt x="107" y="59"/>
                        <a:pt x="106" y="59"/>
                      </a:cubicBezTo>
                      <a:cubicBezTo>
                        <a:pt x="93" y="51"/>
                        <a:pt x="83" y="48"/>
                        <a:pt x="70" y="58"/>
                      </a:cubicBezTo>
                      <a:cubicBezTo>
                        <a:pt x="75" y="62"/>
                        <a:pt x="80" y="66"/>
                        <a:pt x="86" y="68"/>
                      </a:cubicBezTo>
                      <a:cubicBezTo>
                        <a:pt x="84" y="70"/>
                        <a:pt x="82" y="72"/>
                        <a:pt x="81" y="74"/>
                      </a:cubicBezTo>
                      <a:cubicBezTo>
                        <a:pt x="88" y="77"/>
                        <a:pt x="95" y="79"/>
                        <a:pt x="103" y="77"/>
                      </a:cubicBezTo>
                      <a:cubicBezTo>
                        <a:pt x="102" y="82"/>
                        <a:pt x="103" y="86"/>
                        <a:pt x="105" y="90"/>
                      </a:cubicBezTo>
                      <a:cubicBezTo>
                        <a:pt x="101" y="89"/>
                        <a:pt x="96" y="87"/>
                        <a:pt x="91" y="87"/>
                      </a:cubicBezTo>
                      <a:cubicBezTo>
                        <a:pt x="91" y="88"/>
                        <a:pt x="91" y="89"/>
                        <a:pt x="91" y="91"/>
                      </a:cubicBezTo>
                      <a:cubicBezTo>
                        <a:pt x="84" y="88"/>
                        <a:pt x="77" y="87"/>
                        <a:pt x="70" y="86"/>
                      </a:cubicBezTo>
                      <a:cubicBezTo>
                        <a:pt x="71" y="95"/>
                        <a:pt x="74" y="102"/>
                        <a:pt x="78" y="110"/>
                      </a:cubicBezTo>
                      <a:cubicBezTo>
                        <a:pt x="77" y="111"/>
                        <a:pt x="76" y="112"/>
                        <a:pt x="76" y="114"/>
                      </a:cubicBezTo>
                      <a:cubicBezTo>
                        <a:pt x="68" y="116"/>
                        <a:pt x="63" y="120"/>
                        <a:pt x="57" y="126"/>
                      </a:cubicBezTo>
                      <a:cubicBezTo>
                        <a:pt x="61" y="129"/>
                        <a:pt x="67" y="131"/>
                        <a:pt x="72" y="133"/>
                      </a:cubicBezTo>
                      <a:cubicBezTo>
                        <a:pt x="68" y="136"/>
                        <a:pt x="64" y="138"/>
                        <a:pt x="62" y="142"/>
                      </a:cubicBezTo>
                      <a:cubicBezTo>
                        <a:pt x="44" y="133"/>
                        <a:pt x="31" y="134"/>
                        <a:pt x="15" y="145"/>
                      </a:cubicBezTo>
                      <a:cubicBezTo>
                        <a:pt x="22" y="150"/>
                        <a:pt x="28" y="154"/>
                        <a:pt x="35" y="156"/>
                      </a:cubicBezTo>
                      <a:lnTo>
                        <a:pt x="15" y="164"/>
                      </a:lnTo>
                      <a:cubicBezTo>
                        <a:pt x="24" y="173"/>
                        <a:pt x="33" y="178"/>
                        <a:pt x="46" y="180"/>
                      </a:cubicBezTo>
                      <a:cubicBezTo>
                        <a:pt x="44" y="184"/>
                        <a:pt x="43" y="189"/>
                        <a:pt x="41" y="193"/>
                      </a:cubicBezTo>
                      <a:cubicBezTo>
                        <a:pt x="41" y="194"/>
                        <a:pt x="40" y="194"/>
                        <a:pt x="39" y="194"/>
                      </a:cubicBezTo>
                      <a:cubicBezTo>
                        <a:pt x="19" y="195"/>
                        <a:pt x="6" y="201"/>
                        <a:pt x="0" y="221"/>
                      </a:cubicBezTo>
                      <a:cubicBezTo>
                        <a:pt x="9" y="222"/>
                        <a:pt x="16" y="221"/>
                        <a:pt x="24" y="219"/>
                      </a:cubicBezTo>
                      <a:cubicBezTo>
                        <a:pt x="24" y="222"/>
                        <a:pt x="24" y="226"/>
                        <a:pt x="24" y="229"/>
                      </a:cubicBezTo>
                      <a:cubicBezTo>
                        <a:pt x="34" y="228"/>
                        <a:pt x="43" y="225"/>
                        <a:pt x="50" y="216"/>
                      </a:cubicBezTo>
                      <a:cubicBezTo>
                        <a:pt x="54" y="225"/>
                        <a:pt x="60" y="229"/>
                        <a:pt x="68" y="233"/>
                      </a:cubicBezTo>
                      <a:cubicBezTo>
                        <a:pt x="74" y="219"/>
                        <a:pt x="74" y="208"/>
                        <a:pt x="64" y="197"/>
                      </a:cubicBezTo>
                      <a:cubicBezTo>
                        <a:pt x="65" y="195"/>
                        <a:pt x="65" y="194"/>
                        <a:pt x="66" y="193"/>
                      </a:cubicBezTo>
                      <a:cubicBezTo>
                        <a:pt x="74" y="197"/>
                        <a:pt x="83" y="198"/>
                        <a:pt x="94" y="196"/>
                      </a:cubicBezTo>
                      <a:cubicBezTo>
                        <a:pt x="95" y="198"/>
                        <a:pt x="95" y="201"/>
                        <a:pt x="96" y="203"/>
                      </a:cubicBezTo>
                      <a:cubicBezTo>
                        <a:pt x="101" y="202"/>
                        <a:pt x="105" y="201"/>
                        <a:pt x="109" y="199"/>
                      </a:cubicBezTo>
                      <a:cubicBezTo>
                        <a:pt x="109" y="200"/>
                        <a:pt x="108" y="200"/>
                        <a:pt x="107" y="201"/>
                      </a:cubicBezTo>
                      <a:cubicBezTo>
                        <a:pt x="117" y="206"/>
                        <a:pt x="126" y="208"/>
                        <a:pt x="137" y="206"/>
                      </a:cubicBezTo>
                      <a:cubicBezTo>
                        <a:pt x="135" y="215"/>
                        <a:pt x="138" y="222"/>
                        <a:pt x="142" y="229"/>
                      </a:cubicBezTo>
                      <a:cubicBezTo>
                        <a:pt x="155" y="221"/>
                        <a:pt x="161" y="213"/>
                        <a:pt x="159" y="197"/>
                      </a:cubicBezTo>
                      <a:cubicBezTo>
                        <a:pt x="164" y="195"/>
                        <a:pt x="168" y="192"/>
                        <a:pt x="171" y="189"/>
                      </a:cubicBezTo>
                      <a:lnTo>
                        <a:pt x="173" y="189"/>
                      </a:lnTo>
                      <a:cubicBezTo>
                        <a:pt x="177" y="202"/>
                        <a:pt x="186" y="207"/>
                        <a:pt x="200" y="208"/>
                      </a:cubicBezTo>
                      <a:cubicBezTo>
                        <a:pt x="200" y="207"/>
                        <a:pt x="200" y="206"/>
                        <a:pt x="200" y="204"/>
                      </a:cubicBezTo>
                      <a:cubicBezTo>
                        <a:pt x="207" y="207"/>
                        <a:pt x="213" y="208"/>
                        <a:pt x="220" y="208"/>
                      </a:cubicBezTo>
                      <a:cubicBezTo>
                        <a:pt x="219" y="199"/>
                        <a:pt x="216" y="190"/>
                        <a:pt x="210" y="182"/>
                      </a:cubicBezTo>
                      <a:cubicBezTo>
                        <a:pt x="220" y="180"/>
                        <a:pt x="226" y="176"/>
                        <a:pt x="233" y="169"/>
                      </a:cubicBezTo>
                      <a:cubicBezTo>
                        <a:pt x="229" y="166"/>
                        <a:pt x="225" y="164"/>
                        <a:pt x="220" y="162"/>
                      </a:cubicBezTo>
                      <a:cubicBezTo>
                        <a:pt x="224" y="161"/>
                        <a:pt x="229" y="159"/>
                        <a:pt x="233" y="155"/>
                      </a:cubicBezTo>
                      <a:cubicBezTo>
                        <a:pt x="248" y="161"/>
                        <a:pt x="260" y="159"/>
                        <a:pt x="275" y="149"/>
                      </a:cubicBezTo>
                      <a:cubicBezTo>
                        <a:pt x="264" y="141"/>
                        <a:pt x="254" y="137"/>
                        <a:pt x="242" y="137"/>
                      </a:cubicBezTo>
                      <a:cubicBezTo>
                        <a:pt x="245" y="132"/>
                        <a:pt x="246" y="126"/>
                        <a:pt x="245" y="119"/>
                      </a:cubicBezTo>
                      <a:cubicBezTo>
                        <a:pt x="250" y="117"/>
                        <a:pt x="254" y="114"/>
                        <a:pt x="258" y="110"/>
                      </a:cubicBezTo>
                      <a:cubicBezTo>
                        <a:pt x="262" y="124"/>
                        <a:pt x="271" y="128"/>
                        <a:pt x="285" y="130"/>
                      </a:cubicBezTo>
                      <a:cubicBezTo>
                        <a:pt x="285" y="129"/>
                        <a:pt x="285" y="127"/>
                        <a:pt x="285" y="126"/>
                      </a:cubicBezTo>
                      <a:cubicBezTo>
                        <a:pt x="292" y="129"/>
                        <a:pt x="299" y="130"/>
                        <a:pt x="306" y="130"/>
                      </a:cubicBezTo>
                      <a:cubicBezTo>
                        <a:pt x="304" y="120"/>
                        <a:pt x="302" y="112"/>
                        <a:pt x="296" y="104"/>
                      </a:cubicBezTo>
                      <a:cubicBezTo>
                        <a:pt x="305" y="102"/>
                        <a:pt x="312" y="97"/>
                        <a:pt x="319" y="91"/>
                      </a:cubicBezTo>
                      <a:cubicBezTo>
                        <a:pt x="314" y="88"/>
                        <a:pt x="309" y="85"/>
                        <a:pt x="304" y="83"/>
                      </a:cubicBezTo>
                      <a:cubicBezTo>
                        <a:pt x="308" y="81"/>
                        <a:pt x="311" y="78"/>
                        <a:pt x="314" y="75"/>
                      </a:cubicBezTo>
                      <a:cubicBezTo>
                        <a:pt x="331" y="83"/>
                        <a:pt x="344" y="82"/>
                        <a:pt x="361" y="71"/>
                      </a:cubicBezTo>
                      <a:cubicBezTo>
                        <a:pt x="347" y="60"/>
                        <a:pt x="334" y="56"/>
                        <a:pt x="317" y="60"/>
                      </a:cubicBezTo>
                      <a:cubicBezTo>
                        <a:pt x="317" y="58"/>
                        <a:pt x="317" y="57"/>
                        <a:pt x="316" y="55"/>
                      </a:cubicBezTo>
                      <a:cubicBezTo>
                        <a:pt x="327" y="59"/>
                        <a:pt x="337" y="58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1" name="Freeform 21">
                  <a:extLst>
                    <a:ext uri="{FF2B5EF4-FFF2-40B4-BE49-F238E27FC236}">
                      <a16:creationId xmlns="" xmlns:a16="http://schemas.microsoft.com/office/drawing/2014/main" id="{1FAE7E65-A979-459B-8A9F-81B0DB79D9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08674" y="3176587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2"/>
                        <a:pt x="134" y="139"/>
                        <a:pt x="132" y="135"/>
                      </a:cubicBezTo>
                      <a:cubicBezTo>
                        <a:pt x="135" y="137"/>
                        <a:pt x="139" y="137"/>
                        <a:pt x="142" y="138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6"/>
                        <a:pt x="170" y="56"/>
                        <a:pt x="173" y="54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40"/>
                        <a:pt x="309" y="139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4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79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3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2" name="Freeform 22">
                  <a:extLst>
                    <a:ext uri="{FF2B5EF4-FFF2-40B4-BE49-F238E27FC236}">
                      <a16:creationId xmlns="" xmlns:a16="http://schemas.microsoft.com/office/drawing/2014/main" id="{F62244F4-2B5D-4B98-B954-76F896A7A52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5037" y="3243262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3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lnTo>
                        <a:pt x="250" y="30"/>
                      </a:ln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7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4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3" name="Freeform 23">
                  <a:extLst>
                    <a:ext uri="{FF2B5EF4-FFF2-40B4-BE49-F238E27FC236}">
                      <a16:creationId xmlns="" xmlns:a16="http://schemas.microsoft.com/office/drawing/2014/main" id="{7C091765-7408-4194-841D-00E9582A0C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40449" y="3259137"/>
                  <a:ext cx="187325" cy="104775"/>
                </a:xfrm>
                <a:custGeom>
                  <a:avLst/>
                  <a:gdLst>
                    <a:gd name="T0" fmla="*/ 340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8 w 386"/>
                    <a:gd name="T13" fmla="*/ 158 h 214"/>
                    <a:gd name="T14" fmla="*/ 132 w 386"/>
                    <a:gd name="T15" fmla="*/ 136 h 214"/>
                    <a:gd name="T16" fmla="*/ 141 w 386"/>
                    <a:gd name="T17" fmla="*/ 149 h 214"/>
                    <a:gd name="T18" fmla="*/ 180 w 386"/>
                    <a:gd name="T19" fmla="*/ 67 h 214"/>
                    <a:gd name="T20" fmla="*/ 174 w 386"/>
                    <a:gd name="T21" fmla="*/ 54 h 214"/>
                    <a:gd name="T22" fmla="*/ 193 w 386"/>
                    <a:gd name="T23" fmla="*/ 53 h 214"/>
                    <a:gd name="T24" fmla="*/ 245 w 386"/>
                    <a:gd name="T25" fmla="*/ 45 h 214"/>
                    <a:gd name="T26" fmla="*/ 240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4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4 w 386"/>
                    <a:gd name="T39" fmla="*/ 93 h 214"/>
                    <a:gd name="T40" fmla="*/ 120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69 w 386"/>
                    <a:gd name="T51" fmla="*/ 108 h 214"/>
                    <a:gd name="T52" fmla="*/ 185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7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1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9" y="155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5"/>
                        <a:pt x="190" y="44"/>
                        <a:pt x="194" y="44"/>
                      </a:cubicBezTo>
                      <a:cubicBezTo>
                        <a:pt x="194" y="47"/>
                        <a:pt x="193" y="50"/>
                        <a:pt x="193" y="53"/>
                      </a:cubicBezTo>
                      <a:cubicBezTo>
                        <a:pt x="189" y="51"/>
                        <a:pt x="185" y="49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30" y="97"/>
                        <a:pt x="134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7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3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7"/>
                        <a:pt x="90" y="139"/>
                        <a:pt x="90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4" name="Freeform 24">
                  <a:extLst>
                    <a:ext uri="{FF2B5EF4-FFF2-40B4-BE49-F238E27FC236}">
                      <a16:creationId xmlns="" xmlns:a16="http://schemas.microsoft.com/office/drawing/2014/main" id="{8E1AEDB7-6481-46D4-8D01-3A56989F64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64249" y="3195637"/>
                  <a:ext cx="187325" cy="103188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1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8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9" y="147"/>
                        <a:pt x="189" y="147"/>
                        <a:pt x="190" y="147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lnTo>
                        <a:pt x="180" y="66"/>
                      </a:ln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7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1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2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7"/>
                        <a:pt x="189" y="26"/>
                      </a:cubicBezTo>
                      <a:cubicBezTo>
                        <a:pt x="186" y="26"/>
                        <a:pt x="182" y="26"/>
                        <a:pt x="179" y="26"/>
                      </a:cubicBezTo>
                      <a:cubicBezTo>
                        <a:pt x="178" y="27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2"/>
                        <a:pt x="108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2" y="136"/>
                        <a:pt x="91" y="138"/>
                        <a:pt x="90" y="141"/>
                      </a:cubicBezTo>
                      <a:cubicBezTo>
                        <a:pt x="95" y="142"/>
                        <a:pt x="99" y="144"/>
                        <a:pt x="103" y="144"/>
                      </a:cubicBezTo>
                      <a:cubicBezTo>
                        <a:pt x="102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2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8"/>
                        <a:pt x="216" y="174"/>
                      </a:cubicBezTo>
                      <a:cubicBezTo>
                        <a:pt x="221" y="176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5" name="Freeform 25">
                  <a:extLst>
                    <a:ext uri="{FF2B5EF4-FFF2-40B4-BE49-F238E27FC236}">
                      <a16:creationId xmlns="" xmlns:a16="http://schemas.microsoft.com/office/drawing/2014/main" id="{E00ED3C0-977E-4656-BB6B-DFAAA3FB7B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76962" y="3209924"/>
                  <a:ext cx="187325" cy="104775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9 w 385"/>
                    <a:gd name="T5" fmla="*/ 129 h 214"/>
                    <a:gd name="T6" fmla="*/ 252 w 385"/>
                    <a:gd name="T7" fmla="*/ 127 h 214"/>
                    <a:gd name="T8" fmla="*/ 269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1 w 385"/>
                    <a:gd name="T17" fmla="*/ 149 h 214"/>
                    <a:gd name="T18" fmla="*/ 180 w 385"/>
                    <a:gd name="T19" fmla="*/ 67 h 214"/>
                    <a:gd name="T20" fmla="*/ 174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10 w 385"/>
                    <a:gd name="T29" fmla="*/ 139 h 214"/>
                    <a:gd name="T30" fmla="*/ 310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9 w 385"/>
                    <a:gd name="T43" fmla="*/ 69 h 214"/>
                    <a:gd name="T44" fmla="*/ 212 w 385"/>
                    <a:gd name="T45" fmla="*/ 102 h 214"/>
                    <a:gd name="T46" fmla="*/ 252 w 385"/>
                    <a:gd name="T47" fmla="*/ 89 h 214"/>
                    <a:gd name="T48" fmla="*/ 252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5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50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4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8 w 385"/>
                    <a:gd name="T81" fmla="*/ 69 h 214"/>
                    <a:gd name="T82" fmla="*/ 65 w 385"/>
                    <a:gd name="T83" fmla="*/ 68 h 214"/>
                    <a:gd name="T84" fmla="*/ 50 w 385"/>
                    <a:gd name="T85" fmla="*/ 103 h 214"/>
                    <a:gd name="T86" fmla="*/ 21 w 385"/>
                    <a:gd name="T87" fmla="*/ 115 h 214"/>
                    <a:gd name="T88" fmla="*/ 51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4 w 385"/>
                    <a:gd name="T97" fmla="*/ 202 h 214"/>
                    <a:gd name="T98" fmla="*/ 197 w 385"/>
                    <a:gd name="T99" fmla="*/ 186 h 214"/>
                    <a:gd name="T100" fmla="*/ 231 w 385"/>
                    <a:gd name="T101" fmla="*/ 176 h 214"/>
                    <a:gd name="T102" fmla="*/ 261 w 385"/>
                    <a:gd name="T103" fmla="*/ 152 h 214"/>
                    <a:gd name="T104" fmla="*/ 291 w 385"/>
                    <a:gd name="T105" fmla="*/ 180 h 214"/>
                    <a:gd name="T106" fmla="*/ 338 w 385"/>
                    <a:gd name="T107" fmla="*/ 169 h 214"/>
                    <a:gd name="T108" fmla="*/ 384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2"/>
                        <a:pt x="346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9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2" y="127"/>
                      </a:cubicBezTo>
                      <a:cubicBezTo>
                        <a:pt x="253" y="124"/>
                        <a:pt x="252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2" y="141"/>
                        <a:pt x="143" y="145"/>
                        <a:pt x="143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5" y="59"/>
                        <a:pt x="178" y="63"/>
                        <a:pt x="180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5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5" y="46"/>
                      </a:ln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40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5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7"/>
                        <a:pt x="135" y="98"/>
                      </a:cubicBezTo>
                      <a:cubicBezTo>
                        <a:pt x="135" y="102"/>
                        <a:pt x="134" y="106"/>
                        <a:pt x="135" y="110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2" y="29"/>
                        <a:pt x="225" y="37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0" y="24"/>
                        <a:pt x="148" y="24"/>
                      </a:cubicBezTo>
                      <a:cubicBezTo>
                        <a:pt x="152" y="32"/>
                        <a:pt x="157" y="37"/>
                        <a:pt x="164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3" y="48"/>
                        <a:pt x="54" y="48"/>
                      </a:cubicBezTo>
                      <a:cubicBezTo>
                        <a:pt x="56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5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6" name="Freeform 26">
                  <a:extLst>
                    <a:ext uri="{FF2B5EF4-FFF2-40B4-BE49-F238E27FC236}">
                      <a16:creationId xmlns="" xmlns:a16="http://schemas.microsoft.com/office/drawing/2014/main" id="{B6DCF7AB-1881-4ED2-9D6C-02640DF3324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9474" y="3151187"/>
                  <a:ext cx="187325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6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3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9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7" name="Freeform 27">
                  <a:extLst>
                    <a:ext uri="{FF2B5EF4-FFF2-40B4-BE49-F238E27FC236}">
                      <a16:creationId xmlns="" xmlns:a16="http://schemas.microsoft.com/office/drawing/2014/main" id="{7A6A23AA-3915-4E43-8F56-08B93A500B5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27712" y="3113087"/>
                  <a:ext cx="187325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2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8" name="Freeform 28">
                  <a:extLst>
                    <a:ext uri="{FF2B5EF4-FFF2-40B4-BE49-F238E27FC236}">
                      <a16:creationId xmlns="" xmlns:a16="http://schemas.microsoft.com/office/drawing/2014/main" id="{208D08B3-7761-420A-9ABE-ABB52EE81E2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78524" y="31273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0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1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39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0" y="148"/>
                      </a:moveTo>
                      <a:cubicBezTo>
                        <a:pt x="139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0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2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5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5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0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2" y="79"/>
                        <a:pt x="321" y="77"/>
                        <a:pt x="320" y="76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4" y="32"/>
                        <a:pt x="255" y="32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4" y="13"/>
                      </a:cubicBezTo>
                      <a:lnTo>
                        <a:pt x="191" y="0"/>
                      </a:lnTo>
                      <a:cubicBezTo>
                        <a:pt x="188" y="8"/>
                        <a:pt x="186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7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4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5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79"/>
                      </a:cubicBezTo>
                      <a:cubicBezTo>
                        <a:pt x="294" y="185"/>
                        <a:pt x="299" y="190"/>
                        <a:pt x="305" y="194"/>
                      </a:cubicBezTo>
                      <a:cubicBezTo>
                        <a:pt x="309" y="185"/>
                        <a:pt x="311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9" name="Freeform 29">
                  <a:extLst>
                    <a:ext uri="{FF2B5EF4-FFF2-40B4-BE49-F238E27FC236}">
                      <a16:creationId xmlns="" xmlns:a16="http://schemas.microsoft.com/office/drawing/2014/main" id="{C173F626-1DDD-4C09-B9F2-D4B18AC63AE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78537" y="3089274"/>
                  <a:ext cx="188913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1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9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0" name="Freeform 30">
                  <a:extLst>
                    <a:ext uri="{FF2B5EF4-FFF2-40B4-BE49-F238E27FC236}">
                      <a16:creationId xmlns="" xmlns:a16="http://schemas.microsoft.com/office/drawing/2014/main" id="{951C63F3-AE25-44DF-AB11-61C6EA7A6A4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48362" y="3074987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7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2"/>
                        <a:pt x="238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5" y="102"/>
                      </a:cubicBezTo>
                      <a:cubicBezTo>
                        <a:pt x="215" y="104"/>
                        <a:pt x="216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4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7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6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6"/>
                        <a:pt x="54" y="100"/>
                        <a:pt x="50" y="102"/>
                      </a:cubicBezTo>
                      <a:cubicBezTo>
                        <a:pt x="50" y="103"/>
                        <a:pt x="48" y="102"/>
                        <a:pt x="48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5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1" name="Freeform 31">
                  <a:extLst>
                    <a:ext uri="{FF2B5EF4-FFF2-40B4-BE49-F238E27FC236}">
                      <a16:creationId xmlns="" xmlns:a16="http://schemas.microsoft.com/office/drawing/2014/main" id="{5BBBB80C-E57F-45FB-A593-C8776A76E89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70574" y="3060699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2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5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29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4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2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3" y="79"/>
                        <a:pt x="321" y="77"/>
                        <a:pt x="320" y="75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5" y="32"/>
                        <a:pt x="255" y="31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29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1" y="0"/>
                      </a:lnTo>
                      <a:cubicBezTo>
                        <a:pt x="188" y="8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6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4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4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0"/>
                        <a:pt x="290" y="179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4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2" name="Freeform 32">
                  <a:extLst>
                    <a:ext uri="{FF2B5EF4-FFF2-40B4-BE49-F238E27FC236}">
                      <a16:creationId xmlns="" xmlns:a16="http://schemas.microsoft.com/office/drawing/2014/main" id="{A32F3B0A-03D6-4B05-8B58-4373034D17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8212" y="30638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9 w 385"/>
                    <a:gd name="T5" fmla="*/ 128 h 213"/>
                    <a:gd name="T6" fmla="*/ 252 w 385"/>
                    <a:gd name="T7" fmla="*/ 126 h 213"/>
                    <a:gd name="T8" fmla="*/ 269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4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10 w 385"/>
                    <a:gd name="T29" fmla="*/ 138 h 213"/>
                    <a:gd name="T30" fmla="*/ 310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9 w 385"/>
                    <a:gd name="T43" fmla="*/ 68 h 213"/>
                    <a:gd name="T44" fmla="*/ 212 w 385"/>
                    <a:gd name="T45" fmla="*/ 102 h 213"/>
                    <a:gd name="T46" fmla="*/ 252 w 385"/>
                    <a:gd name="T47" fmla="*/ 88 h 213"/>
                    <a:gd name="T48" fmla="*/ 252 w 385"/>
                    <a:gd name="T49" fmla="*/ 88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5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50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8 w 385"/>
                    <a:gd name="T81" fmla="*/ 69 h 213"/>
                    <a:gd name="T82" fmla="*/ 65 w 385"/>
                    <a:gd name="T83" fmla="*/ 68 h 213"/>
                    <a:gd name="T84" fmla="*/ 50 w 385"/>
                    <a:gd name="T85" fmla="*/ 102 h 213"/>
                    <a:gd name="T86" fmla="*/ 21 w 385"/>
                    <a:gd name="T87" fmla="*/ 115 h 213"/>
                    <a:gd name="T88" fmla="*/ 51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4 w 385"/>
                    <a:gd name="T97" fmla="*/ 202 h 213"/>
                    <a:gd name="T98" fmla="*/ 197 w 385"/>
                    <a:gd name="T99" fmla="*/ 186 h 213"/>
                    <a:gd name="T100" fmla="*/ 231 w 385"/>
                    <a:gd name="T101" fmla="*/ 176 h 213"/>
                    <a:gd name="T102" fmla="*/ 261 w 385"/>
                    <a:gd name="T103" fmla="*/ 152 h 213"/>
                    <a:gd name="T104" fmla="*/ 291 w 385"/>
                    <a:gd name="T105" fmla="*/ 180 h 213"/>
                    <a:gd name="T106" fmla="*/ 338 w 385"/>
                    <a:gd name="T107" fmla="*/ 168 h 213"/>
                    <a:gd name="T108" fmla="*/ 384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2" y="126"/>
                      </a:cubicBezTo>
                      <a:cubicBezTo>
                        <a:pt x="253" y="123"/>
                        <a:pt x="252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7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7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2" y="141"/>
                        <a:pt x="143" y="144"/>
                        <a:pt x="143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5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5" y="98"/>
                      </a:cubicBezTo>
                      <a:cubicBezTo>
                        <a:pt x="135" y="101"/>
                        <a:pt x="134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1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90" y="73"/>
                      </a:cubicBezTo>
                      <a:cubicBezTo>
                        <a:pt x="286" y="72"/>
                        <a:pt x="282" y="73"/>
                        <a:pt x="278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2" y="29"/>
                        <a:pt x="225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7" y="36"/>
                        <a:pt x="164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7"/>
                        <a:pt x="153" y="44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6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3" name="Freeform 33">
                  <a:extLst>
                    <a:ext uri="{FF2B5EF4-FFF2-40B4-BE49-F238E27FC236}">
                      <a16:creationId xmlns="" xmlns:a16="http://schemas.microsoft.com/office/drawing/2014/main" id="{E6C81D00-2EBB-4CAF-A44F-8EAA1BFB627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59499" y="3148012"/>
                  <a:ext cx="187325" cy="103188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8 w 385"/>
                    <a:gd name="T5" fmla="*/ 129 h 214"/>
                    <a:gd name="T6" fmla="*/ 252 w 385"/>
                    <a:gd name="T7" fmla="*/ 127 h 214"/>
                    <a:gd name="T8" fmla="*/ 268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0 w 385"/>
                    <a:gd name="T17" fmla="*/ 149 h 214"/>
                    <a:gd name="T18" fmla="*/ 180 w 385"/>
                    <a:gd name="T19" fmla="*/ 67 h 214"/>
                    <a:gd name="T20" fmla="*/ 173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09 w 385"/>
                    <a:gd name="T29" fmla="*/ 139 h 214"/>
                    <a:gd name="T30" fmla="*/ 309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8 w 385"/>
                    <a:gd name="T43" fmla="*/ 69 h 214"/>
                    <a:gd name="T44" fmla="*/ 212 w 385"/>
                    <a:gd name="T45" fmla="*/ 102 h 214"/>
                    <a:gd name="T46" fmla="*/ 251 w 385"/>
                    <a:gd name="T47" fmla="*/ 89 h 214"/>
                    <a:gd name="T48" fmla="*/ 251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4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49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5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7 w 385"/>
                    <a:gd name="T81" fmla="*/ 70 h 214"/>
                    <a:gd name="T82" fmla="*/ 64 w 385"/>
                    <a:gd name="T83" fmla="*/ 68 h 214"/>
                    <a:gd name="T84" fmla="*/ 49 w 385"/>
                    <a:gd name="T85" fmla="*/ 103 h 214"/>
                    <a:gd name="T86" fmla="*/ 21 w 385"/>
                    <a:gd name="T87" fmla="*/ 115 h 214"/>
                    <a:gd name="T88" fmla="*/ 50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3 w 385"/>
                    <a:gd name="T97" fmla="*/ 202 h 214"/>
                    <a:gd name="T98" fmla="*/ 196 w 385"/>
                    <a:gd name="T99" fmla="*/ 186 h 214"/>
                    <a:gd name="T100" fmla="*/ 230 w 385"/>
                    <a:gd name="T101" fmla="*/ 176 h 214"/>
                    <a:gd name="T102" fmla="*/ 260 w 385"/>
                    <a:gd name="T103" fmla="*/ 152 h 214"/>
                    <a:gd name="T104" fmla="*/ 290 w 385"/>
                    <a:gd name="T105" fmla="*/ 180 h 214"/>
                    <a:gd name="T106" fmla="*/ 338 w 385"/>
                    <a:gd name="T107" fmla="*/ 169 h 214"/>
                    <a:gd name="T108" fmla="*/ 383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30"/>
                        <a:pt x="331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39" y="123"/>
                        <a:pt x="339" y="122"/>
                      </a:cubicBezTo>
                      <a:cubicBezTo>
                        <a:pt x="341" y="122"/>
                        <a:pt x="342" y="122"/>
                        <a:pt x="344" y="122"/>
                      </a:cubicBezTo>
                      <a:cubicBezTo>
                        <a:pt x="345" y="122"/>
                        <a:pt x="345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4" y="132"/>
                        <a:pt x="338" y="131"/>
                        <a:pt x="332" y="132"/>
                      </a:cubicBezTo>
                      <a:close/>
                      <a:moveTo>
                        <a:pt x="268" y="129"/>
                      </a:moveTo>
                      <a:cubicBezTo>
                        <a:pt x="264" y="129"/>
                        <a:pt x="259" y="129"/>
                        <a:pt x="255" y="130"/>
                      </a:cubicBezTo>
                      <a:cubicBezTo>
                        <a:pt x="254" y="130"/>
                        <a:pt x="254" y="129"/>
                        <a:pt x="253" y="128"/>
                      </a:cubicBezTo>
                      <a:cubicBezTo>
                        <a:pt x="253" y="128"/>
                        <a:pt x="252" y="127"/>
                        <a:pt x="252" y="127"/>
                      </a:cubicBezTo>
                      <a:cubicBezTo>
                        <a:pt x="252" y="124"/>
                        <a:pt x="252" y="121"/>
                        <a:pt x="252" y="118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2"/>
                        <a:pt x="267" y="125"/>
                        <a:pt x="268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50"/>
                      </a:cubicBezTo>
                      <a:cubicBezTo>
                        <a:pt x="194" y="153"/>
                        <a:pt x="195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0" y="149"/>
                      </a:moveTo>
                      <a:cubicBezTo>
                        <a:pt x="139" y="149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6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2"/>
                        <a:pt x="142" y="145"/>
                        <a:pt x="143" y="148"/>
                      </a:cubicBezTo>
                      <a:cubicBezTo>
                        <a:pt x="142" y="149"/>
                        <a:pt x="141" y="149"/>
                        <a:pt x="140" y="149"/>
                      </a:cubicBezTo>
                      <a:close/>
                      <a:moveTo>
                        <a:pt x="173" y="54"/>
                      </a:moveTo>
                      <a:cubicBezTo>
                        <a:pt x="175" y="59"/>
                        <a:pt x="177" y="63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73" y="62"/>
                        <a:pt x="167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4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4" y="46"/>
                      </a:lnTo>
                      <a:cubicBezTo>
                        <a:pt x="244" y="50"/>
                        <a:pt x="243" y="53"/>
                        <a:pt x="243" y="58"/>
                      </a:cubicBezTo>
                      <a:cubicBezTo>
                        <a:pt x="242" y="57"/>
                        <a:pt x="241" y="57"/>
                        <a:pt x="240" y="56"/>
                      </a:cubicBezTo>
                      <a:cubicBezTo>
                        <a:pt x="238" y="53"/>
                        <a:pt x="236" y="50"/>
                        <a:pt x="234" y="47"/>
                      </a:cubicBezTo>
                      <a:cubicBezTo>
                        <a:pt x="238" y="47"/>
                        <a:pt x="241" y="47"/>
                        <a:pt x="244" y="45"/>
                      </a:cubicBezTo>
                      <a:close/>
                      <a:moveTo>
                        <a:pt x="309" y="139"/>
                      </a:moveTo>
                      <a:lnTo>
                        <a:pt x="311" y="141"/>
                      </a:lnTo>
                      <a:cubicBezTo>
                        <a:pt x="310" y="140"/>
                        <a:pt x="310" y="140"/>
                        <a:pt x="309" y="140"/>
                      </a:cubicBezTo>
                      <a:cubicBezTo>
                        <a:pt x="309" y="140"/>
                        <a:pt x="309" y="139"/>
                        <a:pt x="309" y="139"/>
                      </a:cubicBezTo>
                      <a:close/>
                      <a:moveTo>
                        <a:pt x="230" y="151"/>
                      </a:moveTo>
                      <a:cubicBezTo>
                        <a:pt x="224" y="142"/>
                        <a:pt x="218" y="135"/>
                        <a:pt x="208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4"/>
                        <a:pt x="218" y="124"/>
                        <a:pt x="221" y="123"/>
                      </a:cubicBezTo>
                      <a:cubicBezTo>
                        <a:pt x="221" y="124"/>
                        <a:pt x="221" y="124"/>
                        <a:pt x="221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7"/>
                        <a:pt x="226" y="143"/>
                        <a:pt x="237" y="147"/>
                      </a:cubicBezTo>
                      <a:cubicBezTo>
                        <a:pt x="235" y="148"/>
                        <a:pt x="234" y="150"/>
                        <a:pt x="233" y="152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4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7"/>
                        <a:pt x="135" y="98"/>
                      </a:cubicBezTo>
                      <a:cubicBezTo>
                        <a:pt x="134" y="102"/>
                        <a:pt x="134" y="106"/>
                        <a:pt x="134" y="110"/>
                      </a:cubicBezTo>
                      <a:cubicBezTo>
                        <a:pt x="129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3"/>
                        <a:pt x="172" y="72"/>
                      </a:cubicBezTo>
                      <a:cubicBezTo>
                        <a:pt x="174" y="71"/>
                        <a:pt x="176" y="70"/>
                        <a:pt x="178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5" y="108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3"/>
                        <a:pt x="213" y="103"/>
                        <a:pt x="214" y="103"/>
                      </a:cubicBezTo>
                      <a:cubicBezTo>
                        <a:pt x="214" y="105"/>
                        <a:pt x="215" y="106"/>
                        <a:pt x="215" y="108"/>
                      </a:cubicBezTo>
                      <a:close/>
                      <a:moveTo>
                        <a:pt x="251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0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6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1"/>
                        <a:pt x="192" y="113"/>
                        <a:pt x="194" y="114"/>
                      </a:cubicBezTo>
                      <a:cubicBezTo>
                        <a:pt x="190" y="117"/>
                        <a:pt x="187" y="121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79" y="135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2"/>
                        <a:pt x="346" y="85"/>
                        <a:pt x="339" y="99"/>
                      </a:cubicBezTo>
                      <a:cubicBezTo>
                        <a:pt x="335" y="92"/>
                        <a:pt x="330" y="86"/>
                        <a:pt x="323" y="82"/>
                      </a:cubicBezTo>
                      <a:cubicBezTo>
                        <a:pt x="322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7"/>
                      </a:cubicBezTo>
                      <a:cubicBezTo>
                        <a:pt x="316" y="56"/>
                        <a:pt x="308" y="58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4" y="33"/>
                        <a:pt x="254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1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1"/>
                      </a:cubicBezTo>
                      <a:cubicBezTo>
                        <a:pt x="240" y="28"/>
                        <a:pt x="232" y="29"/>
                        <a:pt x="224" y="38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1" y="18"/>
                        <a:pt x="207" y="11"/>
                      </a:cubicBezTo>
                      <a:cubicBezTo>
                        <a:pt x="206" y="11"/>
                        <a:pt x="206" y="11"/>
                        <a:pt x="204" y="14"/>
                      </a:cubicBezTo>
                      <a:lnTo>
                        <a:pt x="191" y="0"/>
                      </a:lnTo>
                      <a:cubicBezTo>
                        <a:pt x="188" y="9"/>
                        <a:pt x="186" y="17"/>
                        <a:pt x="188" y="27"/>
                      </a:cubicBezTo>
                      <a:cubicBezTo>
                        <a:pt x="185" y="26"/>
                        <a:pt x="182" y="27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4"/>
                        <a:pt x="148" y="25"/>
                      </a:cubicBezTo>
                      <a:cubicBezTo>
                        <a:pt x="152" y="32"/>
                        <a:pt x="156" y="37"/>
                        <a:pt x="164" y="40"/>
                      </a:cubicBezTo>
                      <a:cubicBezTo>
                        <a:pt x="161" y="43"/>
                        <a:pt x="159" y="47"/>
                        <a:pt x="158" y="52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7" y="43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5"/>
                        <a:pt x="121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1" y="60"/>
                        <a:pt x="104" y="65"/>
                        <a:pt x="107" y="70"/>
                      </a:cubicBezTo>
                      <a:cubicBezTo>
                        <a:pt x="103" y="69"/>
                        <a:pt x="99" y="70"/>
                        <a:pt x="94" y="71"/>
                      </a:cubicBezTo>
                      <a:cubicBezTo>
                        <a:pt x="85" y="54"/>
                        <a:pt x="73" y="48"/>
                        <a:pt x="53" y="48"/>
                      </a:cubicBezTo>
                      <a:cubicBezTo>
                        <a:pt x="56" y="56"/>
                        <a:pt x="60" y="63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49" y="103"/>
                      </a:cubicBezTo>
                      <a:cubicBezTo>
                        <a:pt x="49" y="104"/>
                        <a:pt x="48" y="102"/>
                        <a:pt x="47" y="103"/>
                      </a:cubicBezTo>
                      <a:cubicBezTo>
                        <a:pt x="29" y="93"/>
                        <a:pt x="15" y="90"/>
                        <a:pt x="0" y="104"/>
                      </a:cubicBezTo>
                      <a:cubicBezTo>
                        <a:pt x="6" y="109"/>
                        <a:pt x="13" y="113"/>
                        <a:pt x="21" y="115"/>
                      </a:cubicBezTo>
                      <a:cubicBezTo>
                        <a:pt x="19" y="118"/>
                        <a:pt x="16" y="121"/>
                        <a:pt x="14" y="124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1"/>
                      </a:cubicBezTo>
                      <a:cubicBezTo>
                        <a:pt x="63" y="142"/>
                        <a:pt x="69" y="134"/>
                        <a:pt x="66" y="118"/>
                      </a:cubicBezTo>
                      <a:cubicBezTo>
                        <a:pt x="67" y="118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8" y="144"/>
                        <a:pt x="103" y="145"/>
                      </a:cubicBezTo>
                      <a:cubicBezTo>
                        <a:pt x="102" y="145"/>
                        <a:pt x="101" y="146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4" y="180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5" y="171"/>
                        <a:pt x="160" y="171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6" y="186"/>
                      </a:cubicBezTo>
                      <a:cubicBezTo>
                        <a:pt x="205" y="190"/>
                        <a:pt x="214" y="190"/>
                        <a:pt x="223" y="188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7"/>
                        <a:pt x="230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9"/>
                        <a:pt x="260" y="152"/>
                      </a:cubicBezTo>
                      <a:cubicBezTo>
                        <a:pt x="266" y="153"/>
                        <a:pt x="271" y="153"/>
                        <a:pt x="276" y="151"/>
                      </a:cubicBezTo>
                      <a:cubicBezTo>
                        <a:pt x="272" y="166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4" y="186"/>
                        <a:pt x="299" y="191"/>
                        <a:pt x="305" y="195"/>
                      </a:cubicBezTo>
                      <a:cubicBezTo>
                        <a:pt x="309" y="186"/>
                        <a:pt x="311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5" y="164"/>
                        <a:pt x="332" y="159"/>
                        <a:pt x="329" y="154"/>
                      </a:cubicBezTo>
                      <a:cubicBezTo>
                        <a:pt x="334" y="155"/>
                        <a:pt x="338" y="154"/>
                        <a:pt x="342" y="153"/>
                      </a:cubicBezTo>
                      <a:cubicBezTo>
                        <a:pt x="352" y="170"/>
                        <a:pt x="364" y="176"/>
                        <a:pt x="383" y="175"/>
                      </a:cubicBezTo>
                      <a:cubicBezTo>
                        <a:pt x="378" y="159"/>
                        <a:pt x="369" y="148"/>
                        <a:pt x="353" y="142"/>
                      </a:cubicBezTo>
                      <a:cubicBezTo>
                        <a:pt x="353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4" name="Freeform 34">
                  <a:extLst>
                    <a:ext uri="{FF2B5EF4-FFF2-40B4-BE49-F238E27FC236}">
                      <a16:creationId xmlns="" xmlns:a16="http://schemas.microsoft.com/office/drawing/2014/main" id="{80FEEFDE-2415-4868-9D1B-0B540018880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02349" y="3148012"/>
                  <a:ext cx="188913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8 h 213"/>
                    <a:gd name="T14" fmla="*/ 133 w 386"/>
                    <a:gd name="T15" fmla="*/ 136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9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6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2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7"/>
                      </a:cubicBezTo>
                      <a:cubicBezTo>
                        <a:pt x="253" y="124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8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8"/>
                      </a:cubicBezTo>
                      <a:close/>
                      <a:moveTo>
                        <a:pt x="141" y="148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3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3"/>
                        <a:pt x="238" y="146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5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7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2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8"/>
                        <a:pt x="54" y="48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7"/>
                        <a:pt x="54" y="100"/>
                        <a:pt x="50" y="103"/>
                      </a:cubicBezTo>
                      <a:cubicBezTo>
                        <a:pt x="50" y="103"/>
                        <a:pt x="48" y="102"/>
                        <a:pt x="48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3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5" name="Freeform 35">
                  <a:extLst>
                    <a:ext uri="{FF2B5EF4-FFF2-40B4-BE49-F238E27FC236}">
                      <a16:creationId xmlns="" xmlns:a16="http://schemas.microsoft.com/office/drawing/2014/main" id="{C33CD895-E534-4985-A249-02CD52F4DC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05537" y="3322637"/>
                  <a:ext cx="188913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2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2"/>
                        <a:pt x="347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2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2" y="43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1" y="56"/>
                        <a:pt x="240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09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1" y="123"/>
                        <a:pt x="222" y="123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30" y="97"/>
                        <a:pt x="134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6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4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5" y="26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3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4" y="52"/>
                        <a:pt x="107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3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1" y="136"/>
                        <a:pt x="90" y="138"/>
                        <a:pt x="90" y="140"/>
                      </a:cubicBezTo>
                      <a:cubicBezTo>
                        <a:pt x="94" y="142"/>
                        <a:pt x="99" y="144"/>
                        <a:pt x="103" y="144"/>
                      </a:cubicBezTo>
                      <a:cubicBezTo>
                        <a:pt x="102" y="144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1"/>
                      </a:cubicBezTo>
                      <a:cubicBezTo>
                        <a:pt x="175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1" y="182"/>
                        <a:pt x="219" y="178"/>
                        <a:pt x="216" y="174"/>
                      </a:cubicBezTo>
                      <a:cubicBezTo>
                        <a:pt x="220" y="175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7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6" name="Freeform 36">
                  <a:extLst>
                    <a:ext uri="{FF2B5EF4-FFF2-40B4-BE49-F238E27FC236}">
                      <a16:creationId xmlns="" xmlns:a16="http://schemas.microsoft.com/office/drawing/2014/main" id="{EE58D73F-1CFA-4089-B707-67E6BD3B55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65824" y="3343274"/>
                  <a:ext cx="187325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5"/>
                        <a:pt x="218" y="35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6"/>
                        <a:pt x="90" y="139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5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7" name="Freeform 37">
                  <a:extLst>
                    <a:ext uri="{FF2B5EF4-FFF2-40B4-BE49-F238E27FC236}">
                      <a16:creationId xmlns="" xmlns:a16="http://schemas.microsoft.com/office/drawing/2014/main" id="{5C65D011-318D-45DD-BFA2-2B071F03A0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5674" y="3265487"/>
                  <a:ext cx="188913" cy="104775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8 h 213"/>
                    <a:gd name="T14" fmla="*/ 132 w 386"/>
                    <a:gd name="T15" fmla="*/ 136 h 213"/>
                    <a:gd name="T16" fmla="*/ 141 w 386"/>
                    <a:gd name="T17" fmla="*/ 149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4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9 h 213"/>
                    <a:gd name="T30" fmla="*/ 310 w 386"/>
                    <a:gd name="T31" fmla="*/ 139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1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9 h 213"/>
                    <a:gd name="T44" fmla="*/ 212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1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1 w 386"/>
                    <a:gd name="T87" fmla="*/ 115 h 213"/>
                    <a:gd name="T88" fmla="*/ 51 w 386"/>
                    <a:gd name="T89" fmla="*/ 151 h 213"/>
                    <a:gd name="T90" fmla="*/ 93 w 386"/>
                    <a:gd name="T91" fmla="*/ 134 h 213"/>
                    <a:gd name="T92" fmla="*/ 100 w 386"/>
                    <a:gd name="T93" fmla="*/ 146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2" y="121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4"/>
                        <a:pt x="194" y="44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3"/>
                        <a:pt x="237" y="50"/>
                        <a:pt x="235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6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5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7"/>
                        <a:pt x="120" y="106"/>
                      </a:cubicBezTo>
                      <a:close/>
                      <a:moveTo>
                        <a:pt x="177" y="73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5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2"/>
                        <a:pt x="380" y="134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90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4"/>
                        <a:pt x="264" y="44"/>
                      </a:cubicBezTo>
                      <a:cubicBezTo>
                        <a:pt x="261" y="40"/>
                        <a:pt x="258" y="37"/>
                        <a:pt x="254" y="33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4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2"/>
                        <a:pt x="157" y="36"/>
                        <a:pt x="165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8" name="Freeform 38">
                  <a:extLst>
                    <a:ext uri="{FF2B5EF4-FFF2-40B4-BE49-F238E27FC236}">
                      <a16:creationId xmlns="" xmlns:a16="http://schemas.microsoft.com/office/drawing/2014/main" id="{04F7BAE0-2314-4C71-B8DB-E4277CF8C5E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18237" y="3244849"/>
                  <a:ext cx="187325" cy="104775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70 w 386"/>
                    <a:gd name="T51" fmla="*/ 107 h 213"/>
                    <a:gd name="T52" fmla="*/ 186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8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2 w 386"/>
                    <a:gd name="T87" fmla="*/ 114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5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1"/>
                      </a:moveTo>
                      <a:cubicBezTo>
                        <a:pt x="333" y="129"/>
                        <a:pt x="332" y="126"/>
                        <a:pt x="332" y="123"/>
                      </a:cubicBezTo>
                      <a:cubicBezTo>
                        <a:pt x="335" y="124"/>
                        <a:pt x="337" y="124"/>
                        <a:pt x="341" y="123"/>
                      </a:cubicBezTo>
                      <a:cubicBezTo>
                        <a:pt x="341" y="123"/>
                        <a:pt x="340" y="122"/>
                        <a:pt x="340" y="121"/>
                      </a:cubicBezTo>
                      <a:cubicBezTo>
                        <a:pt x="342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2"/>
                      </a:cubicBezTo>
                      <a:cubicBezTo>
                        <a:pt x="349" y="126"/>
                        <a:pt x="350" y="130"/>
                        <a:pt x="352" y="133"/>
                      </a:cubicBezTo>
                      <a:cubicBezTo>
                        <a:pt x="345" y="131"/>
                        <a:pt x="339" y="130"/>
                        <a:pt x="333" y="131"/>
                      </a:cubicBezTo>
                      <a:close/>
                      <a:moveTo>
                        <a:pt x="269" y="128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29"/>
                        <a:pt x="255" y="128"/>
                        <a:pt x="254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7"/>
                      </a:cubicBezTo>
                      <a:cubicBezTo>
                        <a:pt x="189" y="147"/>
                        <a:pt x="190" y="147"/>
                        <a:pt x="190" y="147"/>
                      </a:cubicBezTo>
                      <a:cubicBezTo>
                        <a:pt x="191" y="147"/>
                        <a:pt x="192" y="149"/>
                        <a:pt x="193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1"/>
                        <a:pt x="168" y="58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6" y="56"/>
                        <a:pt x="171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4" y="49"/>
                        <a:pt x="194" y="52"/>
                      </a:cubicBezTo>
                      <a:cubicBezTo>
                        <a:pt x="190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1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4"/>
                        <a:pt x="209" y="131"/>
                      </a:cubicBezTo>
                      <a:cubicBezTo>
                        <a:pt x="212" y="128"/>
                        <a:pt x="213" y="125"/>
                        <a:pt x="215" y="123"/>
                      </a:cubicBezTo>
                      <a:cubicBezTo>
                        <a:pt x="217" y="123"/>
                        <a:pt x="219" y="123"/>
                        <a:pt x="222" y="122"/>
                      </a:cubicBezTo>
                      <a:cubicBezTo>
                        <a:pt x="222" y="123"/>
                        <a:pt x="222" y="123"/>
                        <a:pt x="222" y="124"/>
                      </a:cubicBezTo>
                      <a:cubicBezTo>
                        <a:pt x="220" y="125"/>
                        <a:pt x="218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5" y="149"/>
                        <a:pt x="234" y="151"/>
                      </a:cubicBezTo>
                      <a:cubicBezTo>
                        <a:pt x="233" y="150"/>
                        <a:pt x="232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8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2" y="112"/>
                        <a:pt x="170" y="107"/>
                      </a:cubicBezTo>
                      <a:cubicBezTo>
                        <a:pt x="177" y="110"/>
                        <a:pt x="184" y="110"/>
                        <a:pt x="191" y="108"/>
                      </a:cubicBezTo>
                      <a:cubicBezTo>
                        <a:pt x="192" y="110"/>
                        <a:pt x="193" y="112"/>
                        <a:pt x="195" y="113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0" y="124"/>
                        <a:pt x="176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6"/>
                        <a:pt x="290" y="72"/>
                      </a:cubicBezTo>
                      <a:cubicBezTo>
                        <a:pt x="286" y="72"/>
                        <a:pt x="283" y="72"/>
                        <a:pt x="279" y="73"/>
                      </a:cubicBezTo>
                      <a:cubicBezTo>
                        <a:pt x="283" y="59"/>
                        <a:pt x="278" y="51"/>
                        <a:pt x="268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1" y="30"/>
                        <a:pt x="250" y="30"/>
                        <a:pt x="250" y="29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7"/>
                        <a:pt x="233" y="28"/>
                        <a:pt x="225" y="37"/>
                      </a:cubicBezTo>
                      <a:cubicBezTo>
                        <a:pt x="222" y="35"/>
                        <a:pt x="219" y="34"/>
                        <a:pt x="215" y="34"/>
                      </a:cubicBezTo>
                      <a:cubicBezTo>
                        <a:pt x="216" y="26"/>
                        <a:pt x="212" y="17"/>
                        <a:pt x="208" y="10"/>
                      </a:cubicBezTo>
                      <a:cubicBezTo>
                        <a:pt x="206" y="10"/>
                        <a:pt x="206" y="10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6" y="25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6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3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7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5" y="52"/>
                        <a:pt x="108" y="52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7" y="96"/>
                        <a:pt x="54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4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5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3" y="129"/>
                        <a:pt x="93" y="134"/>
                      </a:cubicBezTo>
                      <a:cubicBezTo>
                        <a:pt x="92" y="136"/>
                        <a:pt x="91" y="138"/>
                        <a:pt x="90" y="140"/>
                      </a:cubicBezTo>
                      <a:cubicBezTo>
                        <a:pt x="95" y="142"/>
                        <a:pt x="99" y="144"/>
                        <a:pt x="104" y="144"/>
                      </a:cubicBezTo>
                      <a:cubicBezTo>
                        <a:pt x="103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40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0"/>
                      </a:lnTo>
                      <a:cubicBezTo>
                        <a:pt x="159" y="184"/>
                        <a:pt x="163" y="192"/>
                        <a:pt x="174" y="201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2" y="213"/>
                      </a:cubicBezTo>
                      <a:cubicBezTo>
                        <a:pt x="196" y="204"/>
                        <a:pt x="198" y="195"/>
                        <a:pt x="197" y="185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2"/>
                        <a:pt x="219" y="178"/>
                        <a:pt x="217" y="174"/>
                      </a:cubicBezTo>
                      <a:cubicBezTo>
                        <a:pt x="221" y="175"/>
                        <a:pt x="226" y="176"/>
                        <a:pt x="231" y="175"/>
                      </a:cubicBezTo>
                      <a:cubicBezTo>
                        <a:pt x="241" y="189"/>
                        <a:pt x="252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8" y="173"/>
                        <a:pt x="289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6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9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4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9" name="Freeform 39">
                  <a:extLst>
                    <a:ext uri="{FF2B5EF4-FFF2-40B4-BE49-F238E27FC236}">
                      <a16:creationId xmlns="" xmlns:a16="http://schemas.microsoft.com/office/drawing/2014/main" id="{6F32365F-955F-4228-8332-BEEC32601FF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99137" y="3275012"/>
                  <a:ext cx="187325" cy="104775"/>
                </a:xfrm>
                <a:custGeom>
                  <a:avLst/>
                  <a:gdLst>
                    <a:gd name="T0" fmla="*/ 340 w 385"/>
                    <a:gd name="T1" fmla="*/ 124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8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7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9 h 213"/>
                    <a:gd name="T48" fmla="*/ 251 w 385"/>
                    <a:gd name="T49" fmla="*/ 89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4 w 385"/>
                    <a:gd name="T55" fmla="*/ 128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6 h 213"/>
                    <a:gd name="T62" fmla="*/ 267 w 385"/>
                    <a:gd name="T63" fmla="*/ 42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6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1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6 h 213"/>
                    <a:gd name="T102" fmla="*/ 260 w 385"/>
                    <a:gd name="T103" fmla="*/ 152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2"/>
                        <a:pt x="342" y="121"/>
                        <a:pt x="344" y="121"/>
                      </a:cubicBezTo>
                      <a:cubicBezTo>
                        <a:pt x="345" y="121"/>
                        <a:pt x="345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5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1"/>
                        <a:pt x="142" y="145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9"/>
                        <a:pt x="161" y="57"/>
                      </a:cubicBezTo>
                      <a:lnTo>
                        <a:pt x="161" y="57"/>
                      </a:ln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4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7"/>
                        <a:pt x="241" y="56"/>
                        <a:pt x="240" y="56"/>
                      </a:cubicBezTo>
                      <a:cubicBezTo>
                        <a:pt x="238" y="53"/>
                        <a:pt x="236" y="49"/>
                        <a:pt x="234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9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6"/>
                        <a:pt x="135" y="98"/>
                      </a:cubicBezTo>
                      <a:cubicBezTo>
                        <a:pt x="134" y="102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70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0"/>
                        <a:pt x="192" y="112"/>
                        <a:pt x="194" y="114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59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0"/>
                      </a:cubicBezTo>
                      <a:cubicBezTo>
                        <a:pt x="240" y="28"/>
                        <a:pt x="232" y="29"/>
                        <a:pt x="224" y="37"/>
                      </a:cubicBezTo>
                      <a:cubicBezTo>
                        <a:pt x="221" y="35"/>
                        <a:pt x="218" y="35"/>
                        <a:pt x="214" y="34"/>
                      </a:cubicBezTo>
                      <a:cubicBezTo>
                        <a:pt x="215" y="26"/>
                        <a:pt x="211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60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6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4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8"/>
                        <a:pt x="16" y="120"/>
                        <a:pt x="15" y="123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8"/>
                        <a:pt x="260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6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2"/>
                      </a:cubicBezTo>
                      <a:cubicBezTo>
                        <a:pt x="353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0" name="Freeform 40">
                  <a:extLst>
                    <a:ext uri="{FF2B5EF4-FFF2-40B4-BE49-F238E27FC236}">
                      <a16:creationId xmlns="" xmlns:a16="http://schemas.microsoft.com/office/drawing/2014/main" id="{0EEBB21B-0288-44DE-98A1-6DF183E923C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22962" y="3219449"/>
                  <a:ext cx="188913" cy="103188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4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1" name="Freeform 41">
                  <a:extLst>
                    <a:ext uri="{FF2B5EF4-FFF2-40B4-BE49-F238E27FC236}">
                      <a16:creationId xmlns="" xmlns:a16="http://schemas.microsoft.com/office/drawing/2014/main" id="{23AE7786-0DB4-4A1C-B1C2-2D013B6EBC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7899" y="3427412"/>
                  <a:ext cx="1588" cy="0"/>
                </a:xfrm>
                <a:custGeom>
                  <a:avLst/>
                  <a:gdLst>
                    <a:gd name="T0" fmla="*/ 0 w 4"/>
                    <a:gd name="T1" fmla="*/ 1 h 1"/>
                    <a:gd name="T2" fmla="*/ 0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2" name="Freeform 42">
                  <a:extLst>
                    <a:ext uri="{FF2B5EF4-FFF2-40B4-BE49-F238E27FC236}">
                      <a16:creationId xmlns="" xmlns:a16="http://schemas.microsoft.com/office/drawing/2014/main" id="{9C81BC98-4099-4594-A10D-F885A88C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19824" y="3317874"/>
                  <a:ext cx="1588" cy="1588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3" name="Freeform 43">
                  <a:extLst>
                    <a:ext uri="{FF2B5EF4-FFF2-40B4-BE49-F238E27FC236}">
                      <a16:creationId xmlns="" xmlns:a16="http://schemas.microsoft.com/office/drawing/2014/main" id="{FF7E90BD-0724-4D3A-BB57-BCC1CBBEC8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4112" y="3289299"/>
                  <a:ext cx="9525" cy="3175"/>
                </a:xfrm>
                <a:custGeom>
                  <a:avLst/>
                  <a:gdLst>
                    <a:gd name="T0" fmla="*/ 0 w 21"/>
                    <a:gd name="T1" fmla="*/ 2 h 7"/>
                    <a:gd name="T2" fmla="*/ 0 w 21"/>
                    <a:gd name="T3" fmla="*/ 3 h 7"/>
                    <a:gd name="T4" fmla="*/ 21 w 21"/>
                    <a:gd name="T5" fmla="*/ 7 h 7"/>
                    <a:gd name="T6" fmla="*/ 0 w 21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7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1" y="7"/>
                      </a:lnTo>
                      <a:cubicBezTo>
                        <a:pt x="12" y="3"/>
                        <a:pt x="4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4" name="Freeform 44">
                  <a:extLst>
                    <a:ext uri="{FF2B5EF4-FFF2-40B4-BE49-F238E27FC236}">
                      <a16:creationId xmlns="" xmlns:a16="http://schemas.microsoft.com/office/drawing/2014/main" id="{48E7149F-74C6-426F-9B93-2C6F9BF7C8B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68987" y="3205162"/>
                  <a:ext cx="512763" cy="592138"/>
                </a:xfrm>
                <a:custGeom>
                  <a:avLst/>
                  <a:gdLst>
                    <a:gd name="T0" fmla="*/ 564 w 1052"/>
                    <a:gd name="T1" fmla="*/ 621 h 1217"/>
                    <a:gd name="T2" fmla="*/ 483 w 1052"/>
                    <a:gd name="T3" fmla="*/ 728 h 1217"/>
                    <a:gd name="T4" fmla="*/ 535 w 1052"/>
                    <a:gd name="T5" fmla="*/ 483 h 1217"/>
                    <a:gd name="T6" fmla="*/ 653 w 1052"/>
                    <a:gd name="T7" fmla="*/ 236 h 1217"/>
                    <a:gd name="T8" fmla="*/ 444 w 1052"/>
                    <a:gd name="T9" fmla="*/ 732 h 1217"/>
                    <a:gd name="T10" fmla="*/ 384 w 1052"/>
                    <a:gd name="T11" fmla="*/ 596 h 1217"/>
                    <a:gd name="T12" fmla="*/ 385 w 1052"/>
                    <a:gd name="T13" fmla="*/ 354 h 1217"/>
                    <a:gd name="T14" fmla="*/ 530 w 1052"/>
                    <a:gd name="T15" fmla="*/ 326 h 1217"/>
                    <a:gd name="T16" fmla="*/ 363 w 1052"/>
                    <a:gd name="T17" fmla="*/ 364 h 1217"/>
                    <a:gd name="T18" fmla="*/ 345 w 1052"/>
                    <a:gd name="T19" fmla="*/ 100 h 1217"/>
                    <a:gd name="T20" fmla="*/ 280 w 1052"/>
                    <a:gd name="T21" fmla="*/ 122 h 1217"/>
                    <a:gd name="T22" fmla="*/ 332 w 1052"/>
                    <a:gd name="T23" fmla="*/ 285 h 1217"/>
                    <a:gd name="T24" fmla="*/ 252 w 1052"/>
                    <a:gd name="T25" fmla="*/ 183 h 1217"/>
                    <a:gd name="T26" fmla="*/ 284 w 1052"/>
                    <a:gd name="T27" fmla="*/ 257 h 1217"/>
                    <a:gd name="T28" fmla="*/ 359 w 1052"/>
                    <a:gd name="T29" fmla="*/ 394 h 1217"/>
                    <a:gd name="T30" fmla="*/ 354 w 1052"/>
                    <a:gd name="T31" fmla="*/ 558 h 1217"/>
                    <a:gd name="T32" fmla="*/ 280 w 1052"/>
                    <a:gd name="T33" fmla="*/ 477 h 1217"/>
                    <a:gd name="T34" fmla="*/ 247 w 1052"/>
                    <a:gd name="T35" fmla="*/ 441 h 1217"/>
                    <a:gd name="T36" fmla="*/ 225 w 1052"/>
                    <a:gd name="T37" fmla="*/ 170 h 1217"/>
                    <a:gd name="T38" fmla="*/ 428 w 1052"/>
                    <a:gd name="T39" fmla="*/ 279 h 1217"/>
                    <a:gd name="T40" fmla="*/ 387 w 1052"/>
                    <a:gd name="T41" fmla="*/ 333 h 1217"/>
                    <a:gd name="T42" fmla="*/ 428 w 1052"/>
                    <a:gd name="T43" fmla="*/ 279 h 1217"/>
                    <a:gd name="T44" fmla="*/ 646 w 1052"/>
                    <a:gd name="T45" fmla="*/ 227 h 1217"/>
                    <a:gd name="T46" fmla="*/ 552 w 1052"/>
                    <a:gd name="T47" fmla="*/ 168 h 1217"/>
                    <a:gd name="T48" fmla="*/ 701 w 1052"/>
                    <a:gd name="T49" fmla="*/ 236 h 1217"/>
                    <a:gd name="T50" fmla="*/ 669 w 1052"/>
                    <a:gd name="T51" fmla="*/ 225 h 1217"/>
                    <a:gd name="T52" fmla="*/ 861 w 1052"/>
                    <a:gd name="T53" fmla="*/ 247 h 1217"/>
                    <a:gd name="T54" fmla="*/ 947 w 1052"/>
                    <a:gd name="T55" fmla="*/ 176 h 1217"/>
                    <a:gd name="T56" fmla="*/ 822 w 1052"/>
                    <a:gd name="T57" fmla="*/ 274 h 1217"/>
                    <a:gd name="T58" fmla="*/ 770 w 1052"/>
                    <a:gd name="T59" fmla="*/ 180 h 1217"/>
                    <a:gd name="T60" fmla="*/ 643 w 1052"/>
                    <a:gd name="T61" fmla="*/ 475 h 1217"/>
                    <a:gd name="T62" fmla="*/ 678 w 1052"/>
                    <a:gd name="T63" fmla="*/ 309 h 1217"/>
                    <a:gd name="T64" fmla="*/ 749 w 1052"/>
                    <a:gd name="T65" fmla="*/ 176 h 1217"/>
                    <a:gd name="T66" fmla="*/ 477 w 1052"/>
                    <a:gd name="T67" fmla="*/ 47 h 1217"/>
                    <a:gd name="T68" fmla="*/ 442 w 1052"/>
                    <a:gd name="T69" fmla="*/ 116 h 1217"/>
                    <a:gd name="T70" fmla="*/ 397 w 1052"/>
                    <a:gd name="T71" fmla="*/ 0 h 1217"/>
                    <a:gd name="T72" fmla="*/ 415 w 1052"/>
                    <a:gd name="T73" fmla="*/ 110 h 1217"/>
                    <a:gd name="T74" fmla="*/ 198 w 1052"/>
                    <a:gd name="T75" fmla="*/ 406 h 1217"/>
                    <a:gd name="T76" fmla="*/ 102 w 1052"/>
                    <a:gd name="T77" fmla="*/ 54 h 1217"/>
                    <a:gd name="T78" fmla="*/ 87 w 1052"/>
                    <a:gd name="T79" fmla="*/ 46 h 1217"/>
                    <a:gd name="T80" fmla="*/ 17 w 1052"/>
                    <a:gd name="T81" fmla="*/ 32 h 1217"/>
                    <a:gd name="T82" fmla="*/ 109 w 1052"/>
                    <a:gd name="T83" fmla="*/ 189 h 1217"/>
                    <a:gd name="T84" fmla="*/ 336 w 1052"/>
                    <a:gd name="T85" fmla="*/ 623 h 1217"/>
                    <a:gd name="T86" fmla="*/ 413 w 1052"/>
                    <a:gd name="T87" fmla="*/ 1069 h 1217"/>
                    <a:gd name="T88" fmla="*/ 511 w 1052"/>
                    <a:gd name="T89" fmla="*/ 1217 h 1217"/>
                    <a:gd name="T90" fmla="*/ 466 w 1052"/>
                    <a:gd name="T91" fmla="*/ 791 h 1217"/>
                    <a:gd name="T92" fmla="*/ 607 w 1052"/>
                    <a:gd name="T93" fmla="*/ 583 h 1217"/>
                    <a:gd name="T94" fmla="*/ 807 w 1052"/>
                    <a:gd name="T95" fmla="*/ 311 h 1217"/>
                    <a:gd name="T96" fmla="*/ 851 w 1052"/>
                    <a:gd name="T97" fmla="*/ 258 h 1217"/>
                    <a:gd name="T98" fmla="*/ 1051 w 1052"/>
                    <a:gd name="T99" fmla="*/ 129 h 1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52" h="1217">
                      <a:moveTo>
                        <a:pt x="593" y="546"/>
                      </a:moveTo>
                      <a:cubicBezTo>
                        <a:pt x="573" y="603"/>
                        <a:pt x="580" y="583"/>
                        <a:pt x="564" y="621"/>
                      </a:cubicBezTo>
                      <a:cubicBezTo>
                        <a:pt x="548" y="659"/>
                        <a:pt x="528" y="679"/>
                        <a:pt x="491" y="697"/>
                      </a:cubicBezTo>
                      <a:cubicBezTo>
                        <a:pt x="488" y="707"/>
                        <a:pt x="486" y="718"/>
                        <a:pt x="483" y="728"/>
                      </a:cubicBezTo>
                      <a:cubicBezTo>
                        <a:pt x="502" y="657"/>
                        <a:pt x="515" y="576"/>
                        <a:pt x="531" y="507"/>
                      </a:cubicBezTo>
                      <a:cubicBezTo>
                        <a:pt x="535" y="490"/>
                        <a:pt x="532" y="496"/>
                        <a:pt x="535" y="483"/>
                      </a:cubicBezTo>
                      <a:cubicBezTo>
                        <a:pt x="562" y="444"/>
                        <a:pt x="585" y="402"/>
                        <a:pt x="601" y="357"/>
                      </a:cubicBezTo>
                      <a:lnTo>
                        <a:pt x="653" y="236"/>
                      </a:lnTo>
                      <a:cubicBezTo>
                        <a:pt x="649" y="311"/>
                        <a:pt x="614" y="490"/>
                        <a:pt x="593" y="546"/>
                      </a:cubicBezTo>
                      <a:close/>
                      <a:moveTo>
                        <a:pt x="444" y="732"/>
                      </a:moveTo>
                      <a:cubicBezTo>
                        <a:pt x="434" y="716"/>
                        <a:pt x="423" y="708"/>
                        <a:pt x="415" y="689"/>
                      </a:cubicBezTo>
                      <a:cubicBezTo>
                        <a:pt x="400" y="659"/>
                        <a:pt x="391" y="646"/>
                        <a:pt x="384" y="596"/>
                      </a:cubicBezTo>
                      <a:cubicBezTo>
                        <a:pt x="384" y="596"/>
                        <a:pt x="374" y="483"/>
                        <a:pt x="378" y="455"/>
                      </a:cubicBezTo>
                      <a:cubicBezTo>
                        <a:pt x="381" y="434"/>
                        <a:pt x="380" y="378"/>
                        <a:pt x="385" y="354"/>
                      </a:cubicBezTo>
                      <a:cubicBezTo>
                        <a:pt x="444" y="333"/>
                        <a:pt x="439" y="245"/>
                        <a:pt x="436" y="196"/>
                      </a:cubicBezTo>
                      <a:cubicBezTo>
                        <a:pt x="422" y="76"/>
                        <a:pt x="560" y="157"/>
                        <a:pt x="530" y="326"/>
                      </a:cubicBezTo>
                      <a:cubicBezTo>
                        <a:pt x="510" y="461"/>
                        <a:pt x="498" y="605"/>
                        <a:pt x="444" y="732"/>
                      </a:cubicBezTo>
                      <a:close/>
                      <a:moveTo>
                        <a:pt x="363" y="364"/>
                      </a:moveTo>
                      <a:cubicBezTo>
                        <a:pt x="359" y="307"/>
                        <a:pt x="302" y="156"/>
                        <a:pt x="286" y="105"/>
                      </a:cubicBezTo>
                      <a:lnTo>
                        <a:pt x="345" y="100"/>
                      </a:lnTo>
                      <a:cubicBezTo>
                        <a:pt x="371" y="218"/>
                        <a:pt x="384" y="297"/>
                        <a:pt x="363" y="364"/>
                      </a:cubicBezTo>
                      <a:close/>
                      <a:moveTo>
                        <a:pt x="280" y="122"/>
                      </a:moveTo>
                      <a:cubicBezTo>
                        <a:pt x="289" y="143"/>
                        <a:pt x="325" y="264"/>
                        <a:pt x="332" y="286"/>
                      </a:cubicBezTo>
                      <a:cubicBezTo>
                        <a:pt x="332" y="286"/>
                        <a:pt x="332" y="285"/>
                        <a:pt x="332" y="285"/>
                      </a:cubicBezTo>
                      <a:cubicBezTo>
                        <a:pt x="316" y="273"/>
                        <a:pt x="300" y="262"/>
                        <a:pt x="284" y="248"/>
                      </a:cubicBezTo>
                      <a:cubicBezTo>
                        <a:pt x="270" y="234"/>
                        <a:pt x="257" y="198"/>
                        <a:pt x="252" y="183"/>
                      </a:cubicBezTo>
                      <a:cubicBezTo>
                        <a:pt x="248" y="168"/>
                        <a:pt x="249" y="176"/>
                        <a:pt x="251" y="189"/>
                      </a:cubicBezTo>
                      <a:cubicBezTo>
                        <a:pt x="253" y="202"/>
                        <a:pt x="269" y="244"/>
                        <a:pt x="284" y="257"/>
                      </a:cubicBezTo>
                      <a:lnTo>
                        <a:pt x="337" y="307"/>
                      </a:lnTo>
                      <a:cubicBezTo>
                        <a:pt x="347" y="336"/>
                        <a:pt x="354" y="364"/>
                        <a:pt x="359" y="394"/>
                      </a:cubicBezTo>
                      <a:cubicBezTo>
                        <a:pt x="357" y="427"/>
                        <a:pt x="350" y="478"/>
                        <a:pt x="350" y="507"/>
                      </a:cubicBezTo>
                      <a:cubicBezTo>
                        <a:pt x="350" y="534"/>
                        <a:pt x="353" y="536"/>
                        <a:pt x="354" y="558"/>
                      </a:cubicBezTo>
                      <a:cubicBezTo>
                        <a:pt x="352" y="556"/>
                        <a:pt x="348" y="551"/>
                        <a:pt x="347" y="550"/>
                      </a:cubicBezTo>
                      <a:cubicBezTo>
                        <a:pt x="323" y="527"/>
                        <a:pt x="300" y="500"/>
                        <a:pt x="280" y="477"/>
                      </a:cubicBezTo>
                      <a:cubicBezTo>
                        <a:pt x="271" y="466"/>
                        <a:pt x="268" y="463"/>
                        <a:pt x="260" y="454"/>
                      </a:cubicBezTo>
                      <a:cubicBezTo>
                        <a:pt x="257" y="450"/>
                        <a:pt x="244" y="432"/>
                        <a:pt x="247" y="441"/>
                      </a:cubicBezTo>
                      <a:cubicBezTo>
                        <a:pt x="234" y="407"/>
                        <a:pt x="236" y="413"/>
                        <a:pt x="231" y="367"/>
                      </a:cubicBezTo>
                      <a:cubicBezTo>
                        <a:pt x="226" y="322"/>
                        <a:pt x="217" y="230"/>
                        <a:pt x="225" y="170"/>
                      </a:cubicBezTo>
                      <a:cubicBezTo>
                        <a:pt x="225" y="168"/>
                        <a:pt x="231" y="131"/>
                        <a:pt x="229" y="125"/>
                      </a:cubicBezTo>
                      <a:moveTo>
                        <a:pt x="428" y="279"/>
                      </a:moveTo>
                      <a:cubicBezTo>
                        <a:pt x="428" y="301"/>
                        <a:pt x="408" y="331"/>
                        <a:pt x="391" y="339"/>
                      </a:cubicBezTo>
                      <a:cubicBezTo>
                        <a:pt x="382" y="343"/>
                        <a:pt x="385" y="334"/>
                        <a:pt x="387" y="333"/>
                      </a:cubicBezTo>
                      <a:cubicBezTo>
                        <a:pt x="399" y="267"/>
                        <a:pt x="364" y="168"/>
                        <a:pt x="354" y="109"/>
                      </a:cubicBezTo>
                      <a:lnTo>
                        <a:pt x="428" y="279"/>
                      </a:lnTo>
                      <a:close/>
                      <a:moveTo>
                        <a:pt x="552" y="168"/>
                      </a:moveTo>
                      <a:cubicBezTo>
                        <a:pt x="561" y="171"/>
                        <a:pt x="637" y="223"/>
                        <a:pt x="646" y="227"/>
                      </a:cubicBezTo>
                      <a:cubicBezTo>
                        <a:pt x="637" y="250"/>
                        <a:pt x="554" y="416"/>
                        <a:pt x="540" y="437"/>
                      </a:cubicBezTo>
                      <a:cubicBezTo>
                        <a:pt x="540" y="404"/>
                        <a:pt x="563" y="196"/>
                        <a:pt x="552" y="168"/>
                      </a:cubicBezTo>
                      <a:close/>
                      <a:moveTo>
                        <a:pt x="669" y="225"/>
                      </a:moveTo>
                      <a:cubicBezTo>
                        <a:pt x="675" y="224"/>
                        <a:pt x="696" y="237"/>
                        <a:pt x="701" y="236"/>
                      </a:cubicBezTo>
                      <a:cubicBezTo>
                        <a:pt x="695" y="247"/>
                        <a:pt x="668" y="297"/>
                        <a:pt x="661" y="307"/>
                      </a:cubicBezTo>
                      <a:cubicBezTo>
                        <a:pt x="662" y="297"/>
                        <a:pt x="668" y="235"/>
                        <a:pt x="669" y="225"/>
                      </a:cubicBezTo>
                      <a:close/>
                      <a:moveTo>
                        <a:pt x="1051" y="129"/>
                      </a:moveTo>
                      <a:cubicBezTo>
                        <a:pt x="994" y="180"/>
                        <a:pt x="929" y="214"/>
                        <a:pt x="861" y="247"/>
                      </a:cubicBezTo>
                      <a:cubicBezTo>
                        <a:pt x="867" y="241"/>
                        <a:pt x="875" y="231"/>
                        <a:pt x="881" y="226"/>
                      </a:cubicBezTo>
                      <a:cubicBezTo>
                        <a:pt x="902" y="206"/>
                        <a:pt x="923" y="191"/>
                        <a:pt x="947" y="176"/>
                      </a:cubicBezTo>
                      <a:cubicBezTo>
                        <a:pt x="946" y="174"/>
                        <a:pt x="946" y="173"/>
                        <a:pt x="946" y="172"/>
                      </a:cubicBezTo>
                      <a:cubicBezTo>
                        <a:pt x="901" y="202"/>
                        <a:pt x="862" y="238"/>
                        <a:pt x="822" y="274"/>
                      </a:cubicBezTo>
                      <a:cubicBezTo>
                        <a:pt x="829" y="247"/>
                        <a:pt x="833" y="221"/>
                        <a:pt x="838" y="193"/>
                      </a:cubicBezTo>
                      <a:lnTo>
                        <a:pt x="770" y="180"/>
                      </a:lnTo>
                      <a:cubicBezTo>
                        <a:pt x="788" y="188"/>
                        <a:pt x="814" y="202"/>
                        <a:pt x="821" y="199"/>
                      </a:cubicBezTo>
                      <a:cubicBezTo>
                        <a:pt x="795" y="329"/>
                        <a:pt x="743" y="391"/>
                        <a:pt x="643" y="475"/>
                      </a:cubicBezTo>
                      <a:cubicBezTo>
                        <a:pt x="648" y="418"/>
                        <a:pt x="651" y="386"/>
                        <a:pt x="661" y="337"/>
                      </a:cubicBezTo>
                      <a:cubicBezTo>
                        <a:pt x="662" y="331"/>
                        <a:pt x="678" y="315"/>
                        <a:pt x="678" y="309"/>
                      </a:cubicBezTo>
                      <a:cubicBezTo>
                        <a:pt x="690" y="291"/>
                        <a:pt x="701" y="272"/>
                        <a:pt x="711" y="253"/>
                      </a:cubicBezTo>
                      <a:lnTo>
                        <a:pt x="749" y="176"/>
                      </a:lnTo>
                      <a:lnTo>
                        <a:pt x="446" y="116"/>
                      </a:lnTo>
                      <a:cubicBezTo>
                        <a:pt x="454" y="92"/>
                        <a:pt x="464" y="69"/>
                        <a:pt x="477" y="47"/>
                      </a:cubicBezTo>
                      <a:cubicBezTo>
                        <a:pt x="476" y="46"/>
                        <a:pt x="476" y="45"/>
                        <a:pt x="475" y="45"/>
                      </a:cubicBezTo>
                      <a:cubicBezTo>
                        <a:pt x="463" y="67"/>
                        <a:pt x="451" y="92"/>
                        <a:pt x="442" y="116"/>
                      </a:cubicBezTo>
                      <a:lnTo>
                        <a:pt x="423" y="112"/>
                      </a:lnTo>
                      <a:cubicBezTo>
                        <a:pt x="415" y="74"/>
                        <a:pt x="406" y="37"/>
                        <a:pt x="397" y="0"/>
                      </a:cubicBezTo>
                      <a:cubicBezTo>
                        <a:pt x="395" y="1"/>
                        <a:pt x="396" y="3"/>
                        <a:pt x="395" y="4"/>
                      </a:cubicBezTo>
                      <a:lnTo>
                        <a:pt x="415" y="110"/>
                      </a:lnTo>
                      <a:lnTo>
                        <a:pt x="203" y="69"/>
                      </a:lnTo>
                      <a:cubicBezTo>
                        <a:pt x="202" y="181"/>
                        <a:pt x="198" y="293"/>
                        <a:pt x="198" y="406"/>
                      </a:cubicBezTo>
                      <a:cubicBezTo>
                        <a:pt x="167" y="363"/>
                        <a:pt x="144" y="287"/>
                        <a:pt x="137" y="243"/>
                      </a:cubicBezTo>
                      <a:cubicBezTo>
                        <a:pt x="128" y="190"/>
                        <a:pt x="107" y="111"/>
                        <a:pt x="102" y="54"/>
                      </a:cubicBezTo>
                      <a:lnTo>
                        <a:pt x="110" y="51"/>
                      </a:lnTo>
                      <a:lnTo>
                        <a:pt x="87" y="46"/>
                      </a:lnTo>
                      <a:cubicBezTo>
                        <a:pt x="92" y="91"/>
                        <a:pt x="97" y="148"/>
                        <a:pt x="102" y="162"/>
                      </a:cubicBezTo>
                      <a:cubicBezTo>
                        <a:pt x="70" y="128"/>
                        <a:pt x="42" y="80"/>
                        <a:pt x="17" y="32"/>
                      </a:cubicBezTo>
                      <a:lnTo>
                        <a:pt x="0" y="29"/>
                      </a:lnTo>
                      <a:cubicBezTo>
                        <a:pt x="37" y="93"/>
                        <a:pt x="49" y="131"/>
                        <a:pt x="109" y="189"/>
                      </a:cubicBezTo>
                      <a:cubicBezTo>
                        <a:pt x="113" y="233"/>
                        <a:pt x="143" y="358"/>
                        <a:pt x="156" y="379"/>
                      </a:cubicBezTo>
                      <a:cubicBezTo>
                        <a:pt x="209" y="470"/>
                        <a:pt x="295" y="552"/>
                        <a:pt x="336" y="623"/>
                      </a:cubicBezTo>
                      <a:cubicBezTo>
                        <a:pt x="377" y="695"/>
                        <a:pt x="361" y="682"/>
                        <a:pt x="400" y="748"/>
                      </a:cubicBezTo>
                      <a:cubicBezTo>
                        <a:pt x="440" y="814"/>
                        <a:pt x="409" y="996"/>
                        <a:pt x="413" y="1069"/>
                      </a:cubicBezTo>
                      <a:cubicBezTo>
                        <a:pt x="416" y="1143"/>
                        <a:pt x="411" y="1128"/>
                        <a:pt x="408" y="1217"/>
                      </a:cubicBezTo>
                      <a:cubicBezTo>
                        <a:pt x="434" y="1216"/>
                        <a:pt x="485" y="1217"/>
                        <a:pt x="511" y="1217"/>
                      </a:cubicBezTo>
                      <a:cubicBezTo>
                        <a:pt x="483" y="1108"/>
                        <a:pt x="484" y="1004"/>
                        <a:pt x="479" y="912"/>
                      </a:cubicBezTo>
                      <a:cubicBezTo>
                        <a:pt x="477" y="888"/>
                        <a:pt x="472" y="833"/>
                        <a:pt x="466" y="791"/>
                      </a:cubicBezTo>
                      <a:cubicBezTo>
                        <a:pt x="471" y="770"/>
                        <a:pt x="476" y="749"/>
                        <a:pt x="483" y="728"/>
                      </a:cubicBezTo>
                      <a:cubicBezTo>
                        <a:pt x="548" y="699"/>
                        <a:pt x="581" y="648"/>
                        <a:pt x="607" y="583"/>
                      </a:cubicBezTo>
                      <a:cubicBezTo>
                        <a:pt x="616" y="560"/>
                        <a:pt x="625" y="538"/>
                        <a:pt x="632" y="515"/>
                      </a:cubicBezTo>
                      <a:cubicBezTo>
                        <a:pt x="695" y="451"/>
                        <a:pt x="757" y="386"/>
                        <a:pt x="807" y="311"/>
                      </a:cubicBezTo>
                      <a:cubicBezTo>
                        <a:pt x="808" y="310"/>
                        <a:pt x="809" y="309"/>
                        <a:pt x="810" y="307"/>
                      </a:cubicBezTo>
                      <a:cubicBezTo>
                        <a:pt x="821" y="295"/>
                        <a:pt x="839" y="272"/>
                        <a:pt x="851" y="258"/>
                      </a:cubicBezTo>
                      <a:cubicBezTo>
                        <a:pt x="923" y="222"/>
                        <a:pt x="990" y="183"/>
                        <a:pt x="1052" y="133"/>
                      </a:cubicBezTo>
                      <a:cubicBezTo>
                        <a:pt x="1051" y="132"/>
                        <a:pt x="1051" y="130"/>
                        <a:pt x="105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5" name="Freeform 45">
                  <a:extLst>
                    <a:ext uri="{FF2B5EF4-FFF2-40B4-BE49-F238E27FC236}">
                      <a16:creationId xmlns="" xmlns:a16="http://schemas.microsoft.com/office/drawing/2014/main" id="{6157FB66-F7CC-409A-AE03-F58A8327D5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8362" y="3279774"/>
                  <a:ext cx="0" cy="1588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</p:grpSp>
          <p:sp>
            <p:nvSpPr>
              <p:cNvPr id="88" name="Freeform 32">
                <a:extLst>
                  <a:ext uri="{FF2B5EF4-FFF2-40B4-BE49-F238E27FC236}">
                    <a16:creationId xmlns="" xmlns:a16="http://schemas.microsoft.com/office/drawing/2014/main" id="{0E6D5288-9A95-497B-A15C-7B23D3CE8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43" y="4234645"/>
                <a:ext cx="773113" cy="238125"/>
              </a:xfrm>
              <a:custGeom>
                <a:avLst/>
                <a:gdLst>
                  <a:gd name="T0" fmla="*/ 1017 w 1017"/>
                  <a:gd name="T1" fmla="*/ 315 h 315"/>
                  <a:gd name="T2" fmla="*/ 0 w 1017"/>
                  <a:gd name="T3" fmla="*/ 315 h 315"/>
                  <a:gd name="T4" fmla="*/ 50 w 1017"/>
                  <a:gd name="T5" fmla="*/ 136 h 315"/>
                  <a:gd name="T6" fmla="*/ 81 w 1017"/>
                  <a:gd name="T7" fmla="*/ 252 h 315"/>
                  <a:gd name="T8" fmla="*/ 111 w 1017"/>
                  <a:gd name="T9" fmla="*/ 0 h 315"/>
                  <a:gd name="T10" fmla="*/ 157 w 1017"/>
                  <a:gd name="T11" fmla="*/ 226 h 315"/>
                  <a:gd name="T12" fmla="*/ 182 w 1017"/>
                  <a:gd name="T13" fmla="*/ 97 h 315"/>
                  <a:gd name="T14" fmla="*/ 245 w 1017"/>
                  <a:gd name="T15" fmla="*/ 276 h 315"/>
                  <a:gd name="T16" fmla="*/ 278 w 1017"/>
                  <a:gd name="T17" fmla="*/ 151 h 315"/>
                  <a:gd name="T18" fmla="*/ 317 w 1017"/>
                  <a:gd name="T19" fmla="*/ 236 h 315"/>
                  <a:gd name="T20" fmla="*/ 343 w 1017"/>
                  <a:gd name="T21" fmla="*/ 66 h 315"/>
                  <a:gd name="T22" fmla="*/ 368 w 1017"/>
                  <a:gd name="T23" fmla="*/ 265 h 315"/>
                  <a:gd name="T24" fmla="*/ 438 w 1017"/>
                  <a:gd name="T25" fmla="*/ 133 h 315"/>
                  <a:gd name="T26" fmla="*/ 494 w 1017"/>
                  <a:gd name="T27" fmla="*/ 226 h 315"/>
                  <a:gd name="T28" fmla="*/ 523 w 1017"/>
                  <a:gd name="T29" fmla="*/ 124 h 315"/>
                  <a:gd name="T30" fmla="*/ 545 w 1017"/>
                  <a:gd name="T31" fmla="*/ 263 h 315"/>
                  <a:gd name="T32" fmla="*/ 592 w 1017"/>
                  <a:gd name="T33" fmla="*/ 156 h 315"/>
                  <a:gd name="T34" fmla="*/ 634 w 1017"/>
                  <a:gd name="T35" fmla="*/ 261 h 315"/>
                  <a:gd name="T36" fmla="*/ 678 w 1017"/>
                  <a:gd name="T37" fmla="*/ 24 h 315"/>
                  <a:gd name="T38" fmla="*/ 738 w 1017"/>
                  <a:gd name="T39" fmla="*/ 245 h 315"/>
                  <a:gd name="T40" fmla="*/ 770 w 1017"/>
                  <a:gd name="T41" fmla="*/ 114 h 315"/>
                  <a:gd name="T42" fmla="*/ 850 w 1017"/>
                  <a:gd name="T43" fmla="*/ 242 h 315"/>
                  <a:gd name="T44" fmla="*/ 926 w 1017"/>
                  <a:gd name="T45" fmla="*/ 79 h 315"/>
                  <a:gd name="T46" fmla="*/ 1017 w 1017"/>
                  <a:gd name="T47" fmla="*/ 315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7" h="315">
                    <a:moveTo>
                      <a:pt x="1017" y="315"/>
                    </a:moveTo>
                    <a:lnTo>
                      <a:pt x="0" y="315"/>
                    </a:lnTo>
                    <a:lnTo>
                      <a:pt x="50" y="136"/>
                    </a:lnTo>
                    <a:lnTo>
                      <a:pt x="81" y="252"/>
                    </a:lnTo>
                    <a:lnTo>
                      <a:pt x="111" y="0"/>
                    </a:lnTo>
                    <a:lnTo>
                      <a:pt x="157" y="226"/>
                    </a:lnTo>
                    <a:lnTo>
                      <a:pt x="182" y="97"/>
                    </a:lnTo>
                    <a:lnTo>
                      <a:pt x="245" y="276"/>
                    </a:lnTo>
                    <a:lnTo>
                      <a:pt x="278" y="151"/>
                    </a:lnTo>
                    <a:lnTo>
                      <a:pt x="317" y="236"/>
                    </a:lnTo>
                    <a:lnTo>
                      <a:pt x="343" y="66"/>
                    </a:lnTo>
                    <a:lnTo>
                      <a:pt x="368" y="265"/>
                    </a:lnTo>
                    <a:lnTo>
                      <a:pt x="438" y="133"/>
                    </a:lnTo>
                    <a:lnTo>
                      <a:pt x="494" y="226"/>
                    </a:lnTo>
                    <a:lnTo>
                      <a:pt x="523" y="124"/>
                    </a:lnTo>
                    <a:lnTo>
                      <a:pt x="545" y="263"/>
                    </a:lnTo>
                    <a:lnTo>
                      <a:pt x="592" y="156"/>
                    </a:lnTo>
                    <a:lnTo>
                      <a:pt x="634" y="261"/>
                    </a:lnTo>
                    <a:lnTo>
                      <a:pt x="678" y="24"/>
                    </a:lnTo>
                    <a:lnTo>
                      <a:pt x="738" y="245"/>
                    </a:lnTo>
                    <a:lnTo>
                      <a:pt x="770" y="114"/>
                    </a:lnTo>
                    <a:lnTo>
                      <a:pt x="850" y="242"/>
                    </a:lnTo>
                    <a:lnTo>
                      <a:pt x="926" y="79"/>
                    </a:lnTo>
                    <a:lnTo>
                      <a:pt x="1017" y="3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9" name="Freeform 32">
                <a:extLst>
                  <a:ext uri="{FF2B5EF4-FFF2-40B4-BE49-F238E27FC236}">
                    <a16:creationId xmlns="" xmlns:a16="http://schemas.microsoft.com/office/drawing/2014/main" id="{D48ECB96-17EC-4D71-AD8F-C9346E926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224" y="4234645"/>
                <a:ext cx="773113" cy="238125"/>
              </a:xfrm>
              <a:custGeom>
                <a:avLst/>
                <a:gdLst>
                  <a:gd name="T0" fmla="*/ 1017 w 1017"/>
                  <a:gd name="T1" fmla="*/ 315 h 315"/>
                  <a:gd name="T2" fmla="*/ 0 w 1017"/>
                  <a:gd name="T3" fmla="*/ 315 h 315"/>
                  <a:gd name="T4" fmla="*/ 50 w 1017"/>
                  <a:gd name="T5" fmla="*/ 136 h 315"/>
                  <a:gd name="T6" fmla="*/ 81 w 1017"/>
                  <a:gd name="T7" fmla="*/ 252 h 315"/>
                  <a:gd name="T8" fmla="*/ 111 w 1017"/>
                  <a:gd name="T9" fmla="*/ 0 h 315"/>
                  <a:gd name="T10" fmla="*/ 157 w 1017"/>
                  <a:gd name="T11" fmla="*/ 226 h 315"/>
                  <a:gd name="T12" fmla="*/ 182 w 1017"/>
                  <a:gd name="T13" fmla="*/ 97 h 315"/>
                  <a:gd name="T14" fmla="*/ 245 w 1017"/>
                  <a:gd name="T15" fmla="*/ 276 h 315"/>
                  <a:gd name="T16" fmla="*/ 278 w 1017"/>
                  <a:gd name="T17" fmla="*/ 151 h 315"/>
                  <a:gd name="T18" fmla="*/ 317 w 1017"/>
                  <a:gd name="T19" fmla="*/ 236 h 315"/>
                  <a:gd name="T20" fmla="*/ 343 w 1017"/>
                  <a:gd name="T21" fmla="*/ 66 h 315"/>
                  <a:gd name="T22" fmla="*/ 368 w 1017"/>
                  <a:gd name="T23" fmla="*/ 265 h 315"/>
                  <a:gd name="T24" fmla="*/ 438 w 1017"/>
                  <a:gd name="T25" fmla="*/ 133 h 315"/>
                  <a:gd name="T26" fmla="*/ 494 w 1017"/>
                  <a:gd name="T27" fmla="*/ 226 h 315"/>
                  <a:gd name="T28" fmla="*/ 523 w 1017"/>
                  <a:gd name="T29" fmla="*/ 124 h 315"/>
                  <a:gd name="T30" fmla="*/ 545 w 1017"/>
                  <a:gd name="T31" fmla="*/ 263 h 315"/>
                  <a:gd name="T32" fmla="*/ 592 w 1017"/>
                  <a:gd name="T33" fmla="*/ 156 h 315"/>
                  <a:gd name="T34" fmla="*/ 634 w 1017"/>
                  <a:gd name="T35" fmla="*/ 261 h 315"/>
                  <a:gd name="T36" fmla="*/ 678 w 1017"/>
                  <a:gd name="T37" fmla="*/ 24 h 315"/>
                  <a:gd name="T38" fmla="*/ 738 w 1017"/>
                  <a:gd name="T39" fmla="*/ 245 h 315"/>
                  <a:gd name="T40" fmla="*/ 770 w 1017"/>
                  <a:gd name="T41" fmla="*/ 114 h 315"/>
                  <a:gd name="T42" fmla="*/ 850 w 1017"/>
                  <a:gd name="T43" fmla="*/ 242 h 315"/>
                  <a:gd name="T44" fmla="*/ 926 w 1017"/>
                  <a:gd name="T45" fmla="*/ 79 h 315"/>
                  <a:gd name="T46" fmla="*/ 1017 w 1017"/>
                  <a:gd name="T47" fmla="*/ 315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7" h="315">
                    <a:moveTo>
                      <a:pt x="1017" y="315"/>
                    </a:moveTo>
                    <a:lnTo>
                      <a:pt x="0" y="315"/>
                    </a:lnTo>
                    <a:lnTo>
                      <a:pt x="50" y="136"/>
                    </a:lnTo>
                    <a:lnTo>
                      <a:pt x="81" y="252"/>
                    </a:lnTo>
                    <a:lnTo>
                      <a:pt x="111" y="0"/>
                    </a:lnTo>
                    <a:lnTo>
                      <a:pt x="157" y="226"/>
                    </a:lnTo>
                    <a:lnTo>
                      <a:pt x="182" y="97"/>
                    </a:lnTo>
                    <a:lnTo>
                      <a:pt x="245" y="276"/>
                    </a:lnTo>
                    <a:lnTo>
                      <a:pt x="278" y="151"/>
                    </a:lnTo>
                    <a:lnTo>
                      <a:pt x="317" y="236"/>
                    </a:lnTo>
                    <a:lnTo>
                      <a:pt x="343" y="66"/>
                    </a:lnTo>
                    <a:lnTo>
                      <a:pt x="368" y="265"/>
                    </a:lnTo>
                    <a:lnTo>
                      <a:pt x="438" y="133"/>
                    </a:lnTo>
                    <a:lnTo>
                      <a:pt x="494" y="226"/>
                    </a:lnTo>
                    <a:lnTo>
                      <a:pt x="523" y="124"/>
                    </a:lnTo>
                    <a:lnTo>
                      <a:pt x="545" y="263"/>
                    </a:lnTo>
                    <a:lnTo>
                      <a:pt x="592" y="156"/>
                    </a:lnTo>
                    <a:lnTo>
                      <a:pt x="634" y="261"/>
                    </a:lnTo>
                    <a:lnTo>
                      <a:pt x="678" y="24"/>
                    </a:lnTo>
                    <a:lnTo>
                      <a:pt x="738" y="245"/>
                    </a:lnTo>
                    <a:lnTo>
                      <a:pt x="770" y="114"/>
                    </a:lnTo>
                    <a:lnTo>
                      <a:pt x="850" y="242"/>
                    </a:lnTo>
                    <a:lnTo>
                      <a:pt x="926" y="79"/>
                    </a:lnTo>
                    <a:lnTo>
                      <a:pt x="1017" y="3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68" name="그룹 167">
              <a:extLst>
                <a:ext uri="{FF2B5EF4-FFF2-40B4-BE49-F238E27FC236}">
                  <a16:creationId xmlns="" xmlns:a16="http://schemas.microsoft.com/office/drawing/2014/main" id="{7FC13E98-5BEE-4F81-8A34-3DD57F049D3E}"/>
                </a:ext>
              </a:extLst>
            </p:cNvPr>
            <p:cNvGrpSpPr/>
            <p:nvPr/>
          </p:nvGrpSpPr>
          <p:grpSpPr>
            <a:xfrm>
              <a:off x="3493700" y="2896331"/>
              <a:ext cx="5204600" cy="1788050"/>
              <a:chOff x="3493700" y="2896331"/>
              <a:chExt cx="5204600" cy="1788050"/>
            </a:xfrm>
          </p:grpSpPr>
          <p:sp>
            <p:nvSpPr>
              <p:cNvPr id="169" name="Freeform 4">
                <a:extLst>
                  <a:ext uri="{FF2B5EF4-FFF2-40B4-BE49-F238E27FC236}">
                    <a16:creationId xmlns="" xmlns:a16="http://schemas.microsoft.com/office/drawing/2014/main" id="{ED154480-BDE0-476D-9909-270AE9EB953A}"/>
                  </a:ext>
                </a:extLst>
              </p:cNvPr>
              <p:cNvSpPr/>
              <p:nvPr/>
            </p:nvSpPr>
            <p:spPr>
              <a:xfrm>
                <a:off x="6086321" y="2896331"/>
                <a:ext cx="2611979" cy="1788050"/>
              </a:xfrm>
              <a:custGeom>
                <a:avLst/>
                <a:gdLst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01571 w 2852982"/>
                  <a:gd name="connsiteY13" fmla="*/ 740601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185714 w 2852982"/>
                  <a:gd name="connsiteY13" fmla="*/ 756457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54912 h 1952672"/>
                  <a:gd name="connsiteX1" fmla="*/ 409745 w 2852982"/>
                  <a:gd name="connsiteY1" fmla="*/ 483554 h 1952672"/>
                  <a:gd name="connsiteX2" fmla="*/ 710473 w 2852982"/>
                  <a:gd name="connsiteY2" fmla="*/ 1614957 h 1952672"/>
                  <a:gd name="connsiteX3" fmla="*/ 2025982 w 2852982"/>
                  <a:gd name="connsiteY3" fmla="*/ 1662907 h 1952672"/>
                  <a:gd name="connsiteX4" fmla="*/ 2292162 w 2852982"/>
                  <a:gd name="connsiteY4" fmla="*/ 417717 h 1952672"/>
                  <a:gd name="connsiteX5" fmla="*/ 1431639 w 2852982"/>
                  <a:gd name="connsiteY5" fmla="*/ 254912 h 1952672"/>
                  <a:gd name="connsiteX6" fmla="*/ 1436523 w 2852982"/>
                  <a:gd name="connsiteY6" fmla="*/ 38 h 1952672"/>
                  <a:gd name="connsiteX7" fmla="*/ 2523744 w 2852982"/>
                  <a:gd name="connsiteY7" fmla="*/ 219605 h 1952672"/>
                  <a:gd name="connsiteX8" fmla="*/ 2830984 w 2852982"/>
                  <a:gd name="connsiteY8" fmla="*/ 278127 h 1952672"/>
                  <a:gd name="connsiteX9" fmla="*/ 2823667 w 2852982"/>
                  <a:gd name="connsiteY9" fmla="*/ 526844 h 1952672"/>
                  <a:gd name="connsiteX10" fmla="*/ 2604212 w 2852982"/>
                  <a:gd name="connsiteY10" fmla="*/ 636571 h 1952672"/>
                  <a:gd name="connsiteX11" fmla="*/ 2296973 w 2852982"/>
                  <a:gd name="connsiteY11" fmla="*/ 1777743 h 1952672"/>
                  <a:gd name="connsiteX12" fmla="*/ 534010 w 2852982"/>
                  <a:gd name="connsiteY12" fmla="*/ 1792373 h 1952672"/>
                  <a:gd name="connsiteX13" fmla="*/ 185714 w 2852982"/>
                  <a:gd name="connsiteY13" fmla="*/ 777588 h 1952672"/>
                  <a:gd name="connsiteX14" fmla="*/ 7315 w 2852982"/>
                  <a:gd name="connsiteY14" fmla="*/ 725573 h 1952672"/>
                  <a:gd name="connsiteX15" fmla="*/ 0 w 2852982"/>
                  <a:gd name="connsiteY15" fmla="*/ 238887 h 1952672"/>
                  <a:gd name="connsiteX16" fmla="*/ 277978 w 2852982"/>
                  <a:gd name="connsiteY16" fmla="*/ 234236 h 1952672"/>
                  <a:gd name="connsiteX17" fmla="*/ 1436523 w 2852982"/>
                  <a:gd name="connsiteY17" fmla="*/ 38 h 1952672"/>
                  <a:gd name="connsiteX0" fmla="*/ 1431639 w 2852982"/>
                  <a:gd name="connsiteY0" fmla="*/ 255592 h 1953352"/>
                  <a:gd name="connsiteX1" fmla="*/ 409745 w 2852982"/>
                  <a:gd name="connsiteY1" fmla="*/ 484234 h 1953352"/>
                  <a:gd name="connsiteX2" fmla="*/ 710473 w 2852982"/>
                  <a:gd name="connsiteY2" fmla="*/ 1615637 h 1953352"/>
                  <a:gd name="connsiteX3" fmla="*/ 2025982 w 2852982"/>
                  <a:gd name="connsiteY3" fmla="*/ 1663587 h 1953352"/>
                  <a:gd name="connsiteX4" fmla="*/ 2292162 w 2852982"/>
                  <a:gd name="connsiteY4" fmla="*/ 418397 h 1953352"/>
                  <a:gd name="connsiteX5" fmla="*/ 1431639 w 2852982"/>
                  <a:gd name="connsiteY5" fmla="*/ 255592 h 1953352"/>
                  <a:gd name="connsiteX6" fmla="*/ 1436523 w 2852982"/>
                  <a:gd name="connsiteY6" fmla="*/ 718 h 1953352"/>
                  <a:gd name="connsiteX7" fmla="*/ 2523744 w 2852982"/>
                  <a:gd name="connsiteY7" fmla="*/ 220285 h 1953352"/>
                  <a:gd name="connsiteX8" fmla="*/ 2830984 w 2852982"/>
                  <a:gd name="connsiteY8" fmla="*/ 278807 h 1953352"/>
                  <a:gd name="connsiteX9" fmla="*/ 2823667 w 2852982"/>
                  <a:gd name="connsiteY9" fmla="*/ 527524 h 1953352"/>
                  <a:gd name="connsiteX10" fmla="*/ 2604212 w 2852982"/>
                  <a:gd name="connsiteY10" fmla="*/ 637251 h 1953352"/>
                  <a:gd name="connsiteX11" fmla="*/ 2296973 w 2852982"/>
                  <a:gd name="connsiteY11" fmla="*/ 1778423 h 1953352"/>
                  <a:gd name="connsiteX12" fmla="*/ 534010 w 2852982"/>
                  <a:gd name="connsiteY12" fmla="*/ 1793053 h 1953352"/>
                  <a:gd name="connsiteX13" fmla="*/ 185714 w 2852982"/>
                  <a:gd name="connsiteY13" fmla="*/ 778268 h 1953352"/>
                  <a:gd name="connsiteX14" fmla="*/ 7315 w 2852982"/>
                  <a:gd name="connsiteY14" fmla="*/ 726253 h 1953352"/>
                  <a:gd name="connsiteX15" fmla="*/ 0 w 2852982"/>
                  <a:gd name="connsiteY15" fmla="*/ 239567 h 1953352"/>
                  <a:gd name="connsiteX16" fmla="*/ 277978 w 2852982"/>
                  <a:gd name="connsiteY16" fmla="*/ 234916 h 1953352"/>
                  <a:gd name="connsiteX17" fmla="*/ 1436523 w 2852982"/>
                  <a:gd name="connsiteY17" fmla="*/ 718 h 1953352"/>
                  <a:gd name="connsiteX0" fmla="*/ 1431639 w 2852982"/>
                  <a:gd name="connsiteY0" fmla="*/ 256008 h 1953768"/>
                  <a:gd name="connsiteX1" fmla="*/ 409745 w 2852982"/>
                  <a:gd name="connsiteY1" fmla="*/ 484650 h 1953768"/>
                  <a:gd name="connsiteX2" fmla="*/ 710473 w 2852982"/>
                  <a:gd name="connsiteY2" fmla="*/ 1616053 h 1953768"/>
                  <a:gd name="connsiteX3" fmla="*/ 2025982 w 2852982"/>
                  <a:gd name="connsiteY3" fmla="*/ 1664003 h 1953768"/>
                  <a:gd name="connsiteX4" fmla="*/ 2292162 w 2852982"/>
                  <a:gd name="connsiteY4" fmla="*/ 418813 h 1953768"/>
                  <a:gd name="connsiteX5" fmla="*/ 1431639 w 2852982"/>
                  <a:gd name="connsiteY5" fmla="*/ 256008 h 1953768"/>
                  <a:gd name="connsiteX6" fmla="*/ 1436523 w 2852982"/>
                  <a:gd name="connsiteY6" fmla="*/ 1134 h 1953768"/>
                  <a:gd name="connsiteX7" fmla="*/ 2523744 w 2852982"/>
                  <a:gd name="connsiteY7" fmla="*/ 220701 h 1953768"/>
                  <a:gd name="connsiteX8" fmla="*/ 2830984 w 2852982"/>
                  <a:gd name="connsiteY8" fmla="*/ 279223 h 1953768"/>
                  <a:gd name="connsiteX9" fmla="*/ 2823667 w 2852982"/>
                  <a:gd name="connsiteY9" fmla="*/ 527940 h 1953768"/>
                  <a:gd name="connsiteX10" fmla="*/ 2604212 w 2852982"/>
                  <a:gd name="connsiteY10" fmla="*/ 637667 h 1953768"/>
                  <a:gd name="connsiteX11" fmla="*/ 2296973 w 2852982"/>
                  <a:gd name="connsiteY11" fmla="*/ 1778839 h 1953768"/>
                  <a:gd name="connsiteX12" fmla="*/ 534010 w 2852982"/>
                  <a:gd name="connsiteY12" fmla="*/ 1793469 h 1953768"/>
                  <a:gd name="connsiteX13" fmla="*/ 185714 w 2852982"/>
                  <a:gd name="connsiteY13" fmla="*/ 778684 h 1953768"/>
                  <a:gd name="connsiteX14" fmla="*/ 7315 w 2852982"/>
                  <a:gd name="connsiteY14" fmla="*/ 726669 h 1953768"/>
                  <a:gd name="connsiteX15" fmla="*/ 0 w 2852982"/>
                  <a:gd name="connsiteY15" fmla="*/ 239983 h 1953768"/>
                  <a:gd name="connsiteX16" fmla="*/ 277978 w 2852982"/>
                  <a:gd name="connsiteY16" fmla="*/ 235332 h 1953768"/>
                  <a:gd name="connsiteX17" fmla="*/ 1436523 w 2852982"/>
                  <a:gd name="connsiteY17" fmla="*/ 1134 h 1953768"/>
                  <a:gd name="connsiteX0" fmla="*/ 1431639 w 2852982"/>
                  <a:gd name="connsiteY0" fmla="*/ 255925 h 1953685"/>
                  <a:gd name="connsiteX1" fmla="*/ 409745 w 2852982"/>
                  <a:gd name="connsiteY1" fmla="*/ 484567 h 1953685"/>
                  <a:gd name="connsiteX2" fmla="*/ 710473 w 2852982"/>
                  <a:gd name="connsiteY2" fmla="*/ 1615970 h 1953685"/>
                  <a:gd name="connsiteX3" fmla="*/ 2025982 w 2852982"/>
                  <a:gd name="connsiteY3" fmla="*/ 1663920 h 1953685"/>
                  <a:gd name="connsiteX4" fmla="*/ 2292162 w 2852982"/>
                  <a:gd name="connsiteY4" fmla="*/ 418730 h 1953685"/>
                  <a:gd name="connsiteX5" fmla="*/ 1431639 w 2852982"/>
                  <a:gd name="connsiteY5" fmla="*/ 255925 h 1953685"/>
                  <a:gd name="connsiteX6" fmla="*/ 1436523 w 2852982"/>
                  <a:gd name="connsiteY6" fmla="*/ 1051 h 1953685"/>
                  <a:gd name="connsiteX7" fmla="*/ 2523744 w 2852982"/>
                  <a:gd name="connsiteY7" fmla="*/ 220618 h 1953685"/>
                  <a:gd name="connsiteX8" fmla="*/ 2830984 w 2852982"/>
                  <a:gd name="connsiteY8" fmla="*/ 279140 h 1953685"/>
                  <a:gd name="connsiteX9" fmla="*/ 2823667 w 2852982"/>
                  <a:gd name="connsiteY9" fmla="*/ 527857 h 1953685"/>
                  <a:gd name="connsiteX10" fmla="*/ 2604212 w 2852982"/>
                  <a:gd name="connsiteY10" fmla="*/ 637584 h 1953685"/>
                  <a:gd name="connsiteX11" fmla="*/ 2296973 w 2852982"/>
                  <a:gd name="connsiteY11" fmla="*/ 1778756 h 1953685"/>
                  <a:gd name="connsiteX12" fmla="*/ 534010 w 2852982"/>
                  <a:gd name="connsiteY12" fmla="*/ 1793386 h 1953685"/>
                  <a:gd name="connsiteX13" fmla="*/ 185714 w 2852982"/>
                  <a:gd name="connsiteY13" fmla="*/ 778601 h 1953685"/>
                  <a:gd name="connsiteX14" fmla="*/ 7315 w 2852982"/>
                  <a:gd name="connsiteY14" fmla="*/ 726586 h 1953685"/>
                  <a:gd name="connsiteX15" fmla="*/ 0 w 2852982"/>
                  <a:gd name="connsiteY15" fmla="*/ 239900 h 1953685"/>
                  <a:gd name="connsiteX16" fmla="*/ 277978 w 2852982"/>
                  <a:gd name="connsiteY16" fmla="*/ 235249 h 1953685"/>
                  <a:gd name="connsiteX17" fmla="*/ 1436523 w 2852982"/>
                  <a:gd name="connsiteY17" fmla="*/ 1051 h 1953685"/>
                  <a:gd name="connsiteX0" fmla="*/ 1431639 w 2852982"/>
                  <a:gd name="connsiteY0" fmla="*/ 255853 h 1953613"/>
                  <a:gd name="connsiteX1" fmla="*/ 409745 w 2852982"/>
                  <a:gd name="connsiteY1" fmla="*/ 484495 h 1953613"/>
                  <a:gd name="connsiteX2" fmla="*/ 710473 w 2852982"/>
                  <a:gd name="connsiteY2" fmla="*/ 1615898 h 1953613"/>
                  <a:gd name="connsiteX3" fmla="*/ 2025982 w 2852982"/>
                  <a:gd name="connsiteY3" fmla="*/ 1663848 h 1953613"/>
                  <a:gd name="connsiteX4" fmla="*/ 2292162 w 2852982"/>
                  <a:gd name="connsiteY4" fmla="*/ 418658 h 1953613"/>
                  <a:gd name="connsiteX5" fmla="*/ 1431639 w 2852982"/>
                  <a:gd name="connsiteY5" fmla="*/ 255853 h 1953613"/>
                  <a:gd name="connsiteX6" fmla="*/ 1436523 w 2852982"/>
                  <a:gd name="connsiteY6" fmla="*/ 979 h 1953613"/>
                  <a:gd name="connsiteX7" fmla="*/ 2523744 w 2852982"/>
                  <a:gd name="connsiteY7" fmla="*/ 220546 h 1953613"/>
                  <a:gd name="connsiteX8" fmla="*/ 2830984 w 2852982"/>
                  <a:gd name="connsiteY8" fmla="*/ 279068 h 1953613"/>
                  <a:gd name="connsiteX9" fmla="*/ 2823667 w 2852982"/>
                  <a:gd name="connsiteY9" fmla="*/ 527785 h 1953613"/>
                  <a:gd name="connsiteX10" fmla="*/ 2604212 w 2852982"/>
                  <a:gd name="connsiteY10" fmla="*/ 637512 h 1953613"/>
                  <a:gd name="connsiteX11" fmla="*/ 2296973 w 2852982"/>
                  <a:gd name="connsiteY11" fmla="*/ 1778684 h 1953613"/>
                  <a:gd name="connsiteX12" fmla="*/ 534010 w 2852982"/>
                  <a:gd name="connsiteY12" fmla="*/ 1793314 h 1953613"/>
                  <a:gd name="connsiteX13" fmla="*/ 185714 w 2852982"/>
                  <a:gd name="connsiteY13" fmla="*/ 778529 h 1953613"/>
                  <a:gd name="connsiteX14" fmla="*/ 7315 w 2852982"/>
                  <a:gd name="connsiteY14" fmla="*/ 726514 h 1953613"/>
                  <a:gd name="connsiteX15" fmla="*/ 0 w 2852982"/>
                  <a:gd name="connsiteY15" fmla="*/ 239828 h 1953613"/>
                  <a:gd name="connsiteX16" fmla="*/ 277978 w 2852982"/>
                  <a:gd name="connsiteY16" fmla="*/ 235177 h 1953613"/>
                  <a:gd name="connsiteX17" fmla="*/ 1436523 w 2852982"/>
                  <a:gd name="connsiteY17" fmla="*/ 979 h 1953613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292162 w 2852982"/>
                  <a:gd name="connsiteY4" fmla="*/ 418075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52982" h="1953030">
                    <a:moveTo>
                      <a:pt x="1431639" y="255270"/>
                    </a:moveTo>
                    <a:cubicBezTo>
                      <a:pt x="1059056" y="254353"/>
                      <a:pt x="453324" y="421040"/>
                      <a:pt x="409745" y="483912"/>
                    </a:cubicBezTo>
                    <a:cubicBezTo>
                      <a:pt x="352043" y="631047"/>
                      <a:pt x="579249" y="1544207"/>
                      <a:pt x="710473" y="1615315"/>
                    </a:cubicBezTo>
                    <a:cubicBezTo>
                      <a:pt x="1044490" y="1732344"/>
                      <a:pt x="1862666" y="1767300"/>
                      <a:pt x="2025982" y="1663265"/>
                    </a:cubicBezTo>
                    <a:cubicBezTo>
                      <a:pt x="2288497" y="1462133"/>
                      <a:pt x="2398240" y="522123"/>
                      <a:pt x="2308019" y="439217"/>
                    </a:cubicBezTo>
                    <a:cubicBezTo>
                      <a:pt x="2192280" y="309941"/>
                      <a:pt x="1804222" y="256187"/>
                      <a:pt x="1431639" y="255270"/>
                    </a:cubicBezTo>
                    <a:close/>
                    <a:moveTo>
                      <a:pt x="1436523" y="396"/>
                    </a:moveTo>
                    <a:cubicBezTo>
                      <a:pt x="1830622" y="-8042"/>
                      <a:pt x="2276721" y="120154"/>
                      <a:pt x="2523744" y="219963"/>
                    </a:cubicBezTo>
                    <a:cubicBezTo>
                      <a:pt x="2592464" y="247729"/>
                      <a:pt x="2792142" y="218487"/>
                      <a:pt x="2830984" y="278485"/>
                    </a:cubicBezTo>
                    <a:cubicBezTo>
                      <a:pt x="2870787" y="344701"/>
                      <a:pt x="2849288" y="490248"/>
                      <a:pt x="2823667" y="527202"/>
                    </a:cubicBezTo>
                    <a:cubicBezTo>
                      <a:pt x="2762708" y="601419"/>
                      <a:pt x="2611493" y="592488"/>
                      <a:pt x="2604212" y="636929"/>
                    </a:cubicBezTo>
                    <a:cubicBezTo>
                      <a:pt x="2589582" y="978305"/>
                      <a:pt x="2501799" y="1429410"/>
                      <a:pt x="2296973" y="1778101"/>
                    </a:cubicBezTo>
                    <a:cubicBezTo>
                      <a:pt x="2114092" y="2034134"/>
                      <a:pt x="716890" y="1982925"/>
                      <a:pt x="534010" y="1792731"/>
                    </a:cubicBezTo>
                    <a:cubicBezTo>
                      <a:pt x="453818" y="1716179"/>
                      <a:pt x="197906" y="1238804"/>
                      <a:pt x="185714" y="777946"/>
                    </a:cubicBezTo>
                    <a:cubicBezTo>
                      <a:pt x="182794" y="723747"/>
                      <a:pt x="78957" y="730676"/>
                      <a:pt x="7315" y="725931"/>
                    </a:cubicBezTo>
                    <a:cubicBezTo>
                      <a:pt x="7315" y="571018"/>
                      <a:pt x="0" y="394158"/>
                      <a:pt x="0" y="239245"/>
                    </a:cubicBezTo>
                    <a:cubicBezTo>
                      <a:pt x="81791" y="236688"/>
                      <a:pt x="250861" y="250277"/>
                      <a:pt x="277978" y="234594"/>
                    </a:cubicBezTo>
                    <a:cubicBezTo>
                      <a:pt x="604724" y="85852"/>
                      <a:pt x="1042424" y="8834"/>
                      <a:pt x="1436523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70" name="Freeform 9">
                <a:extLst>
                  <a:ext uri="{FF2B5EF4-FFF2-40B4-BE49-F238E27FC236}">
                    <a16:creationId xmlns="" xmlns:a16="http://schemas.microsoft.com/office/drawing/2014/main" id="{B3053D84-F3DA-4C23-A0A6-F558C213452B}"/>
                  </a:ext>
                </a:extLst>
              </p:cNvPr>
              <p:cNvSpPr/>
              <p:nvPr/>
            </p:nvSpPr>
            <p:spPr>
              <a:xfrm flipH="1">
                <a:off x="3493700" y="2896331"/>
                <a:ext cx="2611979" cy="1788050"/>
              </a:xfrm>
              <a:custGeom>
                <a:avLst/>
                <a:gdLst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01571 w 2852982"/>
                  <a:gd name="connsiteY13" fmla="*/ 740601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185714 w 2852982"/>
                  <a:gd name="connsiteY13" fmla="*/ 756457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54912 h 1952672"/>
                  <a:gd name="connsiteX1" fmla="*/ 409745 w 2852982"/>
                  <a:gd name="connsiteY1" fmla="*/ 483554 h 1952672"/>
                  <a:gd name="connsiteX2" fmla="*/ 710473 w 2852982"/>
                  <a:gd name="connsiteY2" fmla="*/ 1614957 h 1952672"/>
                  <a:gd name="connsiteX3" fmla="*/ 2025982 w 2852982"/>
                  <a:gd name="connsiteY3" fmla="*/ 1662907 h 1952672"/>
                  <a:gd name="connsiteX4" fmla="*/ 2292162 w 2852982"/>
                  <a:gd name="connsiteY4" fmla="*/ 417717 h 1952672"/>
                  <a:gd name="connsiteX5" fmla="*/ 1431639 w 2852982"/>
                  <a:gd name="connsiteY5" fmla="*/ 254912 h 1952672"/>
                  <a:gd name="connsiteX6" fmla="*/ 1436523 w 2852982"/>
                  <a:gd name="connsiteY6" fmla="*/ 38 h 1952672"/>
                  <a:gd name="connsiteX7" fmla="*/ 2523744 w 2852982"/>
                  <a:gd name="connsiteY7" fmla="*/ 219605 h 1952672"/>
                  <a:gd name="connsiteX8" fmla="*/ 2830984 w 2852982"/>
                  <a:gd name="connsiteY8" fmla="*/ 278127 h 1952672"/>
                  <a:gd name="connsiteX9" fmla="*/ 2823667 w 2852982"/>
                  <a:gd name="connsiteY9" fmla="*/ 526844 h 1952672"/>
                  <a:gd name="connsiteX10" fmla="*/ 2604212 w 2852982"/>
                  <a:gd name="connsiteY10" fmla="*/ 636571 h 1952672"/>
                  <a:gd name="connsiteX11" fmla="*/ 2296973 w 2852982"/>
                  <a:gd name="connsiteY11" fmla="*/ 1777743 h 1952672"/>
                  <a:gd name="connsiteX12" fmla="*/ 534010 w 2852982"/>
                  <a:gd name="connsiteY12" fmla="*/ 1792373 h 1952672"/>
                  <a:gd name="connsiteX13" fmla="*/ 185714 w 2852982"/>
                  <a:gd name="connsiteY13" fmla="*/ 777588 h 1952672"/>
                  <a:gd name="connsiteX14" fmla="*/ 7315 w 2852982"/>
                  <a:gd name="connsiteY14" fmla="*/ 725573 h 1952672"/>
                  <a:gd name="connsiteX15" fmla="*/ 0 w 2852982"/>
                  <a:gd name="connsiteY15" fmla="*/ 238887 h 1952672"/>
                  <a:gd name="connsiteX16" fmla="*/ 277978 w 2852982"/>
                  <a:gd name="connsiteY16" fmla="*/ 234236 h 1952672"/>
                  <a:gd name="connsiteX17" fmla="*/ 1436523 w 2852982"/>
                  <a:gd name="connsiteY17" fmla="*/ 38 h 1952672"/>
                  <a:gd name="connsiteX0" fmla="*/ 1431639 w 2852982"/>
                  <a:gd name="connsiteY0" fmla="*/ 255592 h 1953352"/>
                  <a:gd name="connsiteX1" fmla="*/ 409745 w 2852982"/>
                  <a:gd name="connsiteY1" fmla="*/ 484234 h 1953352"/>
                  <a:gd name="connsiteX2" fmla="*/ 710473 w 2852982"/>
                  <a:gd name="connsiteY2" fmla="*/ 1615637 h 1953352"/>
                  <a:gd name="connsiteX3" fmla="*/ 2025982 w 2852982"/>
                  <a:gd name="connsiteY3" fmla="*/ 1663587 h 1953352"/>
                  <a:gd name="connsiteX4" fmla="*/ 2292162 w 2852982"/>
                  <a:gd name="connsiteY4" fmla="*/ 418397 h 1953352"/>
                  <a:gd name="connsiteX5" fmla="*/ 1431639 w 2852982"/>
                  <a:gd name="connsiteY5" fmla="*/ 255592 h 1953352"/>
                  <a:gd name="connsiteX6" fmla="*/ 1436523 w 2852982"/>
                  <a:gd name="connsiteY6" fmla="*/ 718 h 1953352"/>
                  <a:gd name="connsiteX7" fmla="*/ 2523744 w 2852982"/>
                  <a:gd name="connsiteY7" fmla="*/ 220285 h 1953352"/>
                  <a:gd name="connsiteX8" fmla="*/ 2830984 w 2852982"/>
                  <a:gd name="connsiteY8" fmla="*/ 278807 h 1953352"/>
                  <a:gd name="connsiteX9" fmla="*/ 2823667 w 2852982"/>
                  <a:gd name="connsiteY9" fmla="*/ 527524 h 1953352"/>
                  <a:gd name="connsiteX10" fmla="*/ 2604212 w 2852982"/>
                  <a:gd name="connsiteY10" fmla="*/ 637251 h 1953352"/>
                  <a:gd name="connsiteX11" fmla="*/ 2296973 w 2852982"/>
                  <a:gd name="connsiteY11" fmla="*/ 1778423 h 1953352"/>
                  <a:gd name="connsiteX12" fmla="*/ 534010 w 2852982"/>
                  <a:gd name="connsiteY12" fmla="*/ 1793053 h 1953352"/>
                  <a:gd name="connsiteX13" fmla="*/ 185714 w 2852982"/>
                  <a:gd name="connsiteY13" fmla="*/ 778268 h 1953352"/>
                  <a:gd name="connsiteX14" fmla="*/ 7315 w 2852982"/>
                  <a:gd name="connsiteY14" fmla="*/ 726253 h 1953352"/>
                  <a:gd name="connsiteX15" fmla="*/ 0 w 2852982"/>
                  <a:gd name="connsiteY15" fmla="*/ 239567 h 1953352"/>
                  <a:gd name="connsiteX16" fmla="*/ 277978 w 2852982"/>
                  <a:gd name="connsiteY16" fmla="*/ 234916 h 1953352"/>
                  <a:gd name="connsiteX17" fmla="*/ 1436523 w 2852982"/>
                  <a:gd name="connsiteY17" fmla="*/ 718 h 1953352"/>
                  <a:gd name="connsiteX0" fmla="*/ 1431639 w 2852982"/>
                  <a:gd name="connsiteY0" fmla="*/ 256008 h 1953768"/>
                  <a:gd name="connsiteX1" fmla="*/ 409745 w 2852982"/>
                  <a:gd name="connsiteY1" fmla="*/ 484650 h 1953768"/>
                  <a:gd name="connsiteX2" fmla="*/ 710473 w 2852982"/>
                  <a:gd name="connsiteY2" fmla="*/ 1616053 h 1953768"/>
                  <a:gd name="connsiteX3" fmla="*/ 2025982 w 2852982"/>
                  <a:gd name="connsiteY3" fmla="*/ 1664003 h 1953768"/>
                  <a:gd name="connsiteX4" fmla="*/ 2292162 w 2852982"/>
                  <a:gd name="connsiteY4" fmla="*/ 418813 h 1953768"/>
                  <a:gd name="connsiteX5" fmla="*/ 1431639 w 2852982"/>
                  <a:gd name="connsiteY5" fmla="*/ 256008 h 1953768"/>
                  <a:gd name="connsiteX6" fmla="*/ 1436523 w 2852982"/>
                  <a:gd name="connsiteY6" fmla="*/ 1134 h 1953768"/>
                  <a:gd name="connsiteX7" fmla="*/ 2523744 w 2852982"/>
                  <a:gd name="connsiteY7" fmla="*/ 220701 h 1953768"/>
                  <a:gd name="connsiteX8" fmla="*/ 2830984 w 2852982"/>
                  <a:gd name="connsiteY8" fmla="*/ 279223 h 1953768"/>
                  <a:gd name="connsiteX9" fmla="*/ 2823667 w 2852982"/>
                  <a:gd name="connsiteY9" fmla="*/ 527940 h 1953768"/>
                  <a:gd name="connsiteX10" fmla="*/ 2604212 w 2852982"/>
                  <a:gd name="connsiteY10" fmla="*/ 637667 h 1953768"/>
                  <a:gd name="connsiteX11" fmla="*/ 2296973 w 2852982"/>
                  <a:gd name="connsiteY11" fmla="*/ 1778839 h 1953768"/>
                  <a:gd name="connsiteX12" fmla="*/ 534010 w 2852982"/>
                  <a:gd name="connsiteY12" fmla="*/ 1793469 h 1953768"/>
                  <a:gd name="connsiteX13" fmla="*/ 185714 w 2852982"/>
                  <a:gd name="connsiteY13" fmla="*/ 778684 h 1953768"/>
                  <a:gd name="connsiteX14" fmla="*/ 7315 w 2852982"/>
                  <a:gd name="connsiteY14" fmla="*/ 726669 h 1953768"/>
                  <a:gd name="connsiteX15" fmla="*/ 0 w 2852982"/>
                  <a:gd name="connsiteY15" fmla="*/ 239983 h 1953768"/>
                  <a:gd name="connsiteX16" fmla="*/ 277978 w 2852982"/>
                  <a:gd name="connsiteY16" fmla="*/ 235332 h 1953768"/>
                  <a:gd name="connsiteX17" fmla="*/ 1436523 w 2852982"/>
                  <a:gd name="connsiteY17" fmla="*/ 1134 h 1953768"/>
                  <a:gd name="connsiteX0" fmla="*/ 1431639 w 2852982"/>
                  <a:gd name="connsiteY0" fmla="*/ 255925 h 1953685"/>
                  <a:gd name="connsiteX1" fmla="*/ 409745 w 2852982"/>
                  <a:gd name="connsiteY1" fmla="*/ 484567 h 1953685"/>
                  <a:gd name="connsiteX2" fmla="*/ 710473 w 2852982"/>
                  <a:gd name="connsiteY2" fmla="*/ 1615970 h 1953685"/>
                  <a:gd name="connsiteX3" fmla="*/ 2025982 w 2852982"/>
                  <a:gd name="connsiteY3" fmla="*/ 1663920 h 1953685"/>
                  <a:gd name="connsiteX4" fmla="*/ 2292162 w 2852982"/>
                  <a:gd name="connsiteY4" fmla="*/ 418730 h 1953685"/>
                  <a:gd name="connsiteX5" fmla="*/ 1431639 w 2852982"/>
                  <a:gd name="connsiteY5" fmla="*/ 255925 h 1953685"/>
                  <a:gd name="connsiteX6" fmla="*/ 1436523 w 2852982"/>
                  <a:gd name="connsiteY6" fmla="*/ 1051 h 1953685"/>
                  <a:gd name="connsiteX7" fmla="*/ 2523744 w 2852982"/>
                  <a:gd name="connsiteY7" fmla="*/ 220618 h 1953685"/>
                  <a:gd name="connsiteX8" fmla="*/ 2830984 w 2852982"/>
                  <a:gd name="connsiteY8" fmla="*/ 279140 h 1953685"/>
                  <a:gd name="connsiteX9" fmla="*/ 2823667 w 2852982"/>
                  <a:gd name="connsiteY9" fmla="*/ 527857 h 1953685"/>
                  <a:gd name="connsiteX10" fmla="*/ 2604212 w 2852982"/>
                  <a:gd name="connsiteY10" fmla="*/ 637584 h 1953685"/>
                  <a:gd name="connsiteX11" fmla="*/ 2296973 w 2852982"/>
                  <a:gd name="connsiteY11" fmla="*/ 1778756 h 1953685"/>
                  <a:gd name="connsiteX12" fmla="*/ 534010 w 2852982"/>
                  <a:gd name="connsiteY12" fmla="*/ 1793386 h 1953685"/>
                  <a:gd name="connsiteX13" fmla="*/ 185714 w 2852982"/>
                  <a:gd name="connsiteY13" fmla="*/ 778601 h 1953685"/>
                  <a:gd name="connsiteX14" fmla="*/ 7315 w 2852982"/>
                  <a:gd name="connsiteY14" fmla="*/ 726586 h 1953685"/>
                  <a:gd name="connsiteX15" fmla="*/ 0 w 2852982"/>
                  <a:gd name="connsiteY15" fmla="*/ 239900 h 1953685"/>
                  <a:gd name="connsiteX16" fmla="*/ 277978 w 2852982"/>
                  <a:gd name="connsiteY16" fmla="*/ 235249 h 1953685"/>
                  <a:gd name="connsiteX17" fmla="*/ 1436523 w 2852982"/>
                  <a:gd name="connsiteY17" fmla="*/ 1051 h 1953685"/>
                  <a:gd name="connsiteX0" fmla="*/ 1431639 w 2852982"/>
                  <a:gd name="connsiteY0" fmla="*/ 255853 h 1953613"/>
                  <a:gd name="connsiteX1" fmla="*/ 409745 w 2852982"/>
                  <a:gd name="connsiteY1" fmla="*/ 484495 h 1953613"/>
                  <a:gd name="connsiteX2" fmla="*/ 710473 w 2852982"/>
                  <a:gd name="connsiteY2" fmla="*/ 1615898 h 1953613"/>
                  <a:gd name="connsiteX3" fmla="*/ 2025982 w 2852982"/>
                  <a:gd name="connsiteY3" fmla="*/ 1663848 h 1953613"/>
                  <a:gd name="connsiteX4" fmla="*/ 2292162 w 2852982"/>
                  <a:gd name="connsiteY4" fmla="*/ 418658 h 1953613"/>
                  <a:gd name="connsiteX5" fmla="*/ 1431639 w 2852982"/>
                  <a:gd name="connsiteY5" fmla="*/ 255853 h 1953613"/>
                  <a:gd name="connsiteX6" fmla="*/ 1436523 w 2852982"/>
                  <a:gd name="connsiteY6" fmla="*/ 979 h 1953613"/>
                  <a:gd name="connsiteX7" fmla="*/ 2523744 w 2852982"/>
                  <a:gd name="connsiteY7" fmla="*/ 220546 h 1953613"/>
                  <a:gd name="connsiteX8" fmla="*/ 2830984 w 2852982"/>
                  <a:gd name="connsiteY8" fmla="*/ 279068 h 1953613"/>
                  <a:gd name="connsiteX9" fmla="*/ 2823667 w 2852982"/>
                  <a:gd name="connsiteY9" fmla="*/ 527785 h 1953613"/>
                  <a:gd name="connsiteX10" fmla="*/ 2604212 w 2852982"/>
                  <a:gd name="connsiteY10" fmla="*/ 637512 h 1953613"/>
                  <a:gd name="connsiteX11" fmla="*/ 2296973 w 2852982"/>
                  <a:gd name="connsiteY11" fmla="*/ 1778684 h 1953613"/>
                  <a:gd name="connsiteX12" fmla="*/ 534010 w 2852982"/>
                  <a:gd name="connsiteY12" fmla="*/ 1793314 h 1953613"/>
                  <a:gd name="connsiteX13" fmla="*/ 185714 w 2852982"/>
                  <a:gd name="connsiteY13" fmla="*/ 778529 h 1953613"/>
                  <a:gd name="connsiteX14" fmla="*/ 7315 w 2852982"/>
                  <a:gd name="connsiteY14" fmla="*/ 726514 h 1953613"/>
                  <a:gd name="connsiteX15" fmla="*/ 0 w 2852982"/>
                  <a:gd name="connsiteY15" fmla="*/ 239828 h 1953613"/>
                  <a:gd name="connsiteX16" fmla="*/ 277978 w 2852982"/>
                  <a:gd name="connsiteY16" fmla="*/ 235177 h 1953613"/>
                  <a:gd name="connsiteX17" fmla="*/ 1436523 w 2852982"/>
                  <a:gd name="connsiteY17" fmla="*/ 979 h 1953613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292162 w 2852982"/>
                  <a:gd name="connsiteY4" fmla="*/ 418075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52982" h="1953030">
                    <a:moveTo>
                      <a:pt x="1431639" y="255270"/>
                    </a:moveTo>
                    <a:cubicBezTo>
                      <a:pt x="1059056" y="254353"/>
                      <a:pt x="453324" y="421040"/>
                      <a:pt x="409745" y="483912"/>
                    </a:cubicBezTo>
                    <a:cubicBezTo>
                      <a:pt x="352043" y="631047"/>
                      <a:pt x="579249" y="1544207"/>
                      <a:pt x="710473" y="1615315"/>
                    </a:cubicBezTo>
                    <a:cubicBezTo>
                      <a:pt x="1044490" y="1732344"/>
                      <a:pt x="1862666" y="1767300"/>
                      <a:pt x="2025982" y="1663265"/>
                    </a:cubicBezTo>
                    <a:cubicBezTo>
                      <a:pt x="2288497" y="1462133"/>
                      <a:pt x="2398240" y="522123"/>
                      <a:pt x="2308019" y="439217"/>
                    </a:cubicBezTo>
                    <a:cubicBezTo>
                      <a:pt x="2192280" y="309941"/>
                      <a:pt x="1804222" y="256187"/>
                      <a:pt x="1431639" y="255270"/>
                    </a:cubicBezTo>
                    <a:close/>
                    <a:moveTo>
                      <a:pt x="1436523" y="396"/>
                    </a:moveTo>
                    <a:cubicBezTo>
                      <a:pt x="1830622" y="-8042"/>
                      <a:pt x="2276721" y="120154"/>
                      <a:pt x="2523744" y="219963"/>
                    </a:cubicBezTo>
                    <a:cubicBezTo>
                      <a:pt x="2592464" y="247729"/>
                      <a:pt x="2792142" y="218487"/>
                      <a:pt x="2830984" y="278485"/>
                    </a:cubicBezTo>
                    <a:cubicBezTo>
                      <a:pt x="2870787" y="344701"/>
                      <a:pt x="2849288" y="490248"/>
                      <a:pt x="2823667" y="527202"/>
                    </a:cubicBezTo>
                    <a:cubicBezTo>
                      <a:pt x="2762708" y="601419"/>
                      <a:pt x="2611493" y="592488"/>
                      <a:pt x="2604212" y="636929"/>
                    </a:cubicBezTo>
                    <a:cubicBezTo>
                      <a:pt x="2589582" y="978305"/>
                      <a:pt x="2501799" y="1429410"/>
                      <a:pt x="2296973" y="1778101"/>
                    </a:cubicBezTo>
                    <a:cubicBezTo>
                      <a:pt x="2114092" y="2034134"/>
                      <a:pt x="716890" y="1982925"/>
                      <a:pt x="534010" y="1792731"/>
                    </a:cubicBezTo>
                    <a:cubicBezTo>
                      <a:pt x="453818" y="1716179"/>
                      <a:pt x="197906" y="1238804"/>
                      <a:pt x="185714" y="777946"/>
                    </a:cubicBezTo>
                    <a:cubicBezTo>
                      <a:pt x="182794" y="723747"/>
                      <a:pt x="78957" y="730676"/>
                      <a:pt x="7315" y="725931"/>
                    </a:cubicBezTo>
                    <a:cubicBezTo>
                      <a:pt x="7315" y="571018"/>
                      <a:pt x="0" y="394158"/>
                      <a:pt x="0" y="239245"/>
                    </a:cubicBezTo>
                    <a:cubicBezTo>
                      <a:pt x="81791" y="236688"/>
                      <a:pt x="250861" y="250277"/>
                      <a:pt x="277978" y="234594"/>
                    </a:cubicBezTo>
                    <a:cubicBezTo>
                      <a:pt x="604724" y="85852"/>
                      <a:pt x="1042424" y="8834"/>
                      <a:pt x="1436523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72" name="Group 115">
            <a:extLst>
              <a:ext uri="{FF2B5EF4-FFF2-40B4-BE49-F238E27FC236}">
                <a16:creationId xmlns="" xmlns:a16="http://schemas.microsoft.com/office/drawing/2014/main" id="{22ACC6EA-2393-47C8-A9FD-0A8D8EF3403E}"/>
              </a:ext>
            </a:extLst>
          </p:cNvPr>
          <p:cNvGrpSpPr/>
          <p:nvPr/>
        </p:nvGrpSpPr>
        <p:grpSpPr>
          <a:xfrm>
            <a:off x="9466896" y="4136956"/>
            <a:ext cx="1093501" cy="1741553"/>
            <a:chOff x="6867874" y="3721883"/>
            <a:chExt cx="1093501" cy="1741553"/>
          </a:xfrm>
        </p:grpSpPr>
        <p:sp>
          <p:nvSpPr>
            <p:cNvPr id="173" name="Oval 7">
              <a:extLst>
                <a:ext uri="{FF2B5EF4-FFF2-40B4-BE49-F238E27FC236}">
                  <a16:creationId xmlns="" xmlns:a16="http://schemas.microsoft.com/office/drawing/2014/main" id="{B821B08B-E0F0-4902-99E9-D24E3ECAA1A0}"/>
                </a:ext>
              </a:extLst>
            </p:cNvPr>
            <p:cNvSpPr/>
            <p:nvPr/>
          </p:nvSpPr>
          <p:spPr>
            <a:xfrm>
              <a:off x="6867874" y="3721883"/>
              <a:ext cx="1093501" cy="1741553"/>
            </a:xfrm>
            <a:custGeom>
              <a:avLst/>
              <a:gdLst/>
              <a:ahLst/>
              <a:cxnLst/>
              <a:rect l="l" t="t" r="r" b="b"/>
              <a:pathLst>
                <a:path w="1093501" h="1741553">
                  <a:moveTo>
                    <a:pt x="422037" y="0"/>
                  </a:moveTo>
                  <a:lnTo>
                    <a:pt x="422037" y="630979"/>
                  </a:lnTo>
                  <a:cubicBezTo>
                    <a:pt x="422037" y="680563"/>
                    <a:pt x="455258" y="722388"/>
                    <a:pt x="500795" y="734926"/>
                  </a:cubicBezTo>
                  <a:lnTo>
                    <a:pt x="500795" y="955639"/>
                  </a:lnTo>
                  <a:cubicBezTo>
                    <a:pt x="500795" y="982077"/>
                    <a:pt x="522227" y="1003509"/>
                    <a:pt x="548664" y="1003509"/>
                  </a:cubicBezTo>
                  <a:cubicBezTo>
                    <a:pt x="575102" y="1003509"/>
                    <a:pt x="596533" y="982077"/>
                    <a:pt x="596533" y="955639"/>
                  </a:cubicBezTo>
                  <a:lnTo>
                    <a:pt x="596533" y="735077"/>
                  </a:lnTo>
                  <a:cubicBezTo>
                    <a:pt x="642317" y="722690"/>
                    <a:pt x="675778" y="680742"/>
                    <a:pt x="675778" y="630979"/>
                  </a:cubicBezTo>
                  <a:lnTo>
                    <a:pt x="675778" y="658"/>
                  </a:lnTo>
                  <a:cubicBezTo>
                    <a:pt x="911634" y="31647"/>
                    <a:pt x="1093500" y="233580"/>
                    <a:pt x="1093500" y="477990"/>
                  </a:cubicBezTo>
                  <a:lnTo>
                    <a:pt x="1093500" y="780133"/>
                  </a:lnTo>
                  <a:lnTo>
                    <a:pt x="1093501" y="780133"/>
                  </a:lnTo>
                  <a:lnTo>
                    <a:pt x="1093501" y="1260843"/>
                  </a:lnTo>
                  <a:cubicBezTo>
                    <a:pt x="1093501" y="1526332"/>
                    <a:pt x="878279" y="1741553"/>
                    <a:pt x="612791" y="1741553"/>
                  </a:cubicBezTo>
                  <a:lnTo>
                    <a:pt x="480710" y="1741553"/>
                  </a:lnTo>
                  <a:cubicBezTo>
                    <a:pt x="215222" y="1741553"/>
                    <a:pt x="1" y="1526332"/>
                    <a:pt x="1" y="1260843"/>
                  </a:cubicBezTo>
                  <a:lnTo>
                    <a:pt x="1" y="787709"/>
                  </a:lnTo>
                  <a:lnTo>
                    <a:pt x="0" y="787709"/>
                  </a:lnTo>
                  <a:lnTo>
                    <a:pt x="0" y="477990"/>
                  </a:lnTo>
                  <a:cubicBezTo>
                    <a:pt x="0" y="232085"/>
                    <a:pt x="184097" y="29180"/>
                    <a:pt x="4220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4" name="Rounded Rectangle 108">
              <a:extLst>
                <a:ext uri="{FF2B5EF4-FFF2-40B4-BE49-F238E27FC236}">
                  <a16:creationId xmlns="" xmlns:a16="http://schemas.microsoft.com/office/drawing/2014/main" id="{861C7130-112C-43FC-BEDB-B8B83295944C}"/>
                </a:ext>
              </a:extLst>
            </p:cNvPr>
            <p:cNvSpPr/>
            <p:nvPr/>
          </p:nvSpPr>
          <p:spPr>
            <a:xfrm>
              <a:off x="7309131" y="3809649"/>
              <a:ext cx="210986" cy="4572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5" name="Freeform 62">
            <a:extLst>
              <a:ext uri="{FF2B5EF4-FFF2-40B4-BE49-F238E27FC236}">
                <a16:creationId xmlns="" xmlns:a16="http://schemas.microsoft.com/office/drawing/2014/main" id="{ADDA3F3F-3595-4C29-8007-1EE1D896A7C1}"/>
              </a:ext>
            </a:extLst>
          </p:cNvPr>
          <p:cNvSpPr/>
          <p:nvPr/>
        </p:nvSpPr>
        <p:spPr>
          <a:xfrm>
            <a:off x="9258447" y="4523740"/>
            <a:ext cx="1701248" cy="2339494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31366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90042 w 1404608"/>
              <a:gd name="connsiteY10" fmla="*/ 599846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702259 w 1404608"/>
              <a:gd name="connsiteY12" fmla="*/ 629107 h 2070201"/>
              <a:gd name="connsiteX13" fmla="*/ 526694 w 1404608"/>
              <a:gd name="connsiteY13" fmla="*/ 0 h 2070201"/>
              <a:gd name="connsiteX14" fmla="*/ 468172 w 1404608"/>
              <a:gd name="connsiteY14" fmla="*/ 1338681 h 2070201"/>
              <a:gd name="connsiteX15" fmla="*/ 321868 w 1404608"/>
              <a:gd name="connsiteY15" fmla="*/ 1287475 h 2070201"/>
              <a:gd name="connsiteX16" fmla="*/ 0 w 1404608"/>
              <a:gd name="connsiteY16" fmla="*/ 1053388 h 2070201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8942 h 2075755"/>
              <a:gd name="connsiteX1" fmla="*/ 124358 w 1404608"/>
              <a:gd name="connsiteY1" fmla="*/ 1388126 h 2075755"/>
              <a:gd name="connsiteX2" fmla="*/ 292608 w 1404608"/>
              <a:gd name="connsiteY2" fmla="*/ 1746571 h 2075755"/>
              <a:gd name="connsiteX3" fmla="*/ 687628 w 1404608"/>
              <a:gd name="connsiteY3" fmla="*/ 2075755 h 2075755"/>
              <a:gd name="connsiteX4" fmla="*/ 1294790 w 1404608"/>
              <a:gd name="connsiteY4" fmla="*/ 2061125 h 2075755"/>
              <a:gd name="connsiteX5" fmla="*/ 1404518 w 1404608"/>
              <a:gd name="connsiteY5" fmla="*/ 1161355 h 2075755"/>
              <a:gd name="connsiteX6" fmla="*/ 1221638 w 1404608"/>
              <a:gd name="connsiteY6" fmla="*/ 773650 h 2075755"/>
              <a:gd name="connsiteX7" fmla="*/ 1177747 w 1404608"/>
              <a:gd name="connsiteY7" fmla="*/ 971160 h 2075755"/>
              <a:gd name="connsiteX8" fmla="*/ 980236 w 1404608"/>
              <a:gd name="connsiteY8" fmla="*/ 700498 h 2075755"/>
              <a:gd name="connsiteX9" fmla="*/ 921715 w 1404608"/>
              <a:gd name="connsiteY9" fmla="*/ 934584 h 2075755"/>
              <a:gd name="connsiteX10" fmla="*/ 738836 w 1404608"/>
              <a:gd name="connsiteY10" fmla="*/ 598085 h 2075755"/>
              <a:gd name="connsiteX11" fmla="*/ 709574 w 1404608"/>
              <a:gd name="connsiteY11" fmla="*/ 941899 h 2075755"/>
              <a:gd name="connsiteX12" fmla="*/ 526694 w 1404608"/>
              <a:gd name="connsiteY12" fmla="*/ 5554 h 2075755"/>
              <a:gd name="connsiteX13" fmla="*/ 468172 w 1404608"/>
              <a:gd name="connsiteY13" fmla="*/ 1344235 h 2075755"/>
              <a:gd name="connsiteX14" fmla="*/ 321868 w 1404608"/>
              <a:gd name="connsiteY14" fmla="*/ 1293029 h 2075755"/>
              <a:gd name="connsiteX15" fmla="*/ 0 w 1404608"/>
              <a:gd name="connsiteY15" fmla="*/ 1058942 h 2075755"/>
              <a:gd name="connsiteX0" fmla="*/ 0 w 1404608"/>
              <a:gd name="connsiteY0" fmla="*/ 1029958 h 2046771"/>
              <a:gd name="connsiteX1" fmla="*/ 124358 w 1404608"/>
              <a:gd name="connsiteY1" fmla="*/ 1359142 h 2046771"/>
              <a:gd name="connsiteX2" fmla="*/ 292608 w 1404608"/>
              <a:gd name="connsiteY2" fmla="*/ 1717587 h 2046771"/>
              <a:gd name="connsiteX3" fmla="*/ 687628 w 1404608"/>
              <a:gd name="connsiteY3" fmla="*/ 2046771 h 2046771"/>
              <a:gd name="connsiteX4" fmla="*/ 1294790 w 1404608"/>
              <a:gd name="connsiteY4" fmla="*/ 2032141 h 2046771"/>
              <a:gd name="connsiteX5" fmla="*/ 1404518 w 1404608"/>
              <a:gd name="connsiteY5" fmla="*/ 1132371 h 2046771"/>
              <a:gd name="connsiteX6" fmla="*/ 1221638 w 1404608"/>
              <a:gd name="connsiteY6" fmla="*/ 744666 h 2046771"/>
              <a:gd name="connsiteX7" fmla="*/ 1177747 w 1404608"/>
              <a:gd name="connsiteY7" fmla="*/ 942176 h 2046771"/>
              <a:gd name="connsiteX8" fmla="*/ 980236 w 1404608"/>
              <a:gd name="connsiteY8" fmla="*/ 671514 h 2046771"/>
              <a:gd name="connsiteX9" fmla="*/ 921715 w 1404608"/>
              <a:gd name="connsiteY9" fmla="*/ 905600 h 2046771"/>
              <a:gd name="connsiteX10" fmla="*/ 738836 w 1404608"/>
              <a:gd name="connsiteY10" fmla="*/ 569101 h 2046771"/>
              <a:gd name="connsiteX11" fmla="*/ 709574 w 1404608"/>
              <a:gd name="connsiteY11" fmla="*/ 912915 h 2046771"/>
              <a:gd name="connsiteX12" fmla="*/ 526694 w 1404608"/>
              <a:gd name="connsiteY12" fmla="*/ 5831 h 2046771"/>
              <a:gd name="connsiteX13" fmla="*/ 468172 w 1404608"/>
              <a:gd name="connsiteY13" fmla="*/ 1315251 h 2046771"/>
              <a:gd name="connsiteX14" fmla="*/ 321868 w 1404608"/>
              <a:gd name="connsiteY14" fmla="*/ 1264045 h 2046771"/>
              <a:gd name="connsiteX15" fmla="*/ 0 w 1404608"/>
              <a:gd name="connsiteY15" fmla="*/ 1029958 h 2046771"/>
              <a:gd name="connsiteX0" fmla="*/ 0 w 1404608"/>
              <a:gd name="connsiteY0" fmla="*/ 1024127 h 2040940"/>
              <a:gd name="connsiteX1" fmla="*/ 124358 w 1404608"/>
              <a:gd name="connsiteY1" fmla="*/ 1353311 h 2040940"/>
              <a:gd name="connsiteX2" fmla="*/ 292608 w 1404608"/>
              <a:gd name="connsiteY2" fmla="*/ 1711756 h 2040940"/>
              <a:gd name="connsiteX3" fmla="*/ 687628 w 1404608"/>
              <a:gd name="connsiteY3" fmla="*/ 2040940 h 2040940"/>
              <a:gd name="connsiteX4" fmla="*/ 1294790 w 1404608"/>
              <a:gd name="connsiteY4" fmla="*/ 2026310 h 2040940"/>
              <a:gd name="connsiteX5" fmla="*/ 1404518 w 1404608"/>
              <a:gd name="connsiteY5" fmla="*/ 1126540 h 2040940"/>
              <a:gd name="connsiteX6" fmla="*/ 1221638 w 1404608"/>
              <a:gd name="connsiteY6" fmla="*/ 738835 h 2040940"/>
              <a:gd name="connsiteX7" fmla="*/ 1177747 w 1404608"/>
              <a:gd name="connsiteY7" fmla="*/ 936345 h 2040940"/>
              <a:gd name="connsiteX8" fmla="*/ 980236 w 1404608"/>
              <a:gd name="connsiteY8" fmla="*/ 665683 h 2040940"/>
              <a:gd name="connsiteX9" fmla="*/ 921715 w 1404608"/>
              <a:gd name="connsiteY9" fmla="*/ 899769 h 2040940"/>
              <a:gd name="connsiteX10" fmla="*/ 738836 w 1404608"/>
              <a:gd name="connsiteY10" fmla="*/ 563270 h 2040940"/>
              <a:gd name="connsiteX11" fmla="*/ 709574 w 1404608"/>
              <a:gd name="connsiteY11" fmla="*/ 907084 h 2040940"/>
              <a:gd name="connsiteX12" fmla="*/ 526694 w 1404608"/>
              <a:gd name="connsiteY12" fmla="*/ 0 h 2040940"/>
              <a:gd name="connsiteX13" fmla="*/ 468172 w 1404608"/>
              <a:gd name="connsiteY13" fmla="*/ 1309420 h 2040940"/>
              <a:gd name="connsiteX14" fmla="*/ 321868 w 1404608"/>
              <a:gd name="connsiteY14" fmla="*/ 1258214 h 2040940"/>
              <a:gd name="connsiteX15" fmla="*/ 0 w 1404608"/>
              <a:gd name="connsiteY15" fmla="*/ 1024127 h 2040940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370 h 2041183"/>
              <a:gd name="connsiteX1" fmla="*/ 124358 w 1404608"/>
              <a:gd name="connsiteY1" fmla="*/ 1353554 h 2041183"/>
              <a:gd name="connsiteX2" fmla="*/ 292608 w 1404608"/>
              <a:gd name="connsiteY2" fmla="*/ 1711999 h 2041183"/>
              <a:gd name="connsiteX3" fmla="*/ 687628 w 1404608"/>
              <a:gd name="connsiteY3" fmla="*/ 2041183 h 2041183"/>
              <a:gd name="connsiteX4" fmla="*/ 1294790 w 1404608"/>
              <a:gd name="connsiteY4" fmla="*/ 2026553 h 2041183"/>
              <a:gd name="connsiteX5" fmla="*/ 1404518 w 1404608"/>
              <a:gd name="connsiteY5" fmla="*/ 1126783 h 2041183"/>
              <a:gd name="connsiteX6" fmla="*/ 1221638 w 1404608"/>
              <a:gd name="connsiteY6" fmla="*/ 739078 h 2041183"/>
              <a:gd name="connsiteX7" fmla="*/ 1177747 w 1404608"/>
              <a:gd name="connsiteY7" fmla="*/ 936588 h 2041183"/>
              <a:gd name="connsiteX8" fmla="*/ 980236 w 1404608"/>
              <a:gd name="connsiteY8" fmla="*/ 665926 h 2041183"/>
              <a:gd name="connsiteX9" fmla="*/ 921715 w 1404608"/>
              <a:gd name="connsiteY9" fmla="*/ 900012 h 2041183"/>
              <a:gd name="connsiteX10" fmla="*/ 738836 w 1404608"/>
              <a:gd name="connsiteY10" fmla="*/ 563513 h 2041183"/>
              <a:gd name="connsiteX11" fmla="*/ 709574 w 1404608"/>
              <a:gd name="connsiteY11" fmla="*/ 907327 h 2041183"/>
              <a:gd name="connsiteX12" fmla="*/ 526694 w 1404608"/>
              <a:gd name="connsiteY12" fmla="*/ 243 h 2041183"/>
              <a:gd name="connsiteX13" fmla="*/ 468172 w 1404608"/>
              <a:gd name="connsiteY13" fmla="*/ 1309663 h 2041183"/>
              <a:gd name="connsiteX14" fmla="*/ 321868 w 1404608"/>
              <a:gd name="connsiteY14" fmla="*/ 1258457 h 2041183"/>
              <a:gd name="connsiteX15" fmla="*/ 0 w 1404608"/>
              <a:gd name="connsiteY15" fmla="*/ 1024370 h 2041183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55410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36384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52597 w 1421182"/>
              <a:gd name="connsiteY6" fmla="*/ 669316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537 h 2040940"/>
              <a:gd name="connsiteX1" fmla="*/ 140932 w 1421182"/>
              <a:gd name="connsiteY1" fmla="*/ 1353311 h 2040940"/>
              <a:gd name="connsiteX2" fmla="*/ 309182 w 1421182"/>
              <a:gd name="connsiteY2" fmla="*/ 1711756 h 2040940"/>
              <a:gd name="connsiteX3" fmla="*/ 704202 w 1421182"/>
              <a:gd name="connsiteY3" fmla="*/ 2040940 h 2040940"/>
              <a:gd name="connsiteX4" fmla="*/ 1311364 w 1421182"/>
              <a:gd name="connsiteY4" fmla="*/ 2026310 h 2040940"/>
              <a:gd name="connsiteX5" fmla="*/ 1421092 w 1421182"/>
              <a:gd name="connsiteY5" fmla="*/ 1126540 h 2040940"/>
              <a:gd name="connsiteX6" fmla="*/ 1152597 w 1421182"/>
              <a:gd name="connsiteY6" fmla="*/ 669074 h 2040940"/>
              <a:gd name="connsiteX7" fmla="*/ 1168953 w 1421182"/>
              <a:gd name="connsiteY7" fmla="*/ 968054 h 2040940"/>
              <a:gd name="connsiteX8" fmla="*/ 927050 w 1421182"/>
              <a:gd name="connsiteY8" fmla="*/ 614948 h 2040940"/>
              <a:gd name="connsiteX9" fmla="*/ 957315 w 1421182"/>
              <a:gd name="connsiteY9" fmla="*/ 944162 h 2040940"/>
              <a:gd name="connsiteX10" fmla="*/ 711016 w 1421182"/>
              <a:gd name="connsiteY10" fmla="*/ 569612 h 2040940"/>
              <a:gd name="connsiteX11" fmla="*/ 729319 w 1421182"/>
              <a:gd name="connsiteY11" fmla="*/ 957819 h 2040940"/>
              <a:gd name="connsiteX12" fmla="*/ 543268 w 1421182"/>
              <a:gd name="connsiteY12" fmla="*/ 0 h 2040940"/>
              <a:gd name="connsiteX13" fmla="*/ 473286 w 1421182"/>
              <a:gd name="connsiteY13" fmla="*/ 1312119 h 2040940"/>
              <a:gd name="connsiteX14" fmla="*/ 338442 w 1421182"/>
              <a:gd name="connsiteY14" fmla="*/ 1258214 h 2040940"/>
              <a:gd name="connsiteX15" fmla="*/ 719 w 1421182"/>
              <a:gd name="connsiteY15" fmla="*/ 957537 h 2040940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26318"/>
              <a:gd name="connsiteX1" fmla="*/ 140932 w 1421182"/>
              <a:gd name="connsiteY1" fmla="*/ 1353319 h 2026318"/>
              <a:gd name="connsiteX2" fmla="*/ 309182 w 1421182"/>
              <a:gd name="connsiteY2" fmla="*/ 1711764 h 2026318"/>
              <a:gd name="connsiteX3" fmla="*/ 693290 w 1421182"/>
              <a:gd name="connsiteY3" fmla="*/ 2019121 h 2026318"/>
              <a:gd name="connsiteX4" fmla="*/ 1311364 w 1421182"/>
              <a:gd name="connsiteY4" fmla="*/ 2026318 h 2026318"/>
              <a:gd name="connsiteX5" fmla="*/ 1421092 w 1421182"/>
              <a:gd name="connsiteY5" fmla="*/ 1126548 h 2026318"/>
              <a:gd name="connsiteX6" fmla="*/ 1152597 w 1421182"/>
              <a:gd name="connsiteY6" fmla="*/ 669082 h 2026318"/>
              <a:gd name="connsiteX7" fmla="*/ 1168953 w 1421182"/>
              <a:gd name="connsiteY7" fmla="*/ 968062 h 2026318"/>
              <a:gd name="connsiteX8" fmla="*/ 927050 w 1421182"/>
              <a:gd name="connsiteY8" fmla="*/ 614956 h 2026318"/>
              <a:gd name="connsiteX9" fmla="*/ 957315 w 1421182"/>
              <a:gd name="connsiteY9" fmla="*/ 944170 h 2026318"/>
              <a:gd name="connsiteX10" fmla="*/ 711016 w 1421182"/>
              <a:gd name="connsiteY10" fmla="*/ 569620 h 2026318"/>
              <a:gd name="connsiteX11" fmla="*/ 729319 w 1421182"/>
              <a:gd name="connsiteY11" fmla="*/ 957827 h 2026318"/>
              <a:gd name="connsiteX12" fmla="*/ 543268 w 1421182"/>
              <a:gd name="connsiteY12" fmla="*/ 8 h 2026318"/>
              <a:gd name="connsiteX13" fmla="*/ 473286 w 1421182"/>
              <a:gd name="connsiteY13" fmla="*/ 1312127 h 2026318"/>
              <a:gd name="connsiteX14" fmla="*/ 338442 w 1421182"/>
              <a:gd name="connsiteY14" fmla="*/ 1258222 h 2026318"/>
              <a:gd name="connsiteX15" fmla="*/ 719 w 1421182"/>
              <a:gd name="connsiteY15" fmla="*/ 957545 h 2026318"/>
              <a:gd name="connsiteX0" fmla="*/ 719 w 1421182"/>
              <a:gd name="connsiteY0" fmla="*/ 957545 h 2295953"/>
              <a:gd name="connsiteX1" fmla="*/ 140932 w 1421182"/>
              <a:gd name="connsiteY1" fmla="*/ 1353319 h 2295953"/>
              <a:gd name="connsiteX2" fmla="*/ 309182 w 1421182"/>
              <a:gd name="connsiteY2" fmla="*/ 1711764 h 2295953"/>
              <a:gd name="connsiteX3" fmla="*/ 693290 w 1421182"/>
              <a:gd name="connsiteY3" fmla="*/ 2019121 h 2295953"/>
              <a:gd name="connsiteX4" fmla="*/ 722524 w 1421182"/>
              <a:gd name="connsiteY4" fmla="*/ 2295953 h 2295953"/>
              <a:gd name="connsiteX5" fmla="*/ 1311364 w 1421182"/>
              <a:gd name="connsiteY5" fmla="*/ 2026318 h 2295953"/>
              <a:gd name="connsiteX6" fmla="*/ 1421092 w 1421182"/>
              <a:gd name="connsiteY6" fmla="*/ 1126548 h 2295953"/>
              <a:gd name="connsiteX7" fmla="*/ 1152597 w 1421182"/>
              <a:gd name="connsiteY7" fmla="*/ 669082 h 2295953"/>
              <a:gd name="connsiteX8" fmla="*/ 1168953 w 1421182"/>
              <a:gd name="connsiteY8" fmla="*/ 968062 h 2295953"/>
              <a:gd name="connsiteX9" fmla="*/ 927050 w 1421182"/>
              <a:gd name="connsiteY9" fmla="*/ 614956 h 2295953"/>
              <a:gd name="connsiteX10" fmla="*/ 957315 w 1421182"/>
              <a:gd name="connsiteY10" fmla="*/ 944170 h 2295953"/>
              <a:gd name="connsiteX11" fmla="*/ 711016 w 1421182"/>
              <a:gd name="connsiteY11" fmla="*/ 569620 h 2295953"/>
              <a:gd name="connsiteX12" fmla="*/ 729319 w 1421182"/>
              <a:gd name="connsiteY12" fmla="*/ 957827 h 2295953"/>
              <a:gd name="connsiteX13" fmla="*/ 543268 w 1421182"/>
              <a:gd name="connsiteY13" fmla="*/ 8 h 2295953"/>
              <a:gd name="connsiteX14" fmla="*/ 473286 w 1421182"/>
              <a:gd name="connsiteY14" fmla="*/ 1312127 h 2295953"/>
              <a:gd name="connsiteX15" fmla="*/ 338442 w 1421182"/>
              <a:gd name="connsiteY15" fmla="*/ 1258222 h 2295953"/>
              <a:gd name="connsiteX16" fmla="*/ 719 w 1421182"/>
              <a:gd name="connsiteY16" fmla="*/ 957545 h 2295953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93290 w 1421182"/>
              <a:gd name="connsiteY3" fmla="*/ 2019121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26141 w 1421182"/>
              <a:gd name="connsiteY3" fmla="*/ 1985150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4785"/>
              <a:gd name="connsiteX1" fmla="*/ 140932 w 1421182"/>
              <a:gd name="connsiteY1" fmla="*/ 1353319 h 2314785"/>
              <a:gd name="connsiteX2" fmla="*/ 309182 w 1421182"/>
              <a:gd name="connsiteY2" fmla="*/ 1711764 h 2314785"/>
              <a:gd name="connsiteX3" fmla="*/ 626141 w 1421182"/>
              <a:gd name="connsiteY3" fmla="*/ 1985150 h 2314785"/>
              <a:gd name="connsiteX4" fmla="*/ 658780 w 1421182"/>
              <a:gd name="connsiteY4" fmla="*/ 2266927 h 2314785"/>
              <a:gd name="connsiteX5" fmla="*/ 1170733 w 1421182"/>
              <a:gd name="connsiteY5" fmla="*/ 2300858 h 2314785"/>
              <a:gd name="connsiteX6" fmla="*/ 1311364 w 1421182"/>
              <a:gd name="connsiteY6" fmla="*/ 2026318 h 2314785"/>
              <a:gd name="connsiteX7" fmla="*/ 1421092 w 1421182"/>
              <a:gd name="connsiteY7" fmla="*/ 1126548 h 2314785"/>
              <a:gd name="connsiteX8" fmla="*/ 1152597 w 1421182"/>
              <a:gd name="connsiteY8" fmla="*/ 669082 h 2314785"/>
              <a:gd name="connsiteX9" fmla="*/ 1168953 w 1421182"/>
              <a:gd name="connsiteY9" fmla="*/ 968062 h 2314785"/>
              <a:gd name="connsiteX10" fmla="*/ 927050 w 1421182"/>
              <a:gd name="connsiteY10" fmla="*/ 614956 h 2314785"/>
              <a:gd name="connsiteX11" fmla="*/ 957315 w 1421182"/>
              <a:gd name="connsiteY11" fmla="*/ 944170 h 2314785"/>
              <a:gd name="connsiteX12" fmla="*/ 711016 w 1421182"/>
              <a:gd name="connsiteY12" fmla="*/ 569620 h 2314785"/>
              <a:gd name="connsiteX13" fmla="*/ 729319 w 1421182"/>
              <a:gd name="connsiteY13" fmla="*/ 957827 h 2314785"/>
              <a:gd name="connsiteX14" fmla="*/ 543268 w 1421182"/>
              <a:gd name="connsiteY14" fmla="*/ 8 h 2314785"/>
              <a:gd name="connsiteX15" fmla="*/ 473286 w 1421182"/>
              <a:gd name="connsiteY15" fmla="*/ 1312127 h 2314785"/>
              <a:gd name="connsiteX16" fmla="*/ 338442 w 1421182"/>
              <a:gd name="connsiteY16" fmla="*/ 1258222 h 2314785"/>
              <a:gd name="connsiteX17" fmla="*/ 719 w 1421182"/>
              <a:gd name="connsiteY17" fmla="*/ 957545 h 2314785"/>
              <a:gd name="connsiteX0" fmla="*/ 719 w 1421182"/>
              <a:gd name="connsiteY0" fmla="*/ 957545 h 2323891"/>
              <a:gd name="connsiteX1" fmla="*/ 140932 w 1421182"/>
              <a:gd name="connsiteY1" fmla="*/ 1353319 h 2323891"/>
              <a:gd name="connsiteX2" fmla="*/ 309182 w 1421182"/>
              <a:gd name="connsiteY2" fmla="*/ 1711764 h 2323891"/>
              <a:gd name="connsiteX3" fmla="*/ 626141 w 1421182"/>
              <a:gd name="connsiteY3" fmla="*/ 1985150 h 2323891"/>
              <a:gd name="connsiteX4" fmla="*/ 658780 w 1421182"/>
              <a:gd name="connsiteY4" fmla="*/ 2266927 h 2323891"/>
              <a:gd name="connsiteX5" fmla="*/ 1170733 w 1421182"/>
              <a:gd name="connsiteY5" fmla="*/ 2300858 h 2323891"/>
              <a:gd name="connsiteX6" fmla="*/ 1311364 w 1421182"/>
              <a:gd name="connsiteY6" fmla="*/ 2026318 h 2323891"/>
              <a:gd name="connsiteX7" fmla="*/ 1421092 w 1421182"/>
              <a:gd name="connsiteY7" fmla="*/ 1126548 h 2323891"/>
              <a:gd name="connsiteX8" fmla="*/ 1152597 w 1421182"/>
              <a:gd name="connsiteY8" fmla="*/ 669082 h 2323891"/>
              <a:gd name="connsiteX9" fmla="*/ 1168953 w 1421182"/>
              <a:gd name="connsiteY9" fmla="*/ 968062 h 2323891"/>
              <a:gd name="connsiteX10" fmla="*/ 927050 w 1421182"/>
              <a:gd name="connsiteY10" fmla="*/ 614956 h 2323891"/>
              <a:gd name="connsiteX11" fmla="*/ 957315 w 1421182"/>
              <a:gd name="connsiteY11" fmla="*/ 944170 h 2323891"/>
              <a:gd name="connsiteX12" fmla="*/ 711016 w 1421182"/>
              <a:gd name="connsiteY12" fmla="*/ 569620 h 2323891"/>
              <a:gd name="connsiteX13" fmla="*/ 729319 w 1421182"/>
              <a:gd name="connsiteY13" fmla="*/ 957827 h 2323891"/>
              <a:gd name="connsiteX14" fmla="*/ 543268 w 1421182"/>
              <a:gd name="connsiteY14" fmla="*/ 8 h 2323891"/>
              <a:gd name="connsiteX15" fmla="*/ 473286 w 1421182"/>
              <a:gd name="connsiteY15" fmla="*/ 1312127 h 2323891"/>
              <a:gd name="connsiteX16" fmla="*/ 338442 w 1421182"/>
              <a:gd name="connsiteY16" fmla="*/ 1258222 h 2323891"/>
              <a:gd name="connsiteX17" fmla="*/ 719 w 1421182"/>
              <a:gd name="connsiteY17" fmla="*/ 957545 h 2323891"/>
              <a:gd name="connsiteX0" fmla="*/ 719 w 1421182"/>
              <a:gd name="connsiteY0" fmla="*/ 957545 h 2358736"/>
              <a:gd name="connsiteX1" fmla="*/ 140932 w 1421182"/>
              <a:gd name="connsiteY1" fmla="*/ 1353319 h 2358736"/>
              <a:gd name="connsiteX2" fmla="*/ 309182 w 1421182"/>
              <a:gd name="connsiteY2" fmla="*/ 1711764 h 2358736"/>
              <a:gd name="connsiteX3" fmla="*/ 626141 w 1421182"/>
              <a:gd name="connsiteY3" fmla="*/ 1985150 h 2358736"/>
              <a:gd name="connsiteX4" fmla="*/ 658780 w 1421182"/>
              <a:gd name="connsiteY4" fmla="*/ 2266927 h 2358736"/>
              <a:gd name="connsiteX5" fmla="*/ 1227989 w 1421182"/>
              <a:gd name="connsiteY5" fmla="*/ 2341644 h 2358736"/>
              <a:gd name="connsiteX6" fmla="*/ 1311364 w 1421182"/>
              <a:gd name="connsiteY6" fmla="*/ 2026318 h 2358736"/>
              <a:gd name="connsiteX7" fmla="*/ 1421092 w 1421182"/>
              <a:gd name="connsiteY7" fmla="*/ 1126548 h 2358736"/>
              <a:gd name="connsiteX8" fmla="*/ 1152597 w 1421182"/>
              <a:gd name="connsiteY8" fmla="*/ 669082 h 2358736"/>
              <a:gd name="connsiteX9" fmla="*/ 1168953 w 1421182"/>
              <a:gd name="connsiteY9" fmla="*/ 968062 h 2358736"/>
              <a:gd name="connsiteX10" fmla="*/ 927050 w 1421182"/>
              <a:gd name="connsiteY10" fmla="*/ 614956 h 2358736"/>
              <a:gd name="connsiteX11" fmla="*/ 957315 w 1421182"/>
              <a:gd name="connsiteY11" fmla="*/ 944170 h 2358736"/>
              <a:gd name="connsiteX12" fmla="*/ 711016 w 1421182"/>
              <a:gd name="connsiteY12" fmla="*/ 569620 h 2358736"/>
              <a:gd name="connsiteX13" fmla="*/ 729319 w 1421182"/>
              <a:gd name="connsiteY13" fmla="*/ 957827 h 2358736"/>
              <a:gd name="connsiteX14" fmla="*/ 543268 w 1421182"/>
              <a:gd name="connsiteY14" fmla="*/ 8 h 2358736"/>
              <a:gd name="connsiteX15" fmla="*/ 473286 w 1421182"/>
              <a:gd name="connsiteY15" fmla="*/ 1312127 h 2358736"/>
              <a:gd name="connsiteX16" fmla="*/ 338442 w 1421182"/>
              <a:gd name="connsiteY16" fmla="*/ 1258222 h 2358736"/>
              <a:gd name="connsiteX17" fmla="*/ 719 w 1421182"/>
              <a:gd name="connsiteY17" fmla="*/ 957545 h 2358736"/>
              <a:gd name="connsiteX0" fmla="*/ 719 w 1421182"/>
              <a:gd name="connsiteY0" fmla="*/ 957545 h 2341644"/>
              <a:gd name="connsiteX1" fmla="*/ 140932 w 1421182"/>
              <a:gd name="connsiteY1" fmla="*/ 1353319 h 2341644"/>
              <a:gd name="connsiteX2" fmla="*/ 309182 w 1421182"/>
              <a:gd name="connsiteY2" fmla="*/ 1711764 h 2341644"/>
              <a:gd name="connsiteX3" fmla="*/ 626141 w 1421182"/>
              <a:gd name="connsiteY3" fmla="*/ 1985150 h 2341644"/>
              <a:gd name="connsiteX4" fmla="*/ 658780 w 1421182"/>
              <a:gd name="connsiteY4" fmla="*/ 2266927 h 2341644"/>
              <a:gd name="connsiteX5" fmla="*/ 1227989 w 1421182"/>
              <a:gd name="connsiteY5" fmla="*/ 2341644 h 2341644"/>
              <a:gd name="connsiteX6" fmla="*/ 1311364 w 1421182"/>
              <a:gd name="connsiteY6" fmla="*/ 2026318 h 2341644"/>
              <a:gd name="connsiteX7" fmla="*/ 1421092 w 1421182"/>
              <a:gd name="connsiteY7" fmla="*/ 1126548 h 2341644"/>
              <a:gd name="connsiteX8" fmla="*/ 1152597 w 1421182"/>
              <a:gd name="connsiteY8" fmla="*/ 669082 h 2341644"/>
              <a:gd name="connsiteX9" fmla="*/ 1168953 w 1421182"/>
              <a:gd name="connsiteY9" fmla="*/ 968062 h 2341644"/>
              <a:gd name="connsiteX10" fmla="*/ 927050 w 1421182"/>
              <a:gd name="connsiteY10" fmla="*/ 614956 h 2341644"/>
              <a:gd name="connsiteX11" fmla="*/ 957315 w 1421182"/>
              <a:gd name="connsiteY11" fmla="*/ 944170 h 2341644"/>
              <a:gd name="connsiteX12" fmla="*/ 711016 w 1421182"/>
              <a:gd name="connsiteY12" fmla="*/ 569620 h 2341644"/>
              <a:gd name="connsiteX13" fmla="*/ 729319 w 1421182"/>
              <a:gd name="connsiteY13" fmla="*/ 957827 h 2341644"/>
              <a:gd name="connsiteX14" fmla="*/ 543268 w 1421182"/>
              <a:gd name="connsiteY14" fmla="*/ 8 h 2341644"/>
              <a:gd name="connsiteX15" fmla="*/ 473286 w 1421182"/>
              <a:gd name="connsiteY15" fmla="*/ 1312127 h 2341644"/>
              <a:gd name="connsiteX16" fmla="*/ 338442 w 1421182"/>
              <a:gd name="connsiteY16" fmla="*/ 1258222 h 2341644"/>
              <a:gd name="connsiteX17" fmla="*/ 719 w 1421182"/>
              <a:gd name="connsiteY17" fmla="*/ 957545 h 2341644"/>
              <a:gd name="connsiteX0" fmla="*/ 719 w 1421092"/>
              <a:gd name="connsiteY0" fmla="*/ 957545 h 2341644"/>
              <a:gd name="connsiteX1" fmla="*/ 140932 w 1421092"/>
              <a:gd name="connsiteY1" fmla="*/ 1353319 h 2341644"/>
              <a:gd name="connsiteX2" fmla="*/ 309182 w 1421092"/>
              <a:gd name="connsiteY2" fmla="*/ 1711764 h 2341644"/>
              <a:gd name="connsiteX3" fmla="*/ 626141 w 1421092"/>
              <a:gd name="connsiteY3" fmla="*/ 1985150 h 2341644"/>
              <a:gd name="connsiteX4" fmla="*/ 658780 w 1421092"/>
              <a:gd name="connsiteY4" fmla="*/ 2266927 h 2341644"/>
              <a:gd name="connsiteX5" fmla="*/ 1227989 w 1421092"/>
              <a:gd name="connsiteY5" fmla="*/ 2341644 h 2341644"/>
              <a:gd name="connsiteX6" fmla="*/ 1262460 w 1421092"/>
              <a:gd name="connsiteY6" fmla="*/ 1987074 h 2341644"/>
              <a:gd name="connsiteX7" fmla="*/ 1421092 w 1421092"/>
              <a:gd name="connsiteY7" fmla="*/ 1126548 h 2341644"/>
              <a:gd name="connsiteX8" fmla="*/ 1152597 w 1421092"/>
              <a:gd name="connsiteY8" fmla="*/ 669082 h 2341644"/>
              <a:gd name="connsiteX9" fmla="*/ 1168953 w 1421092"/>
              <a:gd name="connsiteY9" fmla="*/ 968062 h 2341644"/>
              <a:gd name="connsiteX10" fmla="*/ 927050 w 1421092"/>
              <a:gd name="connsiteY10" fmla="*/ 614956 h 2341644"/>
              <a:gd name="connsiteX11" fmla="*/ 957315 w 1421092"/>
              <a:gd name="connsiteY11" fmla="*/ 944170 h 2341644"/>
              <a:gd name="connsiteX12" fmla="*/ 711016 w 1421092"/>
              <a:gd name="connsiteY12" fmla="*/ 569620 h 2341644"/>
              <a:gd name="connsiteX13" fmla="*/ 729319 w 1421092"/>
              <a:gd name="connsiteY13" fmla="*/ 957827 h 2341644"/>
              <a:gd name="connsiteX14" fmla="*/ 543268 w 1421092"/>
              <a:gd name="connsiteY14" fmla="*/ 8 h 2341644"/>
              <a:gd name="connsiteX15" fmla="*/ 473286 w 1421092"/>
              <a:gd name="connsiteY15" fmla="*/ 1312127 h 2341644"/>
              <a:gd name="connsiteX16" fmla="*/ 338442 w 1421092"/>
              <a:gd name="connsiteY16" fmla="*/ 1258222 h 2341644"/>
              <a:gd name="connsiteX17" fmla="*/ 719 w 1421092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557331 w 1421109"/>
              <a:gd name="connsiteY4" fmla="*/ 2278453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01148 w 1421109"/>
              <a:gd name="connsiteY4" fmla="*/ 2297232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10754"/>
              <a:gd name="connsiteX1" fmla="*/ 140932 w 1421109"/>
              <a:gd name="connsiteY1" fmla="*/ 1353319 h 2310754"/>
              <a:gd name="connsiteX2" fmla="*/ 309182 w 1421109"/>
              <a:gd name="connsiteY2" fmla="*/ 1711764 h 2310754"/>
              <a:gd name="connsiteX3" fmla="*/ 548773 w 1421109"/>
              <a:gd name="connsiteY3" fmla="*/ 1936338 h 2310754"/>
              <a:gd name="connsiteX4" fmla="*/ 601148 w 1421109"/>
              <a:gd name="connsiteY4" fmla="*/ 2297232 h 2310754"/>
              <a:gd name="connsiteX5" fmla="*/ 1253027 w 1421109"/>
              <a:gd name="connsiteY5" fmla="*/ 2310347 h 2310754"/>
              <a:gd name="connsiteX6" fmla="*/ 1262460 w 1421109"/>
              <a:gd name="connsiteY6" fmla="*/ 1987074 h 2310754"/>
              <a:gd name="connsiteX7" fmla="*/ 1421092 w 1421109"/>
              <a:gd name="connsiteY7" fmla="*/ 1126548 h 2310754"/>
              <a:gd name="connsiteX8" fmla="*/ 1152597 w 1421109"/>
              <a:gd name="connsiteY8" fmla="*/ 669082 h 2310754"/>
              <a:gd name="connsiteX9" fmla="*/ 1168953 w 1421109"/>
              <a:gd name="connsiteY9" fmla="*/ 968062 h 2310754"/>
              <a:gd name="connsiteX10" fmla="*/ 927050 w 1421109"/>
              <a:gd name="connsiteY10" fmla="*/ 614956 h 2310754"/>
              <a:gd name="connsiteX11" fmla="*/ 957315 w 1421109"/>
              <a:gd name="connsiteY11" fmla="*/ 944170 h 2310754"/>
              <a:gd name="connsiteX12" fmla="*/ 711016 w 1421109"/>
              <a:gd name="connsiteY12" fmla="*/ 569620 h 2310754"/>
              <a:gd name="connsiteX13" fmla="*/ 729319 w 1421109"/>
              <a:gd name="connsiteY13" fmla="*/ 957827 h 2310754"/>
              <a:gd name="connsiteX14" fmla="*/ 543268 w 1421109"/>
              <a:gd name="connsiteY14" fmla="*/ 8 h 2310754"/>
              <a:gd name="connsiteX15" fmla="*/ 473286 w 1421109"/>
              <a:gd name="connsiteY15" fmla="*/ 1312127 h 2310754"/>
              <a:gd name="connsiteX16" fmla="*/ 338442 w 1421109"/>
              <a:gd name="connsiteY16" fmla="*/ 1258222 h 2310754"/>
              <a:gd name="connsiteX17" fmla="*/ 719 w 1421109"/>
              <a:gd name="connsiteY17" fmla="*/ 957545 h 2310754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601148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347"/>
              <a:gd name="connsiteX1" fmla="*/ 140932 w 1421109"/>
              <a:gd name="connsiteY1" fmla="*/ 1353319 h 2310347"/>
              <a:gd name="connsiteX2" fmla="*/ 309182 w 1421109"/>
              <a:gd name="connsiteY2" fmla="*/ 1711764 h 2310347"/>
              <a:gd name="connsiteX3" fmla="*/ 548773 w 1421109"/>
              <a:gd name="connsiteY3" fmla="*/ 1936338 h 2310347"/>
              <a:gd name="connsiteX4" fmla="*/ 582370 w 1421109"/>
              <a:gd name="connsiteY4" fmla="*/ 2297232 h 2310347"/>
              <a:gd name="connsiteX5" fmla="*/ 1253027 w 1421109"/>
              <a:gd name="connsiteY5" fmla="*/ 2310347 h 2310347"/>
              <a:gd name="connsiteX6" fmla="*/ 1262460 w 1421109"/>
              <a:gd name="connsiteY6" fmla="*/ 1987074 h 2310347"/>
              <a:gd name="connsiteX7" fmla="*/ 1421092 w 1421109"/>
              <a:gd name="connsiteY7" fmla="*/ 1126548 h 2310347"/>
              <a:gd name="connsiteX8" fmla="*/ 1152597 w 1421109"/>
              <a:gd name="connsiteY8" fmla="*/ 669082 h 2310347"/>
              <a:gd name="connsiteX9" fmla="*/ 1168953 w 1421109"/>
              <a:gd name="connsiteY9" fmla="*/ 968062 h 2310347"/>
              <a:gd name="connsiteX10" fmla="*/ 927050 w 1421109"/>
              <a:gd name="connsiteY10" fmla="*/ 614956 h 2310347"/>
              <a:gd name="connsiteX11" fmla="*/ 957315 w 1421109"/>
              <a:gd name="connsiteY11" fmla="*/ 944170 h 2310347"/>
              <a:gd name="connsiteX12" fmla="*/ 711016 w 1421109"/>
              <a:gd name="connsiteY12" fmla="*/ 569620 h 2310347"/>
              <a:gd name="connsiteX13" fmla="*/ 729319 w 1421109"/>
              <a:gd name="connsiteY13" fmla="*/ 957827 h 2310347"/>
              <a:gd name="connsiteX14" fmla="*/ 543268 w 1421109"/>
              <a:gd name="connsiteY14" fmla="*/ 8 h 2310347"/>
              <a:gd name="connsiteX15" fmla="*/ 473286 w 1421109"/>
              <a:gd name="connsiteY15" fmla="*/ 1312127 h 2310347"/>
              <a:gd name="connsiteX16" fmla="*/ 338442 w 1421109"/>
              <a:gd name="connsiteY16" fmla="*/ 1258222 h 2310347"/>
              <a:gd name="connsiteX17" fmla="*/ 719 w 1421109"/>
              <a:gd name="connsiteY17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6650"/>
              <a:gd name="connsiteY0" fmla="*/ 957545 h 2310347"/>
              <a:gd name="connsiteX1" fmla="*/ 140932 w 1426650"/>
              <a:gd name="connsiteY1" fmla="*/ 1353319 h 2310347"/>
              <a:gd name="connsiteX2" fmla="*/ 309182 w 1426650"/>
              <a:gd name="connsiteY2" fmla="*/ 1711764 h 2310347"/>
              <a:gd name="connsiteX3" fmla="*/ 548773 w 1426650"/>
              <a:gd name="connsiteY3" fmla="*/ 1936338 h 2310347"/>
              <a:gd name="connsiteX4" fmla="*/ 582370 w 1426650"/>
              <a:gd name="connsiteY4" fmla="*/ 2297232 h 2310347"/>
              <a:gd name="connsiteX5" fmla="*/ 1253027 w 1426650"/>
              <a:gd name="connsiteY5" fmla="*/ 2310347 h 2310347"/>
              <a:gd name="connsiteX6" fmla="*/ 1262460 w 1426650"/>
              <a:gd name="connsiteY6" fmla="*/ 1987074 h 2310347"/>
              <a:gd name="connsiteX7" fmla="*/ 1421092 w 1426650"/>
              <a:gd name="connsiteY7" fmla="*/ 1126548 h 2310347"/>
              <a:gd name="connsiteX8" fmla="*/ 1393246 w 1426650"/>
              <a:gd name="connsiteY8" fmla="*/ 734522 h 2310347"/>
              <a:gd name="connsiteX9" fmla="*/ 1186368 w 1426650"/>
              <a:gd name="connsiteY9" fmla="*/ 644961 h 2310347"/>
              <a:gd name="connsiteX10" fmla="*/ 1168953 w 1426650"/>
              <a:gd name="connsiteY10" fmla="*/ 968062 h 2310347"/>
              <a:gd name="connsiteX11" fmla="*/ 1156855 w 1426650"/>
              <a:gd name="connsiteY11" fmla="*/ 657333 h 2310347"/>
              <a:gd name="connsiteX12" fmla="*/ 927050 w 1426650"/>
              <a:gd name="connsiteY12" fmla="*/ 614956 h 2310347"/>
              <a:gd name="connsiteX13" fmla="*/ 957315 w 1426650"/>
              <a:gd name="connsiteY13" fmla="*/ 944170 h 2310347"/>
              <a:gd name="connsiteX14" fmla="*/ 711016 w 1426650"/>
              <a:gd name="connsiteY14" fmla="*/ 569620 h 2310347"/>
              <a:gd name="connsiteX15" fmla="*/ 729319 w 1426650"/>
              <a:gd name="connsiteY15" fmla="*/ 957827 h 2310347"/>
              <a:gd name="connsiteX16" fmla="*/ 543268 w 1426650"/>
              <a:gd name="connsiteY16" fmla="*/ 8 h 2310347"/>
              <a:gd name="connsiteX17" fmla="*/ 473286 w 1426650"/>
              <a:gd name="connsiteY17" fmla="*/ 1312127 h 2310347"/>
              <a:gd name="connsiteX18" fmla="*/ 338442 w 1426650"/>
              <a:gd name="connsiteY18" fmla="*/ 1258222 h 2310347"/>
              <a:gd name="connsiteX19" fmla="*/ 719 w 1426650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711016 w 1422362"/>
              <a:gd name="connsiteY14" fmla="*/ 569620 h 2310347"/>
              <a:gd name="connsiteX15" fmla="*/ 729319 w 1422362"/>
              <a:gd name="connsiteY15" fmla="*/ 957827 h 2310347"/>
              <a:gd name="connsiteX16" fmla="*/ 543268 w 1422362"/>
              <a:gd name="connsiteY16" fmla="*/ 8 h 2310347"/>
              <a:gd name="connsiteX17" fmla="*/ 473286 w 1422362"/>
              <a:gd name="connsiteY17" fmla="*/ 1312127 h 2310347"/>
              <a:gd name="connsiteX18" fmla="*/ 338442 w 1422362"/>
              <a:gd name="connsiteY18" fmla="*/ 1258222 h 2310347"/>
              <a:gd name="connsiteX19" fmla="*/ 719 w 1422362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5260 h 2378062"/>
              <a:gd name="connsiteX1" fmla="*/ 140932 w 1422362"/>
              <a:gd name="connsiteY1" fmla="*/ 1421034 h 2378062"/>
              <a:gd name="connsiteX2" fmla="*/ 309182 w 1422362"/>
              <a:gd name="connsiteY2" fmla="*/ 1779479 h 2378062"/>
              <a:gd name="connsiteX3" fmla="*/ 548773 w 1422362"/>
              <a:gd name="connsiteY3" fmla="*/ 2004053 h 2378062"/>
              <a:gd name="connsiteX4" fmla="*/ 582370 w 1422362"/>
              <a:gd name="connsiteY4" fmla="*/ 2364947 h 2378062"/>
              <a:gd name="connsiteX5" fmla="*/ 1253027 w 1422362"/>
              <a:gd name="connsiteY5" fmla="*/ 2378062 h 2378062"/>
              <a:gd name="connsiteX6" fmla="*/ 1262460 w 1422362"/>
              <a:gd name="connsiteY6" fmla="*/ 2054789 h 2378062"/>
              <a:gd name="connsiteX7" fmla="*/ 1421092 w 1422362"/>
              <a:gd name="connsiteY7" fmla="*/ 1194263 h 2378062"/>
              <a:gd name="connsiteX8" fmla="*/ 1369124 w 1422362"/>
              <a:gd name="connsiteY8" fmla="*/ 768467 h 2378062"/>
              <a:gd name="connsiteX9" fmla="*/ 1176719 w 1422362"/>
              <a:gd name="connsiteY9" fmla="*/ 736798 h 2378062"/>
              <a:gd name="connsiteX10" fmla="*/ 1168953 w 1422362"/>
              <a:gd name="connsiteY10" fmla="*/ 1035777 h 2378062"/>
              <a:gd name="connsiteX11" fmla="*/ 1156855 w 1422362"/>
              <a:gd name="connsiteY11" fmla="*/ 725048 h 2378062"/>
              <a:gd name="connsiteX12" fmla="*/ 927050 w 1422362"/>
              <a:gd name="connsiteY12" fmla="*/ 682671 h 2378062"/>
              <a:gd name="connsiteX13" fmla="*/ 957315 w 1422362"/>
              <a:gd name="connsiteY13" fmla="*/ 1011885 h 2378062"/>
              <a:gd name="connsiteX14" fmla="*/ 905990 w 1422362"/>
              <a:gd name="connsiteY14" fmla="*/ 681629 h 2378062"/>
              <a:gd name="connsiteX15" fmla="*/ 711016 w 1422362"/>
              <a:gd name="connsiteY15" fmla="*/ 637335 h 2378062"/>
              <a:gd name="connsiteX16" fmla="*/ 729319 w 1422362"/>
              <a:gd name="connsiteY16" fmla="*/ 1025542 h 2378062"/>
              <a:gd name="connsiteX17" fmla="*/ 543268 w 1422362"/>
              <a:gd name="connsiteY17" fmla="*/ 67723 h 2378062"/>
              <a:gd name="connsiteX18" fmla="*/ 471802 w 1422362"/>
              <a:gd name="connsiteY18" fmla="*/ 213672 h 2378062"/>
              <a:gd name="connsiteX19" fmla="*/ 473286 w 1422362"/>
              <a:gd name="connsiteY19" fmla="*/ 1379842 h 2378062"/>
              <a:gd name="connsiteX20" fmla="*/ 338442 w 1422362"/>
              <a:gd name="connsiteY20" fmla="*/ 1325937 h 2378062"/>
              <a:gd name="connsiteX21" fmla="*/ 719 w 1422362"/>
              <a:gd name="connsiteY21" fmla="*/ 1025260 h 2378062"/>
              <a:gd name="connsiteX0" fmla="*/ 719 w 1422362"/>
              <a:gd name="connsiteY0" fmla="*/ 1011512 h 2364314"/>
              <a:gd name="connsiteX1" fmla="*/ 140932 w 1422362"/>
              <a:gd name="connsiteY1" fmla="*/ 1407286 h 2364314"/>
              <a:gd name="connsiteX2" fmla="*/ 309182 w 1422362"/>
              <a:gd name="connsiteY2" fmla="*/ 1765731 h 2364314"/>
              <a:gd name="connsiteX3" fmla="*/ 548773 w 1422362"/>
              <a:gd name="connsiteY3" fmla="*/ 1990305 h 2364314"/>
              <a:gd name="connsiteX4" fmla="*/ 582370 w 1422362"/>
              <a:gd name="connsiteY4" fmla="*/ 2351199 h 2364314"/>
              <a:gd name="connsiteX5" fmla="*/ 1253027 w 1422362"/>
              <a:gd name="connsiteY5" fmla="*/ 2364314 h 2364314"/>
              <a:gd name="connsiteX6" fmla="*/ 1262460 w 1422362"/>
              <a:gd name="connsiteY6" fmla="*/ 2041041 h 2364314"/>
              <a:gd name="connsiteX7" fmla="*/ 1421092 w 1422362"/>
              <a:gd name="connsiteY7" fmla="*/ 1180515 h 2364314"/>
              <a:gd name="connsiteX8" fmla="*/ 1369124 w 1422362"/>
              <a:gd name="connsiteY8" fmla="*/ 754719 h 2364314"/>
              <a:gd name="connsiteX9" fmla="*/ 1176719 w 1422362"/>
              <a:gd name="connsiteY9" fmla="*/ 723050 h 2364314"/>
              <a:gd name="connsiteX10" fmla="*/ 1168953 w 1422362"/>
              <a:gd name="connsiteY10" fmla="*/ 1022029 h 2364314"/>
              <a:gd name="connsiteX11" fmla="*/ 1156855 w 1422362"/>
              <a:gd name="connsiteY11" fmla="*/ 711300 h 2364314"/>
              <a:gd name="connsiteX12" fmla="*/ 927050 w 1422362"/>
              <a:gd name="connsiteY12" fmla="*/ 668923 h 2364314"/>
              <a:gd name="connsiteX13" fmla="*/ 957315 w 1422362"/>
              <a:gd name="connsiteY13" fmla="*/ 998137 h 2364314"/>
              <a:gd name="connsiteX14" fmla="*/ 905990 w 1422362"/>
              <a:gd name="connsiteY14" fmla="*/ 667881 h 2364314"/>
              <a:gd name="connsiteX15" fmla="*/ 711016 w 1422362"/>
              <a:gd name="connsiteY15" fmla="*/ 623587 h 2364314"/>
              <a:gd name="connsiteX16" fmla="*/ 729319 w 1422362"/>
              <a:gd name="connsiteY16" fmla="*/ 1011794 h 2364314"/>
              <a:gd name="connsiteX17" fmla="*/ 630106 w 1422362"/>
              <a:gd name="connsiteY17" fmla="*/ 73272 h 2364314"/>
              <a:gd name="connsiteX18" fmla="*/ 471802 w 1422362"/>
              <a:gd name="connsiteY18" fmla="*/ 199924 h 2364314"/>
              <a:gd name="connsiteX19" fmla="*/ 473286 w 1422362"/>
              <a:gd name="connsiteY19" fmla="*/ 1366094 h 2364314"/>
              <a:gd name="connsiteX20" fmla="*/ 338442 w 1422362"/>
              <a:gd name="connsiteY20" fmla="*/ 1312189 h 2364314"/>
              <a:gd name="connsiteX21" fmla="*/ 719 w 1422362"/>
              <a:gd name="connsiteY21" fmla="*/ 1011512 h 2364314"/>
              <a:gd name="connsiteX0" fmla="*/ 719 w 1422362"/>
              <a:gd name="connsiteY0" fmla="*/ 938672 h 2291474"/>
              <a:gd name="connsiteX1" fmla="*/ 140932 w 1422362"/>
              <a:gd name="connsiteY1" fmla="*/ 1334446 h 2291474"/>
              <a:gd name="connsiteX2" fmla="*/ 309182 w 1422362"/>
              <a:gd name="connsiteY2" fmla="*/ 1692891 h 2291474"/>
              <a:gd name="connsiteX3" fmla="*/ 548773 w 1422362"/>
              <a:gd name="connsiteY3" fmla="*/ 1917465 h 2291474"/>
              <a:gd name="connsiteX4" fmla="*/ 582370 w 1422362"/>
              <a:gd name="connsiteY4" fmla="*/ 2278359 h 2291474"/>
              <a:gd name="connsiteX5" fmla="*/ 1253027 w 1422362"/>
              <a:gd name="connsiteY5" fmla="*/ 2291474 h 2291474"/>
              <a:gd name="connsiteX6" fmla="*/ 1262460 w 1422362"/>
              <a:gd name="connsiteY6" fmla="*/ 1968201 h 2291474"/>
              <a:gd name="connsiteX7" fmla="*/ 1421092 w 1422362"/>
              <a:gd name="connsiteY7" fmla="*/ 1107675 h 2291474"/>
              <a:gd name="connsiteX8" fmla="*/ 1369124 w 1422362"/>
              <a:gd name="connsiteY8" fmla="*/ 681879 h 2291474"/>
              <a:gd name="connsiteX9" fmla="*/ 1176719 w 1422362"/>
              <a:gd name="connsiteY9" fmla="*/ 650210 h 2291474"/>
              <a:gd name="connsiteX10" fmla="*/ 1168953 w 1422362"/>
              <a:gd name="connsiteY10" fmla="*/ 949189 h 2291474"/>
              <a:gd name="connsiteX11" fmla="*/ 1156855 w 1422362"/>
              <a:gd name="connsiteY11" fmla="*/ 638460 h 2291474"/>
              <a:gd name="connsiteX12" fmla="*/ 927050 w 1422362"/>
              <a:gd name="connsiteY12" fmla="*/ 596083 h 2291474"/>
              <a:gd name="connsiteX13" fmla="*/ 957315 w 1422362"/>
              <a:gd name="connsiteY13" fmla="*/ 925297 h 2291474"/>
              <a:gd name="connsiteX14" fmla="*/ 905990 w 1422362"/>
              <a:gd name="connsiteY14" fmla="*/ 595041 h 2291474"/>
              <a:gd name="connsiteX15" fmla="*/ 711016 w 1422362"/>
              <a:gd name="connsiteY15" fmla="*/ 550747 h 2291474"/>
              <a:gd name="connsiteX16" fmla="*/ 729319 w 1422362"/>
              <a:gd name="connsiteY16" fmla="*/ 938954 h 2291474"/>
              <a:gd name="connsiteX17" fmla="*/ 673525 w 1422362"/>
              <a:gd name="connsiteY17" fmla="*/ 130688 h 2291474"/>
              <a:gd name="connsiteX18" fmla="*/ 471802 w 1422362"/>
              <a:gd name="connsiteY18" fmla="*/ 127084 h 2291474"/>
              <a:gd name="connsiteX19" fmla="*/ 473286 w 1422362"/>
              <a:gd name="connsiteY19" fmla="*/ 1293254 h 2291474"/>
              <a:gd name="connsiteX20" fmla="*/ 338442 w 1422362"/>
              <a:gd name="connsiteY20" fmla="*/ 1239349 h 2291474"/>
              <a:gd name="connsiteX21" fmla="*/ 719 w 1422362"/>
              <a:gd name="connsiteY21" fmla="*/ 938672 h 2291474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14198 h 2267000"/>
              <a:gd name="connsiteX1" fmla="*/ 140932 w 1422362"/>
              <a:gd name="connsiteY1" fmla="*/ 1309972 h 2267000"/>
              <a:gd name="connsiteX2" fmla="*/ 309182 w 1422362"/>
              <a:gd name="connsiteY2" fmla="*/ 1668417 h 2267000"/>
              <a:gd name="connsiteX3" fmla="*/ 548773 w 1422362"/>
              <a:gd name="connsiteY3" fmla="*/ 1892991 h 2267000"/>
              <a:gd name="connsiteX4" fmla="*/ 582370 w 1422362"/>
              <a:gd name="connsiteY4" fmla="*/ 2253885 h 2267000"/>
              <a:gd name="connsiteX5" fmla="*/ 1253027 w 1422362"/>
              <a:gd name="connsiteY5" fmla="*/ 2267000 h 2267000"/>
              <a:gd name="connsiteX6" fmla="*/ 1262460 w 1422362"/>
              <a:gd name="connsiteY6" fmla="*/ 1943727 h 2267000"/>
              <a:gd name="connsiteX7" fmla="*/ 1421092 w 1422362"/>
              <a:gd name="connsiteY7" fmla="*/ 1083201 h 2267000"/>
              <a:gd name="connsiteX8" fmla="*/ 1369124 w 1422362"/>
              <a:gd name="connsiteY8" fmla="*/ 657405 h 2267000"/>
              <a:gd name="connsiteX9" fmla="*/ 1176719 w 1422362"/>
              <a:gd name="connsiteY9" fmla="*/ 625736 h 2267000"/>
              <a:gd name="connsiteX10" fmla="*/ 1168953 w 1422362"/>
              <a:gd name="connsiteY10" fmla="*/ 924715 h 2267000"/>
              <a:gd name="connsiteX11" fmla="*/ 1156855 w 1422362"/>
              <a:gd name="connsiteY11" fmla="*/ 613986 h 2267000"/>
              <a:gd name="connsiteX12" fmla="*/ 927050 w 1422362"/>
              <a:gd name="connsiteY12" fmla="*/ 571609 h 2267000"/>
              <a:gd name="connsiteX13" fmla="*/ 957315 w 1422362"/>
              <a:gd name="connsiteY13" fmla="*/ 900823 h 2267000"/>
              <a:gd name="connsiteX14" fmla="*/ 905990 w 1422362"/>
              <a:gd name="connsiteY14" fmla="*/ 570567 h 2267000"/>
              <a:gd name="connsiteX15" fmla="*/ 711016 w 1422362"/>
              <a:gd name="connsiteY15" fmla="*/ 526273 h 2267000"/>
              <a:gd name="connsiteX16" fmla="*/ 714846 w 1422362"/>
              <a:gd name="connsiteY16" fmla="*/ 914480 h 2267000"/>
              <a:gd name="connsiteX17" fmla="*/ 673525 w 1422362"/>
              <a:gd name="connsiteY17" fmla="*/ 106214 h 2267000"/>
              <a:gd name="connsiteX18" fmla="*/ 486275 w 1422362"/>
              <a:gd name="connsiteY18" fmla="*/ 174974 h 2267000"/>
              <a:gd name="connsiteX19" fmla="*/ 473286 w 1422362"/>
              <a:gd name="connsiteY19" fmla="*/ 1268780 h 2267000"/>
              <a:gd name="connsiteX20" fmla="*/ 338442 w 1422362"/>
              <a:gd name="connsiteY20" fmla="*/ 1214875 h 2267000"/>
              <a:gd name="connsiteX21" fmla="*/ 719 w 1422362"/>
              <a:gd name="connsiteY21" fmla="*/ 914198 h 2267000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904644 h 2257446"/>
              <a:gd name="connsiteX1" fmla="*/ 140932 w 1422362"/>
              <a:gd name="connsiteY1" fmla="*/ 1300418 h 2257446"/>
              <a:gd name="connsiteX2" fmla="*/ 309182 w 1422362"/>
              <a:gd name="connsiteY2" fmla="*/ 1658863 h 2257446"/>
              <a:gd name="connsiteX3" fmla="*/ 548773 w 1422362"/>
              <a:gd name="connsiteY3" fmla="*/ 1883437 h 2257446"/>
              <a:gd name="connsiteX4" fmla="*/ 582370 w 1422362"/>
              <a:gd name="connsiteY4" fmla="*/ 2244331 h 2257446"/>
              <a:gd name="connsiteX5" fmla="*/ 1253027 w 1422362"/>
              <a:gd name="connsiteY5" fmla="*/ 2257446 h 2257446"/>
              <a:gd name="connsiteX6" fmla="*/ 1262460 w 1422362"/>
              <a:gd name="connsiteY6" fmla="*/ 1934173 h 2257446"/>
              <a:gd name="connsiteX7" fmla="*/ 1421092 w 1422362"/>
              <a:gd name="connsiteY7" fmla="*/ 1073647 h 2257446"/>
              <a:gd name="connsiteX8" fmla="*/ 1369124 w 1422362"/>
              <a:gd name="connsiteY8" fmla="*/ 647851 h 2257446"/>
              <a:gd name="connsiteX9" fmla="*/ 1176719 w 1422362"/>
              <a:gd name="connsiteY9" fmla="*/ 616182 h 2257446"/>
              <a:gd name="connsiteX10" fmla="*/ 1168953 w 1422362"/>
              <a:gd name="connsiteY10" fmla="*/ 915161 h 2257446"/>
              <a:gd name="connsiteX11" fmla="*/ 1156855 w 1422362"/>
              <a:gd name="connsiteY11" fmla="*/ 604432 h 2257446"/>
              <a:gd name="connsiteX12" fmla="*/ 927050 w 1422362"/>
              <a:gd name="connsiteY12" fmla="*/ 562055 h 2257446"/>
              <a:gd name="connsiteX13" fmla="*/ 957315 w 1422362"/>
              <a:gd name="connsiteY13" fmla="*/ 891269 h 2257446"/>
              <a:gd name="connsiteX14" fmla="*/ 905990 w 1422362"/>
              <a:gd name="connsiteY14" fmla="*/ 561013 h 2257446"/>
              <a:gd name="connsiteX15" fmla="*/ 711016 w 1422362"/>
              <a:gd name="connsiteY15" fmla="*/ 516719 h 2257446"/>
              <a:gd name="connsiteX16" fmla="*/ 714846 w 1422362"/>
              <a:gd name="connsiteY16" fmla="*/ 904926 h 2257446"/>
              <a:gd name="connsiteX17" fmla="*/ 683174 w 1422362"/>
              <a:gd name="connsiteY17" fmla="*/ 125606 h 2257446"/>
              <a:gd name="connsiteX18" fmla="*/ 486275 w 1422362"/>
              <a:gd name="connsiteY18" fmla="*/ 165420 h 2257446"/>
              <a:gd name="connsiteX19" fmla="*/ 473286 w 1422362"/>
              <a:gd name="connsiteY19" fmla="*/ 1259226 h 2257446"/>
              <a:gd name="connsiteX20" fmla="*/ 338442 w 1422362"/>
              <a:gd name="connsiteY20" fmla="*/ 1205321 h 2257446"/>
              <a:gd name="connsiteX21" fmla="*/ 719 w 1422362"/>
              <a:gd name="connsiteY21" fmla="*/ 904644 h 2257446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73286 w 1422362"/>
              <a:gd name="connsiteY19" fmla="*/ 1255537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0 w 1494007"/>
              <a:gd name="connsiteY0" fmla="*/ 886482 h 2253757"/>
              <a:gd name="connsiteX1" fmla="*/ 212577 w 1494007"/>
              <a:gd name="connsiteY1" fmla="*/ 1296729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115210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147622"/>
              <a:gd name="connsiteX1" fmla="*/ 202929 w 1494007"/>
              <a:gd name="connsiteY1" fmla="*/ 1320850 h 2147622"/>
              <a:gd name="connsiteX2" fmla="*/ 438719 w 1494007"/>
              <a:gd name="connsiteY2" fmla="*/ 1655174 h 2147622"/>
              <a:gd name="connsiteX3" fmla="*/ 620418 w 1494007"/>
              <a:gd name="connsiteY3" fmla="*/ 1879748 h 2147622"/>
              <a:gd name="connsiteX4" fmla="*/ 654015 w 1494007"/>
              <a:gd name="connsiteY4" fmla="*/ 2115210 h 2147622"/>
              <a:gd name="connsiteX5" fmla="*/ 1339145 w 1494007"/>
              <a:gd name="connsiteY5" fmla="*/ 2147622 h 2147622"/>
              <a:gd name="connsiteX6" fmla="*/ 1334105 w 1494007"/>
              <a:gd name="connsiteY6" fmla="*/ 1930484 h 2147622"/>
              <a:gd name="connsiteX7" fmla="*/ 1492737 w 1494007"/>
              <a:gd name="connsiteY7" fmla="*/ 1069958 h 2147622"/>
              <a:gd name="connsiteX8" fmla="*/ 1440769 w 1494007"/>
              <a:gd name="connsiteY8" fmla="*/ 644162 h 2147622"/>
              <a:gd name="connsiteX9" fmla="*/ 1248364 w 1494007"/>
              <a:gd name="connsiteY9" fmla="*/ 612493 h 2147622"/>
              <a:gd name="connsiteX10" fmla="*/ 1240598 w 1494007"/>
              <a:gd name="connsiteY10" fmla="*/ 911472 h 2147622"/>
              <a:gd name="connsiteX11" fmla="*/ 1228500 w 1494007"/>
              <a:gd name="connsiteY11" fmla="*/ 600743 h 2147622"/>
              <a:gd name="connsiteX12" fmla="*/ 998695 w 1494007"/>
              <a:gd name="connsiteY12" fmla="*/ 558366 h 2147622"/>
              <a:gd name="connsiteX13" fmla="*/ 1028960 w 1494007"/>
              <a:gd name="connsiteY13" fmla="*/ 887580 h 2147622"/>
              <a:gd name="connsiteX14" fmla="*/ 977635 w 1494007"/>
              <a:gd name="connsiteY14" fmla="*/ 557324 h 2147622"/>
              <a:gd name="connsiteX15" fmla="*/ 782661 w 1494007"/>
              <a:gd name="connsiteY15" fmla="*/ 513030 h 2147622"/>
              <a:gd name="connsiteX16" fmla="*/ 786491 w 1494007"/>
              <a:gd name="connsiteY16" fmla="*/ 901237 h 2147622"/>
              <a:gd name="connsiteX17" fmla="*/ 754819 w 1494007"/>
              <a:gd name="connsiteY17" fmla="*/ 121917 h 2147622"/>
              <a:gd name="connsiteX18" fmla="*/ 557920 w 1494007"/>
              <a:gd name="connsiteY18" fmla="*/ 161731 h 2147622"/>
              <a:gd name="connsiteX19" fmla="*/ 535282 w 1494007"/>
              <a:gd name="connsiteY19" fmla="*/ 1183173 h 2147622"/>
              <a:gd name="connsiteX20" fmla="*/ 376317 w 1494007"/>
              <a:gd name="connsiteY20" fmla="*/ 1148565 h 2147622"/>
              <a:gd name="connsiteX21" fmla="*/ 0 w 1494007"/>
              <a:gd name="connsiteY21" fmla="*/ 886482 h 2147622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33149"/>
              <a:gd name="connsiteX1" fmla="*/ 227051 w 1518129"/>
              <a:gd name="connsiteY1" fmla="*/ 1320850 h 2133149"/>
              <a:gd name="connsiteX2" fmla="*/ 462841 w 1518129"/>
              <a:gd name="connsiteY2" fmla="*/ 1655174 h 2133149"/>
              <a:gd name="connsiteX3" fmla="*/ 644540 w 1518129"/>
              <a:gd name="connsiteY3" fmla="*/ 1879748 h 2133149"/>
              <a:gd name="connsiteX4" fmla="*/ 678137 w 1518129"/>
              <a:gd name="connsiteY4" fmla="*/ 2115210 h 2133149"/>
              <a:gd name="connsiteX5" fmla="*/ 1348794 w 1518129"/>
              <a:gd name="connsiteY5" fmla="*/ 2133149 h 2133149"/>
              <a:gd name="connsiteX6" fmla="*/ 1358227 w 1518129"/>
              <a:gd name="connsiteY6" fmla="*/ 1930484 h 2133149"/>
              <a:gd name="connsiteX7" fmla="*/ 1516859 w 1518129"/>
              <a:gd name="connsiteY7" fmla="*/ 1069958 h 2133149"/>
              <a:gd name="connsiteX8" fmla="*/ 1464891 w 1518129"/>
              <a:gd name="connsiteY8" fmla="*/ 644162 h 2133149"/>
              <a:gd name="connsiteX9" fmla="*/ 1272486 w 1518129"/>
              <a:gd name="connsiteY9" fmla="*/ 612493 h 2133149"/>
              <a:gd name="connsiteX10" fmla="*/ 1264720 w 1518129"/>
              <a:gd name="connsiteY10" fmla="*/ 911472 h 2133149"/>
              <a:gd name="connsiteX11" fmla="*/ 1252622 w 1518129"/>
              <a:gd name="connsiteY11" fmla="*/ 600743 h 2133149"/>
              <a:gd name="connsiteX12" fmla="*/ 1022817 w 1518129"/>
              <a:gd name="connsiteY12" fmla="*/ 558366 h 2133149"/>
              <a:gd name="connsiteX13" fmla="*/ 1053082 w 1518129"/>
              <a:gd name="connsiteY13" fmla="*/ 887580 h 2133149"/>
              <a:gd name="connsiteX14" fmla="*/ 1001757 w 1518129"/>
              <a:gd name="connsiteY14" fmla="*/ 557324 h 2133149"/>
              <a:gd name="connsiteX15" fmla="*/ 806783 w 1518129"/>
              <a:gd name="connsiteY15" fmla="*/ 513030 h 2133149"/>
              <a:gd name="connsiteX16" fmla="*/ 810613 w 1518129"/>
              <a:gd name="connsiteY16" fmla="*/ 901237 h 2133149"/>
              <a:gd name="connsiteX17" fmla="*/ 778941 w 1518129"/>
              <a:gd name="connsiteY17" fmla="*/ 121917 h 2133149"/>
              <a:gd name="connsiteX18" fmla="*/ 582042 w 1518129"/>
              <a:gd name="connsiteY18" fmla="*/ 161731 h 2133149"/>
              <a:gd name="connsiteX19" fmla="*/ 554580 w 1518129"/>
              <a:gd name="connsiteY19" fmla="*/ 1197645 h 2133149"/>
              <a:gd name="connsiteX20" fmla="*/ 419736 w 1518129"/>
              <a:gd name="connsiteY20" fmla="*/ 1153389 h 2133149"/>
              <a:gd name="connsiteX21" fmla="*/ 0 w 1518129"/>
              <a:gd name="connsiteY21" fmla="*/ 891306 h 2133149"/>
              <a:gd name="connsiteX0" fmla="*/ 0 w 1518129"/>
              <a:gd name="connsiteY0" fmla="*/ 891306 h 2115210"/>
              <a:gd name="connsiteX1" fmla="*/ 227051 w 1518129"/>
              <a:gd name="connsiteY1" fmla="*/ 1320850 h 2115210"/>
              <a:gd name="connsiteX2" fmla="*/ 462841 w 1518129"/>
              <a:gd name="connsiteY2" fmla="*/ 1655174 h 2115210"/>
              <a:gd name="connsiteX3" fmla="*/ 644540 w 1518129"/>
              <a:gd name="connsiteY3" fmla="*/ 1879748 h 2115210"/>
              <a:gd name="connsiteX4" fmla="*/ 678137 w 1518129"/>
              <a:gd name="connsiteY4" fmla="*/ 2115210 h 2115210"/>
              <a:gd name="connsiteX5" fmla="*/ 1339145 w 1518129"/>
              <a:gd name="connsiteY5" fmla="*/ 2113852 h 2115210"/>
              <a:gd name="connsiteX6" fmla="*/ 1358227 w 1518129"/>
              <a:gd name="connsiteY6" fmla="*/ 1930484 h 2115210"/>
              <a:gd name="connsiteX7" fmla="*/ 1516859 w 1518129"/>
              <a:gd name="connsiteY7" fmla="*/ 1069958 h 2115210"/>
              <a:gd name="connsiteX8" fmla="*/ 1464891 w 1518129"/>
              <a:gd name="connsiteY8" fmla="*/ 644162 h 2115210"/>
              <a:gd name="connsiteX9" fmla="*/ 1272486 w 1518129"/>
              <a:gd name="connsiteY9" fmla="*/ 612493 h 2115210"/>
              <a:gd name="connsiteX10" fmla="*/ 1264720 w 1518129"/>
              <a:gd name="connsiteY10" fmla="*/ 911472 h 2115210"/>
              <a:gd name="connsiteX11" fmla="*/ 1252622 w 1518129"/>
              <a:gd name="connsiteY11" fmla="*/ 600743 h 2115210"/>
              <a:gd name="connsiteX12" fmla="*/ 1022817 w 1518129"/>
              <a:gd name="connsiteY12" fmla="*/ 558366 h 2115210"/>
              <a:gd name="connsiteX13" fmla="*/ 1053082 w 1518129"/>
              <a:gd name="connsiteY13" fmla="*/ 887580 h 2115210"/>
              <a:gd name="connsiteX14" fmla="*/ 1001757 w 1518129"/>
              <a:gd name="connsiteY14" fmla="*/ 557324 h 2115210"/>
              <a:gd name="connsiteX15" fmla="*/ 806783 w 1518129"/>
              <a:gd name="connsiteY15" fmla="*/ 513030 h 2115210"/>
              <a:gd name="connsiteX16" fmla="*/ 810613 w 1518129"/>
              <a:gd name="connsiteY16" fmla="*/ 901237 h 2115210"/>
              <a:gd name="connsiteX17" fmla="*/ 778941 w 1518129"/>
              <a:gd name="connsiteY17" fmla="*/ 121917 h 2115210"/>
              <a:gd name="connsiteX18" fmla="*/ 582042 w 1518129"/>
              <a:gd name="connsiteY18" fmla="*/ 161731 h 2115210"/>
              <a:gd name="connsiteX19" fmla="*/ 554580 w 1518129"/>
              <a:gd name="connsiteY19" fmla="*/ 1197645 h 2115210"/>
              <a:gd name="connsiteX20" fmla="*/ 419736 w 1518129"/>
              <a:gd name="connsiteY20" fmla="*/ 1153389 h 2115210"/>
              <a:gd name="connsiteX21" fmla="*/ 0 w 1518129"/>
              <a:gd name="connsiteY21" fmla="*/ 891306 h 2115210"/>
              <a:gd name="connsiteX0" fmla="*/ 0 w 1518129"/>
              <a:gd name="connsiteY0" fmla="*/ 891306 h 2174861"/>
              <a:gd name="connsiteX1" fmla="*/ 227051 w 1518129"/>
              <a:gd name="connsiteY1" fmla="*/ 1320850 h 2174861"/>
              <a:gd name="connsiteX2" fmla="*/ 462841 w 1518129"/>
              <a:gd name="connsiteY2" fmla="*/ 1655174 h 2174861"/>
              <a:gd name="connsiteX3" fmla="*/ 644540 w 1518129"/>
              <a:gd name="connsiteY3" fmla="*/ 1879748 h 2174861"/>
              <a:gd name="connsiteX4" fmla="*/ 678137 w 1518129"/>
              <a:gd name="connsiteY4" fmla="*/ 2115210 h 2174861"/>
              <a:gd name="connsiteX5" fmla="*/ 1339145 w 1518129"/>
              <a:gd name="connsiteY5" fmla="*/ 2174859 h 2174861"/>
              <a:gd name="connsiteX6" fmla="*/ 1358227 w 1518129"/>
              <a:gd name="connsiteY6" fmla="*/ 1930484 h 2174861"/>
              <a:gd name="connsiteX7" fmla="*/ 1516859 w 1518129"/>
              <a:gd name="connsiteY7" fmla="*/ 1069958 h 2174861"/>
              <a:gd name="connsiteX8" fmla="*/ 1464891 w 1518129"/>
              <a:gd name="connsiteY8" fmla="*/ 644162 h 2174861"/>
              <a:gd name="connsiteX9" fmla="*/ 1272486 w 1518129"/>
              <a:gd name="connsiteY9" fmla="*/ 612493 h 2174861"/>
              <a:gd name="connsiteX10" fmla="*/ 1264720 w 1518129"/>
              <a:gd name="connsiteY10" fmla="*/ 911472 h 2174861"/>
              <a:gd name="connsiteX11" fmla="*/ 1252622 w 1518129"/>
              <a:gd name="connsiteY11" fmla="*/ 600743 h 2174861"/>
              <a:gd name="connsiteX12" fmla="*/ 1022817 w 1518129"/>
              <a:gd name="connsiteY12" fmla="*/ 558366 h 2174861"/>
              <a:gd name="connsiteX13" fmla="*/ 1053082 w 1518129"/>
              <a:gd name="connsiteY13" fmla="*/ 887580 h 2174861"/>
              <a:gd name="connsiteX14" fmla="*/ 1001757 w 1518129"/>
              <a:gd name="connsiteY14" fmla="*/ 557324 h 2174861"/>
              <a:gd name="connsiteX15" fmla="*/ 806783 w 1518129"/>
              <a:gd name="connsiteY15" fmla="*/ 513030 h 2174861"/>
              <a:gd name="connsiteX16" fmla="*/ 810613 w 1518129"/>
              <a:gd name="connsiteY16" fmla="*/ 901237 h 2174861"/>
              <a:gd name="connsiteX17" fmla="*/ 778941 w 1518129"/>
              <a:gd name="connsiteY17" fmla="*/ 121917 h 2174861"/>
              <a:gd name="connsiteX18" fmla="*/ 582042 w 1518129"/>
              <a:gd name="connsiteY18" fmla="*/ 161731 h 2174861"/>
              <a:gd name="connsiteX19" fmla="*/ 554580 w 1518129"/>
              <a:gd name="connsiteY19" fmla="*/ 1197645 h 2174861"/>
              <a:gd name="connsiteX20" fmla="*/ 419736 w 1518129"/>
              <a:gd name="connsiteY20" fmla="*/ 1153389 h 2174861"/>
              <a:gd name="connsiteX21" fmla="*/ 0 w 1518129"/>
              <a:gd name="connsiteY21" fmla="*/ 891306 h 2174861"/>
              <a:gd name="connsiteX0" fmla="*/ 0 w 1518129"/>
              <a:gd name="connsiteY0" fmla="*/ 891306 h 2116848"/>
              <a:gd name="connsiteX1" fmla="*/ 227051 w 1518129"/>
              <a:gd name="connsiteY1" fmla="*/ 1320850 h 2116848"/>
              <a:gd name="connsiteX2" fmla="*/ 462841 w 1518129"/>
              <a:gd name="connsiteY2" fmla="*/ 1655174 h 2116848"/>
              <a:gd name="connsiteX3" fmla="*/ 644540 w 1518129"/>
              <a:gd name="connsiteY3" fmla="*/ 1879748 h 2116848"/>
              <a:gd name="connsiteX4" fmla="*/ 678137 w 1518129"/>
              <a:gd name="connsiteY4" fmla="*/ 2115210 h 2116848"/>
              <a:gd name="connsiteX5" fmla="*/ 1358227 w 1518129"/>
              <a:gd name="connsiteY5" fmla="*/ 1930484 h 2116848"/>
              <a:gd name="connsiteX6" fmla="*/ 1516859 w 1518129"/>
              <a:gd name="connsiteY6" fmla="*/ 1069958 h 2116848"/>
              <a:gd name="connsiteX7" fmla="*/ 1464891 w 1518129"/>
              <a:gd name="connsiteY7" fmla="*/ 644162 h 2116848"/>
              <a:gd name="connsiteX8" fmla="*/ 1272486 w 1518129"/>
              <a:gd name="connsiteY8" fmla="*/ 612493 h 2116848"/>
              <a:gd name="connsiteX9" fmla="*/ 1264720 w 1518129"/>
              <a:gd name="connsiteY9" fmla="*/ 911472 h 2116848"/>
              <a:gd name="connsiteX10" fmla="*/ 1252622 w 1518129"/>
              <a:gd name="connsiteY10" fmla="*/ 600743 h 2116848"/>
              <a:gd name="connsiteX11" fmla="*/ 1022817 w 1518129"/>
              <a:gd name="connsiteY11" fmla="*/ 558366 h 2116848"/>
              <a:gd name="connsiteX12" fmla="*/ 1053082 w 1518129"/>
              <a:gd name="connsiteY12" fmla="*/ 887580 h 2116848"/>
              <a:gd name="connsiteX13" fmla="*/ 1001757 w 1518129"/>
              <a:gd name="connsiteY13" fmla="*/ 557324 h 2116848"/>
              <a:gd name="connsiteX14" fmla="*/ 806783 w 1518129"/>
              <a:gd name="connsiteY14" fmla="*/ 513030 h 2116848"/>
              <a:gd name="connsiteX15" fmla="*/ 810613 w 1518129"/>
              <a:gd name="connsiteY15" fmla="*/ 901237 h 2116848"/>
              <a:gd name="connsiteX16" fmla="*/ 778941 w 1518129"/>
              <a:gd name="connsiteY16" fmla="*/ 121917 h 2116848"/>
              <a:gd name="connsiteX17" fmla="*/ 582042 w 1518129"/>
              <a:gd name="connsiteY17" fmla="*/ 161731 h 2116848"/>
              <a:gd name="connsiteX18" fmla="*/ 554580 w 1518129"/>
              <a:gd name="connsiteY18" fmla="*/ 1197645 h 2116848"/>
              <a:gd name="connsiteX19" fmla="*/ 419736 w 1518129"/>
              <a:gd name="connsiteY19" fmla="*/ 1153389 h 2116848"/>
              <a:gd name="connsiteX20" fmla="*/ 0 w 1518129"/>
              <a:gd name="connsiteY20" fmla="*/ 891306 h 2116848"/>
              <a:gd name="connsiteX0" fmla="*/ 0 w 1518129"/>
              <a:gd name="connsiteY0" fmla="*/ 891306 h 1987766"/>
              <a:gd name="connsiteX1" fmla="*/ 227051 w 1518129"/>
              <a:gd name="connsiteY1" fmla="*/ 1320850 h 1987766"/>
              <a:gd name="connsiteX2" fmla="*/ 462841 w 1518129"/>
              <a:gd name="connsiteY2" fmla="*/ 1655174 h 1987766"/>
              <a:gd name="connsiteX3" fmla="*/ 644540 w 1518129"/>
              <a:gd name="connsiteY3" fmla="*/ 1879748 h 1987766"/>
              <a:gd name="connsiteX4" fmla="*/ 1358227 w 1518129"/>
              <a:gd name="connsiteY4" fmla="*/ 1930484 h 1987766"/>
              <a:gd name="connsiteX5" fmla="*/ 1516859 w 1518129"/>
              <a:gd name="connsiteY5" fmla="*/ 1069958 h 1987766"/>
              <a:gd name="connsiteX6" fmla="*/ 1464891 w 1518129"/>
              <a:gd name="connsiteY6" fmla="*/ 644162 h 1987766"/>
              <a:gd name="connsiteX7" fmla="*/ 1272486 w 1518129"/>
              <a:gd name="connsiteY7" fmla="*/ 612493 h 1987766"/>
              <a:gd name="connsiteX8" fmla="*/ 1264720 w 1518129"/>
              <a:gd name="connsiteY8" fmla="*/ 911472 h 1987766"/>
              <a:gd name="connsiteX9" fmla="*/ 1252622 w 1518129"/>
              <a:gd name="connsiteY9" fmla="*/ 600743 h 1987766"/>
              <a:gd name="connsiteX10" fmla="*/ 1022817 w 1518129"/>
              <a:gd name="connsiteY10" fmla="*/ 558366 h 1987766"/>
              <a:gd name="connsiteX11" fmla="*/ 1053082 w 1518129"/>
              <a:gd name="connsiteY11" fmla="*/ 887580 h 1987766"/>
              <a:gd name="connsiteX12" fmla="*/ 1001757 w 1518129"/>
              <a:gd name="connsiteY12" fmla="*/ 557324 h 1987766"/>
              <a:gd name="connsiteX13" fmla="*/ 806783 w 1518129"/>
              <a:gd name="connsiteY13" fmla="*/ 513030 h 1987766"/>
              <a:gd name="connsiteX14" fmla="*/ 810613 w 1518129"/>
              <a:gd name="connsiteY14" fmla="*/ 901237 h 1987766"/>
              <a:gd name="connsiteX15" fmla="*/ 778941 w 1518129"/>
              <a:gd name="connsiteY15" fmla="*/ 121917 h 1987766"/>
              <a:gd name="connsiteX16" fmla="*/ 582042 w 1518129"/>
              <a:gd name="connsiteY16" fmla="*/ 161731 h 1987766"/>
              <a:gd name="connsiteX17" fmla="*/ 554580 w 1518129"/>
              <a:gd name="connsiteY17" fmla="*/ 1197645 h 1987766"/>
              <a:gd name="connsiteX18" fmla="*/ 419736 w 1518129"/>
              <a:gd name="connsiteY18" fmla="*/ 1153389 h 1987766"/>
              <a:gd name="connsiteX19" fmla="*/ 0 w 1518129"/>
              <a:gd name="connsiteY19" fmla="*/ 891306 h 1987766"/>
              <a:gd name="connsiteX0" fmla="*/ 0 w 1518129"/>
              <a:gd name="connsiteY0" fmla="*/ 891306 h 1934599"/>
              <a:gd name="connsiteX1" fmla="*/ 227051 w 1518129"/>
              <a:gd name="connsiteY1" fmla="*/ 1320850 h 1934599"/>
              <a:gd name="connsiteX2" fmla="*/ 462841 w 1518129"/>
              <a:gd name="connsiteY2" fmla="*/ 1655174 h 1934599"/>
              <a:gd name="connsiteX3" fmla="*/ 644540 w 1518129"/>
              <a:gd name="connsiteY3" fmla="*/ 1879748 h 1934599"/>
              <a:gd name="connsiteX4" fmla="*/ 1358227 w 1518129"/>
              <a:gd name="connsiteY4" fmla="*/ 1930484 h 1934599"/>
              <a:gd name="connsiteX5" fmla="*/ 1516859 w 1518129"/>
              <a:gd name="connsiteY5" fmla="*/ 1069958 h 1934599"/>
              <a:gd name="connsiteX6" fmla="*/ 1464891 w 1518129"/>
              <a:gd name="connsiteY6" fmla="*/ 644162 h 1934599"/>
              <a:gd name="connsiteX7" fmla="*/ 1272486 w 1518129"/>
              <a:gd name="connsiteY7" fmla="*/ 612493 h 1934599"/>
              <a:gd name="connsiteX8" fmla="*/ 1264720 w 1518129"/>
              <a:gd name="connsiteY8" fmla="*/ 911472 h 1934599"/>
              <a:gd name="connsiteX9" fmla="*/ 1252622 w 1518129"/>
              <a:gd name="connsiteY9" fmla="*/ 600743 h 1934599"/>
              <a:gd name="connsiteX10" fmla="*/ 1022817 w 1518129"/>
              <a:gd name="connsiteY10" fmla="*/ 558366 h 1934599"/>
              <a:gd name="connsiteX11" fmla="*/ 1053082 w 1518129"/>
              <a:gd name="connsiteY11" fmla="*/ 887580 h 1934599"/>
              <a:gd name="connsiteX12" fmla="*/ 1001757 w 1518129"/>
              <a:gd name="connsiteY12" fmla="*/ 557324 h 1934599"/>
              <a:gd name="connsiteX13" fmla="*/ 806783 w 1518129"/>
              <a:gd name="connsiteY13" fmla="*/ 513030 h 1934599"/>
              <a:gd name="connsiteX14" fmla="*/ 810613 w 1518129"/>
              <a:gd name="connsiteY14" fmla="*/ 901237 h 1934599"/>
              <a:gd name="connsiteX15" fmla="*/ 778941 w 1518129"/>
              <a:gd name="connsiteY15" fmla="*/ 121917 h 1934599"/>
              <a:gd name="connsiteX16" fmla="*/ 582042 w 1518129"/>
              <a:gd name="connsiteY16" fmla="*/ 161731 h 1934599"/>
              <a:gd name="connsiteX17" fmla="*/ 554580 w 1518129"/>
              <a:gd name="connsiteY17" fmla="*/ 1197645 h 1934599"/>
              <a:gd name="connsiteX18" fmla="*/ 419736 w 1518129"/>
              <a:gd name="connsiteY18" fmla="*/ 1153389 h 1934599"/>
              <a:gd name="connsiteX19" fmla="*/ 0 w 1518129"/>
              <a:gd name="connsiteY19" fmla="*/ 891306 h 1934599"/>
              <a:gd name="connsiteX0" fmla="*/ 0 w 1518129"/>
              <a:gd name="connsiteY0" fmla="*/ 891306 h 1914832"/>
              <a:gd name="connsiteX1" fmla="*/ 227051 w 1518129"/>
              <a:gd name="connsiteY1" fmla="*/ 1320850 h 1914832"/>
              <a:gd name="connsiteX2" fmla="*/ 462841 w 1518129"/>
              <a:gd name="connsiteY2" fmla="*/ 1655174 h 1914832"/>
              <a:gd name="connsiteX3" fmla="*/ 644540 w 1518129"/>
              <a:gd name="connsiteY3" fmla="*/ 1879748 h 1914832"/>
              <a:gd name="connsiteX4" fmla="*/ 1366786 w 1518129"/>
              <a:gd name="connsiteY4" fmla="*/ 1904807 h 1914832"/>
              <a:gd name="connsiteX5" fmla="*/ 1516859 w 1518129"/>
              <a:gd name="connsiteY5" fmla="*/ 1069958 h 1914832"/>
              <a:gd name="connsiteX6" fmla="*/ 1464891 w 1518129"/>
              <a:gd name="connsiteY6" fmla="*/ 644162 h 1914832"/>
              <a:gd name="connsiteX7" fmla="*/ 1272486 w 1518129"/>
              <a:gd name="connsiteY7" fmla="*/ 612493 h 1914832"/>
              <a:gd name="connsiteX8" fmla="*/ 1264720 w 1518129"/>
              <a:gd name="connsiteY8" fmla="*/ 911472 h 1914832"/>
              <a:gd name="connsiteX9" fmla="*/ 1252622 w 1518129"/>
              <a:gd name="connsiteY9" fmla="*/ 600743 h 1914832"/>
              <a:gd name="connsiteX10" fmla="*/ 1022817 w 1518129"/>
              <a:gd name="connsiteY10" fmla="*/ 558366 h 1914832"/>
              <a:gd name="connsiteX11" fmla="*/ 1053082 w 1518129"/>
              <a:gd name="connsiteY11" fmla="*/ 887580 h 1914832"/>
              <a:gd name="connsiteX12" fmla="*/ 1001757 w 1518129"/>
              <a:gd name="connsiteY12" fmla="*/ 557324 h 1914832"/>
              <a:gd name="connsiteX13" fmla="*/ 806783 w 1518129"/>
              <a:gd name="connsiteY13" fmla="*/ 513030 h 1914832"/>
              <a:gd name="connsiteX14" fmla="*/ 810613 w 1518129"/>
              <a:gd name="connsiteY14" fmla="*/ 901237 h 1914832"/>
              <a:gd name="connsiteX15" fmla="*/ 778941 w 1518129"/>
              <a:gd name="connsiteY15" fmla="*/ 121917 h 1914832"/>
              <a:gd name="connsiteX16" fmla="*/ 582042 w 1518129"/>
              <a:gd name="connsiteY16" fmla="*/ 161731 h 1914832"/>
              <a:gd name="connsiteX17" fmla="*/ 554580 w 1518129"/>
              <a:gd name="connsiteY17" fmla="*/ 1197645 h 1914832"/>
              <a:gd name="connsiteX18" fmla="*/ 419736 w 1518129"/>
              <a:gd name="connsiteY18" fmla="*/ 1153389 h 1914832"/>
              <a:gd name="connsiteX19" fmla="*/ 0 w 1518129"/>
              <a:gd name="connsiteY19" fmla="*/ 891306 h 1914832"/>
              <a:gd name="connsiteX0" fmla="*/ 0 w 1518129"/>
              <a:gd name="connsiteY0" fmla="*/ 891306 h 1910129"/>
              <a:gd name="connsiteX1" fmla="*/ 227051 w 1518129"/>
              <a:gd name="connsiteY1" fmla="*/ 1320850 h 1910129"/>
              <a:gd name="connsiteX2" fmla="*/ 462841 w 1518129"/>
              <a:gd name="connsiteY2" fmla="*/ 1655174 h 1910129"/>
              <a:gd name="connsiteX3" fmla="*/ 644540 w 1518129"/>
              <a:gd name="connsiteY3" fmla="*/ 1879748 h 1910129"/>
              <a:gd name="connsiteX4" fmla="*/ 1366786 w 1518129"/>
              <a:gd name="connsiteY4" fmla="*/ 1904807 h 1910129"/>
              <a:gd name="connsiteX5" fmla="*/ 1516859 w 1518129"/>
              <a:gd name="connsiteY5" fmla="*/ 1069958 h 1910129"/>
              <a:gd name="connsiteX6" fmla="*/ 1464891 w 1518129"/>
              <a:gd name="connsiteY6" fmla="*/ 644162 h 1910129"/>
              <a:gd name="connsiteX7" fmla="*/ 1272486 w 1518129"/>
              <a:gd name="connsiteY7" fmla="*/ 612493 h 1910129"/>
              <a:gd name="connsiteX8" fmla="*/ 1264720 w 1518129"/>
              <a:gd name="connsiteY8" fmla="*/ 911472 h 1910129"/>
              <a:gd name="connsiteX9" fmla="*/ 1252622 w 1518129"/>
              <a:gd name="connsiteY9" fmla="*/ 600743 h 1910129"/>
              <a:gd name="connsiteX10" fmla="*/ 1022817 w 1518129"/>
              <a:gd name="connsiteY10" fmla="*/ 558366 h 1910129"/>
              <a:gd name="connsiteX11" fmla="*/ 1053082 w 1518129"/>
              <a:gd name="connsiteY11" fmla="*/ 887580 h 1910129"/>
              <a:gd name="connsiteX12" fmla="*/ 1001757 w 1518129"/>
              <a:gd name="connsiteY12" fmla="*/ 557324 h 1910129"/>
              <a:gd name="connsiteX13" fmla="*/ 806783 w 1518129"/>
              <a:gd name="connsiteY13" fmla="*/ 513030 h 1910129"/>
              <a:gd name="connsiteX14" fmla="*/ 810613 w 1518129"/>
              <a:gd name="connsiteY14" fmla="*/ 901237 h 1910129"/>
              <a:gd name="connsiteX15" fmla="*/ 778941 w 1518129"/>
              <a:gd name="connsiteY15" fmla="*/ 121917 h 1910129"/>
              <a:gd name="connsiteX16" fmla="*/ 582042 w 1518129"/>
              <a:gd name="connsiteY16" fmla="*/ 161731 h 1910129"/>
              <a:gd name="connsiteX17" fmla="*/ 554580 w 1518129"/>
              <a:gd name="connsiteY17" fmla="*/ 1197645 h 1910129"/>
              <a:gd name="connsiteX18" fmla="*/ 419736 w 1518129"/>
              <a:gd name="connsiteY18" fmla="*/ 1153389 h 1910129"/>
              <a:gd name="connsiteX19" fmla="*/ 0 w 1518129"/>
              <a:gd name="connsiteY19" fmla="*/ 891306 h 1910129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10576"/>
              <a:gd name="connsiteX1" fmla="*/ 227051 w 1518129"/>
              <a:gd name="connsiteY1" fmla="*/ 1320850 h 1910576"/>
              <a:gd name="connsiteX2" fmla="*/ 462841 w 1518129"/>
              <a:gd name="connsiteY2" fmla="*/ 1655174 h 1910576"/>
              <a:gd name="connsiteX3" fmla="*/ 655952 w 1518129"/>
              <a:gd name="connsiteY3" fmla="*/ 1885455 h 1910576"/>
              <a:gd name="connsiteX4" fmla="*/ 1366786 w 1518129"/>
              <a:gd name="connsiteY4" fmla="*/ 1899100 h 1910576"/>
              <a:gd name="connsiteX5" fmla="*/ 1516859 w 1518129"/>
              <a:gd name="connsiteY5" fmla="*/ 1069958 h 1910576"/>
              <a:gd name="connsiteX6" fmla="*/ 1464891 w 1518129"/>
              <a:gd name="connsiteY6" fmla="*/ 644162 h 1910576"/>
              <a:gd name="connsiteX7" fmla="*/ 1272486 w 1518129"/>
              <a:gd name="connsiteY7" fmla="*/ 612493 h 1910576"/>
              <a:gd name="connsiteX8" fmla="*/ 1264720 w 1518129"/>
              <a:gd name="connsiteY8" fmla="*/ 911472 h 1910576"/>
              <a:gd name="connsiteX9" fmla="*/ 1252622 w 1518129"/>
              <a:gd name="connsiteY9" fmla="*/ 600743 h 1910576"/>
              <a:gd name="connsiteX10" fmla="*/ 1022817 w 1518129"/>
              <a:gd name="connsiteY10" fmla="*/ 558366 h 1910576"/>
              <a:gd name="connsiteX11" fmla="*/ 1053082 w 1518129"/>
              <a:gd name="connsiteY11" fmla="*/ 887580 h 1910576"/>
              <a:gd name="connsiteX12" fmla="*/ 1001757 w 1518129"/>
              <a:gd name="connsiteY12" fmla="*/ 557324 h 1910576"/>
              <a:gd name="connsiteX13" fmla="*/ 806783 w 1518129"/>
              <a:gd name="connsiteY13" fmla="*/ 513030 h 1910576"/>
              <a:gd name="connsiteX14" fmla="*/ 810613 w 1518129"/>
              <a:gd name="connsiteY14" fmla="*/ 901237 h 1910576"/>
              <a:gd name="connsiteX15" fmla="*/ 778941 w 1518129"/>
              <a:gd name="connsiteY15" fmla="*/ 121917 h 1910576"/>
              <a:gd name="connsiteX16" fmla="*/ 582042 w 1518129"/>
              <a:gd name="connsiteY16" fmla="*/ 161731 h 1910576"/>
              <a:gd name="connsiteX17" fmla="*/ 554580 w 1518129"/>
              <a:gd name="connsiteY17" fmla="*/ 1197645 h 1910576"/>
              <a:gd name="connsiteX18" fmla="*/ 419736 w 1518129"/>
              <a:gd name="connsiteY18" fmla="*/ 1153389 h 1910576"/>
              <a:gd name="connsiteX19" fmla="*/ 0 w 1518129"/>
              <a:gd name="connsiteY19" fmla="*/ 891306 h 1910576"/>
              <a:gd name="connsiteX0" fmla="*/ 0 w 1518129"/>
              <a:gd name="connsiteY0" fmla="*/ 891306 h 1918220"/>
              <a:gd name="connsiteX1" fmla="*/ 227051 w 1518129"/>
              <a:gd name="connsiteY1" fmla="*/ 1320850 h 1918220"/>
              <a:gd name="connsiteX2" fmla="*/ 462841 w 1518129"/>
              <a:gd name="connsiteY2" fmla="*/ 1655174 h 1918220"/>
              <a:gd name="connsiteX3" fmla="*/ 670217 w 1518129"/>
              <a:gd name="connsiteY3" fmla="*/ 1896868 h 1918220"/>
              <a:gd name="connsiteX4" fmla="*/ 1366786 w 1518129"/>
              <a:gd name="connsiteY4" fmla="*/ 1899100 h 1918220"/>
              <a:gd name="connsiteX5" fmla="*/ 1516859 w 1518129"/>
              <a:gd name="connsiteY5" fmla="*/ 1069958 h 1918220"/>
              <a:gd name="connsiteX6" fmla="*/ 1464891 w 1518129"/>
              <a:gd name="connsiteY6" fmla="*/ 644162 h 1918220"/>
              <a:gd name="connsiteX7" fmla="*/ 1272486 w 1518129"/>
              <a:gd name="connsiteY7" fmla="*/ 612493 h 1918220"/>
              <a:gd name="connsiteX8" fmla="*/ 1264720 w 1518129"/>
              <a:gd name="connsiteY8" fmla="*/ 911472 h 1918220"/>
              <a:gd name="connsiteX9" fmla="*/ 1252622 w 1518129"/>
              <a:gd name="connsiteY9" fmla="*/ 600743 h 1918220"/>
              <a:gd name="connsiteX10" fmla="*/ 1022817 w 1518129"/>
              <a:gd name="connsiteY10" fmla="*/ 558366 h 1918220"/>
              <a:gd name="connsiteX11" fmla="*/ 1053082 w 1518129"/>
              <a:gd name="connsiteY11" fmla="*/ 887580 h 1918220"/>
              <a:gd name="connsiteX12" fmla="*/ 1001757 w 1518129"/>
              <a:gd name="connsiteY12" fmla="*/ 557324 h 1918220"/>
              <a:gd name="connsiteX13" fmla="*/ 806783 w 1518129"/>
              <a:gd name="connsiteY13" fmla="*/ 513030 h 1918220"/>
              <a:gd name="connsiteX14" fmla="*/ 810613 w 1518129"/>
              <a:gd name="connsiteY14" fmla="*/ 901237 h 1918220"/>
              <a:gd name="connsiteX15" fmla="*/ 778941 w 1518129"/>
              <a:gd name="connsiteY15" fmla="*/ 121917 h 1918220"/>
              <a:gd name="connsiteX16" fmla="*/ 582042 w 1518129"/>
              <a:gd name="connsiteY16" fmla="*/ 161731 h 1918220"/>
              <a:gd name="connsiteX17" fmla="*/ 554580 w 1518129"/>
              <a:gd name="connsiteY17" fmla="*/ 1197645 h 1918220"/>
              <a:gd name="connsiteX18" fmla="*/ 419736 w 1518129"/>
              <a:gd name="connsiteY18" fmla="*/ 1153389 h 1918220"/>
              <a:gd name="connsiteX19" fmla="*/ 0 w 1518129"/>
              <a:gd name="connsiteY19" fmla="*/ 891306 h 1918220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0789"/>
              <a:gd name="connsiteX1" fmla="*/ 227051 w 1518129"/>
              <a:gd name="connsiteY1" fmla="*/ 1320850 h 1900789"/>
              <a:gd name="connsiteX2" fmla="*/ 462841 w 1518129"/>
              <a:gd name="connsiteY2" fmla="*/ 1655174 h 1900789"/>
              <a:gd name="connsiteX3" fmla="*/ 670217 w 1518129"/>
              <a:gd name="connsiteY3" fmla="*/ 1896868 h 1900789"/>
              <a:gd name="connsiteX4" fmla="*/ 1366786 w 1518129"/>
              <a:gd name="connsiteY4" fmla="*/ 1899100 h 1900789"/>
              <a:gd name="connsiteX5" fmla="*/ 1516859 w 1518129"/>
              <a:gd name="connsiteY5" fmla="*/ 1069958 h 1900789"/>
              <a:gd name="connsiteX6" fmla="*/ 1464891 w 1518129"/>
              <a:gd name="connsiteY6" fmla="*/ 644162 h 1900789"/>
              <a:gd name="connsiteX7" fmla="*/ 1272486 w 1518129"/>
              <a:gd name="connsiteY7" fmla="*/ 612493 h 1900789"/>
              <a:gd name="connsiteX8" fmla="*/ 1264720 w 1518129"/>
              <a:gd name="connsiteY8" fmla="*/ 911472 h 1900789"/>
              <a:gd name="connsiteX9" fmla="*/ 1252622 w 1518129"/>
              <a:gd name="connsiteY9" fmla="*/ 600743 h 1900789"/>
              <a:gd name="connsiteX10" fmla="*/ 1022817 w 1518129"/>
              <a:gd name="connsiteY10" fmla="*/ 558366 h 1900789"/>
              <a:gd name="connsiteX11" fmla="*/ 1053082 w 1518129"/>
              <a:gd name="connsiteY11" fmla="*/ 887580 h 1900789"/>
              <a:gd name="connsiteX12" fmla="*/ 1001757 w 1518129"/>
              <a:gd name="connsiteY12" fmla="*/ 557324 h 1900789"/>
              <a:gd name="connsiteX13" fmla="*/ 806783 w 1518129"/>
              <a:gd name="connsiteY13" fmla="*/ 513030 h 1900789"/>
              <a:gd name="connsiteX14" fmla="*/ 810613 w 1518129"/>
              <a:gd name="connsiteY14" fmla="*/ 901237 h 1900789"/>
              <a:gd name="connsiteX15" fmla="*/ 778941 w 1518129"/>
              <a:gd name="connsiteY15" fmla="*/ 121917 h 1900789"/>
              <a:gd name="connsiteX16" fmla="*/ 582042 w 1518129"/>
              <a:gd name="connsiteY16" fmla="*/ 161731 h 1900789"/>
              <a:gd name="connsiteX17" fmla="*/ 554580 w 1518129"/>
              <a:gd name="connsiteY17" fmla="*/ 1197645 h 1900789"/>
              <a:gd name="connsiteX18" fmla="*/ 419736 w 1518129"/>
              <a:gd name="connsiteY18" fmla="*/ 1153389 h 1900789"/>
              <a:gd name="connsiteX19" fmla="*/ 0 w 1518129"/>
              <a:gd name="connsiteY19" fmla="*/ 891306 h 1900789"/>
              <a:gd name="connsiteX0" fmla="*/ 0 w 1518129"/>
              <a:gd name="connsiteY0" fmla="*/ 891306 h 1899182"/>
              <a:gd name="connsiteX1" fmla="*/ 227051 w 1518129"/>
              <a:gd name="connsiteY1" fmla="*/ 1320850 h 1899182"/>
              <a:gd name="connsiteX2" fmla="*/ 462841 w 1518129"/>
              <a:gd name="connsiteY2" fmla="*/ 1655174 h 1899182"/>
              <a:gd name="connsiteX3" fmla="*/ 670217 w 1518129"/>
              <a:gd name="connsiteY3" fmla="*/ 1896868 h 1899182"/>
              <a:gd name="connsiteX4" fmla="*/ 1366786 w 1518129"/>
              <a:gd name="connsiteY4" fmla="*/ 1899100 h 1899182"/>
              <a:gd name="connsiteX5" fmla="*/ 1516859 w 1518129"/>
              <a:gd name="connsiteY5" fmla="*/ 1069958 h 1899182"/>
              <a:gd name="connsiteX6" fmla="*/ 1464891 w 1518129"/>
              <a:gd name="connsiteY6" fmla="*/ 644162 h 1899182"/>
              <a:gd name="connsiteX7" fmla="*/ 1272486 w 1518129"/>
              <a:gd name="connsiteY7" fmla="*/ 612493 h 1899182"/>
              <a:gd name="connsiteX8" fmla="*/ 1264720 w 1518129"/>
              <a:gd name="connsiteY8" fmla="*/ 911472 h 1899182"/>
              <a:gd name="connsiteX9" fmla="*/ 1252622 w 1518129"/>
              <a:gd name="connsiteY9" fmla="*/ 600743 h 1899182"/>
              <a:gd name="connsiteX10" fmla="*/ 1022817 w 1518129"/>
              <a:gd name="connsiteY10" fmla="*/ 558366 h 1899182"/>
              <a:gd name="connsiteX11" fmla="*/ 1053082 w 1518129"/>
              <a:gd name="connsiteY11" fmla="*/ 887580 h 1899182"/>
              <a:gd name="connsiteX12" fmla="*/ 1001757 w 1518129"/>
              <a:gd name="connsiteY12" fmla="*/ 557324 h 1899182"/>
              <a:gd name="connsiteX13" fmla="*/ 806783 w 1518129"/>
              <a:gd name="connsiteY13" fmla="*/ 513030 h 1899182"/>
              <a:gd name="connsiteX14" fmla="*/ 810613 w 1518129"/>
              <a:gd name="connsiteY14" fmla="*/ 901237 h 1899182"/>
              <a:gd name="connsiteX15" fmla="*/ 778941 w 1518129"/>
              <a:gd name="connsiteY15" fmla="*/ 121917 h 1899182"/>
              <a:gd name="connsiteX16" fmla="*/ 582042 w 1518129"/>
              <a:gd name="connsiteY16" fmla="*/ 161731 h 1899182"/>
              <a:gd name="connsiteX17" fmla="*/ 554580 w 1518129"/>
              <a:gd name="connsiteY17" fmla="*/ 1197645 h 1899182"/>
              <a:gd name="connsiteX18" fmla="*/ 419736 w 1518129"/>
              <a:gd name="connsiteY18" fmla="*/ 1153389 h 1899182"/>
              <a:gd name="connsiteX19" fmla="*/ 0 w 1518129"/>
              <a:gd name="connsiteY19" fmla="*/ 891306 h 1899182"/>
              <a:gd name="connsiteX0" fmla="*/ 0 w 1518129"/>
              <a:gd name="connsiteY0" fmla="*/ 891306 h 1898397"/>
              <a:gd name="connsiteX1" fmla="*/ 227051 w 1518129"/>
              <a:gd name="connsiteY1" fmla="*/ 1320850 h 1898397"/>
              <a:gd name="connsiteX2" fmla="*/ 462841 w 1518129"/>
              <a:gd name="connsiteY2" fmla="*/ 1655174 h 1898397"/>
              <a:gd name="connsiteX3" fmla="*/ 670217 w 1518129"/>
              <a:gd name="connsiteY3" fmla="*/ 1896868 h 1898397"/>
              <a:gd name="connsiteX4" fmla="*/ 1366786 w 1518129"/>
              <a:gd name="connsiteY4" fmla="*/ 1893394 h 1898397"/>
              <a:gd name="connsiteX5" fmla="*/ 1516859 w 1518129"/>
              <a:gd name="connsiteY5" fmla="*/ 1069958 h 1898397"/>
              <a:gd name="connsiteX6" fmla="*/ 1464891 w 1518129"/>
              <a:gd name="connsiteY6" fmla="*/ 644162 h 1898397"/>
              <a:gd name="connsiteX7" fmla="*/ 1272486 w 1518129"/>
              <a:gd name="connsiteY7" fmla="*/ 612493 h 1898397"/>
              <a:gd name="connsiteX8" fmla="*/ 1264720 w 1518129"/>
              <a:gd name="connsiteY8" fmla="*/ 911472 h 1898397"/>
              <a:gd name="connsiteX9" fmla="*/ 1252622 w 1518129"/>
              <a:gd name="connsiteY9" fmla="*/ 600743 h 1898397"/>
              <a:gd name="connsiteX10" fmla="*/ 1022817 w 1518129"/>
              <a:gd name="connsiteY10" fmla="*/ 558366 h 1898397"/>
              <a:gd name="connsiteX11" fmla="*/ 1053082 w 1518129"/>
              <a:gd name="connsiteY11" fmla="*/ 887580 h 1898397"/>
              <a:gd name="connsiteX12" fmla="*/ 1001757 w 1518129"/>
              <a:gd name="connsiteY12" fmla="*/ 557324 h 1898397"/>
              <a:gd name="connsiteX13" fmla="*/ 806783 w 1518129"/>
              <a:gd name="connsiteY13" fmla="*/ 513030 h 1898397"/>
              <a:gd name="connsiteX14" fmla="*/ 810613 w 1518129"/>
              <a:gd name="connsiteY14" fmla="*/ 901237 h 1898397"/>
              <a:gd name="connsiteX15" fmla="*/ 778941 w 1518129"/>
              <a:gd name="connsiteY15" fmla="*/ 121917 h 1898397"/>
              <a:gd name="connsiteX16" fmla="*/ 582042 w 1518129"/>
              <a:gd name="connsiteY16" fmla="*/ 161731 h 1898397"/>
              <a:gd name="connsiteX17" fmla="*/ 554580 w 1518129"/>
              <a:gd name="connsiteY17" fmla="*/ 1197645 h 1898397"/>
              <a:gd name="connsiteX18" fmla="*/ 419736 w 1518129"/>
              <a:gd name="connsiteY18" fmla="*/ 1153389 h 1898397"/>
              <a:gd name="connsiteX19" fmla="*/ 0 w 1518129"/>
              <a:gd name="connsiteY19" fmla="*/ 891306 h 1898397"/>
              <a:gd name="connsiteX0" fmla="*/ 0 w 1518129"/>
              <a:gd name="connsiteY0" fmla="*/ 891306 h 2083506"/>
              <a:gd name="connsiteX1" fmla="*/ 227051 w 1518129"/>
              <a:gd name="connsiteY1" fmla="*/ 1320850 h 2083506"/>
              <a:gd name="connsiteX2" fmla="*/ 462841 w 1518129"/>
              <a:gd name="connsiteY2" fmla="*/ 1655174 h 2083506"/>
              <a:gd name="connsiteX3" fmla="*/ 685760 w 1518129"/>
              <a:gd name="connsiteY3" fmla="*/ 2083377 h 2083506"/>
              <a:gd name="connsiteX4" fmla="*/ 1366786 w 1518129"/>
              <a:gd name="connsiteY4" fmla="*/ 1893394 h 2083506"/>
              <a:gd name="connsiteX5" fmla="*/ 1516859 w 1518129"/>
              <a:gd name="connsiteY5" fmla="*/ 1069958 h 2083506"/>
              <a:gd name="connsiteX6" fmla="*/ 1464891 w 1518129"/>
              <a:gd name="connsiteY6" fmla="*/ 644162 h 2083506"/>
              <a:gd name="connsiteX7" fmla="*/ 1272486 w 1518129"/>
              <a:gd name="connsiteY7" fmla="*/ 612493 h 2083506"/>
              <a:gd name="connsiteX8" fmla="*/ 1264720 w 1518129"/>
              <a:gd name="connsiteY8" fmla="*/ 911472 h 2083506"/>
              <a:gd name="connsiteX9" fmla="*/ 1252622 w 1518129"/>
              <a:gd name="connsiteY9" fmla="*/ 600743 h 2083506"/>
              <a:gd name="connsiteX10" fmla="*/ 1022817 w 1518129"/>
              <a:gd name="connsiteY10" fmla="*/ 558366 h 2083506"/>
              <a:gd name="connsiteX11" fmla="*/ 1053082 w 1518129"/>
              <a:gd name="connsiteY11" fmla="*/ 887580 h 2083506"/>
              <a:gd name="connsiteX12" fmla="*/ 1001757 w 1518129"/>
              <a:gd name="connsiteY12" fmla="*/ 557324 h 2083506"/>
              <a:gd name="connsiteX13" fmla="*/ 806783 w 1518129"/>
              <a:gd name="connsiteY13" fmla="*/ 513030 h 2083506"/>
              <a:gd name="connsiteX14" fmla="*/ 810613 w 1518129"/>
              <a:gd name="connsiteY14" fmla="*/ 901237 h 2083506"/>
              <a:gd name="connsiteX15" fmla="*/ 778941 w 1518129"/>
              <a:gd name="connsiteY15" fmla="*/ 121917 h 2083506"/>
              <a:gd name="connsiteX16" fmla="*/ 582042 w 1518129"/>
              <a:gd name="connsiteY16" fmla="*/ 161731 h 2083506"/>
              <a:gd name="connsiteX17" fmla="*/ 554580 w 1518129"/>
              <a:gd name="connsiteY17" fmla="*/ 1197645 h 2083506"/>
              <a:gd name="connsiteX18" fmla="*/ 419736 w 1518129"/>
              <a:gd name="connsiteY18" fmla="*/ 1153389 h 2083506"/>
              <a:gd name="connsiteX19" fmla="*/ 0 w 1518129"/>
              <a:gd name="connsiteY19" fmla="*/ 891306 h 2083506"/>
              <a:gd name="connsiteX0" fmla="*/ 0 w 1518129"/>
              <a:gd name="connsiteY0" fmla="*/ 891306 h 2087673"/>
              <a:gd name="connsiteX1" fmla="*/ 227051 w 1518129"/>
              <a:gd name="connsiteY1" fmla="*/ 1320850 h 2087673"/>
              <a:gd name="connsiteX2" fmla="*/ 462841 w 1518129"/>
              <a:gd name="connsiteY2" fmla="*/ 1655174 h 2087673"/>
              <a:gd name="connsiteX3" fmla="*/ 685760 w 1518129"/>
              <a:gd name="connsiteY3" fmla="*/ 2083377 h 2087673"/>
              <a:gd name="connsiteX4" fmla="*/ 1304616 w 1518129"/>
              <a:gd name="connsiteY4" fmla="*/ 2087673 h 2087673"/>
              <a:gd name="connsiteX5" fmla="*/ 1516859 w 1518129"/>
              <a:gd name="connsiteY5" fmla="*/ 1069958 h 2087673"/>
              <a:gd name="connsiteX6" fmla="*/ 1464891 w 1518129"/>
              <a:gd name="connsiteY6" fmla="*/ 644162 h 2087673"/>
              <a:gd name="connsiteX7" fmla="*/ 1272486 w 1518129"/>
              <a:gd name="connsiteY7" fmla="*/ 612493 h 2087673"/>
              <a:gd name="connsiteX8" fmla="*/ 1264720 w 1518129"/>
              <a:gd name="connsiteY8" fmla="*/ 911472 h 2087673"/>
              <a:gd name="connsiteX9" fmla="*/ 1252622 w 1518129"/>
              <a:gd name="connsiteY9" fmla="*/ 600743 h 2087673"/>
              <a:gd name="connsiteX10" fmla="*/ 1022817 w 1518129"/>
              <a:gd name="connsiteY10" fmla="*/ 558366 h 2087673"/>
              <a:gd name="connsiteX11" fmla="*/ 1053082 w 1518129"/>
              <a:gd name="connsiteY11" fmla="*/ 887580 h 2087673"/>
              <a:gd name="connsiteX12" fmla="*/ 1001757 w 1518129"/>
              <a:gd name="connsiteY12" fmla="*/ 557324 h 2087673"/>
              <a:gd name="connsiteX13" fmla="*/ 806783 w 1518129"/>
              <a:gd name="connsiteY13" fmla="*/ 513030 h 2087673"/>
              <a:gd name="connsiteX14" fmla="*/ 810613 w 1518129"/>
              <a:gd name="connsiteY14" fmla="*/ 901237 h 2087673"/>
              <a:gd name="connsiteX15" fmla="*/ 778941 w 1518129"/>
              <a:gd name="connsiteY15" fmla="*/ 121917 h 2087673"/>
              <a:gd name="connsiteX16" fmla="*/ 582042 w 1518129"/>
              <a:gd name="connsiteY16" fmla="*/ 161731 h 2087673"/>
              <a:gd name="connsiteX17" fmla="*/ 554580 w 1518129"/>
              <a:gd name="connsiteY17" fmla="*/ 1197645 h 2087673"/>
              <a:gd name="connsiteX18" fmla="*/ 419736 w 1518129"/>
              <a:gd name="connsiteY18" fmla="*/ 1153389 h 2087673"/>
              <a:gd name="connsiteX19" fmla="*/ 0 w 1518129"/>
              <a:gd name="connsiteY19" fmla="*/ 891306 h 208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18129" h="2087673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06746"/>
                  <a:pt x="462841" y="1655174"/>
                </a:cubicBezTo>
                <a:cubicBezTo>
                  <a:pt x="565096" y="1757587"/>
                  <a:pt x="645749" y="2041189"/>
                  <a:pt x="685760" y="2083377"/>
                </a:cubicBezTo>
                <a:cubicBezTo>
                  <a:pt x="889200" y="2089319"/>
                  <a:pt x="1008846" y="2083505"/>
                  <a:pt x="1304616" y="2087673"/>
                </a:cubicBezTo>
                <a:cubicBezTo>
                  <a:pt x="1468370" y="1792044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178" name="그룹 177">
            <a:extLst>
              <a:ext uri="{FF2B5EF4-FFF2-40B4-BE49-F238E27FC236}">
                <a16:creationId xmlns="" xmlns:a16="http://schemas.microsoft.com/office/drawing/2014/main" id="{48E6EDF8-6E03-457C-A7DD-28966D56CD58}"/>
              </a:ext>
            </a:extLst>
          </p:cNvPr>
          <p:cNvGrpSpPr/>
          <p:nvPr/>
        </p:nvGrpSpPr>
        <p:grpSpPr>
          <a:xfrm flipH="1">
            <a:off x="9091054" y="-716999"/>
            <a:ext cx="2240670" cy="4045602"/>
            <a:chOff x="1198350" y="-1087408"/>
            <a:chExt cx="3165547" cy="5715499"/>
          </a:xfrm>
        </p:grpSpPr>
        <p:sp>
          <p:nvSpPr>
            <p:cNvPr id="176" name="Freeform 3">
              <a:extLst>
                <a:ext uri="{FF2B5EF4-FFF2-40B4-BE49-F238E27FC236}">
                  <a16:creationId xmlns="" xmlns:a16="http://schemas.microsoft.com/office/drawing/2014/main" id="{DA2A3221-512E-4429-ACBC-C11D15A55722}"/>
                </a:ext>
              </a:extLst>
            </p:cNvPr>
            <p:cNvSpPr/>
            <p:nvPr/>
          </p:nvSpPr>
          <p:spPr>
            <a:xfrm rot="19779318">
              <a:off x="1198350" y="-1087408"/>
              <a:ext cx="2862069" cy="5434617"/>
            </a:xfrm>
            <a:custGeom>
              <a:avLst/>
              <a:gdLst>
                <a:gd name="connsiteX0" fmla="*/ 3404 w 1180796"/>
                <a:gd name="connsiteY0" fmla="*/ 196574 h 1438562"/>
                <a:gd name="connsiteX1" fmla="*/ 3657 w 1180796"/>
                <a:gd name="connsiteY1" fmla="*/ 197380 h 1438562"/>
                <a:gd name="connsiteX2" fmla="*/ 3404 w 1180796"/>
                <a:gd name="connsiteY2" fmla="*/ 196574 h 1438562"/>
                <a:gd name="connsiteX3" fmla="*/ 567269 w 1180796"/>
                <a:gd name="connsiteY3" fmla="*/ 0 h 1438562"/>
                <a:gd name="connsiteX4" fmla="*/ 568172 w 1180796"/>
                <a:gd name="connsiteY4" fmla="*/ 304800 h 1438562"/>
                <a:gd name="connsiteX5" fmla="*/ 779871 w 1180796"/>
                <a:gd name="connsiteY5" fmla="*/ 459344 h 1438562"/>
                <a:gd name="connsiteX6" fmla="*/ 930391 w 1180796"/>
                <a:gd name="connsiteY6" fmla="*/ 667912 h 1438562"/>
                <a:gd name="connsiteX7" fmla="*/ 929264 w 1180796"/>
                <a:gd name="connsiteY7" fmla="*/ 654877 h 1438562"/>
                <a:gd name="connsiteX8" fmla="*/ 1089331 w 1180796"/>
                <a:gd name="connsiteY8" fmla="*/ 830882 h 1438562"/>
                <a:gd name="connsiteX9" fmla="*/ 1176007 w 1180796"/>
                <a:gd name="connsiteY9" fmla="*/ 1299015 h 1438562"/>
                <a:gd name="connsiteX10" fmla="*/ 1106293 w 1180796"/>
                <a:gd name="connsiteY10" fmla="*/ 1261345 h 1438562"/>
                <a:gd name="connsiteX11" fmla="*/ 1093530 w 1180796"/>
                <a:gd name="connsiteY11" fmla="*/ 1409318 h 1438562"/>
                <a:gd name="connsiteX12" fmla="*/ 1016094 w 1180796"/>
                <a:gd name="connsiteY12" fmla="*/ 1334364 h 1438562"/>
                <a:gd name="connsiteX13" fmla="*/ 984981 w 1180796"/>
                <a:gd name="connsiteY13" fmla="*/ 1437195 h 1438562"/>
                <a:gd name="connsiteX14" fmla="*/ 873874 w 1180796"/>
                <a:gd name="connsiteY14" fmla="*/ 986314 h 1438562"/>
                <a:gd name="connsiteX15" fmla="*/ 541005 w 1180796"/>
                <a:gd name="connsiteY15" fmla="*/ 803357 h 1438562"/>
                <a:gd name="connsiteX16" fmla="*/ 504720 w 1180796"/>
                <a:gd name="connsiteY16" fmla="*/ 953956 h 1438562"/>
                <a:gd name="connsiteX17" fmla="*/ 541004 w 1180796"/>
                <a:gd name="connsiteY17" fmla="*/ 1175672 h 1438562"/>
                <a:gd name="connsiteX18" fmla="*/ 532632 w 1180796"/>
                <a:gd name="connsiteY18" fmla="*/ 1402288 h 1438562"/>
                <a:gd name="connsiteX19" fmla="*/ 243154 w 1180796"/>
                <a:gd name="connsiteY19" fmla="*/ 889736 h 1438562"/>
                <a:gd name="connsiteX20" fmla="*/ 174649 w 1180796"/>
                <a:gd name="connsiteY20" fmla="*/ 445938 h 1438562"/>
                <a:gd name="connsiteX21" fmla="*/ 0 w 1180796"/>
                <a:gd name="connsiteY21" fmla="*/ 74192 h 1438562"/>
                <a:gd name="connsiteX22" fmla="*/ 567269 w 1180796"/>
                <a:gd name="connsiteY22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930391 w 1180796"/>
                <a:gd name="connsiteY3" fmla="*/ 667912 h 1438562"/>
                <a:gd name="connsiteX4" fmla="*/ 929264 w 1180796"/>
                <a:gd name="connsiteY4" fmla="*/ 654877 h 1438562"/>
                <a:gd name="connsiteX5" fmla="*/ 1089331 w 1180796"/>
                <a:gd name="connsiteY5" fmla="*/ 830882 h 1438562"/>
                <a:gd name="connsiteX6" fmla="*/ 1176007 w 1180796"/>
                <a:gd name="connsiteY6" fmla="*/ 1299015 h 1438562"/>
                <a:gd name="connsiteX7" fmla="*/ 1106293 w 1180796"/>
                <a:gd name="connsiteY7" fmla="*/ 1261345 h 1438562"/>
                <a:gd name="connsiteX8" fmla="*/ 1093530 w 1180796"/>
                <a:gd name="connsiteY8" fmla="*/ 1409318 h 1438562"/>
                <a:gd name="connsiteX9" fmla="*/ 1016094 w 1180796"/>
                <a:gd name="connsiteY9" fmla="*/ 1334364 h 1438562"/>
                <a:gd name="connsiteX10" fmla="*/ 984981 w 1180796"/>
                <a:gd name="connsiteY10" fmla="*/ 1437195 h 1438562"/>
                <a:gd name="connsiteX11" fmla="*/ 873874 w 1180796"/>
                <a:gd name="connsiteY11" fmla="*/ 986314 h 1438562"/>
                <a:gd name="connsiteX12" fmla="*/ 541005 w 1180796"/>
                <a:gd name="connsiteY12" fmla="*/ 803357 h 1438562"/>
                <a:gd name="connsiteX13" fmla="*/ 504720 w 1180796"/>
                <a:gd name="connsiteY13" fmla="*/ 953956 h 1438562"/>
                <a:gd name="connsiteX14" fmla="*/ 541004 w 1180796"/>
                <a:gd name="connsiteY14" fmla="*/ 1175672 h 1438562"/>
                <a:gd name="connsiteX15" fmla="*/ 532632 w 1180796"/>
                <a:gd name="connsiteY15" fmla="*/ 1402288 h 1438562"/>
                <a:gd name="connsiteX16" fmla="*/ 243154 w 1180796"/>
                <a:gd name="connsiteY16" fmla="*/ 889736 h 1438562"/>
                <a:gd name="connsiteX17" fmla="*/ 174649 w 1180796"/>
                <a:gd name="connsiteY17" fmla="*/ 445938 h 1438562"/>
                <a:gd name="connsiteX18" fmla="*/ 0 w 1180796"/>
                <a:gd name="connsiteY18" fmla="*/ 74192 h 1438562"/>
                <a:gd name="connsiteX19" fmla="*/ 567269 w 1180796"/>
                <a:gd name="connsiteY19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929264 w 1180796"/>
                <a:gd name="connsiteY3" fmla="*/ 654877 h 1438562"/>
                <a:gd name="connsiteX4" fmla="*/ 1089331 w 1180796"/>
                <a:gd name="connsiteY4" fmla="*/ 830882 h 1438562"/>
                <a:gd name="connsiteX5" fmla="*/ 1176007 w 1180796"/>
                <a:gd name="connsiteY5" fmla="*/ 1299015 h 1438562"/>
                <a:gd name="connsiteX6" fmla="*/ 1106293 w 1180796"/>
                <a:gd name="connsiteY6" fmla="*/ 1261345 h 1438562"/>
                <a:gd name="connsiteX7" fmla="*/ 1093530 w 1180796"/>
                <a:gd name="connsiteY7" fmla="*/ 1409318 h 1438562"/>
                <a:gd name="connsiteX8" fmla="*/ 1016094 w 1180796"/>
                <a:gd name="connsiteY8" fmla="*/ 1334364 h 1438562"/>
                <a:gd name="connsiteX9" fmla="*/ 984981 w 1180796"/>
                <a:gd name="connsiteY9" fmla="*/ 1437195 h 1438562"/>
                <a:gd name="connsiteX10" fmla="*/ 873874 w 1180796"/>
                <a:gd name="connsiteY10" fmla="*/ 986314 h 1438562"/>
                <a:gd name="connsiteX11" fmla="*/ 541005 w 1180796"/>
                <a:gd name="connsiteY11" fmla="*/ 803357 h 1438562"/>
                <a:gd name="connsiteX12" fmla="*/ 504720 w 1180796"/>
                <a:gd name="connsiteY12" fmla="*/ 953956 h 1438562"/>
                <a:gd name="connsiteX13" fmla="*/ 541004 w 1180796"/>
                <a:gd name="connsiteY13" fmla="*/ 1175672 h 1438562"/>
                <a:gd name="connsiteX14" fmla="*/ 532632 w 1180796"/>
                <a:gd name="connsiteY14" fmla="*/ 1402288 h 1438562"/>
                <a:gd name="connsiteX15" fmla="*/ 243154 w 1180796"/>
                <a:gd name="connsiteY15" fmla="*/ 889736 h 1438562"/>
                <a:gd name="connsiteX16" fmla="*/ 174649 w 1180796"/>
                <a:gd name="connsiteY16" fmla="*/ 445938 h 1438562"/>
                <a:gd name="connsiteX17" fmla="*/ 0 w 1180796"/>
                <a:gd name="connsiteY17" fmla="*/ 74192 h 1438562"/>
                <a:gd name="connsiteX18" fmla="*/ 567269 w 1180796"/>
                <a:gd name="connsiteY18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1089331 w 1180796"/>
                <a:gd name="connsiteY3" fmla="*/ 830882 h 1438562"/>
                <a:gd name="connsiteX4" fmla="*/ 1176007 w 1180796"/>
                <a:gd name="connsiteY4" fmla="*/ 1299015 h 1438562"/>
                <a:gd name="connsiteX5" fmla="*/ 1106293 w 1180796"/>
                <a:gd name="connsiteY5" fmla="*/ 1261345 h 1438562"/>
                <a:gd name="connsiteX6" fmla="*/ 1093530 w 1180796"/>
                <a:gd name="connsiteY6" fmla="*/ 1409318 h 1438562"/>
                <a:gd name="connsiteX7" fmla="*/ 1016094 w 1180796"/>
                <a:gd name="connsiteY7" fmla="*/ 1334364 h 1438562"/>
                <a:gd name="connsiteX8" fmla="*/ 984981 w 1180796"/>
                <a:gd name="connsiteY8" fmla="*/ 1437195 h 1438562"/>
                <a:gd name="connsiteX9" fmla="*/ 873874 w 1180796"/>
                <a:gd name="connsiteY9" fmla="*/ 986314 h 1438562"/>
                <a:gd name="connsiteX10" fmla="*/ 541005 w 1180796"/>
                <a:gd name="connsiteY10" fmla="*/ 803357 h 1438562"/>
                <a:gd name="connsiteX11" fmla="*/ 504720 w 1180796"/>
                <a:gd name="connsiteY11" fmla="*/ 953956 h 1438562"/>
                <a:gd name="connsiteX12" fmla="*/ 541004 w 1180796"/>
                <a:gd name="connsiteY12" fmla="*/ 1175672 h 1438562"/>
                <a:gd name="connsiteX13" fmla="*/ 532632 w 1180796"/>
                <a:gd name="connsiteY13" fmla="*/ 1402288 h 1438562"/>
                <a:gd name="connsiteX14" fmla="*/ 243154 w 1180796"/>
                <a:gd name="connsiteY14" fmla="*/ 889736 h 1438562"/>
                <a:gd name="connsiteX15" fmla="*/ 174649 w 1180796"/>
                <a:gd name="connsiteY15" fmla="*/ 445938 h 1438562"/>
                <a:gd name="connsiteX16" fmla="*/ 0 w 1180796"/>
                <a:gd name="connsiteY16" fmla="*/ 74192 h 1438562"/>
                <a:gd name="connsiteX17" fmla="*/ 567269 w 1180796"/>
                <a:gd name="connsiteY17" fmla="*/ 0 h 1438562"/>
                <a:gd name="connsiteX0" fmla="*/ 567269 w 1180796"/>
                <a:gd name="connsiteY0" fmla="*/ 0 h 1424903"/>
                <a:gd name="connsiteX1" fmla="*/ 568172 w 1180796"/>
                <a:gd name="connsiteY1" fmla="*/ 304800 h 1424903"/>
                <a:gd name="connsiteX2" fmla="*/ 779871 w 1180796"/>
                <a:gd name="connsiteY2" fmla="*/ 459344 h 1424903"/>
                <a:gd name="connsiteX3" fmla="*/ 1089331 w 1180796"/>
                <a:gd name="connsiteY3" fmla="*/ 830882 h 1424903"/>
                <a:gd name="connsiteX4" fmla="*/ 1176007 w 1180796"/>
                <a:gd name="connsiteY4" fmla="*/ 1299015 h 1424903"/>
                <a:gd name="connsiteX5" fmla="*/ 1106293 w 1180796"/>
                <a:gd name="connsiteY5" fmla="*/ 1261345 h 1424903"/>
                <a:gd name="connsiteX6" fmla="*/ 1093530 w 1180796"/>
                <a:gd name="connsiteY6" fmla="*/ 1409318 h 1424903"/>
                <a:gd name="connsiteX7" fmla="*/ 1016094 w 1180796"/>
                <a:gd name="connsiteY7" fmla="*/ 1334364 h 1424903"/>
                <a:gd name="connsiteX8" fmla="*/ 895769 w 1180796"/>
                <a:gd name="connsiteY8" fmla="*/ 1423471 h 1424903"/>
                <a:gd name="connsiteX9" fmla="*/ 873874 w 1180796"/>
                <a:gd name="connsiteY9" fmla="*/ 986314 h 1424903"/>
                <a:gd name="connsiteX10" fmla="*/ 541005 w 1180796"/>
                <a:gd name="connsiteY10" fmla="*/ 803357 h 1424903"/>
                <a:gd name="connsiteX11" fmla="*/ 504720 w 1180796"/>
                <a:gd name="connsiteY11" fmla="*/ 953956 h 1424903"/>
                <a:gd name="connsiteX12" fmla="*/ 541004 w 1180796"/>
                <a:gd name="connsiteY12" fmla="*/ 1175672 h 1424903"/>
                <a:gd name="connsiteX13" fmla="*/ 532632 w 1180796"/>
                <a:gd name="connsiteY13" fmla="*/ 1402288 h 1424903"/>
                <a:gd name="connsiteX14" fmla="*/ 243154 w 1180796"/>
                <a:gd name="connsiteY14" fmla="*/ 889736 h 1424903"/>
                <a:gd name="connsiteX15" fmla="*/ 174649 w 1180796"/>
                <a:gd name="connsiteY15" fmla="*/ 445938 h 1424903"/>
                <a:gd name="connsiteX16" fmla="*/ 0 w 1180796"/>
                <a:gd name="connsiteY16" fmla="*/ 74192 h 1424903"/>
                <a:gd name="connsiteX17" fmla="*/ 567269 w 1180796"/>
                <a:gd name="connsiteY17" fmla="*/ 0 h 1424903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1093530 w 1180796"/>
                <a:gd name="connsiteY6" fmla="*/ 1409318 h 1423471"/>
                <a:gd name="connsiteX7" fmla="*/ 1016094 w 1180796"/>
                <a:gd name="connsiteY7" fmla="*/ 1334364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1093530 w 1180796"/>
                <a:gd name="connsiteY6" fmla="*/ 1409318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983732 w 1180796"/>
                <a:gd name="connsiteY6" fmla="*/ 1416181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037669 w 1180796"/>
                <a:gd name="connsiteY5" fmla="*/ 1240758 h 1423471"/>
                <a:gd name="connsiteX6" fmla="*/ 983732 w 1180796"/>
                <a:gd name="connsiteY6" fmla="*/ 1416181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895769 w 1107563"/>
                <a:gd name="connsiteY8" fmla="*/ 1423471 h 1423471"/>
                <a:gd name="connsiteX9" fmla="*/ 873874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895769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878845 w 1107563"/>
                <a:gd name="connsiteY7" fmla="*/ 1286327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4050"/>
                <a:gd name="connsiteX1" fmla="*/ 568172 w 1107563"/>
                <a:gd name="connsiteY1" fmla="*/ 304800 h 1424050"/>
                <a:gd name="connsiteX2" fmla="*/ 779871 w 1107563"/>
                <a:gd name="connsiteY2" fmla="*/ 459344 h 1424050"/>
                <a:gd name="connsiteX3" fmla="*/ 1089331 w 1107563"/>
                <a:gd name="connsiteY3" fmla="*/ 830882 h 1424050"/>
                <a:gd name="connsiteX4" fmla="*/ 1079933 w 1107563"/>
                <a:gd name="connsiteY4" fmla="*/ 1333328 h 1424050"/>
                <a:gd name="connsiteX5" fmla="*/ 1037669 w 1107563"/>
                <a:gd name="connsiteY5" fmla="*/ 1240758 h 1424050"/>
                <a:gd name="connsiteX6" fmla="*/ 928833 w 1107563"/>
                <a:gd name="connsiteY6" fmla="*/ 1423044 h 1424050"/>
                <a:gd name="connsiteX7" fmla="*/ 878845 w 1107563"/>
                <a:gd name="connsiteY7" fmla="*/ 1286327 h 1424050"/>
                <a:gd name="connsiteX8" fmla="*/ 799694 w 1107563"/>
                <a:gd name="connsiteY8" fmla="*/ 1423471 h 1424050"/>
                <a:gd name="connsiteX9" fmla="*/ 798388 w 1107563"/>
                <a:gd name="connsiteY9" fmla="*/ 986314 h 1424050"/>
                <a:gd name="connsiteX10" fmla="*/ 541005 w 1107563"/>
                <a:gd name="connsiteY10" fmla="*/ 803357 h 1424050"/>
                <a:gd name="connsiteX11" fmla="*/ 504720 w 1107563"/>
                <a:gd name="connsiteY11" fmla="*/ 953956 h 1424050"/>
                <a:gd name="connsiteX12" fmla="*/ 541004 w 1107563"/>
                <a:gd name="connsiteY12" fmla="*/ 1175672 h 1424050"/>
                <a:gd name="connsiteX13" fmla="*/ 532632 w 1107563"/>
                <a:gd name="connsiteY13" fmla="*/ 1402288 h 1424050"/>
                <a:gd name="connsiteX14" fmla="*/ 243154 w 1107563"/>
                <a:gd name="connsiteY14" fmla="*/ 889736 h 1424050"/>
                <a:gd name="connsiteX15" fmla="*/ 174649 w 1107563"/>
                <a:gd name="connsiteY15" fmla="*/ 445938 h 1424050"/>
                <a:gd name="connsiteX16" fmla="*/ 0 w 1107563"/>
                <a:gd name="connsiteY16" fmla="*/ 74192 h 1424050"/>
                <a:gd name="connsiteX17" fmla="*/ 567269 w 1107563"/>
                <a:gd name="connsiteY17" fmla="*/ 0 h 1424050"/>
                <a:gd name="connsiteX0" fmla="*/ 567269 w 1107563"/>
                <a:gd name="connsiteY0" fmla="*/ 0 h 1424050"/>
                <a:gd name="connsiteX1" fmla="*/ 568172 w 1107563"/>
                <a:gd name="connsiteY1" fmla="*/ 304800 h 1424050"/>
                <a:gd name="connsiteX2" fmla="*/ 779871 w 1107563"/>
                <a:gd name="connsiteY2" fmla="*/ 459344 h 1424050"/>
                <a:gd name="connsiteX3" fmla="*/ 1089331 w 1107563"/>
                <a:gd name="connsiteY3" fmla="*/ 830882 h 1424050"/>
                <a:gd name="connsiteX4" fmla="*/ 1079933 w 1107563"/>
                <a:gd name="connsiteY4" fmla="*/ 1333328 h 1424050"/>
                <a:gd name="connsiteX5" fmla="*/ 962182 w 1107563"/>
                <a:gd name="connsiteY5" fmla="*/ 1268207 h 1424050"/>
                <a:gd name="connsiteX6" fmla="*/ 928833 w 1107563"/>
                <a:gd name="connsiteY6" fmla="*/ 1423044 h 1424050"/>
                <a:gd name="connsiteX7" fmla="*/ 878845 w 1107563"/>
                <a:gd name="connsiteY7" fmla="*/ 1286327 h 1424050"/>
                <a:gd name="connsiteX8" fmla="*/ 799694 w 1107563"/>
                <a:gd name="connsiteY8" fmla="*/ 1423471 h 1424050"/>
                <a:gd name="connsiteX9" fmla="*/ 798388 w 1107563"/>
                <a:gd name="connsiteY9" fmla="*/ 986314 h 1424050"/>
                <a:gd name="connsiteX10" fmla="*/ 541005 w 1107563"/>
                <a:gd name="connsiteY10" fmla="*/ 803357 h 1424050"/>
                <a:gd name="connsiteX11" fmla="*/ 504720 w 1107563"/>
                <a:gd name="connsiteY11" fmla="*/ 953956 h 1424050"/>
                <a:gd name="connsiteX12" fmla="*/ 541004 w 1107563"/>
                <a:gd name="connsiteY12" fmla="*/ 1175672 h 1424050"/>
                <a:gd name="connsiteX13" fmla="*/ 532632 w 1107563"/>
                <a:gd name="connsiteY13" fmla="*/ 1402288 h 1424050"/>
                <a:gd name="connsiteX14" fmla="*/ 243154 w 1107563"/>
                <a:gd name="connsiteY14" fmla="*/ 889736 h 1424050"/>
                <a:gd name="connsiteX15" fmla="*/ 174649 w 1107563"/>
                <a:gd name="connsiteY15" fmla="*/ 445938 h 1424050"/>
                <a:gd name="connsiteX16" fmla="*/ 0 w 1107563"/>
                <a:gd name="connsiteY16" fmla="*/ 74192 h 1424050"/>
                <a:gd name="connsiteX17" fmla="*/ 567269 w 1107563"/>
                <a:gd name="connsiteY17" fmla="*/ 0 h 1424050"/>
                <a:gd name="connsiteX0" fmla="*/ 567269 w 1100111"/>
                <a:gd name="connsiteY0" fmla="*/ 0 h 1424050"/>
                <a:gd name="connsiteX1" fmla="*/ 568172 w 1100111"/>
                <a:gd name="connsiteY1" fmla="*/ 304800 h 1424050"/>
                <a:gd name="connsiteX2" fmla="*/ 779871 w 1100111"/>
                <a:gd name="connsiteY2" fmla="*/ 459344 h 1424050"/>
                <a:gd name="connsiteX3" fmla="*/ 1089331 w 1100111"/>
                <a:gd name="connsiteY3" fmla="*/ 830882 h 1424050"/>
                <a:gd name="connsiteX4" fmla="*/ 1045621 w 1100111"/>
                <a:gd name="connsiteY4" fmla="*/ 1395089 h 1424050"/>
                <a:gd name="connsiteX5" fmla="*/ 962182 w 1100111"/>
                <a:gd name="connsiteY5" fmla="*/ 1268207 h 1424050"/>
                <a:gd name="connsiteX6" fmla="*/ 928833 w 1100111"/>
                <a:gd name="connsiteY6" fmla="*/ 1423044 h 1424050"/>
                <a:gd name="connsiteX7" fmla="*/ 878845 w 1100111"/>
                <a:gd name="connsiteY7" fmla="*/ 1286327 h 1424050"/>
                <a:gd name="connsiteX8" fmla="*/ 799694 w 1100111"/>
                <a:gd name="connsiteY8" fmla="*/ 1423471 h 1424050"/>
                <a:gd name="connsiteX9" fmla="*/ 798388 w 1100111"/>
                <a:gd name="connsiteY9" fmla="*/ 986314 h 1424050"/>
                <a:gd name="connsiteX10" fmla="*/ 541005 w 1100111"/>
                <a:gd name="connsiteY10" fmla="*/ 803357 h 1424050"/>
                <a:gd name="connsiteX11" fmla="*/ 504720 w 1100111"/>
                <a:gd name="connsiteY11" fmla="*/ 953956 h 1424050"/>
                <a:gd name="connsiteX12" fmla="*/ 541004 w 1100111"/>
                <a:gd name="connsiteY12" fmla="*/ 1175672 h 1424050"/>
                <a:gd name="connsiteX13" fmla="*/ 532632 w 1100111"/>
                <a:gd name="connsiteY13" fmla="*/ 1402288 h 1424050"/>
                <a:gd name="connsiteX14" fmla="*/ 243154 w 1100111"/>
                <a:gd name="connsiteY14" fmla="*/ 889736 h 1424050"/>
                <a:gd name="connsiteX15" fmla="*/ 174649 w 1100111"/>
                <a:gd name="connsiteY15" fmla="*/ 445938 h 1424050"/>
                <a:gd name="connsiteX16" fmla="*/ 0 w 1100111"/>
                <a:gd name="connsiteY16" fmla="*/ 74192 h 1424050"/>
                <a:gd name="connsiteX17" fmla="*/ 567269 w 1100111"/>
                <a:gd name="connsiteY17" fmla="*/ 0 h 1424050"/>
                <a:gd name="connsiteX0" fmla="*/ 567269 w 1100111"/>
                <a:gd name="connsiteY0" fmla="*/ 0 h 1424050"/>
                <a:gd name="connsiteX1" fmla="*/ 568172 w 1100111"/>
                <a:gd name="connsiteY1" fmla="*/ 304800 h 1424050"/>
                <a:gd name="connsiteX2" fmla="*/ 779871 w 1100111"/>
                <a:gd name="connsiteY2" fmla="*/ 459344 h 1424050"/>
                <a:gd name="connsiteX3" fmla="*/ 1089331 w 1100111"/>
                <a:gd name="connsiteY3" fmla="*/ 830882 h 1424050"/>
                <a:gd name="connsiteX4" fmla="*/ 1045621 w 1100111"/>
                <a:gd name="connsiteY4" fmla="*/ 1395089 h 1424050"/>
                <a:gd name="connsiteX5" fmla="*/ 962182 w 1100111"/>
                <a:gd name="connsiteY5" fmla="*/ 1268207 h 1424050"/>
                <a:gd name="connsiteX6" fmla="*/ 928833 w 1100111"/>
                <a:gd name="connsiteY6" fmla="*/ 1423044 h 1424050"/>
                <a:gd name="connsiteX7" fmla="*/ 878845 w 1100111"/>
                <a:gd name="connsiteY7" fmla="*/ 1286327 h 1424050"/>
                <a:gd name="connsiteX8" fmla="*/ 717344 w 1100111"/>
                <a:gd name="connsiteY8" fmla="*/ 1423471 h 1424050"/>
                <a:gd name="connsiteX9" fmla="*/ 798388 w 1100111"/>
                <a:gd name="connsiteY9" fmla="*/ 986314 h 1424050"/>
                <a:gd name="connsiteX10" fmla="*/ 541005 w 1100111"/>
                <a:gd name="connsiteY10" fmla="*/ 803357 h 1424050"/>
                <a:gd name="connsiteX11" fmla="*/ 504720 w 1100111"/>
                <a:gd name="connsiteY11" fmla="*/ 953956 h 1424050"/>
                <a:gd name="connsiteX12" fmla="*/ 541004 w 1100111"/>
                <a:gd name="connsiteY12" fmla="*/ 1175672 h 1424050"/>
                <a:gd name="connsiteX13" fmla="*/ 532632 w 1100111"/>
                <a:gd name="connsiteY13" fmla="*/ 1402288 h 1424050"/>
                <a:gd name="connsiteX14" fmla="*/ 243154 w 1100111"/>
                <a:gd name="connsiteY14" fmla="*/ 889736 h 1424050"/>
                <a:gd name="connsiteX15" fmla="*/ 174649 w 1100111"/>
                <a:gd name="connsiteY15" fmla="*/ 445938 h 1424050"/>
                <a:gd name="connsiteX16" fmla="*/ 0 w 1100111"/>
                <a:gd name="connsiteY16" fmla="*/ 74192 h 1424050"/>
                <a:gd name="connsiteX17" fmla="*/ 567269 w 1100111"/>
                <a:gd name="connsiteY17" fmla="*/ 0 h 1424050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41004 w 1100111"/>
                <a:gd name="connsiteY12" fmla="*/ 1175672 h 1424121"/>
                <a:gd name="connsiteX13" fmla="*/ 532632 w 1100111"/>
                <a:gd name="connsiteY13" fmla="*/ 1402288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68454 w 1100111"/>
                <a:gd name="connsiteY12" fmla="*/ 1175672 h 1424121"/>
                <a:gd name="connsiteX13" fmla="*/ 532632 w 1100111"/>
                <a:gd name="connsiteY13" fmla="*/ 1402288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68454 w 1100111"/>
                <a:gd name="connsiteY12" fmla="*/ 1175672 h 1424121"/>
                <a:gd name="connsiteX13" fmla="*/ 587532 w 1100111"/>
                <a:gd name="connsiteY13" fmla="*/ 1374839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89041 w 1100111"/>
                <a:gd name="connsiteY12" fmla="*/ 1148223 h 1424121"/>
                <a:gd name="connsiteX13" fmla="*/ 587532 w 1100111"/>
                <a:gd name="connsiteY13" fmla="*/ 1374839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89041 w 1100111"/>
                <a:gd name="connsiteY12" fmla="*/ 1148223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104232 h 1349929"/>
                <a:gd name="connsiteX1" fmla="*/ 568172 w 1100111"/>
                <a:gd name="connsiteY1" fmla="*/ 230608 h 1349929"/>
                <a:gd name="connsiteX2" fmla="*/ 779871 w 1100111"/>
                <a:gd name="connsiteY2" fmla="*/ 385152 h 1349929"/>
                <a:gd name="connsiteX3" fmla="*/ 1089331 w 1100111"/>
                <a:gd name="connsiteY3" fmla="*/ 756690 h 1349929"/>
                <a:gd name="connsiteX4" fmla="*/ 1045621 w 1100111"/>
                <a:gd name="connsiteY4" fmla="*/ 1320897 h 1349929"/>
                <a:gd name="connsiteX5" fmla="*/ 962182 w 1100111"/>
                <a:gd name="connsiteY5" fmla="*/ 1194015 h 1349929"/>
                <a:gd name="connsiteX6" fmla="*/ 928833 w 1100111"/>
                <a:gd name="connsiteY6" fmla="*/ 1348852 h 1349929"/>
                <a:gd name="connsiteX7" fmla="*/ 823946 w 1100111"/>
                <a:gd name="connsiteY7" fmla="*/ 1218998 h 1349929"/>
                <a:gd name="connsiteX8" fmla="*/ 717344 w 1100111"/>
                <a:gd name="connsiteY8" fmla="*/ 1349279 h 1349929"/>
                <a:gd name="connsiteX9" fmla="*/ 770939 w 1100111"/>
                <a:gd name="connsiteY9" fmla="*/ 939572 h 1349929"/>
                <a:gd name="connsiteX10" fmla="*/ 541005 w 1100111"/>
                <a:gd name="connsiteY10" fmla="*/ 729165 h 1349929"/>
                <a:gd name="connsiteX11" fmla="*/ 504720 w 1100111"/>
                <a:gd name="connsiteY11" fmla="*/ 879764 h 1349929"/>
                <a:gd name="connsiteX12" fmla="*/ 630216 w 1100111"/>
                <a:gd name="connsiteY12" fmla="*/ 1067169 h 1349929"/>
                <a:gd name="connsiteX13" fmla="*/ 628706 w 1100111"/>
                <a:gd name="connsiteY13" fmla="*/ 1286922 h 1349929"/>
                <a:gd name="connsiteX14" fmla="*/ 243154 w 1100111"/>
                <a:gd name="connsiteY14" fmla="*/ 815544 h 1349929"/>
                <a:gd name="connsiteX15" fmla="*/ 174649 w 1100111"/>
                <a:gd name="connsiteY15" fmla="*/ 371746 h 1349929"/>
                <a:gd name="connsiteX16" fmla="*/ 0 w 1100111"/>
                <a:gd name="connsiteY16" fmla="*/ 0 h 1349929"/>
                <a:gd name="connsiteX17" fmla="*/ 567269 w 1100111"/>
                <a:gd name="connsiteY17" fmla="*/ 104232 h 1349929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484594 w 955999"/>
                <a:gd name="connsiteY13" fmla="*/ 1182690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46050 w 955999"/>
                <a:gd name="connsiteY12" fmla="*/ 934464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46050 w 955999"/>
                <a:gd name="connsiteY12" fmla="*/ 934464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46050 w 955999"/>
                <a:gd name="connsiteY12" fmla="*/ 934464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66464 w 955999"/>
                <a:gd name="connsiteY12" fmla="*/ 938770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66464 w 955999"/>
                <a:gd name="connsiteY12" fmla="*/ 938770 h 1245697"/>
                <a:gd name="connsiteX13" fmla="*/ 215528 w 955999"/>
                <a:gd name="connsiteY13" fmla="*/ 1048113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15528 w 955999"/>
                <a:gd name="connsiteY13" fmla="*/ 1048113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15528 w 955999"/>
                <a:gd name="connsiteY13" fmla="*/ 1048113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15528 w 955999"/>
                <a:gd name="connsiteY13" fmla="*/ 1048113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21708 w 955999"/>
                <a:gd name="connsiteY13" fmla="*/ 1044086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21708 w 955999"/>
                <a:gd name="connsiteY13" fmla="*/ 1044086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21708 w 955999"/>
                <a:gd name="connsiteY13" fmla="*/ 1044086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300196 w 955999"/>
                <a:gd name="connsiteY0" fmla="*/ 0 h 1734331"/>
                <a:gd name="connsiteX1" fmla="*/ 424060 w 955999"/>
                <a:gd name="connsiteY1" fmla="*/ 615010 h 1734331"/>
                <a:gd name="connsiteX2" fmla="*/ 635759 w 955999"/>
                <a:gd name="connsiteY2" fmla="*/ 769554 h 1734331"/>
                <a:gd name="connsiteX3" fmla="*/ 945219 w 955999"/>
                <a:gd name="connsiteY3" fmla="*/ 1141092 h 1734331"/>
                <a:gd name="connsiteX4" fmla="*/ 901509 w 955999"/>
                <a:gd name="connsiteY4" fmla="*/ 1705299 h 1734331"/>
                <a:gd name="connsiteX5" fmla="*/ 818070 w 955999"/>
                <a:gd name="connsiteY5" fmla="*/ 1578417 h 1734331"/>
                <a:gd name="connsiteX6" fmla="*/ 784721 w 955999"/>
                <a:gd name="connsiteY6" fmla="*/ 1733254 h 1734331"/>
                <a:gd name="connsiteX7" fmla="*/ 679834 w 955999"/>
                <a:gd name="connsiteY7" fmla="*/ 1603400 h 1734331"/>
                <a:gd name="connsiteX8" fmla="*/ 573232 w 955999"/>
                <a:gd name="connsiteY8" fmla="*/ 1733681 h 1734331"/>
                <a:gd name="connsiteX9" fmla="*/ 626827 w 955999"/>
                <a:gd name="connsiteY9" fmla="*/ 1323974 h 1734331"/>
                <a:gd name="connsiteX10" fmla="*/ 396893 w 955999"/>
                <a:gd name="connsiteY10" fmla="*/ 1113567 h 1734331"/>
                <a:gd name="connsiteX11" fmla="*/ 360608 w 955999"/>
                <a:gd name="connsiteY11" fmla="*/ 1264166 h 1734331"/>
                <a:gd name="connsiteX12" fmla="*/ 383545 w 955999"/>
                <a:gd name="connsiteY12" fmla="*/ 1437403 h 1734331"/>
                <a:gd name="connsiteX13" fmla="*/ 221708 w 955999"/>
                <a:gd name="connsiteY13" fmla="*/ 1532720 h 1734331"/>
                <a:gd name="connsiteX14" fmla="*/ 99042 w 955999"/>
                <a:gd name="connsiteY14" fmla="*/ 1199946 h 1734331"/>
                <a:gd name="connsiteX15" fmla="*/ 30537 w 955999"/>
                <a:gd name="connsiteY15" fmla="*/ 756148 h 1734331"/>
                <a:gd name="connsiteX16" fmla="*/ 0 w 955999"/>
                <a:gd name="connsiteY16" fmla="*/ 645175 h 1734331"/>
                <a:gd name="connsiteX17" fmla="*/ 300196 w 955999"/>
                <a:gd name="connsiteY17" fmla="*/ 0 h 1734331"/>
                <a:gd name="connsiteX0" fmla="*/ 627984 w 1283787"/>
                <a:gd name="connsiteY0" fmla="*/ 368549 h 2102880"/>
                <a:gd name="connsiteX1" fmla="*/ 751848 w 1283787"/>
                <a:gd name="connsiteY1" fmla="*/ 983559 h 2102880"/>
                <a:gd name="connsiteX2" fmla="*/ 963547 w 1283787"/>
                <a:gd name="connsiteY2" fmla="*/ 1138103 h 2102880"/>
                <a:gd name="connsiteX3" fmla="*/ 1273007 w 1283787"/>
                <a:gd name="connsiteY3" fmla="*/ 1509641 h 2102880"/>
                <a:gd name="connsiteX4" fmla="*/ 1229297 w 1283787"/>
                <a:gd name="connsiteY4" fmla="*/ 2073848 h 2102880"/>
                <a:gd name="connsiteX5" fmla="*/ 1145858 w 1283787"/>
                <a:gd name="connsiteY5" fmla="*/ 1946966 h 2102880"/>
                <a:gd name="connsiteX6" fmla="*/ 1112509 w 1283787"/>
                <a:gd name="connsiteY6" fmla="*/ 2101803 h 2102880"/>
                <a:gd name="connsiteX7" fmla="*/ 1007622 w 1283787"/>
                <a:gd name="connsiteY7" fmla="*/ 1971949 h 2102880"/>
                <a:gd name="connsiteX8" fmla="*/ 901020 w 1283787"/>
                <a:gd name="connsiteY8" fmla="*/ 2102230 h 2102880"/>
                <a:gd name="connsiteX9" fmla="*/ 954615 w 1283787"/>
                <a:gd name="connsiteY9" fmla="*/ 1692523 h 2102880"/>
                <a:gd name="connsiteX10" fmla="*/ 724681 w 1283787"/>
                <a:gd name="connsiteY10" fmla="*/ 1482116 h 2102880"/>
                <a:gd name="connsiteX11" fmla="*/ 688396 w 1283787"/>
                <a:gd name="connsiteY11" fmla="*/ 1632715 h 2102880"/>
                <a:gd name="connsiteX12" fmla="*/ 711333 w 1283787"/>
                <a:gd name="connsiteY12" fmla="*/ 1805952 h 2102880"/>
                <a:gd name="connsiteX13" fmla="*/ 549496 w 1283787"/>
                <a:gd name="connsiteY13" fmla="*/ 1901269 h 2102880"/>
                <a:gd name="connsiteX14" fmla="*/ 426830 w 1283787"/>
                <a:gd name="connsiteY14" fmla="*/ 1568495 h 2102880"/>
                <a:gd name="connsiteX15" fmla="*/ 358325 w 1283787"/>
                <a:gd name="connsiteY15" fmla="*/ 1124697 h 2102880"/>
                <a:gd name="connsiteX16" fmla="*/ 0 w 1283787"/>
                <a:gd name="connsiteY16" fmla="*/ 0 h 2102880"/>
                <a:gd name="connsiteX17" fmla="*/ 627984 w 1283787"/>
                <a:gd name="connsiteY17" fmla="*/ 368549 h 2102880"/>
                <a:gd name="connsiteX0" fmla="*/ 568133 w 1223936"/>
                <a:gd name="connsiteY0" fmla="*/ 222659 h 1956990"/>
                <a:gd name="connsiteX1" fmla="*/ 691997 w 1223936"/>
                <a:gd name="connsiteY1" fmla="*/ 837669 h 1956990"/>
                <a:gd name="connsiteX2" fmla="*/ 903696 w 1223936"/>
                <a:gd name="connsiteY2" fmla="*/ 992213 h 1956990"/>
                <a:gd name="connsiteX3" fmla="*/ 1213156 w 1223936"/>
                <a:gd name="connsiteY3" fmla="*/ 1363751 h 1956990"/>
                <a:gd name="connsiteX4" fmla="*/ 1169446 w 1223936"/>
                <a:gd name="connsiteY4" fmla="*/ 1927958 h 1956990"/>
                <a:gd name="connsiteX5" fmla="*/ 1086007 w 1223936"/>
                <a:gd name="connsiteY5" fmla="*/ 1801076 h 1956990"/>
                <a:gd name="connsiteX6" fmla="*/ 1052658 w 1223936"/>
                <a:gd name="connsiteY6" fmla="*/ 1955913 h 1956990"/>
                <a:gd name="connsiteX7" fmla="*/ 947771 w 1223936"/>
                <a:gd name="connsiteY7" fmla="*/ 1826059 h 1956990"/>
                <a:gd name="connsiteX8" fmla="*/ 841169 w 1223936"/>
                <a:gd name="connsiteY8" fmla="*/ 1956340 h 1956990"/>
                <a:gd name="connsiteX9" fmla="*/ 894764 w 1223936"/>
                <a:gd name="connsiteY9" fmla="*/ 1546633 h 1956990"/>
                <a:gd name="connsiteX10" fmla="*/ 664830 w 1223936"/>
                <a:gd name="connsiteY10" fmla="*/ 1336226 h 1956990"/>
                <a:gd name="connsiteX11" fmla="*/ 628545 w 1223936"/>
                <a:gd name="connsiteY11" fmla="*/ 1486825 h 1956990"/>
                <a:gd name="connsiteX12" fmla="*/ 651482 w 1223936"/>
                <a:gd name="connsiteY12" fmla="*/ 1660062 h 1956990"/>
                <a:gd name="connsiteX13" fmla="*/ 489645 w 1223936"/>
                <a:gd name="connsiteY13" fmla="*/ 1755379 h 1956990"/>
                <a:gd name="connsiteX14" fmla="*/ 366979 w 1223936"/>
                <a:gd name="connsiteY14" fmla="*/ 1422605 h 1956990"/>
                <a:gd name="connsiteX15" fmla="*/ 298474 w 1223936"/>
                <a:gd name="connsiteY15" fmla="*/ 978807 h 1956990"/>
                <a:gd name="connsiteX16" fmla="*/ 0 w 1223936"/>
                <a:gd name="connsiteY16" fmla="*/ 0 h 1956990"/>
                <a:gd name="connsiteX17" fmla="*/ 568133 w 1223936"/>
                <a:gd name="connsiteY17" fmla="*/ 222659 h 1956990"/>
                <a:gd name="connsiteX0" fmla="*/ 588543 w 1223936"/>
                <a:gd name="connsiteY0" fmla="*/ 383685 h 1956990"/>
                <a:gd name="connsiteX1" fmla="*/ 691997 w 1223936"/>
                <a:gd name="connsiteY1" fmla="*/ 837669 h 1956990"/>
                <a:gd name="connsiteX2" fmla="*/ 903696 w 1223936"/>
                <a:gd name="connsiteY2" fmla="*/ 992213 h 1956990"/>
                <a:gd name="connsiteX3" fmla="*/ 1213156 w 1223936"/>
                <a:gd name="connsiteY3" fmla="*/ 1363751 h 1956990"/>
                <a:gd name="connsiteX4" fmla="*/ 1169446 w 1223936"/>
                <a:gd name="connsiteY4" fmla="*/ 1927958 h 1956990"/>
                <a:gd name="connsiteX5" fmla="*/ 1086007 w 1223936"/>
                <a:gd name="connsiteY5" fmla="*/ 1801076 h 1956990"/>
                <a:gd name="connsiteX6" fmla="*/ 1052658 w 1223936"/>
                <a:gd name="connsiteY6" fmla="*/ 1955913 h 1956990"/>
                <a:gd name="connsiteX7" fmla="*/ 947771 w 1223936"/>
                <a:gd name="connsiteY7" fmla="*/ 1826059 h 1956990"/>
                <a:gd name="connsiteX8" fmla="*/ 841169 w 1223936"/>
                <a:gd name="connsiteY8" fmla="*/ 1956340 h 1956990"/>
                <a:gd name="connsiteX9" fmla="*/ 894764 w 1223936"/>
                <a:gd name="connsiteY9" fmla="*/ 1546633 h 1956990"/>
                <a:gd name="connsiteX10" fmla="*/ 664830 w 1223936"/>
                <a:gd name="connsiteY10" fmla="*/ 1336226 h 1956990"/>
                <a:gd name="connsiteX11" fmla="*/ 628545 w 1223936"/>
                <a:gd name="connsiteY11" fmla="*/ 1486825 h 1956990"/>
                <a:gd name="connsiteX12" fmla="*/ 651482 w 1223936"/>
                <a:gd name="connsiteY12" fmla="*/ 1660062 h 1956990"/>
                <a:gd name="connsiteX13" fmla="*/ 489645 w 1223936"/>
                <a:gd name="connsiteY13" fmla="*/ 1755379 h 1956990"/>
                <a:gd name="connsiteX14" fmla="*/ 366979 w 1223936"/>
                <a:gd name="connsiteY14" fmla="*/ 1422605 h 1956990"/>
                <a:gd name="connsiteX15" fmla="*/ 298474 w 1223936"/>
                <a:gd name="connsiteY15" fmla="*/ 978807 h 1956990"/>
                <a:gd name="connsiteX16" fmla="*/ 0 w 1223936"/>
                <a:gd name="connsiteY16" fmla="*/ 0 h 1956990"/>
                <a:gd name="connsiteX17" fmla="*/ 588543 w 1223936"/>
                <a:gd name="connsiteY17" fmla="*/ 383685 h 1956990"/>
                <a:gd name="connsiteX0" fmla="*/ 598335 w 1223936"/>
                <a:gd name="connsiteY0" fmla="*/ 347369 h 1956990"/>
                <a:gd name="connsiteX1" fmla="*/ 691997 w 1223936"/>
                <a:gd name="connsiteY1" fmla="*/ 837669 h 1956990"/>
                <a:gd name="connsiteX2" fmla="*/ 903696 w 1223936"/>
                <a:gd name="connsiteY2" fmla="*/ 992213 h 1956990"/>
                <a:gd name="connsiteX3" fmla="*/ 1213156 w 1223936"/>
                <a:gd name="connsiteY3" fmla="*/ 1363751 h 1956990"/>
                <a:gd name="connsiteX4" fmla="*/ 1169446 w 1223936"/>
                <a:gd name="connsiteY4" fmla="*/ 1927958 h 1956990"/>
                <a:gd name="connsiteX5" fmla="*/ 1086007 w 1223936"/>
                <a:gd name="connsiteY5" fmla="*/ 1801076 h 1956990"/>
                <a:gd name="connsiteX6" fmla="*/ 1052658 w 1223936"/>
                <a:gd name="connsiteY6" fmla="*/ 1955913 h 1956990"/>
                <a:gd name="connsiteX7" fmla="*/ 947771 w 1223936"/>
                <a:gd name="connsiteY7" fmla="*/ 1826059 h 1956990"/>
                <a:gd name="connsiteX8" fmla="*/ 841169 w 1223936"/>
                <a:gd name="connsiteY8" fmla="*/ 1956340 h 1956990"/>
                <a:gd name="connsiteX9" fmla="*/ 894764 w 1223936"/>
                <a:gd name="connsiteY9" fmla="*/ 1546633 h 1956990"/>
                <a:gd name="connsiteX10" fmla="*/ 664830 w 1223936"/>
                <a:gd name="connsiteY10" fmla="*/ 1336226 h 1956990"/>
                <a:gd name="connsiteX11" fmla="*/ 628545 w 1223936"/>
                <a:gd name="connsiteY11" fmla="*/ 1486825 h 1956990"/>
                <a:gd name="connsiteX12" fmla="*/ 651482 w 1223936"/>
                <a:gd name="connsiteY12" fmla="*/ 1660062 h 1956990"/>
                <a:gd name="connsiteX13" fmla="*/ 489645 w 1223936"/>
                <a:gd name="connsiteY13" fmla="*/ 1755379 h 1956990"/>
                <a:gd name="connsiteX14" fmla="*/ 366979 w 1223936"/>
                <a:gd name="connsiteY14" fmla="*/ 1422605 h 1956990"/>
                <a:gd name="connsiteX15" fmla="*/ 298474 w 1223936"/>
                <a:gd name="connsiteY15" fmla="*/ 978807 h 1956990"/>
                <a:gd name="connsiteX16" fmla="*/ 0 w 1223936"/>
                <a:gd name="connsiteY16" fmla="*/ 0 h 1956990"/>
                <a:gd name="connsiteX17" fmla="*/ 598335 w 1223936"/>
                <a:gd name="connsiteY17" fmla="*/ 347369 h 1956990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624725 w 1220116"/>
                <a:gd name="connsiteY11" fmla="*/ 1499879 h 1970044"/>
                <a:gd name="connsiteX12" fmla="*/ 647662 w 1220116"/>
                <a:gd name="connsiteY12" fmla="*/ 1673116 h 1970044"/>
                <a:gd name="connsiteX13" fmla="*/ 485825 w 1220116"/>
                <a:gd name="connsiteY13" fmla="*/ 1768433 h 1970044"/>
                <a:gd name="connsiteX14" fmla="*/ 363159 w 1220116"/>
                <a:gd name="connsiteY14" fmla="*/ 143565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647662 w 1220116"/>
                <a:gd name="connsiteY12" fmla="*/ 1673116 h 1970044"/>
                <a:gd name="connsiteX13" fmla="*/ 485825 w 1220116"/>
                <a:gd name="connsiteY13" fmla="*/ 1768433 h 1970044"/>
                <a:gd name="connsiteX14" fmla="*/ 363159 w 1220116"/>
                <a:gd name="connsiteY14" fmla="*/ 143565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485825 w 1220116"/>
                <a:gd name="connsiteY13" fmla="*/ 1768433 h 1970044"/>
                <a:gd name="connsiteX14" fmla="*/ 363159 w 1220116"/>
                <a:gd name="connsiteY14" fmla="*/ 143565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76393 w 1220116"/>
                <a:gd name="connsiteY13" fmla="*/ 1746419 h 1970044"/>
                <a:gd name="connsiteX14" fmla="*/ 363159 w 1220116"/>
                <a:gd name="connsiteY14" fmla="*/ 143565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76393 w 1220116"/>
                <a:gd name="connsiteY13" fmla="*/ 1746419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38923 w 1220116"/>
                <a:gd name="connsiteY12" fmla="*/ 1662976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67716 w 1220116"/>
                <a:gd name="connsiteY11" fmla="*/ 1512377 h 1970044"/>
                <a:gd name="connsiteX12" fmla="*/ 538923 w 1220116"/>
                <a:gd name="connsiteY12" fmla="*/ 1662976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67716 w 1220116"/>
                <a:gd name="connsiteY11" fmla="*/ 151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33754 w 1159355"/>
                <a:gd name="connsiteY0" fmla="*/ 496865 h 2106486"/>
                <a:gd name="connsiteX1" fmla="*/ 627416 w 1159355"/>
                <a:gd name="connsiteY1" fmla="*/ 987165 h 2106486"/>
                <a:gd name="connsiteX2" fmla="*/ 839115 w 1159355"/>
                <a:gd name="connsiteY2" fmla="*/ 1141709 h 2106486"/>
                <a:gd name="connsiteX3" fmla="*/ 1148575 w 1159355"/>
                <a:gd name="connsiteY3" fmla="*/ 1513247 h 2106486"/>
                <a:gd name="connsiteX4" fmla="*/ 1104865 w 1159355"/>
                <a:gd name="connsiteY4" fmla="*/ 2077454 h 2106486"/>
                <a:gd name="connsiteX5" fmla="*/ 1021426 w 1159355"/>
                <a:gd name="connsiteY5" fmla="*/ 1950572 h 2106486"/>
                <a:gd name="connsiteX6" fmla="*/ 988077 w 1159355"/>
                <a:gd name="connsiteY6" fmla="*/ 2105409 h 2106486"/>
                <a:gd name="connsiteX7" fmla="*/ 883190 w 1159355"/>
                <a:gd name="connsiteY7" fmla="*/ 1975555 h 2106486"/>
                <a:gd name="connsiteX8" fmla="*/ 776588 w 1159355"/>
                <a:gd name="connsiteY8" fmla="*/ 2105836 h 2106486"/>
                <a:gd name="connsiteX9" fmla="*/ 830183 w 1159355"/>
                <a:gd name="connsiteY9" fmla="*/ 1696129 h 2106486"/>
                <a:gd name="connsiteX10" fmla="*/ 600249 w 1159355"/>
                <a:gd name="connsiteY10" fmla="*/ 1485722 h 2106486"/>
                <a:gd name="connsiteX11" fmla="*/ 489874 w 1159355"/>
                <a:gd name="connsiteY11" fmla="*/ 1638819 h 2106486"/>
                <a:gd name="connsiteX12" fmla="*/ 460108 w 1159355"/>
                <a:gd name="connsiteY12" fmla="*/ 1804139 h 2106486"/>
                <a:gd name="connsiteX13" fmla="*/ 322714 w 1159355"/>
                <a:gd name="connsiteY13" fmla="*/ 1909942 h 2106486"/>
                <a:gd name="connsiteX14" fmla="*/ 290316 w 1159355"/>
                <a:gd name="connsiteY14" fmla="*/ 1553561 h 2106486"/>
                <a:gd name="connsiteX15" fmla="*/ 233893 w 1159355"/>
                <a:gd name="connsiteY15" fmla="*/ 1128303 h 2106486"/>
                <a:gd name="connsiteX16" fmla="*/ 0 w 1159355"/>
                <a:gd name="connsiteY16" fmla="*/ 0 h 2106486"/>
                <a:gd name="connsiteX17" fmla="*/ 533754 w 1159355"/>
                <a:gd name="connsiteY17" fmla="*/ 496865 h 2106486"/>
                <a:gd name="connsiteX0" fmla="*/ 569379 w 1159355"/>
                <a:gd name="connsiteY0" fmla="*/ 338063 h 2106486"/>
                <a:gd name="connsiteX1" fmla="*/ 627416 w 1159355"/>
                <a:gd name="connsiteY1" fmla="*/ 987165 h 2106486"/>
                <a:gd name="connsiteX2" fmla="*/ 839115 w 1159355"/>
                <a:gd name="connsiteY2" fmla="*/ 1141709 h 2106486"/>
                <a:gd name="connsiteX3" fmla="*/ 1148575 w 1159355"/>
                <a:gd name="connsiteY3" fmla="*/ 1513247 h 2106486"/>
                <a:gd name="connsiteX4" fmla="*/ 1104865 w 1159355"/>
                <a:gd name="connsiteY4" fmla="*/ 2077454 h 2106486"/>
                <a:gd name="connsiteX5" fmla="*/ 1021426 w 1159355"/>
                <a:gd name="connsiteY5" fmla="*/ 1950572 h 2106486"/>
                <a:gd name="connsiteX6" fmla="*/ 988077 w 1159355"/>
                <a:gd name="connsiteY6" fmla="*/ 2105409 h 2106486"/>
                <a:gd name="connsiteX7" fmla="*/ 883190 w 1159355"/>
                <a:gd name="connsiteY7" fmla="*/ 1975555 h 2106486"/>
                <a:gd name="connsiteX8" fmla="*/ 776588 w 1159355"/>
                <a:gd name="connsiteY8" fmla="*/ 2105836 h 2106486"/>
                <a:gd name="connsiteX9" fmla="*/ 830183 w 1159355"/>
                <a:gd name="connsiteY9" fmla="*/ 1696129 h 2106486"/>
                <a:gd name="connsiteX10" fmla="*/ 600249 w 1159355"/>
                <a:gd name="connsiteY10" fmla="*/ 1485722 h 2106486"/>
                <a:gd name="connsiteX11" fmla="*/ 489874 w 1159355"/>
                <a:gd name="connsiteY11" fmla="*/ 1638819 h 2106486"/>
                <a:gd name="connsiteX12" fmla="*/ 460108 w 1159355"/>
                <a:gd name="connsiteY12" fmla="*/ 1804139 h 2106486"/>
                <a:gd name="connsiteX13" fmla="*/ 322714 w 1159355"/>
                <a:gd name="connsiteY13" fmla="*/ 1909942 h 2106486"/>
                <a:gd name="connsiteX14" fmla="*/ 290316 w 1159355"/>
                <a:gd name="connsiteY14" fmla="*/ 1553561 h 2106486"/>
                <a:gd name="connsiteX15" fmla="*/ 233893 w 1159355"/>
                <a:gd name="connsiteY15" fmla="*/ 1128303 h 2106486"/>
                <a:gd name="connsiteX16" fmla="*/ 0 w 1159355"/>
                <a:gd name="connsiteY16" fmla="*/ 0 h 2106486"/>
                <a:gd name="connsiteX17" fmla="*/ 569379 w 1159355"/>
                <a:gd name="connsiteY17" fmla="*/ 338063 h 2106486"/>
                <a:gd name="connsiteX0" fmla="*/ 569379 w 1159355"/>
                <a:gd name="connsiteY0" fmla="*/ 338063 h 2106486"/>
                <a:gd name="connsiteX1" fmla="*/ 627416 w 1159355"/>
                <a:gd name="connsiteY1" fmla="*/ 987165 h 2106486"/>
                <a:gd name="connsiteX2" fmla="*/ 839115 w 1159355"/>
                <a:gd name="connsiteY2" fmla="*/ 1141709 h 2106486"/>
                <a:gd name="connsiteX3" fmla="*/ 1148575 w 1159355"/>
                <a:gd name="connsiteY3" fmla="*/ 1513247 h 2106486"/>
                <a:gd name="connsiteX4" fmla="*/ 1104865 w 1159355"/>
                <a:gd name="connsiteY4" fmla="*/ 2077454 h 2106486"/>
                <a:gd name="connsiteX5" fmla="*/ 1021426 w 1159355"/>
                <a:gd name="connsiteY5" fmla="*/ 1950572 h 2106486"/>
                <a:gd name="connsiteX6" fmla="*/ 988077 w 1159355"/>
                <a:gd name="connsiteY6" fmla="*/ 2105409 h 2106486"/>
                <a:gd name="connsiteX7" fmla="*/ 883190 w 1159355"/>
                <a:gd name="connsiteY7" fmla="*/ 1975555 h 2106486"/>
                <a:gd name="connsiteX8" fmla="*/ 776588 w 1159355"/>
                <a:gd name="connsiteY8" fmla="*/ 2105836 h 2106486"/>
                <a:gd name="connsiteX9" fmla="*/ 830183 w 1159355"/>
                <a:gd name="connsiteY9" fmla="*/ 1696129 h 2106486"/>
                <a:gd name="connsiteX10" fmla="*/ 600249 w 1159355"/>
                <a:gd name="connsiteY10" fmla="*/ 1485722 h 2106486"/>
                <a:gd name="connsiteX11" fmla="*/ 489874 w 1159355"/>
                <a:gd name="connsiteY11" fmla="*/ 1638819 h 2106486"/>
                <a:gd name="connsiteX12" fmla="*/ 460108 w 1159355"/>
                <a:gd name="connsiteY12" fmla="*/ 1804139 h 2106486"/>
                <a:gd name="connsiteX13" fmla="*/ 322714 w 1159355"/>
                <a:gd name="connsiteY13" fmla="*/ 1909942 h 2106486"/>
                <a:gd name="connsiteX14" fmla="*/ 290316 w 1159355"/>
                <a:gd name="connsiteY14" fmla="*/ 1553561 h 2106486"/>
                <a:gd name="connsiteX15" fmla="*/ 233893 w 1159355"/>
                <a:gd name="connsiteY15" fmla="*/ 1128303 h 2106486"/>
                <a:gd name="connsiteX16" fmla="*/ 0 w 1159355"/>
                <a:gd name="connsiteY16" fmla="*/ 0 h 2106486"/>
                <a:gd name="connsiteX17" fmla="*/ 569379 w 1159355"/>
                <a:gd name="connsiteY17" fmla="*/ 338063 h 2106486"/>
                <a:gd name="connsiteX0" fmla="*/ 494180 w 1084156"/>
                <a:gd name="connsiteY0" fmla="*/ 290219 h 2058642"/>
                <a:gd name="connsiteX1" fmla="*/ 552217 w 1084156"/>
                <a:gd name="connsiteY1" fmla="*/ 939321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158694 w 1084156"/>
                <a:gd name="connsiteY15" fmla="*/ 1080459 h 2058642"/>
                <a:gd name="connsiteX16" fmla="*/ 0 w 1084156"/>
                <a:gd name="connsiteY16" fmla="*/ 0 h 2058642"/>
                <a:gd name="connsiteX17" fmla="*/ 494180 w 1084156"/>
                <a:gd name="connsiteY17" fmla="*/ 290219 h 2058642"/>
                <a:gd name="connsiteX0" fmla="*/ 494180 w 1084156"/>
                <a:gd name="connsiteY0" fmla="*/ 290219 h 2058642"/>
                <a:gd name="connsiteX1" fmla="*/ 552217 w 1084156"/>
                <a:gd name="connsiteY1" fmla="*/ 939321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158694 w 1084156"/>
                <a:gd name="connsiteY15" fmla="*/ 1080459 h 2058642"/>
                <a:gd name="connsiteX16" fmla="*/ 0 w 1084156"/>
                <a:gd name="connsiteY16" fmla="*/ 0 h 2058642"/>
                <a:gd name="connsiteX17" fmla="*/ 494180 w 1084156"/>
                <a:gd name="connsiteY17" fmla="*/ 290219 h 2058642"/>
                <a:gd name="connsiteX0" fmla="*/ 494180 w 1084156"/>
                <a:gd name="connsiteY0" fmla="*/ 290219 h 2058642"/>
                <a:gd name="connsiteX1" fmla="*/ 552217 w 1084156"/>
                <a:gd name="connsiteY1" fmla="*/ 939321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216538 w 1084156"/>
                <a:gd name="connsiteY15" fmla="*/ 988178 h 2058642"/>
                <a:gd name="connsiteX16" fmla="*/ 0 w 1084156"/>
                <a:gd name="connsiteY16" fmla="*/ 0 h 2058642"/>
                <a:gd name="connsiteX17" fmla="*/ 494180 w 1084156"/>
                <a:gd name="connsiteY17" fmla="*/ 290219 h 2058642"/>
                <a:gd name="connsiteX0" fmla="*/ 494180 w 1084156"/>
                <a:gd name="connsiteY0" fmla="*/ 290219 h 2058642"/>
                <a:gd name="connsiteX1" fmla="*/ 591866 w 1084156"/>
                <a:gd name="connsiteY1" fmla="*/ 943419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216538 w 1084156"/>
                <a:gd name="connsiteY15" fmla="*/ 988178 h 2058642"/>
                <a:gd name="connsiteX16" fmla="*/ 0 w 1084156"/>
                <a:gd name="connsiteY16" fmla="*/ 0 h 2058642"/>
                <a:gd name="connsiteX17" fmla="*/ 494180 w 1084156"/>
                <a:gd name="connsiteY17" fmla="*/ 290219 h 2058642"/>
                <a:gd name="connsiteX0" fmla="*/ 541396 w 1084156"/>
                <a:gd name="connsiteY0" fmla="*/ 314037 h 2058642"/>
                <a:gd name="connsiteX1" fmla="*/ 591866 w 1084156"/>
                <a:gd name="connsiteY1" fmla="*/ 943419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216538 w 1084156"/>
                <a:gd name="connsiteY15" fmla="*/ 988178 h 2058642"/>
                <a:gd name="connsiteX16" fmla="*/ 0 w 1084156"/>
                <a:gd name="connsiteY16" fmla="*/ 0 h 2058642"/>
                <a:gd name="connsiteX17" fmla="*/ 541396 w 1084156"/>
                <a:gd name="connsiteY17" fmla="*/ 314037 h 205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4156" h="2058642">
                  <a:moveTo>
                    <a:pt x="541396" y="314037"/>
                  </a:moveTo>
                  <a:lnTo>
                    <a:pt x="591866" y="943419"/>
                  </a:lnTo>
                  <a:cubicBezTo>
                    <a:pt x="664418" y="989969"/>
                    <a:pt x="649664" y="1005616"/>
                    <a:pt x="763916" y="1093865"/>
                  </a:cubicBezTo>
                  <a:cubicBezTo>
                    <a:pt x="850776" y="1181545"/>
                    <a:pt x="1007353" y="1325458"/>
                    <a:pt x="1073376" y="1465403"/>
                  </a:cubicBezTo>
                  <a:cubicBezTo>
                    <a:pt x="1106665" y="1633583"/>
                    <a:pt x="1054503" y="1995602"/>
                    <a:pt x="1029666" y="2029610"/>
                  </a:cubicBezTo>
                  <a:cubicBezTo>
                    <a:pt x="1018010" y="2041672"/>
                    <a:pt x="977663" y="1936167"/>
                    <a:pt x="946227" y="1902728"/>
                  </a:cubicBezTo>
                  <a:cubicBezTo>
                    <a:pt x="948667" y="1979308"/>
                    <a:pt x="926096" y="2044999"/>
                    <a:pt x="912878" y="2057565"/>
                  </a:cubicBezTo>
                  <a:cubicBezTo>
                    <a:pt x="896481" y="2069335"/>
                    <a:pt x="838659" y="1981933"/>
                    <a:pt x="807991" y="1927711"/>
                  </a:cubicBezTo>
                  <a:cubicBezTo>
                    <a:pt x="799208" y="1982824"/>
                    <a:pt x="713656" y="2049737"/>
                    <a:pt x="701389" y="2057992"/>
                  </a:cubicBezTo>
                  <a:cubicBezTo>
                    <a:pt x="625983" y="1930471"/>
                    <a:pt x="717994" y="1832423"/>
                    <a:pt x="754984" y="1648285"/>
                  </a:cubicBezTo>
                  <a:cubicBezTo>
                    <a:pt x="680988" y="1503428"/>
                    <a:pt x="587478" y="1438585"/>
                    <a:pt x="525050" y="1437878"/>
                  </a:cubicBezTo>
                  <a:cubicBezTo>
                    <a:pt x="464021" y="1449363"/>
                    <a:pt x="427932" y="1503073"/>
                    <a:pt x="414675" y="1590975"/>
                  </a:cubicBezTo>
                  <a:cubicBezTo>
                    <a:pt x="403693" y="1708072"/>
                    <a:pt x="405632" y="1687068"/>
                    <a:pt x="384909" y="1756295"/>
                  </a:cubicBezTo>
                  <a:cubicBezTo>
                    <a:pt x="361702" y="1853599"/>
                    <a:pt x="244018" y="1945998"/>
                    <a:pt x="247515" y="1862098"/>
                  </a:cubicBezTo>
                  <a:cubicBezTo>
                    <a:pt x="238086" y="1695856"/>
                    <a:pt x="249215" y="1767206"/>
                    <a:pt x="215117" y="1505717"/>
                  </a:cubicBezTo>
                  <a:cubicBezTo>
                    <a:pt x="147511" y="1357743"/>
                    <a:pt x="242172" y="1130059"/>
                    <a:pt x="216538" y="988178"/>
                  </a:cubicBezTo>
                  <a:cubicBezTo>
                    <a:pt x="181970" y="852255"/>
                    <a:pt x="32194" y="169904"/>
                    <a:pt x="0" y="0"/>
                  </a:cubicBezTo>
                  <a:cubicBezTo>
                    <a:pt x="189793" y="112688"/>
                    <a:pt x="353270" y="198502"/>
                    <a:pt x="541396" y="314037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자유형: 도형 176">
              <a:extLst>
                <a:ext uri="{FF2B5EF4-FFF2-40B4-BE49-F238E27FC236}">
                  <a16:creationId xmlns="" xmlns:a16="http://schemas.microsoft.com/office/drawing/2014/main" id="{94F95C23-BB1A-4414-9406-895F76554D0F}"/>
                </a:ext>
              </a:extLst>
            </p:cNvPr>
            <p:cNvSpPr/>
            <p:nvPr/>
          </p:nvSpPr>
          <p:spPr>
            <a:xfrm rot="8100000">
              <a:off x="3151284" y="3415478"/>
              <a:ext cx="1212613" cy="1212613"/>
            </a:xfrm>
            <a:custGeom>
              <a:avLst/>
              <a:gdLst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613" h="1212613">
                  <a:moveTo>
                    <a:pt x="303412" y="909201"/>
                  </a:moveTo>
                  <a:cubicBezTo>
                    <a:pt x="422444" y="1028233"/>
                    <a:pt x="615433" y="1028233"/>
                    <a:pt x="734465" y="909201"/>
                  </a:cubicBezTo>
                  <a:cubicBezTo>
                    <a:pt x="853496" y="790170"/>
                    <a:pt x="853496" y="597181"/>
                    <a:pt x="734465" y="478149"/>
                  </a:cubicBezTo>
                  <a:cubicBezTo>
                    <a:pt x="615433" y="359118"/>
                    <a:pt x="422444" y="359118"/>
                    <a:pt x="303412" y="478149"/>
                  </a:cubicBezTo>
                  <a:cubicBezTo>
                    <a:pt x="184381" y="597181"/>
                    <a:pt x="184381" y="790170"/>
                    <a:pt x="303412" y="909201"/>
                  </a:cubicBezTo>
                  <a:close/>
                  <a:moveTo>
                    <a:pt x="151993" y="1060620"/>
                  </a:moveTo>
                  <a:cubicBezTo>
                    <a:pt x="58084" y="966711"/>
                    <a:pt x="0" y="836976"/>
                    <a:pt x="0" y="693675"/>
                  </a:cubicBezTo>
                  <a:lnTo>
                    <a:pt x="1" y="693675"/>
                  </a:lnTo>
                  <a:cubicBezTo>
                    <a:pt x="1" y="407073"/>
                    <a:pt x="238541" y="234048"/>
                    <a:pt x="518939" y="174737"/>
                  </a:cubicBezTo>
                  <a:cubicBezTo>
                    <a:pt x="780953" y="119315"/>
                    <a:pt x="956756" y="91859"/>
                    <a:pt x="1212613" y="0"/>
                  </a:cubicBezTo>
                  <a:cubicBezTo>
                    <a:pt x="1133069" y="268172"/>
                    <a:pt x="1105613" y="456293"/>
                    <a:pt x="1037876" y="693675"/>
                  </a:cubicBezTo>
                  <a:cubicBezTo>
                    <a:pt x="988614" y="1017224"/>
                    <a:pt x="805540" y="1212613"/>
                    <a:pt x="518938" y="1212613"/>
                  </a:cubicBezTo>
                  <a:cubicBezTo>
                    <a:pt x="375637" y="1212613"/>
                    <a:pt x="245902" y="1154529"/>
                    <a:pt x="151993" y="10606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826698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=""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69" y="1492151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5" name="Isosceles Triangle 51">
            <a:extLst>
              <a:ext uri="{FF2B5EF4-FFF2-40B4-BE49-F238E27FC236}">
                <a16:creationId xmlns=""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5" y="1562685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6" name="Isosceles Triangle 57">
            <a:extLst>
              <a:ext uri="{FF2B5EF4-FFF2-40B4-BE49-F238E27FC236}">
                <a16:creationId xmlns=""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5" y="4520205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57" name="Rectangle 7">
            <a:extLst>
              <a:ext uri="{FF2B5EF4-FFF2-40B4-BE49-F238E27FC236}">
                <a16:creationId xmlns=""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8" name="Parallelogram 15">
            <a:extLst>
              <a:ext uri="{FF2B5EF4-FFF2-40B4-BE49-F238E27FC236}">
                <a16:creationId xmlns=""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5" y="4641908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9" name="Freeform 19">
            <a:extLst>
              <a:ext uri="{FF2B5EF4-FFF2-40B4-BE49-F238E27FC236}">
                <a16:creationId xmlns=""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5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0" name="Rectangle 30">
            <a:extLst>
              <a:ext uri="{FF2B5EF4-FFF2-40B4-BE49-F238E27FC236}">
                <a16:creationId xmlns=""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0" y="3600565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1" name="Rectangle 7">
            <a:extLst>
              <a:ext uri="{FF2B5EF4-FFF2-40B4-BE49-F238E27FC236}">
                <a16:creationId xmlns=""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3" y="1518715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2" name="Rectangle 15">
            <a:extLst>
              <a:ext uri="{FF2B5EF4-FFF2-40B4-BE49-F238E27FC236}">
                <a16:creationId xmlns=""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3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3" name="Pie 24">
            <a:extLst>
              <a:ext uri="{FF2B5EF4-FFF2-40B4-BE49-F238E27FC236}">
                <a16:creationId xmlns=""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6" y="4618983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=""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5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5" name="Block Arc 14">
            <a:extLst>
              <a:ext uri="{FF2B5EF4-FFF2-40B4-BE49-F238E27FC236}">
                <a16:creationId xmlns=""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=""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0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=""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8" name="Oval 27">
            <a:extLst>
              <a:ext uri="{FF2B5EF4-FFF2-40B4-BE49-F238E27FC236}">
                <a16:creationId xmlns=""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9" name="Parallelogram 15">
            <a:extLst>
              <a:ext uri="{FF2B5EF4-FFF2-40B4-BE49-F238E27FC236}">
                <a16:creationId xmlns=""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0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=""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2" y="2543931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1" name="Oval 26">
            <a:extLst>
              <a:ext uri="{FF2B5EF4-FFF2-40B4-BE49-F238E27FC236}">
                <a16:creationId xmlns=""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1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2" name="Freeform 32">
            <a:extLst>
              <a:ext uri="{FF2B5EF4-FFF2-40B4-BE49-F238E27FC236}">
                <a16:creationId xmlns=""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2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3" name="Rounded Rectangle 10">
            <a:extLst>
              <a:ext uri="{FF2B5EF4-FFF2-40B4-BE49-F238E27FC236}">
                <a16:creationId xmlns=""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1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4" name="Rounded Rectangle 32">
            <a:extLst>
              <a:ext uri="{FF2B5EF4-FFF2-40B4-BE49-F238E27FC236}">
                <a16:creationId xmlns=""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5" name="Trapezoid 13">
            <a:extLst>
              <a:ext uri="{FF2B5EF4-FFF2-40B4-BE49-F238E27FC236}">
                <a16:creationId xmlns=""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2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6" name="Rounded Rectangle 7">
            <a:extLst>
              <a:ext uri="{FF2B5EF4-FFF2-40B4-BE49-F238E27FC236}">
                <a16:creationId xmlns=""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5" y="2527503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7" name="Rectangle 18">
            <a:extLst>
              <a:ext uri="{FF2B5EF4-FFF2-40B4-BE49-F238E27FC236}">
                <a16:creationId xmlns=""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4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8" name="Rounded Rectangle 25">
            <a:extLst>
              <a:ext uri="{FF2B5EF4-FFF2-40B4-BE49-F238E27FC236}">
                <a16:creationId xmlns=""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7" y="2552021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9" name="Chord 14">
            <a:extLst>
              <a:ext uri="{FF2B5EF4-FFF2-40B4-BE49-F238E27FC236}">
                <a16:creationId xmlns=""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4" y="5535337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0" name="Rounded Rectangle 6">
            <a:extLst>
              <a:ext uri="{FF2B5EF4-FFF2-40B4-BE49-F238E27FC236}">
                <a16:creationId xmlns=""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2" y="2471635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Oval 66">
            <a:extLst>
              <a:ext uri="{FF2B5EF4-FFF2-40B4-BE49-F238E27FC236}">
                <a16:creationId xmlns=""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2" name="Isosceles Triangle 13">
            <a:extLst>
              <a:ext uri="{FF2B5EF4-FFF2-40B4-BE49-F238E27FC236}">
                <a16:creationId xmlns=""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2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3" name="Smiley Face 14">
            <a:extLst>
              <a:ext uri="{FF2B5EF4-FFF2-40B4-BE49-F238E27FC236}">
                <a16:creationId xmlns=""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1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4" name="Smiley Face 12">
            <a:extLst>
              <a:ext uri="{FF2B5EF4-FFF2-40B4-BE49-F238E27FC236}">
                <a16:creationId xmlns=""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1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5" name="Smiley Face 15">
            <a:extLst>
              <a:ext uri="{FF2B5EF4-FFF2-40B4-BE49-F238E27FC236}">
                <a16:creationId xmlns=""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6" name="Oval 37">
            <a:extLst>
              <a:ext uri="{FF2B5EF4-FFF2-40B4-BE49-F238E27FC236}">
                <a16:creationId xmlns=""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3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Smiley Face 14">
            <a:extLst>
              <a:ext uri="{FF2B5EF4-FFF2-40B4-BE49-F238E27FC236}">
                <a16:creationId xmlns=""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8" name="Rectangle 16">
            <a:extLst>
              <a:ext uri="{FF2B5EF4-FFF2-40B4-BE49-F238E27FC236}">
                <a16:creationId xmlns=""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7" y="3520149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Rectangle 9">
            <a:extLst>
              <a:ext uri="{FF2B5EF4-FFF2-40B4-BE49-F238E27FC236}">
                <a16:creationId xmlns=""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3" y="3545246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=""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7" y="5476481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1" name="Frame 17">
            <a:extLst>
              <a:ext uri="{FF2B5EF4-FFF2-40B4-BE49-F238E27FC236}">
                <a16:creationId xmlns=""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4" y="4613416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=""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19" y="2554105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Teardrop 1">
            <a:extLst>
              <a:ext uri="{FF2B5EF4-FFF2-40B4-BE49-F238E27FC236}">
                <a16:creationId xmlns=""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1" y="1539347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=""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19" y="1539413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=""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6" name="Right Triangle 17">
            <a:extLst>
              <a:ext uri="{FF2B5EF4-FFF2-40B4-BE49-F238E27FC236}">
                <a16:creationId xmlns=""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Right Triangle 17">
            <a:extLst>
              <a:ext uri="{FF2B5EF4-FFF2-40B4-BE49-F238E27FC236}">
                <a16:creationId xmlns=""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Oval 44">
            <a:extLst>
              <a:ext uri="{FF2B5EF4-FFF2-40B4-BE49-F238E27FC236}">
                <a16:creationId xmlns=""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=""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Freeform 48">
            <a:extLst>
              <a:ext uri="{FF2B5EF4-FFF2-40B4-BE49-F238E27FC236}">
                <a16:creationId xmlns=""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6" name="Freeform 49">
            <a:extLst>
              <a:ext uri="{FF2B5EF4-FFF2-40B4-BE49-F238E27FC236}">
                <a16:creationId xmlns=""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1" y="1440015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7" name="Freeform 50">
            <a:extLst>
              <a:ext uri="{FF2B5EF4-FFF2-40B4-BE49-F238E27FC236}">
                <a16:creationId xmlns=""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8" name="Teardrop 9">
            <a:extLst>
              <a:ext uri="{FF2B5EF4-FFF2-40B4-BE49-F238E27FC236}">
                <a16:creationId xmlns=""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5" y="2475142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Freeform 97">
            <a:extLst>
              <a:ext uri="{FF2B5EF4-FFF2-40B4-BE49-F238E27FC236}">
                <a16:creationId xmlns=""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7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Donut 22">
            <a:extLst>
              <a:ext uri="{FF2B5EF4-FFF2-40B4-BE49-F238E27FC236}">
                <a16:creationId xmlns=""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3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=""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09" y="1432247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Oval 10">
            <a:extLst>
              <a:ext uri="{FF2B5EF4-FFF2-40B4-BE49-F238E27FC236}">
                <a16:creationId xmlns=""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1" y="1433264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Freeform 101">
            <a:extLst>
              <a:ext uri="{FF2B5EF4-FFF2-40B4-BE49-F238E27FC236}">
                <a16:creationId xmlns=""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4" y="1485954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4" name="Group 102">
            <a:extLst>
              <a:ext uri="{FF2B5EF4-FFF2-40B4-BE49-F238E27FC236}">
                <a16:creationId xmlns=""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3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=""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=""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=""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=""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=""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1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Freeform 108">
            <a:extLst>
              <a:ext uri="{FF2B5EF4-FFF2-40B4-BE49-F238E27FC236}">
                <a16:creationId xmlns=""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6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Oval 8">
            <a:extLst>
              <a:ext uri="{FF2B5EF4-FFF2-40B4-BE49-F238E27FC236}">
                <a16:creationId xmlns=""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2" name="Group 110">
            <a:extLst>
              <a:ext uri="{FF2B5EF4-FFF2-40B4-BE49-F238E27FC236}">
                <a16:creationId xmlns=""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0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=""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Oval 37">
              <a:extLst>
                <a:ext uri="{FF2B5EF4-FFF2-40B4-BE49-F238E27FC236}">
                  <a16:creationId xmlns=""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=""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1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Freeform 114">
            <a:extLst>
              <a:ext uri="{FF2B5EF4-FFF2-40B4-BE49-F238E27FC236}">
                <a16:creationId xmlns=""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5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Rounded Rectangle 31">
            <a:extLst>
              <a:ext uri="{FF2B5EF4-FFF2-40B4-BE49-F238E27FC236}">
                <a16:creationId xmlns=""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09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Oval 47">
            <a:extLst>
              <a:ext uri="{FF2B5EF4-FFF2-40B4-BE49-F238E27FC236}">
                <a16:creationId xmlns=""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Oval 50">
            <a:extLst>
              <a:ext uri="{FF2B5EF4-FFF2-40B4-BE49-F238E27FC236}">
                <a16:creationId xmlns=""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Heart 17">
            <a:extLst>
              <a:ext uri="{FF2B5EF4-FFF2-40B4-BE49-F238E27FC236}">
                <a16:creationId xmlns=""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3" y="3588495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Rounded Rectangle 25">
            <a:extLst>
              <a:ext uri="{FF2B5EF4-FFF2-40B4-BE49-F238E27FC236}">
                <a16:creationId xmlns=""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6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Chord 32">
            <a:extLst>
              <a:ext uri="{FF2B5EF4-FFF2-40B4-BE49-F238E27FC236}">
                <a16:creationId xmlns=""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59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Rounded Rectangle 40">
            <a:extLst>
              <a:ext uri="{FF2B5EF4-FFF2-40B4-BE49-F238E27FC236}">
                <a16:creationId xmlns=""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Rounded Rectangle 7">
            <a:extLst>
              <a:ext uri="{FF2B5EF4-FFF2-40B4-BE49-F238E27FC236}">
                <a16:creationId xmlns=""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7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5" name="Rounded Rectangle 17">
            <a:extLst>
              <a:ext uri="{FF2B5EF4-FFF2-40B4-BE49-F238E27FC236}">
                <a16:creationId xmlns=""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5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Oval 21">
            <a:extLst>
              <a:ext uri="{FF2B5EF4-FFF2-40B4-BE49-F238E27FC236}">
                <a16:creationId xmlns=""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Oval 25">
            <a:extLst>
              <a:ext uri="{FF2B5EF4-FFF2-40B4-BE49-F238E27FC236}">
                <a16:creationId xmlns=""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Block Arc 20">
            <a:extLst>
              <a:ext uri="{FF2B5EF4-FFF2-40B4-BE49-F238E27FC236}">
                <a16:creationId xmlns=""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0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=""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8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=""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5" y="4798175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=""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59" y="4700089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Rounded Rectangle 51">
            <a:extLst>
              <a:ext uri="{FF2B5EF4-FFF2-40B4-BE49-F238E27FC236}">
                <a16:creationId xmlns=""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5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=""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4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Trapezoid 22">
            <a:extLst>
              <a:ext uri="{FF2B5EF4-FFF2-40B4-BE49-F238E27FC236}">
                <a16:creationId xmlns=""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2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Rounded Rectangle 20">
            <a:extLst>
              <a:ext uri="{FF2B5EF4-FFF2-40B4-BE49-F238E27FC236}">
                <a16:creationId xmlns=""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rapezoid 28">
            <a:extLst>
              <a:ext uri="{FF2B5EF4-FFF2-40B4-BE49-F238E27FC236}">
                <a16:creationId xmlns=""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39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Rounded Rectangle 2">
            <a:extLst>
              <a:ext uri="{FF2B5EF4-FFF2-40B4-BE49-F238E27FC236}">
                <a16:creationId xmlns=""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5" y="5634755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=""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6" y="5634755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=""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1" y="5634755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=""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1" y="5634755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=""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6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Block Arc 6">
            <a:extLst>
              <a:ext uri="{FF2B5EF4-FFF2-40B4-BE49-F238E27FC236}">
                <a16:creationId xmlns=""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=""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Oval 35">
            <a:extLst>
              <a:ext uri="{FF2B5EF4-FFF2-40B4-BE49-F238E27FC236}">
                <a16:creationId xmlns=""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4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=""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3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5" name="Rectangle 9">
            <a:extLst>
              <a:ext uri="{FF2B5EF4-FFF2-40B4-BE49-F238E27FC236}">
                <a16:creationId xmlns=""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39" y="4689593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6" name="Isosceles Triangle 8">
            <a:extLst>
              <a:ext uri="{FF2B5EF4-FFF2-40B4-BE49-F238E27FC236}">
                <a16:creationId xmlns=""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7" y="3634370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7" name="Donut 8">
            <a:extLst>
              <a:ext uri="{FF2B5EF4-FFF2-40B4-BE49-F238E27FC236}">
                <a16:creationId xmlns=""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=""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39" y="4747558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9" name="Oval 7">
            <a:extLst>
              <a:ext uri="{FF2B5EF4-FFF2-40B4-BE49-F238E27FC236}">
                <a16:creationId xmlns=""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0" y="3641888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0" name="Freeform 20">
            <a:extLst>
              <a:ext uri="{FF2B5EF4-FFF2-40B4-BE49-F238E27FC236}">
                <a16:creationId xmlns=""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6" y="5652771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1" name="Rounded Rectangle 25">
            <a:extLst>
              <a:ext uri="{FF2B5EF4-FFF2-40B4-BE49-F238E27FC236}">
                <a16:creationId xmlns=""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2" name="Block Arc 41">
            <a:extLst>
              <a:ext uri="{FF2B5EF4-FFF2-40B4-BE49-F238E27FC236}">
                <a16:creationId xmlns=""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0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=""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09" y="1534986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4" name="Donut 39">
            <a:extLst>
              <a:ext uri="{FF2B5EF4-FFF2-40B4-BE49-F238E27FC236}">
                <a16:creationId xmlns=""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=""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7" y="3640605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6" name="Rectangle 36">
            <a:extLst>
              <a:ext uri="{FF2B5EF4-FFF2-40B4-BE49-F238E27FC236}">
                <a16:creationId xmlns=""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4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7" name="Rounded Rectangle 27">
            <a:extLst>
              <a:ext uri="{FF2B5EF4-FFF2-40B4-BE49-F238E27FC236}">
                <a16:creationId xmlns=""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4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8" name="Rounded Rectangle 7">
            <a:extLst>
              <a:ext uri="{FF2B5EF4-FFF2-40B4-BE49-F238E27FC236}">
                <a16:creationId xmlns=""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79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9" name="Chord 15">
            <a:extLst>
              <a:ext uri="{FF2B5EF4-FFF2-40B4-BE49-F238E27FC236}">
                <a16:creationId xmlns=""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0" name="Rectangle 16">
            <a:extLst>
              <a:ext uri="{FF2B5EF4-FFF2-40B4-BE49-F238E27FC236}">
                <a16:creationId xmlns=""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1" name="Rounded Rectangle 6">
            <a:extLst>
              <a:ext uri="{FF2B5EF4-FFF2-40B4-BE49-F238E27FC236}">
                <a16:creationId xmlns=""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2" name="Rounded Rectangle 6">
            <a:extLst>
              <a:ext uri="{FF2B5EF4-FFF2-40B4-BE49-F238E27FC236}">
                <a16:creationId xmlns=""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3" name="Rounded Rectangle 6">
            <a:extLst>
              <a:ext uri="{FF2B5EF4-FFF2-40B4-BE49-F238E27FC236}">
                <a16:creationId xmlns=""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5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4" name="Rounded Rectangle 6">
            <a:extLst>
              <a:ext uri="{FF2B5EF4-FFF2-40B4-BE49-F238E27FC236}">
                <a16:creationId xmlns=""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5" name="Teardrop 6">
            <a:extLst>
              <a:ext uri="{FF2B5EF4-FFF2-40B4-BE49-F238E27FC236}">
                <a16:creationId xmlns=""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2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6" name="Donut 24">
            <a:extLst>
              <a:ext uri="{FF2B5EF4-FFF2-40B4-BE49-F238E27FC236}">
                <a16:creationId xmlns=""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4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=""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7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Heart 38">
            <a:extLst>
              <a:ext uri="{FF2B5EF4-FFF2-40B4-BE49-F238E27FC236}">
                <a16:creationId xmlns=""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6" y="1509091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=""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3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Rectangle 23">
            <a:extLst>
              <a:ext uri="{FF2B5EF4-FFF2-40B4-BE49-F238E27FC236}">
                <a16:creationId xmlns=""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29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Oval 31">
            <a:extLst>
              <a:ext uri="{FF2B5EF4-FFF2-40B4-BE49-F238E27FC236}">
                <a16:creationId xmlns=""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29" y="5684793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Rectangle 23">
            <a:extLst>
              <a:ext uri="{FF2B5EF4-FFF2-40B4-BE49-F238E27FC236}">
                <a16:creationId xmlns=""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3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Oval 31">
            <a:extLst>
              <a:ext uri="{FF2B5EF4-FFF2-40B4-BE49-F238E27FC236}">
                <a16:creationId xmlns=""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5" y="5653379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Teardrop 17">
            <a:extLst>
              <a:ext uri="{FF2B5EF4-FFF2-40B4-BE49-F238E27FC236}">
                <a16:creationId xmlns=""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79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Rectangle 23">
            <a:extLst>
              <a:ext uri="{FF2B5EF4-FFF2-40B4-BE49-F238E27FC236}">
                <a16:creationId xmlns=""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29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=""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29" y="1450294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=""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8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Donut 87">
            <a:extLst>
              <a:ext uri="{FF2B5EF4-FFF2-40B4-BE49-F238E27FC236}">
                <a16:creationId xmlns=""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2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=""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6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=""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2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Block Arc 25">
            <a:extLst>
              <a:ext uri="{FF2B5EF4-FFF2-40B4-BE49-F238E27FC236}">
                <a16:creationId xmlns=""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6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=""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4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=""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7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Block Arc 10">
            <a:extLst>
              <a:ext uri="{FF2B5EF4-FFF2-40B4-BE49-F238E27FC236}">
                <a16:creationId xmlns=""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7" y="4745773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=""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299" y="2468549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=""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299" y="2626897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Oval 21">
            <a:extLst>
              <a:ext uri="{FF2B5EF4-FFF2-40B4-BE49-F238E27FC236}">
                <a16:creationId xmlns=""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099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Oval 32">
            <a:extLst>
              <a:ext uri="{FF2B5EF4-FFF2-40B4-BE49-F238E27FC236}">
                <a16:creationId xmlns=""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" name="Group 58">
            <a:extLst>
              <a:ext uri="{FF2B5EF4-FFF2-40B4-BE49-F238E27FC236}">
                <a16:creationId xmlns="" xmlns:a16="http://schemas.microsoft.com/office/drawing/2014/main" id="{34FF4F19-F984-43A1-9460-D3AEDB0E7E73}"/>
              </a:ext>
            </a:extLst>
          </p:cNvPr>
          <p:cNvGrpSpPr/>
          <p:nvPr/>
        </p:nvGrpSpPr>
        <p:grpSpPr>
          <a:xfrm rot="2964982">
            <a:off x="4575106" y="1361707"/>
            <a:ext cx="702488" cy="474719"/>
            <a:chOff x="6689507" y="2040656"/>
            <a:chExt cx="720081" cy="442512"/>
          </a:xfrm>
        </p:grpSpPr>
        <p:sp>
          <p:nvSpPr>
            <p:cNvPr id="105" name="Rounded Rectangle 56">
              <a:extLst>
                <a:ext uri="{FF2B5EF4-FFF2-40B4-BE49-F238E27FC236}">
                  <a16:creationId xmlns="" xmlns:a16="http://schemas.microsoft.com/office/drawing/2014/main" id="{336B36A5-74BF-47A4-B9AB-76C58D77D49C}"/>
                </a:ext>
              </a:extLst>
            </p:cNvPr>
            <p:cNvSpPr/>
            <p:nvPr/>
          </p:nvSpPr>
          <p:spPr>
            <a:xfrm>
              <a:off x="6689508" y="2040656"/>
              <a:ext cx="720080" cy="442512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6" name="Rectangle 57">
              <a:extLst>
                <a:ext uri="{FF2B5EF4-FFF2-40B4-BE49-F238E27FC236}">
                  <a16:creationId xmlns="" xmlns:a16="http://schemas.microsoft.com/office/drawing/2014/main" id="{76548FA0-7591-4B46-BD4D-39CC681872CC}"/>
                </a:ext>
              </a:extLst>
            </p:cNvPr>
            <p:cNvSpPr/>
            <p:nvPr/>
          </p:nvSpPr>
          <p:spPr>
            <a:xfrm>
              <a:off x="6689507" y="2285765"/>
              <a:ext cx="720000" cy="10800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03" name="그룹 102">
            <a:extLst>
              <a:ext uri="{FF2B5EF4-FFF2-40B4-BE49-F238E27FC236}">
                <a16:creationId xmlns="" xmlns:a16="http://schemas.microsoft.com/office/drawing/2014/main" id="{B5B876BA-35C0-4DD2-8890-C032BCAA8B7D}"/>
              </a:ext>
            </a:extLst>
          </p:cNvPr>
          <p:cNvGrpSpPr/>
          <p:nvPr/>
        </p:nvGrpSpPr>
        <p:grpSpPr>
          <a:xfrm>
            <a:off x="5341515" y="2057408"/>
            <a:ext cx="2387283" cy="2244520"/>
            <a:chOff x="5942350" y="2810299"/>
            <a:chExt cx="1435671" cy="1349816"/>
          </a:xfrm>
        </p:grpSpPr>
        <p:pic>
          <p:nvPicPr>
            <p:cNvPr id="98" name="Picture 18">
              <a:extLst>
                <a:ext uri="{FF2B5EF4-FFF2-40B4-BE49-F238E27FC236}">
                  <a16:creationId xmlns="" xmlns:a16="http://schemas.microsoft.com/office/drawing/2014/main" id="{9695DF8B-9351-40B8-B317-09E4072F60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51381">
              <a:off x="6747987" y="2823480"/>
              <a:ext cx="630034" cy="1331664"/>
            </a:xfrm>
            <a:prstGeom prst="rect">
              <a:avLst/>
            </a:prstGeom>
          </p:spPr>
        </p:pic>
        <p:pic>
          <p:nvPicPr>
            <p:cNvPr id="99" name="Picture 20">
              <a:extLst>
                <a:ext uri="{FF2B5EF4-FFF2-40B4-BE49-F238E27FC236}">
                  <a16:creationId xmlns="" xmlns:a16="http://schemas.microsoft.com/office/drawing/2014/main" id="{7CD009FF-9E3B-4A13-BCD1-64551F9815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1358847">
              <a:off x="6121543" y="2961491"/>
              <a:ext cx="693330" cy="1108658"/>
            </a:xfrm>
            <a:prstGeom prst="rect">
              <a:avLst/>
            </a:prstGeom>
          </p:spPr>
        </p:pic>
        <p:pic>
          <p:nvPicPr>
            <p:cNvPr id="100" name="Picture 22">
              <a:extLst>
                <a:ext uri="{FF2B5EF4-FFF2-40B4-BE49-F238E27FC236}">
                  <a16:creationId xmlns="" xmlns:a16="http://schemas.microsoft.com/office/drawing/2014/main" id="{E5A3CE02-2374-4C59-A8E7-C9D28A90C2D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44258">
              <a:off x="6671209" y="2877117"/>
              <a:ext cx="235137" cy="1259289"/>
            </a:xfrm>
            <a:prstGeom prst="rect">
              <a:avLst/>
            </a:prstGeom>
          </p:spPr>
        </p:pic>
        <p:pic>
          <p:nvPicPr>
            <p:cNvPr id="101" name="Picture 23">
              <a:extLst>
                <a:ext uri="{FF2B5EF4-FFF2-40B4-BE49-F238E27FC236}">
                  <a16:creationId xmlns="" xmlns:a16="http://schemas.microsoft.com/office/drawing/2014/main" id="{64C91EFA-B3FA-4C71-8AC2-0C44A190505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833919">
              <a:off x="5942350" y="2810299"/>
              <a:ext cx="472268" cy="1349816"/>
            </a:xfrm>
            <a:prstGeom prst="rect">
              <a:avLst/>
            </a:prstGeom>
          </p:spPr>
        </p:pic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9" name="Freeform 51">
            <a:extLst>
              <a:ext uri="{FF2B5EF4-FFF2-40B4-BE49-F238E27FC236}">
                <a16:creationId xmlns="" xmlns:a16="http://schemas.microsoft.com/office/drawing/2014/main" id="{D6C25219-8788-47FD-860C-0E48092365CE}"/>
              </a:ext>
            </a:extLst>
          </p:cNvPr>
          <p:cNvSpPr/>
          <p:nvPr/>
        </p:nvSpPr>
        <p:spPr>
          <a:xfrm>
            <a:off x="470442" y="496958"/>
            <a:ext cx="4555215" cy="2809349"/>
          </a:xfrm>
          <a:custGeom>
            <a:avLst/>
            <a:gdLst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633496 w 3909575"/>
              <a:gd name="connsiteY12" fmla="*/ 563552 h 1788689"/>
              <a:gd name="connsiteX13" fmla="*/ 2496374 w 3909575"/>
              <a:gd name="connsiteY13" fmla="*/ 661511 h 1788689"/>
              <a:gd name="connsiteX14" fmla="*/ 707665 w 3909575"/>
              <a:gd name="connsiteY14" fmla="*/ 1778584 h 1788689"/>
              <a:gd name="connsiteX15" fmla="*/ 0 w 3909575"/>
              <a:gd name="connsiteY15" fmla="*/ 251933 h 1788689"/>
              <a:gd name="connsiteX16" fmla="*/ 723568 w 3909575"/>
              <a:gd name="connsiteY16" fmla="*/ 410960 h 1788689"/>
              <a:gd name="connsiteX17" fmla="*/ 906449 w 3909575"/>
              <a:gd name="connsiteY17" fmla="*/ 1110675 h 1788689"/>
              <a:gd name="connsiteX18" fmla="*/ 2334017 w 3909575"/>
              <a:gd name="connsiteY18" fmla="*/ 349554 h 1788689"/>
              <a:gd name="connsiteX19" fmla="*/ 2664775 w 3909575"/>
              <a:gd name="connsiteY19" fmla="*/ 145840 h 1788689"/>
              <a:gd name="connsiteX20" fmla="*/ 3107886 w 3909575"/>
              <a:gd name="connsiteY20" fmla="*/ 44315 h 1788689"/>
              <a:gd name="connsiteX21" fmla="*/ 3418711 w 3909575"/>
              <a:gd name="connsiteY21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496374 w 3909575"/>
              <a:gd name="connsiteY12" fmla="*/ 661511 h 1788689"/>
              <a:gd name="connsiteX13" fmla="*/ 707665 w 3909575"/>
              <a:gd name="connsiteY13" fmla="*/ 1778584 h 1788689"/>
              <a:gd name="connsiteX14" fmla="*/ 0 w 3909575"/>
              <a:gd name="connsiteY14" fmla="*/ 251933 h 1788689"/>
              <a:gd name="connsiteX15" fmla="*/ 723568 w 3909575"/>
              <a:gd name="connsiteY15" fmla="*/ 410960 h 1788689"/>
              <a:gd name="connsiteX16" fmla="*/ 906449 w 3909575"/>
              <a:gd name="connsiteY16" fmla="*/ 1110675 h 1788689"/>
              <a:gd name="connsiteX17" fmla="*/ 2334017 w 3909575"/>
              <a:gd name="connsiteY17" fmla="*/ 349554 h 1788689"/>
              <a:gd name="connsiteX18" fmla="*/ 2664775 w 3909575"/>
              <a:gd name="connsiteY18" fmla="*/ 145840 h 1788689"/>
              <a:gd name="connsiteX19" fmla="*/ 3107886 w 3909575"/>
              <a:gd name="connsiteY19" fmla="*/ 44315 h 1788689"/>
              <a:gd name="connsiteX20" fmla="*/ 3418711 w 3909575"/>
              <a:gd name="connsiteY20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496374 w 3909575"/>
              <a:gd name="connsiteY11" fmla="*/ 661511 h 1788689"/>
              <a:gd name="connsiteX12" fmla="*/ 707665 w 3909575"/>
              <a:gd name="connsiteY12" fmla="*/ 1778584 h 1788689"/>
              <a:gd name="connsiteX13" fmla="*/ 0 w 3909575"/>
              <a:gd name="connsiteY13" fmla="*/ 251933 h 1788689"/>
              <a:gd name="connsiteX14" fmla="*/ 723568 w 3909575"/>
              <a:gd name="connsiteY14" fmla="*/ 410960 h 1788689"/>
              <a:gd name="connsiteX15" fmla="*/ 906449 w 3909575"/>
              <a:gd name="connsiteY15" fmla="*/ 1110675 h 1788689"/>
              <a:gd name="connsiteX16" fmla="*/ 2334017 w 3909575"/>
              <a:gd name="connsiteY16" fmla="*/ 349554 h 1788689"/>
              <a:gd name="connsiteX17" fmla="*/ 2664775 w 3909575"/>
              <a:gd name="connsiteY17" fmla="*/ 145840 h 1788689"/>
              <a:gd name="connsiteX18" fmla="*/ 3107886 w 3909575"/>
              <a:gd name="connsiteY18" fmla="*/ 44315 h 1788689"/>
              <a:gd name="connsiteX19" fmla="*/ 3418711 w 3909575"/>
              <a:gd name="connsiteY19" fmla="*/ 1537 h 1788689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334017 w 3909575"/>
              <a:gd name="connsiteY15" fmla="*/ 349554 h 1779443"/>
              <a:gd name="connsiteX16" fmla="*/ 2664775 w 3909575"/>
              <a:gd name="connsiteY16" fmla="*/ 145840 h 1779443"/>
              <a:gd name="connsiteX17" fmla="*/ 3107886 w 3909575"/>
              <a:gd name="connsiteY17" fmla="*/ 44315 h 1779443"/>
              <a:gd name="connsiteX18" fmla="*/ 3418711 w 3909575"/>
              <a:gd name="connsiteY18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64775 w 3909575"/>
              <a:gd name="connsiteY15" fmla="*/ 14584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73665 w 3964529"/>
              <a:gd name="connsiteY0" fmla="*/ 694524 h 2472430"/>
              <a:gd name="connsiteX1" fmla="*/ 3423373 w 3964529"/>
              <a:gd name="connsiteY1" fmla="*/ 814858 h 2472430"/>
              <a:gd name="connsiteX2" fmla="*/ 3231709 w 3964529"/>
              <a:gd name="connsiteY2" fmla="*/ 859168 h 2472430"/>
              <a:gd name="connsiteX3" fmla="*/ 3471884 w 3964529"/>
              <a:gd name="connsiteY3" fmla="*/ 850917 h 2472430"/>
              <a:gd name="connsiteX4" fmla="*/ 3756802 w 3964529"/>
              <a:gd name="connsiteY4" fmla="*/ 720090 h 2472430"/>
              <a:gd name="connsiteX5" fmla="*/ 3964529 w 3964529"/>
              <a:gd name="connsiteY5" fmla="*/ 751520 h 2472430"/>
              <a:gd name="connsiteX6" fmla="*/ 3860224 w 3964529"/>
              <a:gd name="connsiteY6" fmla="*/ 792723 h 2472430"/>
              <a:gd name="connsiteX7" fmla="*/ 3907594 w 3964529"/>
              <a:gd name="connsiteY7" fmla="*/ 861410 h 2472430"/>
              <a:gd name="connsiteX8" fmla="*/ 3395897 w 3964529"/>
              <a:gd name="connsiteY8" fmla="*/ 1053731 h 2472430"/>
              <a:gd name="connsiteX9" fmla="*/ 3267901 w 3964529"/>
              <a:gd name="connsiteY9" fmla="*/ 1129589 h 2472430"/>
              <a:gd name="connsiteX10" fmla="*/ 2848447 w 3964529"/>
              <a:gd name="connsiteY10" fmla="*/ 1162430 h 2472430"/>
              <a:gd name="connsiteX11" fmla="*/ 762619 w 3964529"/>
              <a:gd name="connsiteY11" fmla="*/ 2471571 h 2472430"/>
              <a:gd name="connsiteX12" fmla="*/ 54954 w 3964529"/>
              <a:gd name="connsiteY12" fmla="*/ 944920 h 2472430"/>
              <a:gd name="connsiteX13" fmla="*/ 21024 w 3964529"/>
              <a:gd name="connsiteY13" fmla="*/ 242 h 2472430"/>
              <a:gd name="connsiteX14" fmla="*/ 778522 w 3964529"/>
              <a:gd name="connsiteY14" fmla="*/ 1103947 h 2472430"/>
              <a:gd name="connsiteX15" fmla="*/ 961403 w 3964529"/>
              <a:gd name="connsiteY15" fmla="*/ 1803662 h 2472430"/>
              <a:gd name="connsiteX16" fmla="*/ 2656118 w 3964529"/>
              <a:gd name="connsiteY16" fmla="*/ 902437 h 2472430"/>
              <a:gd name="connsiteX17" fmla="*/ 3162840 w 3964529"/>
              <a:gd name="connsiteY17" fmla="*/ 737302 h 2472430"/>
              <a:gd name="connsiteX18" fmla="*/ 3473665 w 3964529"/>
              <a:gd name="connsiteY18" fmla="*/ 694524 h 2472430"/>
              <a:gd name="connsiteX0" fmla="*/ 3473665 w 3964529"/>
              <a:gd name="connsiteY0" fmla="*/ 706805 h 2484711"/>
              <a:gd name="connsiteX1" fmla="*/ 3423373 w 3964529"/>
              <a:gd name="connsiteY1" fmla="*/ 827139 h 2484711"/>
              <a:gd name="connsiteX2" fmla="*/ 3231709 w 3964529"/>
              <a:gd name="connsiteY2" fmla="*/ 871449 h 2484711"/>
              <a:gd name="connsiteX3" fmla="*/ 3471884 w 3964529"/>
              <a:gd name="connsiteY3" fmla="*/ 863198 h 2484711"/>
              <a:gd name="connsiteX4" fmla="*/ 3756802 w 3964529"/>
              <a:gd name="connsiteY4" fmla="*/ 732371 h 2484711"/>
              <a:gd name="connsiteX5" fmla="*/ 3964529 w 3964529"/>
              <a:gd name="connsiteY5" fmla="*/ 763801 h 2484711"/>
              <a:gd name="connsiteX6" fmla="*/ 3860224 w 3964529"/>
              <a:gd name="connsiteY6" fmla="*/ 805004 h 2484711"/>
              <a:gd name="connsiteX7" fmla="*/ 3907594 w 3964529"/>
              <a:gd name="connsiteY7" fmla="*/ 873691 h 2484711"/>
              <a:gd name="connsiteX8" fmla="*/ 3395897 w 3964529"/>
              <a:gd name="connsiteY8" fmla="*/ 1066012 h 2484711"/>
              <a:gd name="connsiteX9" fmla="*/ 3267901 w 3964529"/>
              <a:gd name="connsiteY9" fmla="*/ 1141870 h 2484711"/>
              <a:gd name="connsiteX10" fmla="*/ 2848447 w 3964529"/>
              <a:gd name="connsiteY10" fmla="*/ 1174711 h 2484711"/>
              <a:gd name="connsiteX11" fmla="*/ 762619 w 3964529"/>
              <a:gd name="connsiteY11" fmla="*/ 2483852 h 2484711"/>
              <a:gd name="connsiteX12" fmla="*/ 54954 w 3964529"/>
              <a:gd name="connsiteY12" fmla="*/ 957201 h 2484711"/>
              <a:gd name="connsiteX13" fmla="*/ 21024 w 3964529"/>
              <a:gd name="connsiteY13" fmla="*/ 12523 h 2484711"/>
              <a:gd name="connsiteX14" fmla="*/ 778522 w 3964529"/>
              <a:gd name="connsiteY14" fmla="*/ 1116228 h 2484711"/>
              <a:gd name="connsiteX15" fmla="*/ 961403 w 3964529"/>
              <a:gd name="connsiteY15" fmla="*/ 1815943 h 2484711"/>
              <a:gd name="connsiteX16" fmla="*/ 2656118 w 3964529"/>
              <a:gd name="connsiteY16" fmla="*/ 914718 h 2484711"/>
              <a:gd name="connsiteX17" fmla="*/ 3162840 w 3964529"/>
              <a:gd name="connsiteY17" fmla="*/ 749583 h 2484711"/>
              <a:gd name="connsiteX18" fmla="*/ 3473665 w 3964529"/>
              <a:gd name="connsiteY18" fmla="*/ 706805 h 2484711"/>
              <a:gd name="connsiteX0" fmla="*/ 3473665 w 3964529"/>
              <a:gd name="connsiteY0" fmla="*/ 712559 h 2490465"/>
              <a:gd name="connsiteX1" fmla="*/ 3423373 w 3964529"/>
              <a:gd name="connsiteY1" fmla="*/ 832893 h 2490465"/>
              <a:gd name="connsiteX2" fmla="*/ 3231709 w 3964529"/>
              <a:gd name="connsiteY2" fmla="*/ 877203 h 2490465"/>
              <a:gd name="connsiteX3" fmla="*/ 3471884 w 3964529"/>
              <a:gd name="connsiteY3" fmla="*/ 868952 h 2490465"/>
              <a:gd name="connsiteX4" fmla="*/ 3756802 w 3964529"/>
              <a:gd name="connsiteY4" fmla="*/ 738125 h 2490465"/>
              <a:gd name="connsiteX5" fmla="*/ 3964529 w 3964529"/>
              <a:gd name="connsiteY5" fmla="*/ 769555 h 2490465"/>
              <a:gd name="connsiteX6" fmla="*/ 3860224 w 3964529"/>
              <a:gd name="connsiteY6" fmla="*/ 810758 h 2490465"/>
              <a:gd name="connsiteX7" fmla="*/ 3907594 w 3964529"/>
              <a:gd name="connsiteY7" fmla="*/ 879445 h 2490465"/>
              <a:gd name="connsiteX8" fmla="*/ 3395897 w 3964529"/>
              <a:gd name="connsiteY8" fmla="*/ 1071766 h 2490465"/>
              <a:gd name="connsiteX9" fmla="*/ 3267901 w 3964529"/>
              <a:gd name="connsiteY9" fmla="*/ 1147624 h 2490465"/>
              <a:gd name="connsiteX10" fmla="*/ 2848447 w 3964529"/>
              <a:gd name="connsiteY10" fmla="*/ 1180465 h 2490465"/>
              <a:gd name="connsiteX11" fmla="*/ 762619 w 3964529"/>
              <a:gd name="connsiteY11" fmla="*/ 2489606 h 2490465"/>
              <a:gd name="connsiteX12" fmla="*/ 54954 w 3964529"/>
              <a:gd name="connsiteY12" fmla="*/ 962955 h 2490465"/>
              <a:gd name="connsiteX13" fmla="*/ 21024 w 3964529"/>
              <a:gd name="connsiteY13" fmla="*/ 18277 h 2490465"/>
              <a:gd name="connsiteX14" fmla="*/ 778522 w 3964529"/>
              <a:gd name="connsiteY14" fmla="*/ 1121982 h 2490465"/>
              <a:gd name="connsiteX15" fmla="*/ 961403 w 3964529"/>
              <a:gd name="connsiteY15" fmla="*/ 1821697 h 2490465"/>
              <a:gd name="connsiteX16" fmla="*/ 2656118 w 3964529"/>
              <a:gd name="connsiteY16" fmla="*/ 920472 h 2490465"/>
              <a:gd name="connsiteX17" fmla="*/ 3162840 w 3964529"/>
              <a:gd name="connsiteY17" fmla="*/ 755337 h 2490465"/>
              <a:gd name="connsiteX18" fmla="*/ 3473665 w 3964529"/>
              <a:gd name="connsiteY18" fmla="*/ 712559 h 2490465"/>
              <a:gd name="connsiteX0" fmla="*/ 3578378 w 4069242"/>
              <a:gd name="connsiteY0" fmla="*/ 712559 h 2490465"/>
              <a:gd name="connsiteX1" fmla="*/ 3528086 w 4069242"/>
              <a:gd name="connsiteY1" fmla="*/ 832893 h 2490465"/>
              <a:gd name="connsiteX2" fmla="*/ 3336422 w 4069242"/>
              <a:gd name="connsiteY2" fmla="*/ 877203 h 2490465"/>
              <a:gd name="connsiteX3" fmla="*/ 3576597 w 4069242"/>
              <a:gd name="connsiteY3" fmla="*/ 868952 h 2490465"/>
              <a:gd name="connsiteX4" fmla="*/ 3861515 w 4069242"/>
              <a:gd name="connsiteY4" fmla="*/ 738125 h 2490465"/>
              <a:gd name="connsiteX5" fmla="*/ 4069242 w 4069242"/>
              <a:gd name="connsiteY5" fmla="*/ 769555 h 2490465"/>
              <a:gd name="connsiteX6" fmla="*/ 3964937 w 4069242"/>
              <a:gd name="connsiteY6" fmla="*/ 810758 h 2490465"/>
              <a:gd name="connsiteX7" fmla="*/ 4012307 w 4069242"/>
              <a:gd name="connsiteY7" fmla="*/ 879445 h 2490465"/>
              <a:gd name="connsiteX8" fmla="*/ 3500610 w 4069242"/>
              <a:gd name="connsiteY8" fmla="*/ 1071766 h 2490465"/>
              <a:gd name="connsiteX9" fmla="*/ 3372614 w 4069242"/>
              <a:gd name="connsiteY9" fmla="*/ 1147624 h 2490465"/>
              <a:gd name="connsiteX10" fmla="*/ 2953160 w 4069242"/>
              <a:gd name="connsiteY10" fmla="*/ 1180465 h 2490465"/>
              <a:gd name="connsiteX11" fmla="*/ 867332 w 4069242"/>
              <a:gd name="connsiteY11" fmla="*/ 2489606 h 2490465"/>
              <a:gd name="connsiteX12" fmla="*/ 159667 w 4069242"/>
              <a:gd name="connsiteY12" fmla="*/ 962955 h 2490465"/>
              <a:gd name="connsiteX13" fmla="*/ 14560 w 4069242"/>
              <a:gd name="connsiteY13" fmla="*/ 18277 h 2490465"/>
              <a:gd name="connsiteX14" fmla="*/ 883235 w 4069242"/>
              <a:gd name="connsiteY14" fmla="*/ 1121982 h 2490465"/>
              <a:gd name="connsiteX15" fmla="*/ 1066116 w 4069242"/>
              <a:gd name="connsiteY15" fmla="*/ 1821697 h 2490465"/>
              <a:gd name="connsiteX16" fmla="*/ 2760831 w 4069242"/>
              <a:gd name="connsiteY16" fmla="*/ 920472 h 2490465"/>
              <a:gd name="connsiteX17" fmla="*/ 3267553 w 4069242"/>
              <a:gd name="connsiteY17" fmla="*/ 755337 h 2490465"/>
              <a:gd name="connsiteX18" fmla="*/ 3578378 w 4069242"/>
              <a:gd name="connsiteY18" fmla="*/ 712559 h 2490465"/>
              <a:gd name="connsiteX0" fmla="*/ 3578378 w 4069242"/>
              <a:gd name="connsiteY0" fmla="*/ 698688 h 2476594"/>
              <a:gd name="connsiteX1" fmla="*/ 3528086 w 4069242"/>
              <a:gd name="connsiteY1" fmla="*/ 819022 h 2476594"/>
              <a:gd name="connsiteX2" fmla="*/ 3336422 w 4069242"/>
              <a:gd name="connsiteY2" fmla="*/ 863332 h 2476594"/>
              <a:gd name="connsiteX3" fmla="*/ 3576597 w 4069242"/>
              <a:gd name="connsiteY3" fmla="*/ 855081 h 2476594"/>
              <a:gd name="connsiteX4" fmla="*/ 3861515 w 4069242"/>
              <a:gd name="connsiteY4" fmla="*/ 724254 h 2476594"/>
              <a:gd name="connsiteX5" fmla="*/ 4069242 w 4069242"/>
              <a:gd name="connsiteY5" fmla="*/ 755684 h 2476594"/>
              <a:gd name="connsiteX6" fmla="*/ 3964937 w 4069242"/>
              <a:gd name="connsiteY6" fmla="*/ 796887 h 2476594"/>
              <a:gd name="connsiteX7" fmla="*/ 4012307 w 4069242"/>
              <a:gd name="connsiteY7" fmla="*/ 865574 h 2476594"/>
              <a:gd name="connsiteX8" fmla="*/ 3500610 w 4069242"/>
              <a:gd name="connsiteY8" fmla="*/ 1057895 h 2476594"/>
              <a:gd name="connsiteX9" fmla="*/ 3372614 w 4069242"/>
              <a:gd name="connsiteY9" fmla="*/ 1133753 h 2476594"/>
              <a:gd name="connsiteX10" fmla="*/ 2953160 w 4069242"/>
              <a:gd name="connsiteY10" fmla="*/ 1166594 h 2476594"/>
              <a:gd name="connsiteX11" fmla="*/ 867332 w 4069242"/>
              <a:gd name="connsiteY11" fmla="*/ 2475735 h 2476594"/>
              <a:gd name="connsiteX12" fmla="*/ 159667 w 4069242"/>
              <a:gd name="connsiteY12" fmla="*/ 949084 h 2476594"/>
              <a:gd name="connsiteX13" fmla="*/ 14560 w 4069242"/>
              <a:gd name="connsiteY13" fmla="*/ 4406 h 2476594"/>
              <a:gd name="connsiteX14" fmla="*/ 883235 w 4069242"/>
              <a:gd name="connsiteY14" fmla="*/ 1108111 h 2476594"/>
              <a:gd name="connsiteX15" fmla="*/ 1066116 w 4069242"/>
              <a:gd name="connsiteY15" fmla="*/ 1807826 h 2476594"/>
              <a:gd name="connsiteX16" fmla="*/ 2760831 w 4069242"/>
              <a:gd name="connsiteY16" fmla="*/ 906601 h 2476594"/>
              <a:gd name="connsiteX17" fmla="*/ 3267553 w 4069242"/>
              <a:gd name="connsiteY17" fmla="*/ 741466 h 2476594"/>
              <a:gd name="connsiteX18" fmla="*/ 3578378 w 4069242"/>
              <a:gd name="connsiteY18" fmla="*/ 698688 h 2476594"/>
              <a:gd name="connsiteX0" fmla="*/ 3577033 w 4067897"/>
              <a:gd name="connsiteY0" fmla="*/ 698688 h 2476594"/>
              <a:gd name="connsiteX1" fmla="*/ 3526741 w 4067897"/>
              <a:gd name="connsiteY1" fmla="*/ 819022 h 2476594"/>
              <a:gd name="connsiteX2" fmla="*/ 3335077 w 4067897"/>
              <a:gd name="connsiteY2" fmla="*/ 863332 h 2476594"/>
              <a:gd name="connsiteX3" fmla="*/ 3575252 w 4067897"/>
              <a:gd name="connsiteY3" fmla="*/ 855081 h 2476594"/>
              <a:gd name="connsiteX4" fmla="*/ 3860170 w 4067897"/>
              <a:gd name="connsiteY4" fmla="*/ 724254 h 2476594"/>
              <a:gd name="connsiteX5" fmla="*/ 4067897 w 4067897"/>
              <a:gd name="connsiteY5" fmla="*/ 755684 h 2476594"/>
              <a:gd name="connsiteX6" fmla="*/ 3963592 w 4067897"/>
              <a:gd name="connsiteY6" fmla="*/ 796887 h 2476594"/>
              <a:gd name="connsiteX7" fmla="*/ 4010962 w 4067897"/>
              <a:gd name="connsiteY7" fmla="*/ 865574 h 2476594"/>
              <a:gd name="connsiteX8" fmla="*/ 3499265 w 4067897"/>
              <a:gd name="connsiteY8" fmla="*/ 1057895 h 2476594"/>
              <a:gd name="connsiteX9" fmla="*/ 3371269 w 4067897"/>
              <a:gd name="connsiteY9" fmla="*/ 1133753 h 2476594"/>
              <a:gd name="connsiteX10" fmla="*/ 2951815 w 4067897"/>
              <a:gd name="connsiteY10" fmla="*/ 1166594 h 2476594"/>
              <a:gd name="connsiteX11" fmla="*/ 865987 w 4067897"/>
              <a:gd name="connsiteY11" fmla="*/ 2475735 h 2476594"/>
              <a:gd name="connsiteX12" fmla="*/ 195381 w 4067897"/>
              <a:gd name="connsiteY12" fmla="*/ 1010213 h 2476594"/>
              <a:gd name="connsiteX13" fmla="*/ 13215 w 4067897"/>
              <a:gd name="connsiteY13" fmla="*/ 4406 h 2476594"/>
              <a:gd name="connsiteX14" fmla="*/ 881890 w 4067897"/>
              <a:gd name="connsiteY14" fmla="*/ 1108111 h 2476594"/>
              <a:gd name="connsiteX15" fmla="*/ 1064771 w 4067897"/>
              <a:gd name="connsiteY15" fmla="*/ 1807826 h 2476594"/>
              <a:gd name="connsiteX16" fmla="*/ 2759486 w 4067897"/>
              <a:gd name="connsiteY16" fmla="*/ 906601 h 2476594"/>
              <a:gd name="connsiteX17" fmla="*/ 3266208 w 4067897"/>
              <a:gd name="connsiteY17" fmla="*/ 741466 h 2476594"/>
              <a:gd name="connsiteX18" fmla="*/ 3577033 w 4067897"/>
              <a:gd name="connsiteY18" fmla="*/ 698688 h 2476594"/>
              <a:gd name="connsiteX0" fmla="*/ 3584071 w 4074935"/>
              <a:gd name="connsiteY0" fmla="*/ 698688 h 2476594"/>
              <a:gd name="connsiteX1" fmla="*/ 3533779 w 4074935"/>
              <a:gd name="connsiteY1" fmla="*/ 819022 h 2476594"/>
              <a:gd name="connsiteX2" fmla="*/ 3342115 w 4074935"/>
              <a:gd name="connsiteY2" fmla="*/ 863332 h 2476594"/>
              <a:gd name="connsiteX3" fmla="*/ 3582290 w 4074935"/>
              <a:gd name="connsiteY3" fmla="*/ 855081 h 2476594"/>
              <a:gd name="connsiteX4" fmla="*/ 3867208 w 4074935"/>
              <a:gd name="connsiteY4" fmla="*/ 724254 h 2476594"/>
              <a:gd name="connsiteX5" fmla="*/ 4074935 w 4074935"/>
              <a:gd name="connsiteY5" fmla="*/ 755684 h 2476594"/>
              <a:gd name="connsiteX6" fmla="*/ 3970630 w 4074935"/>
              <a:gd name="connsiteY6" fmla="*/ 796887 h 2476594"/>
              <a:gd name="connsiteX7" fmla="*/ 4018000 w 4074935"/>
              <a:gd name="connsiteY7" fmla="*/ 865574 h 2476594"/>
              <a:gd name="connsiteX8" fmla="*/ 3506303 w 4074935"/>
              <a:gd name="connsiteY8" fmla="*/ 1057895 h 2476594"/>
              <a:gd name="connsiteX9" fmla="*/ 3378307 w 4074935"/>
              <a:gd name="connsiteY9" fmla="*/ 1133753 h 2476594"/>
              <a:gd name="connsiteX10" fmla="*/ 2958853 w 4074935"/>
              <a:gd name="connsiteY10" fmla="*/ 1166594 h 2476594"/>
              <a:gd name="connsiteX11" fmla="*/ 873025 w 4074935"/>
              <a:gd name="connsiteY11" fmla="*/ 2475735 h 2476594"/>
              <a:gd name="connsiteX12" fmla="*/ 202419 w 4074935"/>
              <a:gd name="connsiteY12" fmla="*/ 1010213 h 2476594"/>
              <a:gd name="connsiteX13" fmla="*/ 20253 w 4074935"/>
              <a:gd name="connsiteY13" fmla="*/ 4406 h 2476594"/>
              <a:gd name="connsiteX14" fmla="*/ 888928 w 4074935"/>
              <a:gd name="connsiteY14" fmla="*/ 1108111 h 2476594"/>
              <a:gd name="connsiteX15" fmla="*/ 1071809 w 4074935"/>
              <a:gd name="connsiteY15" fmla="*/ 1807826 h 2476594"/>
              <a:gd name="connsiteX16" fmla="*/ 2766524 w 4074935"/>
              <a:gd name="connsiteY16" fmla="*/ 906601 h 2476594"/>
              <a:gd name="connsiteX17" fmla="*/ 3273246 w 4074935"/>
              <a:gd name="connsiteY17" fmla="*/ 741466 h 2476594"/>
              <a:gd name="connsiteX18" fmla="*/ 3584071 w 4074935"/>
              <a:gd name="connsiteY18" fmla="*/ 698688 h 2476594"/>
              <a:gd name="connsiteX0" fmla="*/ 3584071 w 4074935"/>
              <a:gd name="connsiteY0" fmla="*/ 698688 h 2476594"/>
              <a:gd name="connsiteX1" fmla="*/ 3533779 w 4074935"/>
              <a:gd name="connsiteY1" fmla="*/ 819022 h 2476594"/>
              <a:gd name="connsiteX2" fmla="*/ 3342115 w 4074935"/>
              <a:gd name="connsiteY2" fmla="*/ 863332 h 2476594"/>
              <a:gd name="connsiteX3" fmla="*/ 3582290 w 4074935"/>
              <a:gd name="connsiteY3" fmla="*/ 855081 h 2476594"/>
              <a:gd name="connsiteX4" fmla="*/ 3867208 w 4074935"/>
              <a:gd name="connsiteY4" fmla="*/ 724254 h 2476594"/>
              <a:gd name="connsiteX5" fmla="*/ 4074935 w 4074935"/>
              <a:gd name="connsiteY5" fmla="*/ 755684 h 2476594"/>
              <a:gd name="connsiteX6" fmla="*/ 3970630 w 4074935"/>
              <a:gd name="connsiteY6" fmla="*/ 796887 h 2476594"/>
              <a:gd name="connsiteX7" fmla="*/ 4018000 w 4074935"/>
              <a:gd name="connsiteY7" fmla="*/ 865574 h 2476594"/>
              <a:gd name="connsiteX8" fmla="*/ 3506303 w 4074935"/>
              <a:gd name="connsiteY8" fmla="*/ 1057895 h 2476594"/>
              <a:gd name="connsiteX9" fmla="*/ 3378307 w 4074935"/>
              <a:gd name="connsiteY9" fmla="*/ 1133753 h 2476594"/>
              <a:gd name="connsiteX10" fmla="*/ 2958853 w 4074935"/>
              <a:gd name="connsiteY10" fmla="*/ 1166594 h 2476594"/>
              <a:gd name="connsiteX11" fmla="*/ 873025 w 4074935"/>
              <a:gd name="connsiteY11" fmla="*/ 2475735 h 2476594"/>
              <a:gd name="connsiteX12" fmla="*/ 202419 w 4074935"/>
              <a:gd name="connsiteY12" fmla="*/ 1010213 h 2476594"/>
              <a:gd name="connsiteX13" fmla="*/ 20253 w 4074935"/>
              <a:gd name="connsiteY13" fmla="*/ 4406 h 2476594"/>
              <a:gd name="connsiteX14" fmla="*/ 888928 w 4074935"/>
              <a:gd name="connsiteY14" fmla="*/ 1108111 h 2476594"/>
              <a:gd name="connsiteX15" fmla="*/ 1071809 w 4074935"/>
              <a:gd name="connsiteY15" fmla="*/ 1807826 h 2476594"/>
              <a:gd name="connsiteX16" fmla="*/ 2766524 w 4074935"/>
              <a:gd name="connsiteY16" fmla="*/ 906601 h 2476594"/>
              <a:gd name="connsiteX17" fmla="*/ 3273246 w 4074935"/>
              <a:gd name="connsiteY17" fmla="*/ 741466 h 2476594"/>
              <a:gd name="connsiteX18" fmla="*/ 3584071 w 4074935"/>
              <a:gd name="connsiteY18" fmla="*/ 698688 h 2476594"/>
              <a:gd name="connsiteX0" fmla="*/ 3509600 w 4000464"/>
              <a:gd name="connsiteY0" fmla="*/ 1053868 h 2831774"/>
              <a:gd name="connsiteX1" fmla="*/ 3459308 w 4000464"/>
              <a:gd name="connsiteY1" fmla="*/ 1174202 h 2831774"/>
              <a:gd name="connsiteX2" fmla="*/ 3267644 w 4000464"/>
              <a:gd name="connsiteY2" fmla="*/ 1218512 h 2831774"/>
              <a:gd name="connsiteX3" fmla="*/ 3507819 w 4000464"/>
              <a:gd name="connsiteY3" fmla="*/ 1210261 h 2831774"/>
              <a:gd name="connsiteX4" fmla="*/ 3792737 w 4000464"/>
              <a:gd name="connsiteY4" fmla="*/ 1079434 h 2831774"/>
              <a:gd name="connsiteX5" fmla="*/ 4000464 w 4000464"/>
              <a:gd name="connsiteY5" fmla="*/ 1110864 h 2831774"/>
              <a:gd name="connsiteX6" fmla="*/ 3896159 w 4000464"/>
              <a:gd name="connsiteY6" fmla="*/ 1152067 h 2831774"/>
              <a:gd name="connsiteX7" fmla="*/ 3943529 w 4000464"/>
              <a:gd name="connsiteY7" fmla="*/ 1220754 h 2831774"/>
              <a:gd name="connsiteX8" fmla="*/ 3431832 w 4000464"/>
              <a:gd name="connsiteY8" fmla="*/ 1413075 h 2831774"/>
              <a:gd name="connsiteX9" fmla="*/ 3303836 w 4000464"/>
              <a:gd name="connsiteY9" fmla="*/ 1488933 h 2831774"/>
              <a:gd name="connsiteX10" fmla="*/ 2884382 w 4000464"/>
              <a:gd name="connsiteY10" fmla="*/ 1521774 h 2831774"/>
              <a:gd name="connsiteX11" fmla="*/ 798554 w 4000464"/>
              <a:gd name="connsiteY11" fmla="*/ 2830915 h 2831774"/>
              <a:gd name="connsiteX12" fmla="*/ 127948 w 4000464"/>
              <a:gd name="connsiteY12" fmla="*/ 1365393 h 2831774"/>
              <a:gd name="connsiteX13" fmla="*/ 29165 w 4000464"/>
              <a:gd name="connsiteY13" fmla="*/ 3004 h 2831774"/>
              <a:gd name="connsiteX14" fmla="*/ 814457 w 4000464"/>
              <a:gd name="connsiteY14" fmla="*/ 1463291 h 2831774"/>
              <a:gd name="connsiteX15" fmla="*/ 997338 w 4000464"/>
              <a:gd name="connsiteY15" fmla="*/ 2163006 h 2831774"/>
              <a:gd name="connsiteX16" fmla="*/ 2692053 w 4000464"/>
              <a:gd name="connsiteY16" fmla="*/ 1261781 h 2831774"/>
              <a:gd name="connsiteX17" fmla="*/ 3198775 w 4000464"/>
              <a:gd name="connsiteY17" fmla="*/ 1096646 h 2831774"/>
              <a:gd name="connsiteX18" fmla="*/ 3509600 w 4000464"/>
              <a:gd name="connsiteY18" fmla="*/ 1053868 h 2831774"/>
              <a:gd name="connsiteX0" fmla="*/ 3509600 w 4000464"/>
              <a:gd name="connsiteY0" fmla="*/ 1053868 h 2831774"/>
              <a:gd name="connsiteX1" fmla="*/ 3459308 w 4000464"/>
              <a:gd name="connsiteY1" fmla="*/ 1174202 h 2831774"/>
              <a:gd name="connsiteX2" fmla="*/ 3267644 w 4000464"/>
              <a:gd name="connsiteY2" fmla="*/ 1218512 h 2831774"/>
              <a:gd name="connsiteX3" fmla="*/ 3507819 w 4000464"/>
              <a:gd name="connsiteY3" fmla="*/ 1210261 h 2831774"/>
              <a:gd name="connsiteX4" fmla="*/ 3792737 w 4000464"/>
              <a:gd name="connsiteY4" fmla="*/ 1079434 h 2831774"/>
              <a:gd name="connsiteX5" fmla="*/ 4000464 w 4000464"/>
              <a:gd name="connsiteY5" fmla="*/ 1110864 h 2831774"/>
              <a:gd name="connsiteX6" fmla="*/ 3896159 w 4000464"/>
              <a:gd name="connsiteY6" fmla="*/ 1152067 h 2831774"/>
              <a:gd name="connsiteX7" fmla="*/ 3943529 w 4000464"/>
              <a:gd name="connsiteY7" fmla="*/ 1220754 h 2831774"/>
              <a:gd name="connsiteX8" fmla="*/ 3431832 w 4000464"/>
              <a:gd name="connsiteY8" fmla="*/ 1413075 h 2831774"/>
              <a:gd name="connsiteX9" fmla="*/ 3303836 w 4000464"/>
              <a:gd name="connsiteY9" fmla="*/ 1488933 h 2831774"/>
              <a:gd name="connsiteX10" fmla="*/ 2884382 w 4000464"/>
              <a:gd name="connsiteY10" fmla="*/ 1521774 h 2831774"/>
              <a:gd name="connsiteX11" fmla="*/ 798554 w 4000464"/>
              <a:gd name="connsiteY11" fmla="*/ 2830915 h 2831774"/>
              <a:gd name="connsiteX12" fmla="*/ 127948 w 4000464"/>
              <a:gd name="connsiteY12" fmla="*/ 1365393 h 2831774"/>
              <a:gd name="connsiteX13" fmla="*/ 29165 w 4000464"/>
              <a:gd name="connsiteY13" fmla="*/ 3004 h 2831774"/>
              <a:gd name="connsiteX14" fmla="*/ 814457 w 4000464"/>
              <a:gd name="connsiteY14" fmla="*/ 1463291 h 2831774"/>
              <a:gd name="connsiteX15" fmla="*/ 997338 w 4000464"/>
              <a:gd name="connsiteY15" fmla="*/ 2163006 h 2831774"/>
              <a:gd name="connsiteX16" fmla="*/ 2692053 w 4000464"/>
              <a:gd name="connsiteY16" fmla="*/ 1261781 h 2831774"/>
              <a:gd name="connsiteX17" fmla="*/ 3198775 w 4000464"/>
              <a:gd name="connsiteY17" fmla="*/ 1096646 h 2831774"/>
              <a:gd name="connsiteX18" fmla="*/ 3509600 w 4000464"/>
              <a:gd name="connsiteY18" fmla="*/ 1053868 h 2831774"/>
              <a:gd name="connsiteX0" fmla="*/ 3507032 w 3997896"/>
              <a:gd name="connsiteY0" fmla="*/ 1053868 h 2831774"/>
              <a:gd name="connsiteX1" fmla="*/ 3456740 w 3997896"/>
              <a:gd name="connsiteY1" fmla="*/ 1174202 h 2831774"/>
              <a:gd name="connsiteX2" fmla="*/ 3265076 w 3997896"/>
              <a:gd name="connsiteY2" fmla="*/ 1218512 h 2831774"/>
              <a:gd name="connsiteX3" fmla="*/ 3505251 w 3997896"/>
              <a:gd name="connsiteY3" fmla="*/ 1210261 h 2831774"/>
              <a:gd name="connsiteX4" fmla="*/ 3790169 w 3997896"/>
              <a:gd name="connsiteY4" fmla="*/ 1079434 h 2831774"/>
              <a:gd name="connsiteX5" fmla="*/ 3997896 w 3997896"/>
              <a:gd name="connsiteY5" fmla="*/ 1110864 h 2831774"/>
              <a:gd name="connsiteX6" fmla="*/ 3893591 w 3997896"/>
              <a:gd name="connsiteY6" fmla="*/ 1152067 h 2831774"/>
              <a:gd name="connsiteX7" fmla="*/ 3940961 w 3997896"/>
              <a:gd name="connsiteY7" fmla="*/ 1220754 h 2831774"/>
              <a:gd name="connsiteX8" fmla="*/ 3429264 w 3997896"/>
              <a:gd name="connsiteY8" fmla="*/ 1413075 h 2831774"/>
              <a:gd name="connsiteX9" fmla="*/ 3301268 w 3997896"/>
              <a:gd name="connsiteY9" fmla="*/ 1488933 h 2831774"/>
              <a:gd name="connsiteX10" fmla="*/ 2881814 w 3997896"/>
              <a:gd name="connsiteY10" fmla="*/ 1521774 h 2831774"/>
              <a:gd name="connsiteX11" fmla="*/ 795986 w 3997896"/>
              <a:gd name="connsiteY11" fmla="*/ 2830915 h 2831774"/>
              <a:gd name="connsiteX12" fmla="*/ 143910 w 3997896"/>
              <a:gd name="connsiteY12" fmla="*/ 1365393 h 2831774"/>
              <a:gd name="connsiteX13" fmla="*/ 26597 w 3997896"/>
              <a:gd name="connsiteY13" fmla="*/ 3004 h 2831774"/>
              <a:gd name="connsiteX14" fmla="*/ 811889 w 3997896"/>
              <a:gd name="connsiteY14" fmla="*/ 1463291 h 2831774"/>
              <a:gd name="connsiteX15" fmla="*/ 994770 w 3997896"/>
              <a:gd name="connsiteY15" fmla="*/ 2163006 h 2831774"/>
              <a:gd name="connsiteX16" fmla="*/ 2689485 w 3997896"/>
              <a:gd name="connsiteY16" fmla="*/ 1261781 h 2831774"/>
              <a:gd name="connsiteX17" fmla="*/ 3196207 w 3997896"/>
              <a:gd name="connsiteY17" fmla="*/ 1096646 h 2831774"/>
              <a:gd name="connsiteX18" fmla="*/ 3507032 w 3997896"/>
              <a:gd name="connsiteY18" fmla="*/ 1053868 h 2831774"/>
              <a:gd name="connsiteX0" fmla="*/ 3507032 w 3997896"/>
              <a:gd name="connsiteY0" fmla="*/ 1053868 h 2831774"/>
              <a:gd name="connsiteX1" fmla="*/ 3456740 w 3997896"/>
              <a:gd name="connsiteY1" fmla="*/ 1174202 h 2831774"/>
              <a:gd name="connsiteX2" fmla="*/ 3265076 w 3997896"/>
              <a:gd name="connsiteY2" fmla="*/ 1218512 h 2831774"/>
              <a:gd name="connsiteX3" fmla="*/ 3505251 w 3997896"/>
              <a:gd name="connsiteY3" fmla="*/ 1210261 h 2831774"/>
              <a:gd name="connsiteX4" fmla="*/ 3790169 w 3997896"/>
              <a:gd name="connsiteY4" fmla="*/ 1079434 h 2831774"/>
              <a:gd name="connsiteX5" fmla="*/ 3997896 w 3997896"/>
              <a:gd name="connsiteY5" fmla="*/ 1110864 h 2831774"/>
              <a:gd name="connsiteX6" fmla="*/ 3893591 w 3997896"/>
              <a:gd name="connsiteY6" fmla="*/ 1152067 h 2831774"/>
              <a:gd name="connsiteX7" fmla="*/ 3940961 w 3997896"/>
              <a:gd name="connsiteY7" fmla="*/ 1220754 h 2831774"/>
              <a:gd name="connsiteX8" fmla="*/ 3429264 w 3997896"/>
              <a:gd name="connsiteY8" fmla="*/ 1413075 h 2831774"/>
              <a:gd name="connsiteX9" fmla="*/ 3301268 w 3997896"/>
              <a:gd name="connsiteY9" fmla="*/ 1488933 h 2831774"/>
              <a:gd name="connsiteX10" fmla="*/ 2881814 w 3997896"/>
              <a:gd name="connsiteY10" fmla="*/ 1521774 h 2831774"/>
              <a:gd name="connsiteX11" fmla="*/ 795986 w 3997896"/>
              <a:gd name="connsiteY11" fmla="*/ 2830915 h 2831774"/>
              <a:gd name="connsiteX12" fmla="*/ 143910 w 3997896"/>
              <a:gd name="connsiteY12" fmla="*/ 1365393 h 2831774"/>
              <a:gd name="connsiteX13" fmla="*/ 26597 w 3997896"/>
              <a:gd name="connsiteY13" fmla="*/ 3004 h 2831774"/>
              <a:gd name="connsiteX14" fmla="*/ 811889 w 3997896"/>
              <a:gd name="connsiteY14" fmla="*/ 1463291 h 2831774"/>
              <a:gd name="connsiteX15" fmla="*/ 994770 w 3997896"/>
              <a:gd name="connsiteY15" fmla="*/ 2163006 h 2831774"/>
              <a:gd name="connsiteX16" fmla="*/ 2689485 w 3997896"/>
              <a:gd name="connsiteY16" fmla="*/ 1261781 h 2831774"/>
              <a:gd name="connsiteX17" fmla="*/ 3196207 w 3997896"/>
              <a:gd name="connsiteY17" fmla="*/ 1096646 h 2831774"/>
              <a:gd name="connsiteX18" fmla="*/ 3507032 w 3997896"/>
              <a:gd name="connsiteY18" fmla="*/ 1053868 h 2831774"/>
              <a:gd name="connsiteX0" fmla="*/ 3715534 w 4206398"/>
              <a:gd name="connsiteY0" fmla="*/ 1104676 h 2882582"/>
              <a:gd name="connsiteX1" fmla="*/ 3665242 w 4206398"/>
              <a:gd name="connsiteY1" fmla="*/ 1225010 h 2882582"/>
              <a:gd name="connsiteX2" fmla="*/ 3473578 w 4206398"/>
              <a:gd name="connsiteY2" fmla="*/ 1269320 h 2882582"/>
              <a:gd name="connsiteX3" fmla="*/ 3713753 w 4206398"/>
              <a:gd name="connsiteY3" fmla="*/ 1261069 h 2882582"/>
              <a:gd name="connsiteX4" fmla="*/ 3998671 w 4206398"/>
              <a:gd name="connsiteY4" fmla="*/ 1130242 h 2882582"/>
              <a:gd name="connsiteX5" fmla="*/ 4206398 w 4206398"/>
              <a:gd name="connsiteY5" fmla="*/ 1161672 h 2882582"/>
              <a:gd name="connsiteX6" fmla="*/ 4102093 w 4206398"/>
              <a:gd name="connsiteY6" fmla="*/ 1202875 h 2882582"/>
              <a:gd name="connsiteX7" fmla="*/ 4149463 w 4206398"/>
              <a:gd name="connsiteY7" fmla="*/ 1271562 h 2882582"/>
              <a:gd name="connsiteX8" fmla="*/ 3637766 w 4206398"/>
              <a:gd name="connsiteY8" fmla="*/ 1463883 h 2882582"/>
              <a:gd name="connsiteX9" fmla="*/ 3509770 w 4206398"/>
              <a:gd name="connsiteY9" fmla="*/ 1539741 h 2882582"/>
              <a:gd name="connsiteX10" fmla="*/ 3090316 w 4206398"/>
              <a:gd name="connsiteY10" fmla="*/ 1572582 h 2882582"/>
              <a:gd name="connsiteX11" fmla="*/ 1004488 w 4206398"/>
              <a:gd name="connsiteY11" fmla="*/ 2881723 h 2882582"/>
              <a:gd name="connsiteX12" fmla="*/ 352412 w 4206398"/>
              <a:gd name="connsiteY12" fmla="*/ 1416201 h 2882582"/>
              <a:gd name="connsiteX13" fmla="*/ 12744 w 4206398"/>
              <a:gd name="connsiteY13" fmla="*/ 2873 h 2882582"/>
              <a:gd name="connsiteX14" fmla="*/ 1020391 w 4206398"/>
              <a:gd name="connsiteY14" fmla="*/ 1514099 h 2882582"/>
              <a:gd name="connsiteX15" fmla="*/ 1203272 w 4206398"/>
              <a:gd name="connsiteY15" fmla="*/ 2213814 h 2882582"/>
              <a:gd name="connsiteX16" fmla="*/ 2897987 w 4206398"/>
              <a:gd name="connsiteY16" fmla="*/ 1312589 h 2882582"/>
              <a:gd name="connsiteX17" fmla="*/ 3404709 w 4206398"/>
              <a:gd name="connsiteY17" fmla="*/ 1147454 h 2882582"/>
              <a:gd name="connsiteX18" fmla="*/ 3715534 w 4206398"/>
              <a:gd name="connsiteY18" fmla="*/ 1104676 h 2882582"/>
              <a:gd name="connsiteX0" fmla="*/ 3716431 w 4207295"/>
              <a:gd name="connsiteY0" fmla="*/ 1104676 h 2882582"/>
              <a:gd name="connsiteX1" fmla="*/ 3666139 w 4207295"/>
              <a:gd name="connsiteY1" fmla="*/ 1225010 h 2882582"/>
              <a:gd name="connsiteX2" fmla="*/ 3474475 w 4207295"/>
              <a:gd name="connsiteY2" fmla="*/ 1269320 h 2882582"/>
              <a:gd name="connsiteX3" fmla="*/ 3714650 w 4207295"/>
              <a:gd name="connsiteY3" fmla="*/ 1261069 h 2882582"/>
              <a:gd name="connsiteX4" fmla="*/ 3999568 w 4207295"/>
              <a:gd name="connsiteY4" fmla="*/ 1130242 h 2882582"/>
              <a:gd name="connsiteX5" fmla="*/ 4207295 w 4207295"/>
              <a:gd name="connsiteY5" fmla="*/ 1161672 h 2882582"/>
              <a:gd name="connsiteX6" fmla="*/ 4102990 w 4207295"/>
              <a:gd name="connsiteY6" fmla="*/ 1202875 h 2882582"/>
              <a:gd name="connsiteX7" fmla="*/ 4150360 w 4207295"/>
              <a:gd name="connsiteY7" fmla="*/ 1271562 h 2882582"/>
              <a:gd name="connsiteX8" fmla="*/ 3638663 w 4207295"/>
              <a:gd name="connsiteY8" fmla="*/ 1463883 h 2882582"/>
              <a:gd name="connsiteX9" fmla="*/ 3510667 w 4207295"/>
              <a:gd name="connsiteY9" fmla="*/ 1539741 h 2882582"/>
              <a:gd name="connsiteX10" fmla="*/ 3091213 w 4207295"/>
              <a:gd name="connsiteY10" fmla="*/ 1572582 h 2882582"/>
              <a:gd name="connsiteX11" fmla="*/ 1005385 w 4207295"/>
              <a:gd name="connsiteY11" fmla="*/ 2881723 h 2882582"/>
              <a:gd name="connsiteX12" fmla="*/ 325515 w 4207295"/>
              <a:gd name="connsiteY12" fmla="*/ 1436578 h 2882582"/>
              <a:gd name="connsiteX13" fmla="*/ 13641 w 4207295"/>
              <a:gd name="connsiteY13" fmla="*/ 2873 h 2882582"/>
              <a:gd name="connsiteX14" fmla="*/ 1021288 w 4207295"/>
              <a:gd name="connsiteY14" fmla="*/ 1514099 h 2882582"/>
              <a:gd name="connsiteX15" fmla="*/ 1204169 w 4207295"/>
              <a:gd name="connsiteY15" fmla="*/ 2213814 h 2882582"/>
              <a:gd name="connsiteX16" fmla="*/ 2898884 w 4207295"/>
              <a:gd name="connsiteY16" fmla="*/ 1312589 h 2882582"/>
              <a:gd name="connsiteX17" fmla="*/ 3405606 w 4207295"/>
              <a:gd name="connsiteY17" fmla="*/ 1147454 h 2882582"/>
              <a:gd name="connsiteX18" fmla="*/ 3716431 w 4207295"/>
              <a:gd name="connsiteY18" fmla="*/ 1104676 h 2882582"/>
              <a:gd name="connsiteX0" fmla="*/ 3716431 w 4207295"/>
              <a:gd name="connsiteY0" fmla="*/ 1107569 h 2885475"/>
              <a:gd name="connsiteX1" fmla="*/ 3666139 w 4207295"/>
              <a:gd name="connsiteY1" fmla="*/ 1227903 h 2885475"/>
              <a:gd name="connsiteX2" fmla="*/ 3474475 w 4207295"/>
              <a:gd name="connsiteY2" fmla="*/ 1272213 h 2885475"/>
              <a:gd name="connsiteX3" fmla="*/ 3714650 w 4207295"/>
              <a:gd name="connsiteY3" fmla="*/ 1263962 h 2885475"/>
              <a:gd name="connsiteX4" fmla="*/ 3999568 w 4207295"/>
              <a:gd name="connsiteY4" fmla="*/ 1133135 h 2885475"/>
              <a:gd name="connsiteX5" fmla="*/ 4207295 w 4207295"/>
              <a:gd name="connsiteY5" fmla="*/ 1164565 h 2885475"/>
              <a:gd name="connsiteX6" fmla="*/ 4102990 w 4207295"/>
              <a:gd name="connsiteY6" fmla="*/ 1205768 h 2885475"/>
              <a:gd name="connsiteX7" fmla="*/ 4150360 w 4207295"/>
              <a:gd name="connsiteY7" fmla="*/ 1274455 h 2885475"/>
              <a:gd name="connsiteX8" fmla="*/ 3638663 w 4207295"/>
              <a:gd name="connsiteY8" fmla="*/ 1466776 h 2885475"/>
              <a:gd name="connsiteX9" fmla="*/ 3510667 w 4207295"/>
              <a:gd name="connsiteY9" fmla="*/ 1542634 h 2885475"/>
              <a:gd name="connsiteX10" fmla="*/ 3091213 w 4207295"/>
              <a:gd name="connsiteY10" fmla="*/ 1575475 h 2885475"/>
              <a:gd name="connsiteX11" fmla="*/ 1005385 w 4207295"/>
              <a:gd name="connsiteY11" fmla="*/ 2884616 h 2885475"/>
              <a:gd name="connsiteX12" fmla="*/ 325515 w 4207295"/>
              <a:gd name="connsiteY12" fmla="*/ 1439471 h 2885475"/>
              <a:gd name="connsiteX13" fmla="*/ 13641 w 4207295"/>
              <a:gd name="connsiteY13" fmla="*/ 5766 h 2885475"/>
              <a:gd name="connsiteX14" fmla="*/ 1021288 w 4207295"/>
              <a:gd name="connsiteY14" fmla="*/ 1516992 h 2885475"/>
              <a:gd name="connsiteX15" fmla="*/ 1204169 w 4207295"/>
              <a:gd name="connsiteY15" fmla="*/ 2216707 h 2885475"/>
              <a:gd name="connsiteX16" fmla="*/ 2898884 w 4207295"/>
              <a:gd name="connsiteY16" fmla="*/ 1315482 h 2885475"/>
              <a:gd name="connsiteX17" fmla="*/ 3405606 w 4207295"/>
              <a:gd name="connsiteY17" fmla="*/ 1150347 h 2885475"/>
              <a:gd name="connsiteX18" fmla="*/ 3716431 w 4207295"/>
              <a:gd name="connsiteY18" fmla="*/ 1107569 h 2885475"/>
              <a:gd name="connsiteX0" fmla="*/ 3716431 w 4207295"/>
              <a:gd name="connsiteY0" fmla="*/ 1107381 h 2885287"/>
              <a:gd name="connsiteX1" fmla="*/ 3666139 w 4207295"/>
              <a:gd name="connsiteY1" fmla="*/ 1227715 h 2885287"/>
              <a:gd name="connsiteX2" fmla="*/ 3474475 w 4207295"/>
              <a:gd name="connsiteY2" fmla="*/ 1272025 h 2885287"/>
              <a:gd name="connsiteX3" fmla="*/ 3714650 w 4207295"/>
              <a:gd name="connsiteY3" fmla="*/ 1263774 h 2885287"/>
              <a:gd name="connsiteX4" fmla="*/ 3999568 w 4207295"/>
              <a:gd name="connsiteY4" fmla="*/ 1132947 h 2885287"/>
              <a:gd name="connsiteX5" fmla="*/ 4207295 w 4207295"/>
              <a:gd name="connsiteY5" fmla="*/ 1164377 h 2885287"/>
              <a:gd name="connsiteX6" fmla="*/ 4102990 w 4207295"/>
              <a:gd name="connsiteY6" fmla="*/ 1205580 h 2885287"/>
              <a:gd name="connsiteX7" fmla="*/ 4150360 w 4207295"/>
              <a:gd name="connsiteY7" fmla="*/ 1274267 h 2885287"/>
              <a:gd name="connsiteX8" fmla="*/ 3638663 w 4207295"/>
              <a:gd name="connsiteY8" fmla="*/ 1466588 h 2885287"/>
              <a:gd name="connsiteX9" fmla="*/ 3510667 w 4207295"/>
              <a:gd name="connsiteY9" fmla="*/ 1542446 h 2885287"/>
              <a:gd name="connsiteX10" fmla="*/ 3091213 w 4207295"/>
              <a:gd name="connsiteY10" fmla="*/ 1575287 h 2885287"/>
              <a:gd name="connsiteX11" fmla="*/ 1005385 w 4207295"/>
              <a:gd name="connsiteY11" fmla="*/ 2884428 h 2885287"/>
              <a:gd name="connsiteX12" fmla="*/ 325515 w 4207295"/>
              <a:gd name="connsiteY12" fmla="*/ 1439283 h 2885287"/>
              <a:gd name="connsiteX13" fmla="*/ 13641 w 4207295"/>
              <a:gd name="connsiteY13" fmla="*/ 5578 h 2885287"/>
              <a:gd name="connsiteX14" fmla="*/ 965699 w 4207295"/>
              <a:gd name="connsiteY14" fmla="*/ 1537180 h 2885287"/>
              <a:gd name="connsiteX15" fmla="*/ 1204169 w 4207295"/>
              <a:gd name="connsiteY15" fmla="*/ 2216519 h 2885287"/>
              <a:gd name="connsiteX16" fmla="*/ 2898884 w 4207295"/>
              <a:gd name="connsiteY16" fmla="*/ 1315294 h 2885287"/>
              <a:gd name="connsiteX17" fmla="*/ 3405606 w 4207295"/>
              <a:gd name="connsiteY17" fmla="*/ 1150159 h 2885287"/>
              <a:gd name="connsiteX18" fmla="*/ 3716431 w 4207295"/>
              <a:gd name="connsiteY18" fmla="*/ 1107381 h 2885287"/>
              <a:gd name="connsiteX0" fmla="*/ 3716431 w 4207295"/>
              <a:gd name="connsiteY0" fmla="*/ 1108196 h 2886102"/>
              <a:gd name="connsiteX1" fmla="*/ 3666139 w 4207295"/>
              <a:gd name="connsiteY1" fmla="*/ 1228530 h 2886102"/>
              <a:gd name="connsiteX2" fmla="*/ 3474475 w 4207295"/>
              <a:gd name="connsiteY2" fmla="*/ 1272840 h 2886102"/>
              <a:gd name="connsiteX3" fmla="*/ 3714650 w 4207295"/>
              <a:gd name="connsiteY3" fmla="*/ 1264589 h 2886102"/>
              <a:gd name="connsiteX4" fmla="*/ 3999568 w 4207295"/>
              <a:gd name="connsiteY4" fmla="*/ 1133762 h 2886102"/>
              <a:gd name="connsiteX5" fmla="*/ 4207295 w 4207295"/>
              <a:gd name="connsiteY5" fmla="*/ 1165192 h 2886102"/>
              <a:gd name="connsiteX6" fmla="*/ 4102990 w 4207295"/>
              <a:gd name="connsiteY6" fmla="*/ 1206395 h 2886102"/>
              <a:gd name="connsiteX7" fmla="*/ 4150360 w 4207295"/>
              <a:gd name="connsiteY7" fmla="*/ 1275082 h 2886102"/>
              <a:gd name="connsiteX8" fmla="*/ 3638663 w 4207295"/>
              <a:gd name="connsiteY8" fmla="*/ 1467403 h 2886102"/>
              <a:gd name="connsiteX9" fmla="*/ 3510667 w 4207295"/>
              <a:gd name="connsiteY9" fmla="*/ 1543261 h 2886102"/>
              <a:gd name="connsiteX10" fmla="*/ 3091213 w 4207295"/>
              <a:gd name="connsiteY10" fmla="*/ 1576102 h 2886102"/>
              <a:gd name="connsiteX11" fmla="*/ 1005385 w 4207295"/>
              <a:gd name="connsiteY11" fmla="*/ 2885243 h 2886102"/>
              <a:gd name="connsiteX12" fmla="*/ 325515 w 4207295"/>
              <a:gd name="connsiteY12" fmla="*/ 1440098 h 2886102"/>
              <a:gd name="connsiteX13" fmla="*/ 13641 w 4207295"/>
              <a:gd name="connsiteY13" fmla="*/ 6393 h 2886102"/>
              <a:gd name="connsiteX14" fmla="*/ 965699 w 4207295"/>
              <a:gd name="connsiteY14" fmla="*/ 1537995 h 2886102"/>
              <a:gd name="connsiteX15" fmla="*/ 1204169 w 4207295"/>
              <a:gd name="connsiteY15" fmla="*/ 2217334 h 2886102"/>
              <a:gd name="connsiteX16" fmla="*/ 2898884 w 4207295"/>
              <a:gd name="connsiteY16" fmla="*/ 1316109 h 2886102"/>
              <a:gd name="connsiteX17" fmla="*/ 3405606 w 4207295"/>
              <a:gd name="connsiteY17" fmla="*/ 1150974 h 2886102"/>
              <a:gd name="connsiteX18" fmla="*/ 3716431 w 4207295"/>
              <a:gd name="connsiteY18" fmla="*/ 1108196 h 2886102"/>
              <a:gd name="connsiteX0" fmla="*/ 3716431 w 4207295"/>
              <a:gd name="connsiteY0" fmla="*/ 1108196 h 2886102"/>
              <a:gd name="connsiteX1" fmla="*/ 3666139 w 4207295"/>
              <a:gd name="connsiteY1" fmla="*/ 1228530 h 2886102"/>
              <a:gd name="connsiteX2" fmla="*/ 3474475 w 4207295"/>
              <a:gd name="connsiteY2" fmla="*/ 1272840 h 2886102"/>
              <a:gd name="connsiteX3" fmla="*/ 3714650 w 4207295"/>
              <a:gd name="connsiteY3" fmla="*/ 1264589 h 2886102"/>
              <a:gd name="connsiteX4" fmla="*/ 3999568 w 4207295"/>
              <a:gd name="connsiteY4" fmla="*/ 1133762 h 2886102"/>
              <a:gd name="connsiteX5" fmla="*/ 4207295 w 4207295"/>
              <a:gd name="connsiteY5" fmla="*/ 1165192 h 2886102"/>
              <a:gd name="connsiteX6" fmla="*/ 4102990 w 4207295"/>
              <a:gd name="connsiteY6" fmla="*/ 1206395 h 2886102"/>
              <a:gd name="connsiteX7" fmla="*/ 4150360 w 4207295"/>
              <a:gd name="connsiteY7" fmla="*/ 1275082 h 2886102"/>
              <a:gd name="connsiteX8" fmla="*/ 3638663 w 4207295"/>
              <a:gd name="connsiteY8" fmla="*/ 1467403 h 2886102"/>
              <a:gd name="connsiteX9" fmla="*/ 3510667 w 4207295"/>
              <a:gd name="connsiteY9" fmla="*/ 1543261 h 2886102"/>
              <a:gd name="connsiteX10" fmla="*/ 3091213 w 4207295"/>
              <a:gd name="connsiteY10" fmla="*/ 1576102 h 2886102"/>
              <a:gd name="connsiteX11" fmla="*/ 1005385 w 4207295"/>
              <a:gd name="connsiteY11" fmla="*/ 2885243 h 2886102"/>
              <a:gd name="connsiteX12" fmla="*/ 325515 w 4207295"/>
              <a:gd name="connsiteY12" fmla="*/ 1440098 h 2886102"/>
              <a:gd name="connsiteX13" fmla="*/ 13641 w 4207295"/>
              <a:gd name="connsiteY13" fmla="*/ 6393 h 2886102"/>
              <a:gd name="connsiteX14" fmla="*/ 965699 w 4207295"/>
              <a:gd name="connsiteY14" fmla="*/ 1537995 h 2886102"/>
              <a:gd name="connsiteX15" fmla="*/ 1204169 w 4207295"/>
              <a:gd name="connsiteY15" fmla="*/ 2217334 h 2886102"/>
              <a:gd name="connsiteX16" fmla="*/ 2898884 w 4207295"/>
              <a:gd name="connsiteY16" fmla="*/ 1316109 h 2886102"/>
              <a:gd name="connsiteX17" fmla="*/ 3405606 w 4207295"/>
              <a:gd name="connsiteY17" fmla="*/ 1150974 h 2886102"/>
              <a:gd name="connsiteX18" fmla="*/ 3716431 w 4207295"/>
              <a:gd name="connsiteY18" fmla="*/ 1108196 h 2886102"/>
              <a:gd name="connsiteX0" fmla="*/ 3716431 w 4207295"/>
              <a:gd name="connsiteY0" fmla="*/ 1102023 h 2879929"/>
              <a:gd name="connsiteX1" fmla="*/ 3666139 w 4207295"/>
              <a:gd name="connsiteY1" fmla="*/ 1222357 h 2879929"/>
              <a:gd name="connsiteX2" fmla="*/ 3474475 w 4207295"/>
              <a:gd name="connsiteY2" fmla="*/ 1266667 h 2879929"/>
              <a:gd name="connsiteX3" fmla="*/ 3714650 w 4207295"/>
              <a:gd name="connsiteY3" fmla="*/ 1258416 h 2879929"/>
              <a:gd name="connsiteX4" fmla="*/ 3999568 w 4207295"/>
              <a:gd name="connsiteY4" fmla="*/ 1127589 h 2879929"/>
              <a:gd name="connsiteX5" fmla="*/ 4207295 w 4207295"/>
              <a:gd name="connsiteY5" fmla="*/ 1159019 h 2879929"/>
              <a:gd name="connsiteX6" fmla="*/ 4102990 w 4207295"/>
              <a:gd name="connsiteY6" fmla="*/ 1200222 h 2879929"/>
              <a:gd name="connsiteX7" fmla="*/ 4150360 w 4207295"/>
              <a:gd name="connsiteY7" fmla="*/ 1268909 h 2879929"/>
              <a:gd name="connsiteX8" fmla="*/ 3638663 w 4207295"/>
              <a:gd name="connsiteY8" fmla="*/ 1461230 h 2879929"/>
              <a:gd name="connsiteX9" fmla="*/ 3510667 w 4207295"/>
              <a:gd name="connsiteY9" fmla="*/ 1537088 h 2879929"/>
              <a:gd name="connsiteX10" fmla="*/ 3091213 w 4207295"/>
              <a:gd name="connsiteY10" fmla="*/ 1569929 h 2879929"/>
              <a:gd name="connsiteX11" fmla="*/ 1005385 w 4207295"/>
              <a:gd name="connsiteY11" fmla="*/ 2879070 h 2879929"/>
              <a:gd name="connsiteX12" fmla="*/ 325515 w 4207295"/>
              <a:gd name="connsiteY12" fmla="*/ 1433925 h 2879929"/>
              <a:gd name="connsiteX13" fmla="*/ 13641 w 4207295"/>
              <a:gd name="connsiteY13" fmla="*/ 220 h 2879929"/>
              <a:gd name="connsiteX14" fmla="*/ 965699 w 4207295"/>
              <a:gd name="connsiteY14" fmla="*/ 1531822 h 2879929"/>
              <a:gd name="connsiteX15" fmla="*/ 1204169 w 4207295"/>
              <a:gd name="connsiteY15" fmla="*/ 2211161 h 2879929"/>
              <a:gd name="connsiteX16" fmla="*/ 2898884 w 4207295"/>
              <a:gd name="connsiteY16" fmla="*/ 1309936 h 2879929"/>
              <a:gd name="connsiteX17" fmla="*/ 3405606 w 4207295"/>
              <a:gd name="connsiteY17" fmla="*/ 1144801 h 2879929"/>
              <a:gd name="connsiteX18" fmla="*/ 3716431 w 4207295"/>
              <a:gd name="connsiteY18" fmla="*/ 1102023 h 2879929"/>
              <a:gd name="connsiteX0" fmla="*/ 3745620 w 4236484"/>
              <a:gd name="connsiteY0" fmla="*/ 1101803 h 2879709"/>
              <a:gd name="connsiteX1" fmla="*/ 3695328 w 4236484"/>
              <a:gd name="connsiteY1" fmla="*/ 1222137 h 2879709"/>
              <a:gd name="connsiteX2" fmla="*/ 3503664 w 4236484"/>
              <a:gd name="connsiteY2" fmla="*/ 1266447 h 2879709"/>
              <a:gd name="connsiteX3" fmla="*/ 3743839 w 4236484"/>
              <a:gd name="connsiteY3" fmla="*/ 1258196 h 2879709"/>
              <a:gd name="connsiteX4" fmla="*/ 4028757 w 4236484"/>
              <a:gd name="connsiteY4" fmla="*/ 1127369 h 2879709"/>
              <a:gd name="connsiteX5" fmla="*/ 4236484 w 4236484"/>
              <a:gd name="connsiteY5" fmla="*/ 1158799 h 2879709"/>
              <a:gd name="connsiteX6" fmla="*/ 4132179 w 4236484"/>
              <a:gd name="connsiteY6" fmla="*/ 1200002 h 2879709"/>
              <a:gd name="connsiteX7" fmla="*/ 4179549 w 4236484"/>
              <a:gd name="connsiteY7" fmla="*/ 1268689 h 2879709"/>
              <a:gd name="connsiteX8" fmla="*/ 3667852 w 4236484"/>
              <a:gd name="connsiteY8" fmla="*/ 1461010 h 2879709"/>
              <a:gd name="connsiteX9" fmla="*/ 3539856 w 4236484"/>
              <a:gd name="connsiteY9" fmla="*/ 1536868 h 2879709"/>
              <a:gd name="connsiteX10" fmla="*/ 3120402 w 4236484"/>
              <a:gd name="connsiteY10" fmla="*/ 1569709 h 2879709"/>
              <a:gd name="connsiteX11" fmla="*/ 1034574 w 4236484"/>
              <a:gd name="connsiteY11" fmla="*/ 2878850 h 2879709"/>
              <a:gd name="connsiteX12" fmla="*/ 354704 w 4236484"/>
              <a:gd name="connsiteY12" fmla="*/ 1433705 h 2879709"/>
              <a:gd name="connsiteX13" fmla="*/ 42830 w 4236484"/>
              <a:gd name="connsiteY13" fmla="*/ 0 h 2879709"/>
              <a:gd name="connsiteX14" fmla="*/ 994888 w 4236484"/>
              <a:gd name="connsiteY14" fmla="*/ 1531602 h 2879709"/>
              <a:gd name="connsiteX15" fmla="*/ 1233358 w 4236484"/>
              <a:gd name="connsiteY15" fmla="*/ 2210941 h 2879709"/>
              <a:gd name="connsiteX16" fmla="*/ 2928073 w 4236484"/>
              <a:gd name="connsiteY16" fmla="*/ 1309716 h 2879709"/>
              <a:gd name="connsiteX17" fmla="*/ 3434795 w 4236484"/>
              <a:gd name="connsiteY17" fmla="*/ 1144581 h 2879709"/>
              <a:gd name="connsiteX18" fmla="*/ 3745620 w 4236484"/>
              <a:gd name="connsiteY18" fmla="*/ 1101803 h 2879709"/>
              <a:gd name="connsiteX0" fmla="*/ 3754283 w 4245147"/>
              <a:gd name="connsiteY0" fmla="*/ 1101803 h 2879709"/>
              <a:gd name="connsiteX1" fmla="*/ 3703991 w 4245147"/>
              <a:gd name="connsiteY1" fmla="*/ 1222137 h 2879709"/>
              <a:gd name="connsiteX2" fmla="*/ 3512327 w 4245147"/>
              <a:gd name="connsiteY2" fmla="*/ 1266447 h 2879709"/>
              <a:gd name="connsiteX3" fmla="*/ 3752502 w 4245147"/>
              <a:gd name="connsiteY3" fmla="*/ 1258196 h 2879709"/>
              <a:gd name="connsiteX4" fmla="*/ 4037420 w 4245147"/>
              <a:gd name="connsiteY4" fmla="*/ 1127369 h 2879709"/>
              <a:gd name="connsiteX5" fmla="*/ 4245147 w 4245147"/>
              <a:gd name="connsiteY5" fmla="*/ 1158799 h 2879709"/>
              <a:gd name="connsiteX6" fmla="*/ 4140842 w 4245147"/>
              <a:gd name="connsiteY6" fmla="*/ 1200002 h 2879709"/>
              <a:gd name="connsiteX7" fmla="*/ 4188212 w 4245147"/>
              <a:gd name="connsiteY7" fmla="*/ 1268689 h 2879709"/>
              <a:gd name="connsiteX8" fmla="*/ 3676515 w 4245147"/>
              <a:gd name="connsiteY8" fmla="*/ 1461010 h 2879709"/>
              <a:gd name="connsiteX9" fmla="*/ 3548519 w 4245147"/>
              <a:gd name="connsiteY9" fmla="*/ 1536868 h 2879709"/>
              <a:gd name="connsiteX10" fmla="*/ 3129065 w 4245147"/>
              <a:gd name="connsiteY10" fmla="*/ 1569709 h 2879709"/>
              <a:gd name="connsiteX11" fmla="*/ 1043237 w 4245147"/>
              <a:gd name="connsiteY11" fmla="*/ 2878850 h 2879709"/>
              <a:gd name="connsiteX12" fmla="*/ 363367 w 4245147"/>
              <a:gd name="connsiteY12" fmla="*/ 1433705 h 2879709"/>
              <a:gd name="connsiteX13" fmla="*/ 51493 w 4245147"/>
              <a:gd name="connsiteY13" fmla="*/ 0 h 2879709"/>
              <a:gd name="connsiteX14" fmla="*/ 1003551 w 4245147"/>
              <a:gd name="connsiteY14" fmla="*/ 1531602 h 2879709"/>
              <a:gd name="connsiteX15" fmla="*/ 1242021 w 4245147"/>
              <a:gd name="connsiteY15" fmla="*/ 2210941 h 2879709"/>
              <a:gd name="connsiteX16" fmla="*/ 2936736 w 4245147"/>
              <a:gd name="connsiteY16" fmla="*/ 1309716 h 2879709"/>
              <a:gd name="connsiteX17" fmla="*/ 3443458 w 4245147"/>
              <a:gd name="connsiteY17" fmla="*/ 1144581 h 2879709"/>
              <a:gd name="connsiteX18" fmla="*/ 3754283 w 4245147"/>
              <a:gd name="connsiteY18" fmla="*/ 1101803 h 2879709"/>
              <a:gd name="connsiteX0" fmla="*/ 3755305 w 4246169"/>
              <a:gd name="connsiteY0" fmla="*/ 1101803 h 2879709"/>
              <a:gd name="connsiteX1" fmla="*/ 3705013 w 4246169"/>
              <a:gd name="connsiteY1" fmla="*/ 1222137 h 2879709"/>
              <a:gd name="connsiteX2" fmla="*/ 3513349 w 4246169"/>
              <a:gd name="connsiteY2" fmla="*/ 1266447 h 2879709"/>
              <a:gd name="connsiteX3" fmla="*/ 3753524 w 4246169"/>
              <a:gd name="connsiteY3" fmla="*/ 1258196 h 2879709"/>
              <a:gd name="connsiteX4" fmla="*/ 4038442 w 4246169"/>
              <a:gd name="connsiteY4" fmla="*/ 1127369 h 2879709"/>
              <a:gd name="connsiteX5" fmla="*/ 4246169 w 4246169"/>
              <a:gd name="connsiteY5" fmla="*/ 1158799 h 2879709"/>
              <a:gd name="connsiteX6" fmla="*/ 4141864 w 4246169"/>
              <a:gd name="connsiteY6" fmla="*/ 1200002 h 2879709"/>
              <a:gd name="connsiteX7" fmla="*/ 4189234 w 4246169"/>
              <a:gd name="connsiteY7" fmla="*/ 1268689 h 2879709"/>
              <a:gd name="connsiteX8" fmla="*/ 3677537 w 4246169"/>
              <a:gd name="connsiteY8" fmla="*/ 1461010 h 2879709"/>
              <a:gd name="connsiteX9" fmla="*/ 3549541 w 4246169"/>
              <a:gd name="connsiteY9" fmla="*/ 1536868 h 2879709"/>
              <a:gd name="connsiteX10" fmla="*/ 3130087 w 4246169"/>
              <a:gd name="connsiteY10" fmla="*/ 1569709 h 2879709"/>
              <a:gd name="connsiteX11" fmla="*/ 1044259 w 4246169"/>
              <a:gd name="connsiteY11" fmla="*/ 2878850 h 2879709"/>
              <a:gd name="connsiteX12" fmla="*/ 355125 w 4246169"/>
              <a:gd name="connsiteY12" fmla="*/ 1474456 h 2879709"/>
              <a:gd name="connsiteX13" fmla="*/ 52515 w 4246169"/>
              <a:gd name="connsiteY13" fmla="*/ 0 h 2879709"/>
              <a:gd name="connsiteX14" fmla="*/ 1004573 w 4246169"/>
              <a:gd name="connsiteY14" fmla="*/ 1531602 h 2879709"/>
              <a:gd name="connsiteX15" fmla="*/ 1243043 w 4246169"/>
              <a:gd name="connsiteY15" fmla="*/ 2210941 h 2879709"/>
              <a:gd name="connsiteX16" fmla="*/ 2937758 w 4246169"/>
              <a:gd name="connsiteY16" fmla="*/ 1309716 h 2879709"/>
              <a:gd name="connsiteX17" fmla="*/ 3444480 w 4246169"/>
              <a:gd name="connsiteY17" fmla="*/ 1144581 h 2879709"/>
              <a:gd name="connsiteX18" fmla="*/ 3755305 w 4246169"/>
              <a:gd name="connsiteY18" fmla="*/ 1101803 h 2879709"/>
              <a:gd name="connsiteX0" fmla="*/ 3755305 w 4246169"/>
              <a:gd name="connsiteY0" fmla="*/ 1101803 h 2879709"/>
              <a:gd name="connsiteX1" fmla="*/ 3705013 w 4246169"/>
              <a:gd name="connsiteY1" fmla="*/ 1222137 h 2879709"/>
              <a:gd name="connsiteX2" fmla="*/ 3513349 w 4246169"/>
              <a:gd name="connsiteY2" fmla="*/ 1266447 h 2879709"/>
              <a:gd name="connsiteX3" fmla="*/ 3753524 w 4246169"/>
              <a:gd name="connsiteY3" fmla="*/ 1258196 h 2879709"/>
              <a:gd name="connsiteX4" fmla="*/ 4038442 w 4246169"/>
              <a:gd name="connsiteY4" fmla="*/ 1127369 h 2879709"/>
              <a:gd name="connsiteX5" fmla="*/ 4246169 w 4246169"/>
              <a:gd name="connsiteY5" fmla="*/ 1158799 h 2879709"/>
              <a:gd name="connsiteX6" fmla="*/ 4141864 w 4246169"/>
              <a:gd name="connsiteY6" fmla="*/ 1200002 h 2879709"/>
              <a:gd name="connsiteX7" fmla="*/ 4189234 w 4246169"/>
              <a:gd name="connsiteY7" fmla="*/ 1268689 h 2879709"/>
              <a:gd name="connsiteX8" fmla="*/ 3677537 w 4246169"/>
              <a:gd name="connsiteY8" fmla="*/ 1461010 h 2879709"/>
              <a:gd name="connsiteX9" fmla="*/ 3549541 w 4246169"/>
              <a:gd name="connsiteY9" fmla="*/ 1536868 h 2879709"/>
              <a:gd name="connsiteX10" fmla="*/ 3130087 w 4246169"/>
              <a:gd name="connsiteY10" fmla="*/ 1569709 h 2879709"/>
              <a:gd name="connsiteX11" fmla="*/ 1044259 w 4246169"/>
              <a:gd name="connsiteY11" fmla="*/ 2878850 h 2879709"/>
              <a:gd name="connsiteX12" fmla="*/ 355125 w 4246169"/>
              <a:gd name="connsiteY12" fmla="*/ 1474456 h 2879709"/>
              <a:gd name="connsiteX13" fmla="*/ 52515 w 4246169"/>
              <a:gd name="connsiteY13" fmla="*/ 0 h 2879709"/>
              <a:gd name="connsiteX14" fmla="*/ 1004573 w 4246169"/>
              <a:gd name="connsiteY14" fmla="*/ 1531602 h 2879709"/>
              <a:gd name="connsiteX15" fmla="*/ 1243043 w 4246169"/>
              <a:gd name="connsiteY15" fmla="*/ 2210941 h 2879709"/>
              <a:gd name="connsiteX16" fmla="*/ 2937758 w 4246169"/>
              <a:gd name="connsiteY16" fmla="*/ 1309716 h 2879709"/>
              <a:gd name="connsiteX17" fmla="*/ 3444480 w 4246169"/>
              <a:gd name="connsiteY17" fmla="*/ 1144581 h 2879709"/>
              <a:gd name="connsiteX18" fmla="*/ 3755305 w 4246169"/>
              <a:gd name="connsiteY18" fmla="*/ 1101803 h 287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246169" h="2879709">
                <a:moveTo>
                  <a:pt x="3755305" y="1101803"/>
                </a:moveTo>
                <a:cubicBezTo>
                  <a:pt x="3805858" y="1124732"/>
                  <a:pt x="3769275" y="1206175"/>
                  <a:pt x="3705013" y="1222137"/>
                </a:cubicBezTo>
                <a:cubicBezTo>
                  <a:pt x="3652376" y="1247110"/>
                  <a:pt x="3577237" y="1251677"/>
                  <a:pt x="3513349" y="1266447"/>
                </a:cubicBezTo>
                <a:cubicBezTo>
                  <a:pt x="3573524" y="1296925"/>
                  <a:pt x="3673466" y="1260946"/>
                  <a:pt x="3753524" y="1258196"/>
                </a:cubicBezTo>
                <a:cubicBezTo>
                  <a:pt x="3858700" y="1203337"/>
                  <a:pt x="3930971" y="1169107"/>
                  <a:pt x="4038442" y="1127369"/>
                </a:cubicBezTo>
                <a:cubicBezTo>
                  <a:pt x="4141424" y="1093630"/>
                  <a:pt x="4243287" y="1084427"/>
                  <a:pt x="4246169" y="1158799"/>
                </a:cubicBezTo>
                <a:lnTo>
                  <a:pt x="4141864" y="1200002"/>
                </a:lnTo>
                <a:cubicBezTo>
                  <a:pt x="4183166" y="1208970"/>
                  <a:pt x="4221939" y="1257597"/>
                  <a:pt x="4189234" y="1268689"/>
                </a:cubicBezTo>
                <a:cubicBezTo>
                  <a:pt x="3998899" y="1325434"/>
                  <a:pt x="3857704" y="1392519"/>
                  <a:pt x="3677537" y="1461010"/>
                </a:cubicBezTo>
                <a:cubicBezTo>
                  <a:pt x="3644473" y="1481912"/>
                  <a:pt x="3580275" y="1525840"/>
                  <a:pt x="3549541" y="1536868"/>
                </a:cubicBezTo>
                <a:cubicBezTo>
                  <a:pt x="3454652" y="1559904"/>
                  <a:pt x="3269900" y="1523133"/>
                  <a:pt x="3130087" y="1569709"/>
                </a:cubicBezTo>
                <a:cubicBezTo>
                  <a:pt x="2712540" y="1793373"/>
                  <a:pt x="1509841" y="2915102"/>
                  <a:pt x="1044259" y="2878850"/>
                </a:cubicBezTo>
                <a:cubicBezTo>
                  <a:pt x="864030" y="2809939"/>
                  <a:pt x="557825" y="2371545"/>
                  <a:pt x="355125" y="1474456"/>
                </a:cubicBezTo>
                <a:cubicBezTo>
                  <a:pt x="189402" y="1217296"/>
                  <a:pt x="-124561" y="685058"/>
                  <a:pt x="52515" y="0"/>
                </a:cubicBezTo>
                <a:cubicBezTo>
                  <a:pt x="218542" y="4530"/>
                  <a:pt x="671778" y="386012"/>
                  <a:pt x="1004573" y="1531602"/>
                </a:cubicBezTo>
                <a:cubicBezTo>
                  <a:pt x="1093304" y="1815198"/>
                  <a:pt x="1224490" y="2062516"/>
                  <a:pt x="1243043" y="2210941"/>
                </a:cubicBezTo>
                <a:cubicBezTo>
                  <a:pt x="1622236" y="2063387"/>
                  <a:pt x="2562900" y="1511297"/>
                  <a:pt x="2937758" y="1309716"/>
                </a:cubicBezTo>
                <a:cubicBezTo>
                  <a:pt x="3162739" y="1118865"/>
                  <a:pt x="3350647" y="1123022"/>
                  <a:pt x="3444480" y="1144581"/>
                </a:cubicBezTo>
                <a:cubicBezTo>
                  <a:pt x="3508698" y="1152536"/>
                  <a:pt x="3652509" y="1089775"/>
                  <a:pt x="3755305" y="110180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50" name="Group 27">
            <a:extLst>
              <a:ext uri="{FF2B5EF4-FFF2-40B4-BE49-F238E27FC236}">
                <a16:creationId xmlns="" xmlns:a16="http://schemas.microsoft.com/office/drawing/2014/main" id="{D1F85CCC-5422-4FC6-822A-CF95FCD96936}"/>
              </a:ext>
            </a:extLst>
          </p:cNvPr>
          <p:cNvGrpSpPr/>
          <p:nvPr/>
        </p:nvGrpSpPr>
        <p:grpSpPr>
          <a:xfrm>
            <a:off x="1412058" y="2597110"/>
            <a:ext cx="3630700" cy="3311611"/>
            <a:chOff x="3676" y="2850482"/>
            <a:chExt cx="4717529" cy="4646544"/>
          </a:xfrm>
        </p:grpSpPr>
        <p:grpSp>
          <p:nvGrpSpPr>
            <p:cNvPr id="51" name="Group 12">
              <a:extLst>
                <a:ext uri="{FF2B5EF4-FFF2-40B4-BE49-F238E27FC236}">
                  <a16:creationId xmlns="" xmlns:a16="http://schemas.microsoft.com/office/drawing/2014/main" id="{08BE1DCD-0B35-4ED9-9F70-41F69C4991CF}"/>
                </a:ext>
              </a:extLst>
            </p:cNvPr>
            <p:cNvGrpSpPr/>
            <p:nvPr/>
          </p:nvGrpSpPr>
          <p:grpSpPr>
            <a:xfrm rot="1800000">
              <a:off x="3676" y="3928713"/>
              <a:ext cx="3074897" cy="3568313"/>
              <a:chOff x="5097314" y="2786062"/>
              <a:chExt cx="2324100" cy="2697039"/>
            </a:xfrm>
          </p:grpSpPr>
          <p:sp>
            <p:nvSpPr>
              <p:cNvPr id="67" name="Freeform 13">
                <a:extLst>
                  <a:ext uri="{FF2B5EF4-FFF2-40B4-BE49-F238E27FC236}">
                    <a16:creationId xmlns="" xmlns:a16="http://schemas.microsoft.com/office/drawing/2014/main" id="{2067FCFC-B633-45BE-BD2B-2F3CEDAE3F47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 14">
                <a:extLst>
                  <a:ext uri="{FF2B5EF4-FFF2-40B4-BE49-F238E27FC236}">
                    <a16:creationId xmlns="" xmlns:a16="http://schemas.microsoft.com/office/drawing/2014/main" id="{7C87D819-6F46-4677-9023-FFF72A030DFF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Freeform 15">
                <a:extLst>
                  <a:ext uri="{FF2B5EF4-FFF2-40B4-BE49-F238E27FC236}">
                    <a16:creationId xmlns="" xmlns:a16="http://schemas.microsoft.com/office/drawing/2014/main" id="{64748BDC-8B93-4123-868C-B5DB2E183B96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Freeform 16">
                <a:extLst>
                  <a:ext uri="{FF2B5EF4-FFF2-40B4-BE49-F238E27FC236}">
                    <a16:creationId xmlns="" xmlns:a16="http://schemas.microsoft.com/office/drawing/2014/main" id="{A222F45C-048E-4FA5-9D20-60C37CD4A0E6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2" name="Group 17">
              <a:extLst>
                <a:ext uri="{FF2B5EF4-FFF2-40B4-BE49-F238E27FC236}">
                  <a16:creationId xmlns="" xmlns:a16="http://schemas.microsoft.com/office/drawing/2014/main" id="{3A5F0230-B461-459B-9D5D-0942844E0F06}"/>
                </a:ext>
              </a:extLst>
            </p:cNvPr>
            <p:cNvGrpSpPr/>
            <p:nvPr/>
          </p:nvGrpSpPr>
          <p:grpSpPr>
            <a:xfrm rot="1302834">
              <a:off x="897374" y="3683555"/>
              <a:ext cx="2689250" cy="3120783"/>
              <a:chOff x="5097314" y="2786062"/>
              <a:chExt cx="2324100" cy="2697039"/>
            </a:xfrm>
          </p:grpSpPr>
          <p:sp>
            <p:nvSpPr>
              <p:cNvPr id="63" name="Freeform 18">
                <a:extLst>
                  <a:ext uri="{FF2B5EF4-FFF2-40B4-BE49-F238E27FC236}">
                    <a16:creationId xmlns="" xmlns:a16="http://schemas.microsoft.com/office/drawing/2014/main" id="{238FBC24-BF93-49F4-93B8-F8983521A46A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4" name="Freeform 19">
                <a:extLst>
                  <a:ext uri="{FF2B5EF4-FFF2-40B4-BE49-F238E27FC236}">
                    <a16:creationId xmlns="" xmlns:a16="http://schemas.microsoft.com/office/drawing/2014/main" id="{0C0DA376-49E0-450E-8D1A-B054B3239938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Freeform 20">
                <a:extLst>
                  <a:ext uri="{FF2B5EF4-FFF2-40B4-BE49-F238E27FC236}">
                    <a16:creationId xmlns="" xmlns:a16="http://schemas.microsoft.com/office/drawing/2014/main" id="{950694EA-2B3E-4F24-A7D7-8175C1C28429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Freeform 21">
                <a:extLst>
                  <a:ext uri="{FF2B5EF4-FFF2-40B4-BE49-F238E27FC236}">
                    <a16:creationId xmlns="" xmlns:a16="http://schemas.microsoft.com/office/drawing/2014/main" id="{E58C4ADC-91FC-4AF1-B6BB-C93B0A66C273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3" name="Group 22">
              <a:extLst>
                <a:ext uri="{FF2B5EF4-FFF2-40B4-BE49-F238E27FC236}">
                  <a16:creationId xmlns="" xmlns:a16="http://schemas.microsoft.com/office/drawing/2014/main" id="{75D08CC2-35D0-43A3-8305-C60765F88FD8}"/>
                </a:ext>
              </a:extLst>
            </p:cNvPr>
            <p:cNvGrpSpPr/>
            <p:nvPr/>
          </p:nvGrpSpPr>
          <p:grpSpPr>
            <a:xfrm rot="848653">
              <a:off x="1733447" y="3720175"/>
              <a:ext cx="2819803" cy="3272285"/>
              <a:chOff x="5097314" y="2786062"/>
              <a:chExt cx="2324100" cy="2697039"/>
            </a:xfrm>
          </p:grpSpPr>
          <p:sp>
            <p:nvSpPr>
              <p:cNvPr id="59" name="Freeform 23">
                <a:extLst>
                  <a:ext uri="{FF2B5EF4-FFF2-40B4-BE49-F238E27FC236}">
                    <a16:creationId xmlns="" xmlns:a16="http://schemas.microsoft.com/office/drawing/2014/main" id="{5F420394-17CE-4F9D-80F7-2687BA752FA9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Freeform 24">
                <a:extLst>
                  <a:ext uri="{FF2B5EF4-FFF2-40B4-BE49-F238E27FC236}">
                    <a16:creationId xmlns="" xmlns:a16="http://schemas.microsoft.com/office/drawing/2014/main" id="{EC9DF785-F630-4243-AF2C-02EA45D4925B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Freeform 25">
                <a:extLst>
                  <a:ext uri="{FF2B5EF4-FFF2-40B4-BE49-F238E27FC236}">
                    <a16:creationId xmlns="" xmlns:a16="http://schemas.microsoft.com/office/drawing/2014/main" id="{CAAF2274-6D3E-46E6-AD96-9BCD8BC0F341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Freeform 26">
                <a:extLst>
                  <a:ext uri="{FF2B5EF4-FFF2-40B4-BE49-F238E27FC236}">
                    <a16:creationId xmlns="" xmlns:a16="http://schemas.microsoft.com/office/drawing/2014/main" id="{A5C84F6E-DD07-444A-9641-67E33208E2A0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4" name="Group 11">
              <a:extLst>
                <a:ext uri="{FF2B5EF4-FFF2-40B4-BE49-F238E27FC236}">
                  <a16:creationId xmlns="" xmlns:a16="http://schemas.microsoft.com/office/drawing/2014/main" id="{6B94AECA-5D2E-40A4-A1CF-6E50C509AC47}"/>
                </a:ext>
              </a:extLst>
            </p:cNvPr>
            <p:cNvGrpSpPr/>
            <p:nvPr/>
          </p:nvGrpSpPr>
          <p:grpSpPr>
            <a:xfrm>
              <a:off x="2202952" y="2850482"/>
              <a:ext cx="2518253" cy="2922347"/>
              <a:chOff x="5097314" y="2786062"/>
              <a:chExt cx="2324100" cy="2697039"/>
            </a:xfrm>
          </p:grpSpPr>
          <p:sp>
            <p:nvSpPr>
              <p:cNvPr id="55" name="Freeform 3">
                <a:extLst>
                  <a:ext uri="{FF2B5EF4-FFF2-40B4-BE49-F238E27FC236}">
                    <a16:creationId xmlns="" xmlns:a16="http://schemas.microsoft.com/office/drawing/2014/main" id="{8CEA86AD-F8EC-4BC5-93A0-AB16AF49085F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100000">
                    <a:schemeClr val="accent1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Freeform 4">
                <a:extLst>
                  <a:ext uri="{FF2B5EF4-FFF2-40B4-BE49-F238E27FC236}">
                    <a16:creationId xmlns="" xmlns:a16="http://schemas.microsoft.com/office/drawing/2014/main" id="{28BB1FA5-E86E-410E-B7FD-3F93A62F0696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Freeform 7">
                <a:extLst>
                  <a:ext uri="{FF2B5EF4-FFF2-40B4-BE49-F238E27FC236}">
                    <a16:creationId xmlns="" xmlns:a16="http://schemas.microsoft.com/office/drawing/2014/main" id="{41F9386E-84A9-48DF-8C84-7690397F7D59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70000"/>
                    </a:schemeClr>
                  </a:gs>
                  <a:gs pos="100000">
                    <a:schemeClr val="accent1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8" name="Freeform 9">
                <a:extLst>
                  <a:ext uri="{FF2B5EF4-FFF2-40B4-BE49-F238E27FC236}">
                    <a16:creationId xmlns="" xmlns:a16="http://schemas.microsoft.com/office/drawing/2014/main" id="{3B39F6DB-7046-492B-A55D-E58F8CB5B6CD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100000">
                    <a:schemeClr val="accent1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71" name="Group 93">
            <a:extLst>
              <a:ext uri="{FF2B5EF4-FFF2-40B4-BE49-F238E27FC236}">
                <a16:creationId xmlns="" xmlns:a16="http://schemas.microsoft.com/office/drawing/2014/main" id="{ED1F2C7F-3272-42F8-9D55-B7583858F2E2}"/>
              </a:ext>
            </a:extLst>
          </p:cNvPr>
          <p:cNvGrpSpPr/>
          <p:nvPr/>
        </p:nvGrpSpPr>
        <p:grpSpPr>
          <a:xfrm>
            <a:off x="1909262" y="1980123"/>
            <a:ext cx="1955619" cy="1389761"/>
            <a:chOff x="3064080" y="2527763"/>
            <a:chExt cx="1822941" cy="1424567"/>
          </a:xfrm>
        </p:grpSpPr>
        <p:sp>
          <p:nvSpPr>
            <p:cNvPr id="72" name="Freeform 65">
              <a:extLst>
                <a:ext uri="{FF2B5EF4-FFF2-40B4-BE49-F238E27FC236}">
                  <a16:creationId xmlns="" xmlns:a16="http://schemas.microsoft.com/office/drawing/2014/main" id="{764B7C28-8A57-4799-8AB6-87E02D1FA20E}"/>
                </a:ext>
              </a:extLst>
            </p:cNvPr>
            <p:cNvSpPr/>
            <p:nvPr/>
          </p:nvSpPr>
          <p:spPr>
            <a:xfrm>
              <a:off x="4141347" y="2527763"/>
              <a:ext cx="551618" cy="962935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618" h="962935">
                  <a:moveTo>
                    <a:pt x="551618" y="962935"/>
                  </a:moveTo>
                  <a:cubicBezTo>
                    <a:pt x="253444" y="516336"/>
                    <a:pt x="90442" y="264545"/>
                    <a:pt x="18880" y="104194"/>
                  </a:cubicBezTo>
                  <a:cubicBezTo>
                    <a:pt x="-52682" y="-56157"/>
                    <a:pt x="100712" y="22362"/>
                    <a:pt x="122247" y="827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Freeform 66">
              <a:extLst>
                <a:ext uri="{FF2B5EF4-FFF2-40B4-BE49-F238E27FC236}">
                  <a16:creationId xmlns="" xmlns:a16="http://schemas.microsoft.com/office/drawing/2014/main" id="{3899F2E2-F0F5-4274-85D9-6E19CB443D6F}"/>
                </a:ext>
              </a:extLst>
            </p:cNvPr>
            <p:cNvSpPr/>
            <p:nvPr/>
          </p:nvSpPr>
          <p:spPr>
            <a:xfrm>
              <a:off x="3958377" y="2635642"/>
              <a:ext cx="341478" cy="898498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1478" h="898498">
                  <a:moveTo>
                    <a:pt x="341478" y="898498"/>
                  </a:moveTo>
                  <a:cubicBezTo>
                    <a:pt x="146671" y="443948"/>
                    <a:pt x="45953" y="253117"/>
                    <a:pt x="7522" y="103367"/>
                  </a:cubicBezTo>
                  <a:cubicBezTo>
                    <a:pt x="-30909" y="-46383"/>
                    <a:pt x="89354" y="21535"/>
                    <a:pt x="110889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Freeform 67">
              <a:extLst>
                <a:ext uri="{FF2B5EF4-FFF2-40B4-BE49-F238E27FC236}">
                  <a16:creationId xmlns="" xmlns:a16="http://schemas.microsoft.com/office/drawing/2014/main" id="{3CB1A964-D270-4EE4-B8E4-F4D34ED8DEA3}"/>
                </a:ext>
              </a:extLst>
            </p:cNvPr>
            <p:cNvSpPr/>
            <p:nvPr/>
          </p:nvSpPr>
          <p:spPr>
            <a:xfrm rot="424058">
              <a:off x="3744773" y="2762589"/>
              <a:ext cx="598849" cy="1189741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849" h="1189741">
                  <a:moveTo>
                    <a:pt x="598849" y="1189741"/>
                  </a:moveTo>
                  <a:cubicBezTo>
                    <a:pt x="382326" y="753909"/>
                    <a:pt x="124832" y="364848"/>
                    <a:pt x="36316" y="166558"/>
                  </a:cubicBezTo>
                  <a:cubicBezTo>
                    <a:pt x="-52200" y="-31732"/>
                    <a:pt x="46215" y="21535"/>
                    <a:pt x="67750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5" name="Freeform 68">
              <a:extLst>
                <a:ext uri="{FF2B5EF4-FFF2-40B4-BE49-F238E27FC236}">
                  <a16:creationId xmlns="" xmlns:a16="http://schemas.microsoft.com/office/drawing/2014/main" id="{EEEE822C-FDE3-4362-80F3-724C8DE121E1}"/>
                </a:ext>
              </a:extLst>
            </p:cNvPr>
            <p:cNvSpPr/>
            <p:nvPr/>
          </p:nvSpPr>
          <p:spPr>
            <a:xfrm rot="1547584">
              <a:off x="3064080" y="3116301"/>
              <a:ext cx="654077" cy="802803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  <a:gd name="connsiteX0" fmla="*/ 465672 w 465672"/>
                <a:gd name="connsiteY0" fmla="*/ 896457 h 896457"/>
                <a:gd name="connsiteX1" fmla="*/ 27213 w 465672"/>
                <a:gd name="connsiteY1" fmla="*/ 166558 h 896457"/>
                <a:gd name="connsiteX2" fmla="*/ 58647 w 465672"/>
                <a:gd name="connsiteY2" fmla="*/ 0 h 896457"/>
                <a:gd name="connsiteX0" fmla="*/ 573249 w 573249"/>
                <a:gd name="connsiteY0" fmla="*/ 848020 h 848020"/>
                <a:gd name="connsiteX1" fmla="*/ 34563 w 573249"/>
                <a:gd name="connsiteY1" fmla="*/ 166558 h 848020"/>
                <a:gd name="connsiteX2" fmla="*/ 65997 w 573249"/>
                <a:gd name="connsiteY2" fmla="*/ 0 h 848020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077" h="802803">
                  <a:moveTo>
                    <a:pt x="654077" y="802803"/>
                  </a:moveTo>
                  <a:cubicBezTo>
                    <a:pt x="294131" y="453945"/>
                    <a:pt x="137190" y="300358"/>
                    <a:pt x="40100" y="166558"/>
                  </a:cubicBezTo>
                  <a:cubicBezTo>
                    <a:pt x="-56990" y="32758"/>
                    <a:pt x="49999" y="21535"/>
                    <a:pt x="71534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Freeform 69">
              <a:extLst>
                <a:ext uri="{FF2B5EF4-FFF2-40B4-BE49-F238E27FC236}">
                  <a16:creationId xmlns="" xmlns:a16="http://schemas.microsoft.com/office/drawing/2014/main" id="{F25F8694-65B9-438E-BB85-953A9DE1644B}"/>
                </a:ext>
              </a:extLst>
            </p:cNvPr>
            <p:cNvSpPr/>
            <p:nvPr/>
          </p:nvSpPr>
          <p:spPr>
            <a:xfrm rot="1547584">
              <a:off x="3348474" y="2959035"/>
              <a:ext cx="676620" cy="827980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  <a:gd name="connsiteX0" fmla="*/ 465672 w 465672"/>
                <a:gd name="connsiteY0" fmla="*/ 896457 h 896457"/>
                <a:gd name="connsiteX1" fmla="*/ 27213 w 465672"/>
                <a:gd name="connsiteY1" fmla="*/ 166558 h 896457"/>
                <a:gd name="connsiteX2" fmla="*/ 58647 w 465672"/>
                <a:gd name="connsiteY2" fmla="*/ 0 h 896457"/>
                <a:gd name="connsiteX0" fmla="*/ 573249 w 573249"/>
                <a:gd name="connsiteY0" fmla="*/ 848020 h 848020"/>
                <a:gd name="connsiteX1" fmla="*/ 34563 w 573249"/>
                <a:gd name="connsiteY1" fmla="*/ 166558 h 848020"/>
                <a:gd name="connsiteX2" fmla="*/ 65997 w 573249"/>
                <a:gd name="connsiteY2" fmla="*/ 0 h 848020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76620 w 676620"/>
                <a:gd name="connsiteY0" fmla="*/ 827980 h 827980"/>
                <a:gd name="connsiteX1" fmla="*/ 41646 w 676620"/>
                <a:gd name="connsiteY1" fmla="*/ 166558 h 827980"/>
                <a:gd name="connsiteX2" fmla="*/ 73080 w 676620"/>
                <a:gd name="connsiteY2" fmla="*/ 0 h 82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620" h="827980">
                  <a:moveTo>
                    <a:pt x="676620" y="827980"/>
                  </a:moveTo>
                  <a:cubicBezTo>
                    <a:pt x="316674" y="479122"/>
                    <a:pt x="142236" y="304555"/>
                    <a:pt x="41646" y="166558"/>
                  </a:cubicBezTo>
                  <a:cubicBezTo>
                    <a:pt x="-58944" y="28561"/>
                    <a:pt x="51545" y="21535"/>
                    <a:pt x="73080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Freeform 70">
              <a:extLst>
                <a:ext uri="{FF2B5EF4-FFF2-40B4-BE49-F238E27FC236}">
                  <a16:creationId xmlns="" xmlns:a16="http://schemas.microsoft.com/office/drawing/2014/main" id="{23A2F3D2-8A4E-462E-921F-89246919DED2}"/>
                </a:ext>
              </a:extLst>
            </p:cNvPr>
            <p:cNvSpPr/>
            <p:nvPr/>
          </p:nvSpPr>
          <p:spPr>
            <a:xfrm rot="1547584">
              <a:off x="3445577" y="2947008"/>
              <a:ext cx="901202" cy="877029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  <a:gd name="connsiteX0" fmla="*/ 465672 w 465672"/>
                <a:gd name="connsiteY0" fmla="*/ 896457 h 896457"/>
                <a:gd name="connsiteX1" fmla="*/ 27213 w 465672"/>
                <a:gd name="connsiteY1" fmla="*/ 166558 h 896457"/>
                <a:gd name="connsiteX2" fmla="*/ 58647 w 465672"/>
                <a:gd name="connsiteY2" fmla="*/ 0 h 896457"/>
                <a:gd name="connsiteX0" fmla="*/ 573249 w 573249"/>
                <a:gd name="connsiteY0" fmla="*/ 848020 h 848020"/>
                <a:gd name="connsiteX1" fmla="*/ 34563 w 573249"/>
                <a:gd name="connsiteY1" fmla="*/ 166558 h 848020"/>
                <a:gd name="connsiteX2" fmla="*/ 65997 w 573249"/>
                <a:gd name="connsiteY2" fmla="*/ 0 h 848020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901202 w 901202"/>
                <a:gd name="connsiteY0" fmla="*/ 877029 h 877029"/>
                <a:gd name="connsiteX1" fmla="*/ 57068 w 901202"/>
                <a:gd name="connsiteY1" fmla="*/ 166558 h 877029"/>
                <a:gd name="connsiteX2" fmla="*/ 88502 w 901202"/>
                <a:gd name="connsiteY2" fmla="*/ 0 h 877029"/>
                <a:gd name="connsiteX0" fmla="*/ 901202 w 901202"/>
                <a:gd name="connsiteY0" fmla="*/ 877029 h 877029"/>
                <a:gd name="connsiteX1" fmla="*/ 57068 w 901202"/>
                <a:gd name="connsiteY1" fmla="*/ 166558 h 877029"/>
                <a:gd name="connsiteX2" fmla="*/ 88502 w 901202"/>
                <a:gd name="connsiteY2" fmla="*/ 0 h 87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202" h="877029">
                  <a:moveTo>
                    <a:pt x="901202" y="877029"/>
                  </a:moveTo>
                  <a:cubicBezTo>
                    <a:pt x="501761" y="556089"/>
                    <a:pt x="192518" y="312729"/>
                    <a:pt x="57068" y="166558"/>
                  </a:cubicBezTo>
                  <a:cubicBezTo>
                    <a:pt x="-78382" y="20387"/>
                    <a:pt x="66967" y="21535"/>
                    <a:pt x="88502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Freeform 71">
              <a:extLst>
                <a:ext uri="{FF2B5EF4-FFF2-40B4-BE49-F238E27FC236}">
                  <a16:creationId xmlns="" xmlns:a16="http://schemas.microsoft.com/office/drawing/2014/main" id="{DDB67580-5E90-4F7B-94C7-F66E93D671AB}"/>
                </a:ext>
              </a:extLst>
            </p:cNvPr>
            <p:cNvSpPr/>
            <p:nvPr/>
          </p:nvSpPr>
          <p:spPr>
            <a:xfrm rot="1547584">
              <a:off x="3267432" y="3054722"/>
              <a:ext cx="643707" cy="727992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  <a:gd name="connsiteX0" fmla="*/ 465672 w 465672"/>
                <a:gd name="connsiteY0" fmla="*/ 896457 h 896457"/>
                <a:gd name="connsiteX1" fmla="*/ 27213 w 465672"/>
                <a:gd name="connsiteY1" fmla="*/ 166558 h 896457"/>
                <a:gd name="connsiteX2" fmla="*/ 58647 w 465672"/>
                <a:gd name="connsiteY2" fmla="*/ 0 h 896457"/>
                <a:gd name="connsiteX0" fmla="*/ 573249 w 573249"/>
                <a:gd name="connsiteY0" fmla="*/ 848020 h 848020"/>
                <a:gd name="connsiteX1" fmla="*/ 34563 w 573249"/>
                <a:gd name="connsiteY1" fmla="*/ 166558 h 848020"/>
                <a:gd name="connsiteX2" fmla="*/ 65997 w 573249"/>
                <a:gd name="connsiteY2" fmla="*/ 0 h 848020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901202 w 901202"/>
                <a:gd name="connsiteY0" fmla="*/ 877029 h 877029"/>
                <a:gd name="connsiteX1" fmla="*/ 57068 w 901202"/>
                <a:gd name="connsiteY1" fmla="*/ 166558 h 877029"/>
                <a:gd name="connsiteX2" fmla="*/ 88502 w 901202"/>
                <a:gd name="connsiteY2" fmla="*/ 0 h 877029"/>
                <a:gd name="connsiteX0" fmla="*/ 901202 w 901202"/>
                <a:gd name="connsiteY0" fmla="*/ 877029 h 877029"/>
                <a:gd name="connsiteX1" fmla="*/ 57068 w 901202"/>
                <a:gd name="connsiteY1" fmla="*/ 166558 h 877029"/>
                <a:gd name="connsiteX2" fmla="*/ 88502 w 901202"/>
                <a:gd name="connsiteY2" fmla="*/ 0 h 877029"/>
                <a:gd name="connsiteX0" fmla="*/ 643707 w 643707"/>
                <a:gd name="connsiteY0" fmla="*/ 727992 h 727992"/>
                <a:gd name="connsiteX1" fmla="*/ 39390 w 643707"/>
                <a:gd name="connsiteY1" fmla="*/ 166558 h 727992"/>
                <a:gd name="connsiteX2" fmla="*/ 70824 w 643707"/>
                <a:gd name="connsiteY2" fmla="*/ 0 h 72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3707" h="727992">
                  <a:moveTo>
                    <a:pt x="643707" y="727992"/>
                  </a:moveTo>
                  <a:cubicBezTo>
                    <a:pt x="244266" y="407052"/>
                    <a:pt x="134870" y="287890"/>
                    <a:pt x="39390" y="166558"/>
                  </a:cubicBezTo>
                  <a:cubicBezTo>
                    <a:pt x="-56090" y="45226"/>
                    <a:pt x="49289" y="21535"/>
                    <a:pt x="70824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Freeform 72">
              <a:extLst>
                <a:ext uri="{FF2B5EF4-FFF2-40B4-BE49-F238E27FC236}">
                  <a16:creationId xmlns="" xmlns:a16="http://schemas.microsoft.com/office/drawing/2014/main" id="{B7995220-AFBE-41B9-8373-9D8A005B8B52}"/>
                </a:ext>
              </a:extLst>
            </p:cNvPr>
            <p:cNvSpPr/>
            <p:nvPr/>
          </p:nvSpPr>
          <p:spPr>
            <a:xfrm>
              <a:off x="4054881" y="2604251"/>
              <a:ext cx="374940" cy="803082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940" h="803082">
                  <a:moveTo>
                    <a:pt x="374940" y="803082"/>
                  </a:moveTo>
                  <a:cubicBezTo>
                    <a:pt x="140376" y="364434"/>
                    <a:pt x="52912" y="237214"/>
                    <a:pt x="9180" y="103367"/>
                  </a:cubicBezTo>
                  <a:cubicBezTo>
                    <a:pt x="-34552" y="-30480"/>
                    <a:pt x="91012" y="21535"/>
                    <a:pt x="112547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0" name="Straight Connector 74">
              <a:extLst>
                <a:ext uri="{FF2B5EF4-FFF2-40B4-BE49-F238E27FC236}">
                  <a16:creationId xmlns="" xmlns:a16="http://schemas.microsoft.com/office/drawing/2014/main" id="{8C48C624-F734-4E14-9EF9-50C3D5049BF0}"/>
                </a:ext>
              </a:extLst>
            </p:cNvPr>
            <p:cNvCxnSpPr/>
            <p:nvPr/>
          </p:nvCxnSpPr>
          <p:spPr>
            <a:xfrm>
              <a:off x="4429821" y="2853074"/>
              <a:ext cx="457200" cy="504385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76">
              <a:extLst>
                <a:ext uri="{FF2B5EF4-FFF2-40B4-BE49-F238E27FC236}">
                  <a16:creationId xmlns="" xmlns:a16="http://schemas.microsoft.com/office/drawing/2014/main" id="{1EA951AA-836A-48F7-A191-ACED8A4F3513}"/>
                </a:ext>
              </a:extLst>
            </p:cNvPr>
            <p:cNvCxnSpPr/>
            <p:nvPr/>
          </p:nvCxnSpPr>
          <p:spPr>
            <a:xfrm>
              <a:off x="4362502" y="2933678"/>
              <a:ext cx="295919" cy="351306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78">
              <a:extLst>
                <a:ext uri="{FF2B5EF4-FFF2-40B4-BE49-F238E27FC236}">
                  <a16:creationId xmlns="" xmlns:a16="http://schemas.microsoft.com/office/drawing/2014/main" id="{ACEFD88B-C49E-4CF6-BAB5-58FA01C103C2}"/>
                </a:ext>
              </a:extLst>
            </p:cNvPr>
            <p:cNvCxnSpPr/>
            <p:nvPr/>
          </p:nvCxnSpPr>
          <p:spPr>
            <a:xfrm>
              <a:off x="3913737" y="3264779"/>
              <a:ext cx="227610" cy="555919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0">
              <a:extLst>
                <a:ext uri="{FF2B5EF4-FFF2-40B4-BE49-F238E27FC236}">
                  <a16:creationId xmlns="" xmlns:a16="http://schemas.microsoft.com/office/drawing/2014/main" id="{CADCFFB0-466E-4774-9942-D1AF609CE478}"/>
                </a:ext>
              </a:extLst>
            </p:cNvPr>
            <p:cNvCxnSpPr/>
            <p:nvPr/>
          </p:nvCxnSpPr>
          <p:spPr>
            <a:xfrm>
              <a:off x="3464972" y="3595880"/>
              <a:ext cx="124313" cy="297096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2">
              <a:extLst>
                <a:ext uri="{FF2B5EF4-FFF2-40B4-BE49-F238E27FC236}">
                  <a16:creationId xmlns="" xmlns:a16="http://schemas.microsoft.com/office/drawing/2014/main" id="{0EE0CCA7-457C-4919-BBE6-D13DBD90260B}"/>
                </a:ext>
              </a:extLst>
            </p:cNvPr>
            <p:cNvCxnSpPr/>
            <p:nvPr/>
          </p:nvCxnSpPr>
          <p:spPr>
            <a:xfrm>
              <a:off x="3735921" y="3403843"/>
              <a:ext cx="234952" cy="455277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="" xmlns:a16="http://schemas.microsoft.com/office/drawing/2014/main" id="{BD1D8F0A-90FB-43DC-8563-34FCCCE11337}"/>
                </a:ext>
              </a:extLst>
            </p:cNvPr>
            <p:cNvCxnSpPr/>
            <p:nvPr/>
          </p:nvCxnSpPr>
          <p:spPr>
            <a:xfrm>
              <a:off x="4054881" y="3160202"/>
              <a:ext cx="173608" cy="416836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그룹 95">
            <a:extLst>
              <a:ext uri="{FF2B5EF4-FFF2-40B4-BE49-F238E27FC236}">
                <a16:creationId xmlns="" xmlns:a16="http://schemas.microsoft.com/office/drawing/2014/main" id="{EB3D23B7-EB7C-408A-BA8E-9957D055A862}"/>
              </a:ext>
            </a:extLst>
          </p:cNvPr>
          <p:cNvGrpSpPr/>
          <p:nvPr/>
        </p:nvGrpSpPr>
        <p:grpSpPr>
          <a:xfrm rot="2278536">
            <a:off x="4980802" y="3689609"/>
            <a:ext cx="2606028" cy="2882508"/>
            <a:chOff x="6380731" y="3501815"/>
            <a:chExt cx="2051981" cy="2269681"/>
          </a:xfrm>
        </p:grpSpPr>
        <p:sp>
          <p:nvSpPr>
            <p:cNvPr id="86" name="Freeform 3">
              <a:extLst>
                <a:ext uri="{FF2B5EF4-FFF2-40B4-BE49-F238E27FC236}">
                  <a16:creationId xmlns="" xmlns:a16="http://schemas.microsoft.com/office/drawing/2014/main" id="{FF40F847-B063-4D0B-93E1-26E67DE38ED8}"/>
                </a:ext>
              </a:extLst>
            </p:cNvPr>
            <p:cNvSpPr/>
            <p:nvPr/>
          </p:nvSpPr>
          <p:spPr>
            <a:xfrm>
              <a:off x="6651002" y="3501815"/>
              <a:ext cx="1781710" cy="2012329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  <a:gd name="connsiteX0" fmla="*/ 813722 w 2024063"/>
                <a:gd name="connsiteY0" fmla="*/ 0 h 2548163"/>
                <a:gd name="connsiteX1" fmla="*/ 0 w 2024063"/>
                <a:gd name="connsiteY1" fmla="*/ 538388 h 2548163"/>
                <a:gd name="connsiteX2" fmla="*/ 1635125 w 2024063"/>
                <a:gd name="connsiteY2" fmla="*/ 2548163 h 2548163"/>
                <a:gd name="connsiteX3" fmla="*/ 2024063 w 2024063"/>
                <a:gd name="connsiteY3" fmla="*/ 1786163 h 2548163"/>
                <a:gd name="connsiteX4" fmla="*/ 813722 w 2024063"/>
                <a:gd name="connsiteY4" fmla="*/ 0 h 2548163"/>
                <a:gd name="connsiteX0" fmla="*/ 813722 w 2090741"/>
                <a:gd name="connsiteY0" fmla="*/ 0 h 2548163"/>
                <a:gd name="connsiteX1" fmla="*/ 0 w 2090741"/>
                <a:gd name="connsiteY1" fmla="*/ 538388 h 2548163"/>
                <a:gd name="connsiteX2" fmla="*/ 1635125 w 2090741"/>
                <a:gd name="connsiteY2" fmla="*/ 2548163 h 2548163"/>
                <a:gd name="connsiteX3" fmla="*/ 2090741 w 2090741"/>
                <a:gd name="connsiteY3" fmla="*/ 1648320 h 2548163"/>
                <a:gd name="connsiteX4" fmla="*/ 813722 w 2090741"/>
                <a:gd name="connsiteY4" fmla="*/ 0 h 2548163"/>
                <a:gd name="connsiteX0" fmla="*/ 813722 w 2160628"/>
                <a:gd name="connsiteY0" fmla="*/ 0 h 2548163"/>
                <a:gd name="connsiteX1" fmla="*/ 0 w 2160628"/>
                <a:gd name="connsiteY1" fmla="*/ 538388 h 2548163"/>
                <a:gd name="connsiteX2" fmla="*/ 1635125 w 2160628"/>
                <a:gd name="connsiteY2" fmla="*/ 2548163 h 2548163"/>
                <a:gd name="connsiteX3" fmla="*/ 2160629 w 2160628"/>
                <a:gd name="connsiteY3" fmla="*/ 1556753 h 2548163"/>
                <a:gd name="connsiteX4" fmla="*/ 813722 w 2160628"/>
                <a:gd name="connsiteY4" fmla="*/ 0 h 2548163"/>
                <a:gd name="connsiteX0" fmla="*/ 862758 w 2160629"/>
                <a:gd name="connsiteY0" fmla="*/ 0 h 2605825"/>
                <a:gd name="connsiteX1" fmla="*/ 0 w 2160629"/>
                <a:gd name="connsiteY1" fmla="*/ 596050 h 2605825"/>
                <a:gd name="connsiteX2" fmla="*/ 1635125 w 2160629"/>
                <a:gd name="connsiteY2" fmla="*/ 2605825 h 2605825"/>
                <a:gd name="connsiteX3" fmla="*/ 2160629 w 2160629"/>
                <a:gd name="connsiteY3" fmla="*/ 1614415 h 2605825"/>
                <a:gd name="connsiteX4" fmla="*/ 862758 w 2160629"/>
                <a:gd name="connsiteY4" fmla="*/ 0 h 2605825"/>
                <a:gd name="connsiteX0" fmla="*/ 838696 w 2136567"/>
                <a:gd name="connsiteY0" fmla="*/ 0 h 2605825"/>
                <a:gd name="connsiteX1" fmla="*/ 1 w 2136567"/>
                <a:gd name="connsiteY1" fmla="*/ 608422 h 2605825"/>
                <a:gd name="connsiteX2" fmla="*/ 1611063 w 2136567"/>
                <a:gd name="connsiteY2" fmla="*/ 2605825 h 2605825"/>
                <a:gd name="connsiteX3" fmla="*/ 2136567 w 2136567"/>
                <a:gd name="connsiteY3" fmla="*/ 1614415 h 2605825"/>
                <a:gd name="connsiteX4" fmla="*/ 838696 w 2136567"/>
                <a:gd name="connsiteY4" fmla="*/ 0 h 260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6567" h="2605825">
                  <a:moveTo>
                    <a:pt x="838696" y="0"/>
                  </a:moveTo>
                  <a:lnTo>
                    <a:pt x="1" y="608422"/>
                  </a:lnTo>
                  <a:lnTo>
                    <a:pt x="1611063" y="2605825"/>
                  </a:lnTo>
                  <a:lnTo>
                    <a:pt x="2136567" y="1614415"/>
                  </a:lnTo>
                  <a:lnTo>
                    <a:pt x="83869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  <a:lumOff val="50000"/>
                  </a:schemeClr>
                </a:gs>
                <a:gs pos="100000">
                  <a:schemeClr val="accent1">
                    <a:lumMod val="50000"/>
                    <a:lumOff val="5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Freeform 4">
              <a:extLst>
                <a:ext uri="{FF2B5EF4-FFF2-40B4-BE49-F238E27FC236}">
                  <a16:creationId xmlns="" xmlns:a16="http://schemas.microsoft.com/office/drawing/2014/main" id="{6B1CF083-878E-4A27-930E-CC19BB85E1A3}"/>
                </a:ext>
              </a:extLst>
            </p:cNvPr>
            <p:cNvSpPr/>
            <p:nvPr/>
          </p:nvSpPr>
          <p:spPr>
            <a:xfrm>
              <a:off x="6380731" y="4011148"/>
              <a:ext cx="1104079" cy="1746841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Freeform 9">
              <a:extLst>
                <a:ext uri="{FF2B5EF4-FFF2-40B4-BE49-F238E27FC236}">
                  <a16:creationId xmlns="" xmlns:a16="http://schemas.microsoft.com/office/drawing/2014/main" id="{8D9879B8-E8BA-46AF-B8E1-C1DB8B37EEDC}"/>
                </a:ext>
              </a:extLst>
            </p:cNvPr>
            <p:cNvSpPr/>
            <p:nvPr/>
          </p:nvSpPr>
          <p:spPr>
            <a:xfrm>
              <a:off x="7341916" y="5335158"/>
              <a:ext cx="663161" cy="436338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  <a:lumOff val="30000"/>
                  </a:schemeClr>
                </a:gs>
                <a:gs pos="100000">
                  <a:schemeClr val="accent1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Freeform 7">
              <a:extLst>
                <a:ext uri="{FF2B5EF4-FFF2-40B4-BE49-F238E27FC236}">
                  <a16:creationId xmlns="" xmlns:a16="http://schemas.microsoft.com/office/drawing/2014/main" id="{E2C61767-2B57-4F72-8602-0EE79D39A88E}"/>
                </a:ext>
              </a:extLst>
            </p:cNvPr>
            <p:cNvSpPr/>
            <p:nvPr/>
          </p:nvSpPr>
          <p:spPr>
            <a:xfrm>
              <a:off x="6616260" y="3957201"/>
              <a:ext cx="1374016" cy="1552035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675" h="2009776">
                  <a:moveTo>
                    <a:pt x="1647675" y="2009776"/>
                  </a:moveTo>
                  <a:lnTo>
                    <a:pt x="1019025" y="1785937"/>
                  </a:lnTo>
                  <a:cubicBezTo>
                    <a:pt x="707925" y="1234546"/>
                    <a:pt x="330150" y="621242"/>
                    <a:pt x="0" y="74614"/>
                  </a:cubicBezTo>
                  <a:lnTo>
                    <a:pt x="22076" y="0"/>
                  </a:lnTo>
                  <a:lnTo>
                    <a:pt x="1647675" y="2009776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</a:schemeClr>
                </a:gs>
                <a:gs pos="100000">
                  <a:schemeClr val="accent1">
                    <a:lumMod val="7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3" name="Freeform 65">
              <a:extLst>
                <a:ext uri="{FF2B5EF4-FFF2-40B4-BE49-F238E27FC236}">
                  <a16:creationId xmlns="" xmlns:a16="http://schemas.microsoft.com/office/drawing/2014/main" id="{7E093B2D-973D-4AF4-9722-A9D67ADC4145}"/>
                </a:ext>
              </a:extLst>
            </p:cNvPr>
            <p:cNvSpPr/>
            <p:nvPr/>
          </p:nvSpPr>
          <p:spPr>
            <a:xfrm rot="10124631">
              <a:off x="7034337" y="3678799"/>
              <a:ext cx="826949" cy="948405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537150 w 776832"/>
                <a:gd name="connsiteY0" fmla="*/ 878220 h 878220"/>
                <a:gd name="connsiteX1" fmla="*/ 4412 w 776832"/>
                <a:gd name="connsiteY1" fmla="*/ 19479 h 878220"/>
                <a:gd name="connsiteX2" fmla="*/ 776832 w 776832"/>
                <a:gd name="connsiteY2" fmla="*/ 720586 h 878220"/>
                <a:gd name="connsiteX0" fmla="*/ 560333 w 800015"/>
                <a:gd name="connsiteY0" fmla="*/ 878220 h 878220"/>
                <a:gd name="connsiteX1" fmla="*/ 27595 w 800015"/>
                <a:gd name="connsiteY1" fmla="*/ 19479 h 878220"/>
                <a:gd name="connsiteX2" fmla="*/ 800015 w 800015"/>
                <a:gd name="connsiteY2" fmla="*/ 720586 h 878220"/>
                <a:gd name="connsiteX0" fmla="*/ 560333 w 800015"/>
                <a:gd name="connsiteY0" fmla="*/ 900402 h 900402"/>
                <a:gd name="connsiteX1" fmla="*/ 27595 w 800015"/>
                <a:gd name="connsiteY1" fmla="*/ 41661 h 900402"/>
                <a:gd name="connsiteX2" fmla="*/ 800015 w 800015"/>
                <a:gd name="connsiteY2" fmla="*/ 742768 h 900402"/>
                <a:gd name="connsiteX0" fmla="*/ 383094 w 817278"/>
                <a:gd name="connsiteY0" fmla="*/ 996660 h 996660"/>
                <a:gd name="connsiteX1" fmla="*/ 44858 w 817278"/>
                <a:gd name="connsiteY1" fmla="*/ 41661 h 996660"/>
                <a:gd name="connsiteX2" fmla="*/ 817278 w 817278"/>
                <a:gd name="connsiteY2" fmla="*/ 742768 h 996660"/>
                <a:gd name="connsiteX0" fmla="*/ 383094 w 734578"/>
                <a:gd name="connsiteY0" fmla="*/ 994305 h 994305"/>
                <a:gd name="connsiteX1" fmla="*/ 44858 w 734578"/>
                <a:gd name="connsiteY1" fmla="*/ 39306 h 994305"/>
                <a:gd name="connsiteX2" fmla="*/ 734578 w 734578"/>
                <a:gd name="connsiteY2" fmla="*/ 809002 h 994305"/>
                <a:gd name="connsiteX0" fmla="*/ 419361 w 770845"/>
                <a:gd name="connsiteY0" fmla="*/ 972157 h 972157"/>
                <a:gd name="connsiteX1" fmla="*/ 39747 w 770845"/>
                <a:gd name="connsiteY1" fmla="*/ 40062 h 972157"/>
                <a:gd name="connsiteX2" fmla="*/ 770845 w 770845"/>
                <a:gd name="connsiteY2" fmla="*/ 786854 h 97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845" h="972157">
                  <a:moveTo>
                    <a:pt x="419361" y="972157"/>
                  </a:moveTo>
                  <a:cubicBezTo>
                    <a:pt x="121187" y="525558"/>
                    <a:pt x="-91916" y="119001"/>
                    <a:pt x="39747" y="40062"/>
                  </a:cubicBezTo>
                  <a:cubicBezTo>
                    <a:pt x="154412" y="-211965"/>
                    <a:pt x="749310" y="808389"/>
                    <a:pt x="770845" y="786854"/>
                  </a:cubicBezTo>
                </a:path>
              </a:pathLst>
            </a:cu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7" name="Freeform 52">
            <a:extLst>
              <a:ext uri="{FF2B5EF4-FFF2-40B4-BE49-F238E27FC236}">
                <a16:creationId xmlns="" xmlns:a16="http://schemas.microsoft.com/office/drawing/2014/main" id="{A0CCE278-6821-43B5-B2D8-603B516E09EC}"/>
              </a:ext>
            </a:extLst>
          </p:cNvPr>
          <p:cNvSpPr/>
          <p:nvPr/>
        </p:nvSpPr>
        <p:spPr>
          <a:xfrm>
            <a:off x="-3827" y="360053"/>
            <a:ext cx="1773101" cy="6264344"/>
          </a:xfrm>
          <a:custGeom>
            <a:avLst/>
            <a:gdLst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66977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50504"/>
              <a:gd name="connsiteY0" fmla="*/ 286247 h 2631882"/>
              <a:gd name="connsiteX1" fmla="*/ 1534602 w 1550504"/>
              <a:gd name="connsiteY1" fmla="*/ 858741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391479 w 1550504"/>
              <a:gd name="connsiteY0" fmla="*/ 286247 h 2631882"/>
              <a:gd name="connsiteX1" fmla="*/ 1478943 w 1550504"/>
              <a:gd name="connsiteY1" fmla="*/ 906449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224502 w 1383527"/>
              <a:gd name="connsiteY0" fmla="*/ 172121 h 2517756"/>
              <a:gd name="connsiteX1" fmla="*/ 1311966 w 1383527"/>
              <a:gd name="connsiteY1" fmla="*/ 792323 h 2517756"/>
              <a:gd name="connsiteX2" fmla="*/ 985963 w 1383527"/>
              <a:gd name="connsiteY2" fmla="*/ 1674917 h 2517756"/>
              <a:gd name="connsiteX3" fmla="*/ 1383527 w 1383527"/>
              <a:gd name="connsiteY3" fmla="*/ 2485951 h 2517756"/>
              <a:gd name="connsiteX4" fmla="*/ 0 w 1383527"/>
              <a:gd name="connsiteY4" fmla="*/ 2517756 h 2517756"/>
              <a:gd name="connsiteX5" fmla="*/ 203615 w 1383527"/>
              <a:gd name="connsiteY5" fmla="*/ 0 h 2517756"/>
              <a:gd name="connsiteX6" fmla="*/ 1224502 w 1383527"/>
              <a:gd name="connsiteY6" fmla="*/ 172121 h 2517756"/>
              <a:gd name="connsiteX0" fmla="*/ 1048470 w 1207495"/>
              <a:gd name="connsiteY0" fmla="*/ 172121 h 2590382"/>
              <a:gd name="connsiteX1" fmla="*/ 1135934 w 1207495"/>
              <a:gd name="connsiteY1" fmla="*/ 792323 h 2590382"/>
              <a:gd name="connsiteX2" fmla="*/ 809931 w 1207495"/>
              <a:gd name="connsiteY2" fmla="*/ 1674917 h 2590382"/>
              <a:gd name="connsiteX3" fmla="*/ 1207495 w 1207495"/>
              <a:gd name="connsiteY3" fmla="*/ 2485951 h 2590382"/>
              <a:gd name="connsiteX4" fmla="*/ 0 w 1207495"/>
              <a:gd name="connsiteY4" fmla="*/ 2590382 h 2590382"/>
              <a:gd name="connsiteX5" fmla="*/ 27583 w 1207495"/>
              <a:gd name="connsiteY5" fmla="*/ 0 h 2590382"/>
              <a:gd name="connsiteX6" fmla="*/ 1048470 w 1207495"/>
              <a:gd name="connsiteY6" fmla="*/ 172121 h 2590382"/>
              <a:gd name="connsiteX0" fmla="*/ 1048470 w 1207495"/>
              <a:gd name="connsiteY0" fmla="*/ 172121 h 2590382"/>
              <a:gd name="connsiteX1" fmla="*/ 1135934 w 1207495"/>
              <a:gd name="connsiteY1" fmla="*/ 792323 h 2590382"/>
              <a:gd name="connsiteX2" fmla="*/ 809931 w 1207495"/>
              <a:gd name="connsiteY2" fmla="*/ 1674917 h 2590382"/>
              <a:gd name="connsiteX3" fmla="*/ 1207495 w 1207495"/>
              <a:gd name="connsiteY3" fmla="*/ 2485951 h 2590382"/>
              <a:gd name="connsiteX4" fmla="*/ 0 w 1207495"/>
              <a:gd name="connsiteY4" fmla="*/ 2590382 h 2590382"/>
              <a:gd name="connsiteX5" fmla="*/ 27583 w 1207495"/>
              <a:gd name="connsiteY5" fmla="*/ 0 h 2590382"/>
              <a:gd name="connsiteX6" fmla="*/ 1048470 w 1207495"/>
              <a:gd name="connsiteY6" fmla="*/ 172121 h 2590382"/>
              <a:gd name="connsiteX0" fmla="*/ 1029940 w 1188965"/>
              <a:gd name="connsiteY0" fmla="*/ 172121 h 4696542"/>
              <a:gd name="connsiteX1" fmla="*/ 1117404 w 1188965"/>
              <a:gd name="connsiteY1" fmla="*/ 792323 h 4696542"/>
              <a:gd name="connsiteX2" fmla="*/ 791401 w 1188965"/>
              <a:gd name="connsiteY2" fmla="*/ 1674917 h 4696542"/>
              <a:gd name="connsiteX3" fmla="*/ 1188965 w 1188965"/>
              <a:gd name="connsiteY3" fmla="*/ 2485951 h 4696542"/>
              <a:gd name="connsiteX4" fmla="*/ 0 w 1188965"/>
              <a:gd name="connsiteY4" fmla="*/ 4696542 h 4696542"/>
              <a:gd name="connsiteX5" fmla="*/ 9053 w 1188965"/>
              <a:gd name="connsiteY5" fmla="*/ 0 h 4696542"/>
              <a:gd name="connsiteX6" fmla="*/ 1029940 w 1188965"/>
              <a:gd name="connsiteY6" fmla="*/ 172121 h 4696542"/>
              <a:gd name="connsiteX0" fmla="*/ 1029940 w 1846766"/>
              <a:gd name="connsiteY0" fmla="*/ 172121 h 4698337"/>
              <a:gd name="connsiteX1" fmla="*/ 1117404 w 1846766"/>
              <a:gd name="connsiteY1" fmla="*/ 792323 h 4698337"/>
              <a:gd name="connsiteX2" fmla="*/ 791401 w 1846766"/>
              <a:gd name="connsiteY2" fmla="*/ 1674917 h 4698337"/>
              <a:gd name="connsiteX3" fmla="*/ 1846766 w 1846766"/>
              <a:gd name="connsiteY3" fmla="*/ 4695862 h 4698337"/>
              <a:gd name="connsiteX4" fmla="*/ 0 w 1846766"/>
              <a:gd name="connsiteY4" fmla="*/ 4696542 h 4698337"/>
              <a:gd name="connsiteX5" fmla="*/ 9053 w 1846766"/>
              <a:gd name="connsiteY5" fmla="*/ 0 h 4698337"/>
              <a:gd name="connsiteX6" fmla="*/ 1029940 w 1846766"/>
              <a:gd name="connsiteY6" fmla="*/ 172121 h 4698337"/>
              <a:gd name="connsiteX0" fmla="*/ 1029940 w 1846766"/>
              <a:gd name="connsiteY0" fmla="*/ 172121 h 4704980"/>
              <a:gd name="connsiteX1" fmla="*/ 1117404 w 1846766"/>
              <a:gd name="connsiteY1" fmla="*/ 792323 h 4704980"/>
              <a:gd name="connsiteX2" fmla="*/ 791401 w 1846766"/>
              <a:gd name="connsiteY2" fmla="*/ 1674917 h 4704980"/>
              <a:gd name="connsiteX3" fmla="*/ 1846766 w 1846766"/>
              <a:gd name="connsiteY3" fmla="*/ 4695862 h 4704980"/>
              <a:gd name="connsiteX4" fmla="*/ 0 w 1846766"/>
              <a:gd name="connsiteY4" fmla="*/ 4696542 h 4704980"/>
              <a:gd name="connsiteX5" fmla="*/ 9053 w 1846766"/>
              <a:gd name="connsiteY5" fmla="*/ 0 h 4704980"/>
              <a:gd name="connsiteX6" fmla="*/ 1029940 w 1846766"/>
              <a:gd name="connsiteY6" fmla="*/ 172121 h 4704980"/>
              <a:gd name="connsiteX0" fmla="*/ 1029940 w 1856031"/>
              <a:gd name="connsiteY0" fmla="*/ 172121 h 4714470"/>
              <a:gd name="connsiteX1" fmla="*/ 1117404 w 1856031"/>
              <a:gd name="connsiteY1" fmla="*/ 792323 h 4714470"/>
              <a:gd name="connsiteX2" fmla="*/ 791401 w 1856031"/>
              <a:gd name="connsiteY2" fmla="*/ 1674917 h 4714470"/>
              <a:gd name="connsiteX3" fmla="*/ 1856031 w 1856031"/>
              <a:gd name="connsiteY3" fmla="*/ 4706237 h 4714470"/>
              <a:gd name="connsiteX4" fmla="*/ 0 w 1856031"/>
              <a:gd name="connsiteY4" fmla="*/ 4696542 h 4714470"/>
              <a:gd name="connsiteX5" fmla="*/ 9053 w 1856031"/>
              <a:gd name="connsiteY5" fmla="*/ 0 h 4714470"/>
              <a:gd name="connsiteX6" fmla="*/ 1029940 w 1856031"/>
              <a:gd name="connsiteY6" fmla="*/ 172121 h 4714470"/>
              <a:gd name="connsiteX0" fmla="*/ 1029940 w 1856031"/>
              <a:gd name="connsiteY0" fmla="*/ 172121 h 4714470"/>
              <a:gd name="connsiteX1" fmla="*/ 1163728 w 1856031"/>
              <a:gd name="connsiteY1" fmla="*/ 771572 h 4714470"/>
              <a:gd name="connsiteX2" fmla="*/ 791401 w 1856031"/>
              <a:gd name="connsiteY2" fmla="*/ 1674917 h 4714470"/>
              <a:gd name="connsiteX3" fmla="*/ 1856031 w 1856031"/>
              <a:gd name="connsiteY3" fmla="*/ 4706237 h 4714470"/>
              <a:gd name="connsiteX4" fmla="*/ 0 w 1856031"/>
              <a:gd name="connsiteY4" fmla="*/ 4696542 h 4714470"/>
              <a:gd name="connsiteX5" fmla="*/ 9053 w 1856031"/>
              <a:gd name="connsiteY5" fmla="*/ 0 h 4714470"/>
              <a:gd name="connsiteX6" fmla="*/ 1029940 w 1856031"/>
              <a:gd name="connsiteY6" fmla="*/ 172121 h 4714470"/>
              <a:gd name="connsiteX0" fmla="*/ 937292 w 1856031"/>
              <a:gd name="connsiteY0" fmla="*/ 0 h 5102609"/>
              <a:gd name="connsiteX1" fmla="*/ 1163728 w 1856031"/>
              <a:gd name="connsiteY1" fmla="*/ 1159711 h 5102609"/>
              <a:gd name="connsiteX2" fmla="*/ 791401 w 1856031"/>
              <a:gd name="connsiteY2" fmla="*/ 2063056 h 5102609"/>
              <a:gd name="connsiteX3" fmla="*/ 1856031 w 1856031"/>
              <a:gd name="connsiteY3" fmla="*/ 5094376 h 5102609"/>
              <a:gd name="connsiteX4" fmla="*/ 0 w 1856031"/>
              <a:gd name="connsiteY4" fmla="*/ 5084681 h 5102609"/>
              <a:gd name="connsiteX5" fmla="*/ 9053 w 1856031"/>
              <a:gd name="connsiteY5" fmla="*/ 388139 h 5102609"/>
              <a:gd name="connsiteX6" fmla="*/ 937292 w 1856031"/>
              <a:gd name="connsiteY6" fmla="*/ 0 h 5102609"/>
              <a:gd name="connsiteX0" fmla="*/ 937292 w 1856031"/>
              <a:gd name="connsiteY0" fmla="*/ 37243 h 5139852"/>
              <a:gd name="connsiteX1" fmla="*/ 1163728 w 1856031"/>
              <a:gd name="connsiteY1" fmla="*/ 1196954 h 5139852"/>
              <a:gd name="connsiteX2" fmla="*/ 791401 w 1856031"/>
              <a:gd name="connsiteY2" fmla="*/ 2100299 h 5139852"/>
              <a:gd name="connsiteX3" fmla="*/ 1856031 w 1856031"/>
              <a:gd name="connsiteY3" fmla="*/ 5131619 h 5139852"/>
              <a:gd name="connsiteX4" fmla="*/ 0 w 1856031"/>
              <a:gd name="connsiteY4" fmla="*/ 5121924 h 5139852"/>
              <a:gd name="connsiteX5" fmla="*/ 9053 w 1856031"/>
              <a:gd name="connsiteY5" fmla="*/ 0 h 5139852"/>
              <a:gd name="connsiteX6" fmla="*/ 937292 w 1856031"/>
              <a:gd name="connsiteY6" fmla="*/ 37243 h 5139852"/>
              <a:gd name="connsiteX0" fmla="*/ 928027 w 1856031"/>
              <a:gd name="connsiteY0" fmla="*/ 0 h 5870372"/>
              <a:gd name="connsiteX1" fmla="*/ 1163728 w 1856031"/>
              <a:gd name="connsiteY1" fmla="*/ 1927474 h 5870372"/>
              <a:gd name="connsiteX2" fmla="*/ 791401 w 1856031"/>
              <a:gd name="connsiteY2" fmla="*/ 2830819 h 5870372"/>
              <a:gd name="connsiteX3" fmla="*/ 1856031 w 1856031"/>
              <a:gd name="connsiteY3" fmla="*/ 5862139 h 5870372"/>
              <a:gd name="connsiteX4" fmla="*/ 0 w 1856031"/>
              <a:gd name="connsiteY4" fmla="*/ 5852444 h 5870372"/>
              <a:gd name="connsiteX5" fmla="*/ 9053 w 1856031"/>
              <a:gd name="connsiteY5" fmla="*/ 730520 h 5870372"/>
              <a:gd name="connsiteX6" fmla="*/ 928027 w 1856031"/>
              <a:gd name="connsiteY6" fmla="*/ 0 h 5870372"/>
              <a:gd name="connsiteX0" fmla="*/ 928027 w 1856031"/>
              <a:gd name="connsiteY0" fmla="*/ 7348 h 5877720"/>
              <a:gd name="connsiteX1" fmla="*/ 1163728 w 1856031"/>
              <a:gd name="connsiteY1" fmla="*/ 1934822 h 5877720"/>
              <a:gd name="connsiteX2" fmla="*/ 791401 w 1856031"/>
              <a:gd name="connsiteY2" fmla="*/ 2838167 h 5877720"/>
              <a:gd name="connsiteX3" fmla="*/ 1856031 w 1856031"/>
              <a:gd name="connsiteY3" fmla="*/ 5869487 h 5877720"/>
              <a:gd name="connsiteX4" fmla="*/ 0 w 1856031"/>
              <a:gd name="connsiteY4" fmla="*/ 5859792 h 5877720"/>
              <a:gd name="connsiteX5" fmla="*/ 9053 w 1856031"/>
              <a:gd name="connsiteY5" fmla="*/ 737868 h 5877720"/>
              <a:gd name="connsiteX6" fmla="*/ 928027 w 1856031"/>
              <a:gd name="connsiteY6" fmla="*/ 7348 h 5877720"/>
              <a:gd name="connsiteX0" fmla="*/ 928027 w 1856031"/>
              <a:gd name="connsiteY0" fmla="*/ 267701 h 6138073"/>
              <a:gd name="connsiteX1" fmla="*/ 1163728 w 1856031"/>
              <a:gd name="connsiteY1" fmla="*/ 2195175 h 6138073"/>
              <a:gd name="connsiteX2" fmla="*/ 791401 w 1856031"/>
              <a:gd name="connsiteY2" fmla="*/ 3098520 h 6138073"/>
              <a:gd name="connsiteX3" fmla="*/ 1856031 w 1856031"/>
              <a:gd name="connsiteY3" fmla="*/ 6129840 h 6138073"/>
              <a:gd name="connsiteX4" fmla="*/ 0 w 1856031"/>
              <a:gd name="connsiteY4" fmla="*/ 6120145 h 6138073"/>
              <a:gd name="connsiteX5" fmla="*/ 9053 w 1856031"/>
              <a:gd name="connsiteY5" fmla="*/ 85206 h 6138073"/>
              <a:gd name="connsiteX6" fmla="*/ 928027 w 1856031"/>
              <a:gd name="connsiteY6" fmla="*/ 267701 h 6138073"/>
              <a:gd name="connsiteX0" fmla="*/ 928027 w 1856031"/>
              <a:gd name="connsiteY0" fmla="*/ 182495 h 6052867"/>
              <a:gd name="connsiteX1" fmla="*/ 1163728 w 1856031"/>
              <a:gd name="connsiteY1" fmla="*/ 2109969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928027 w 1856031"/>
              <a:gd name="connsiteY6" fmla="*/ 182495 h 6052867"/>
              <a:gd name="connsiteX0" fmla="*/ 696407 w 1856031"/>
              <a:gd name="connsiteY0" fmla="*/ 130619 h 6052867"/>
              <a:gd name="connsiteX1" fmla="*/ 1163728 w 1856031"/>
              <a:gd name="connsiteY1" fmla="*/ 2109969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996962 w 1856031"/>
              <a:gd name="connsiteY1" fmla="*/ 1425208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1043285 w 1856031"/>
              <a:gd name="connsiteY1" fmla="*/ 1601586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1043285 w 1856031"/>
              <a:gd name="connsiteY1" fmla="*/ 1601586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1043285 w 1856031"/>
              <a:gd name="connsiteY1" fmla="*/ 1601586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1015491 w 1856031"/>
              <a:gd name="connsiteY1" fmla="*/ 1601586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88202 w 1847826"/>
              <a:gd name="connsiteY0" fmla="*/ 130619 h 6460321"/>
              <a:gd name="connsiteX1" fmla="*/ 1007286 w 1847826"/>
              <a:gd name="connsiteY1" fmla="*/ 1601586 h 6460321"/>
              <a:gd name="connsiteX2" fmla="*/ 783196 w 1847826"/>
              <a:gd name="connsiteY2" fmla="*/ 3013314 h 6460321"/>
              <a:gd name="connsiteX3" fmla="*/ 1847826 w 1847826"/>
              <a:gd name="connsiteY3" fmla="*/ 6044634 h 6460321"/>
              <a:gd name="connsiteX4" fmla="*/ 1060 w 1847826"/>
              <a:gd name="connsiteY4" fmla="*/ 6460321 h 6460321"/>
              <a:gd name="connsiteX5" fmla="*/ 848 w 1847826"/>
              <a:gd name="connsiteY5" fmla="*/ 0 h 6460321"/>
              <a:gd name="connsiteX6" fmla="*/ 688202 w 1847826"/>
              <a:gd name="connsiteY6" fmla="*/ 130619 h 6460321"/>
              <a:gd name="connsiteX0" fmla="*/ 688202 w 1838561"/>
              <a:gd name="connsiteY0" fmla="*/ 130619 h 6487901"/>
              <a:gd name="connsiteX1" fmla="*/ 1007286 w 1838561"/>
              <a:gd name="connsiteY1" fmla="*/ 1601586 h 6487901"/>
              <a:gd name="connsiteX2" fmla="*/ 783196 w 1838561"/>
              <a:gd name="connsiteY2" fmla="*/ 3013314 h 6487901"/>
              <a:gd name="connsiteX3" fmla="*/ 1838561 w 1838561"/>
              <a:gd name="connsiteY3" fmla="*/ 6480392 h 6487901"/>
              <a:gd name="connsiteX4" fmla="*/ 1060 w 1838561"/>
              <a:gd name="connsiteY4" fmla="*/ 6460321 h 6487901"/>
              <a:gd name="connsiteX5" fmla="*/ 848 w 1838561"/>
              <a:gd name="connsiteY5" fmla="*/ 0 h 6487901"/>
              <a:gd name="connsiteX6" fmla="*/ 688202 w 1838561"/>
              <a:gd name="connsiteY6" fmla="*/ 130619 h 6487901"/>
              <a:gd name="connsiteX0" fmla="*/ 688202 w 1838561"/>
              <a:gd name="connsiteY0" fmla="*/ 130619 h 6492899"/>
              <a:gd name="connsiteX1" fmla="*/ 1007286 w 1838561"/>
              <a:gd name="connsiteY1" fmla="*/ 1601586 h 6492899"/>
              <a:gd name="connsiteX2" fmla="*/ 783196 w 1838561"/>
              <a:gd name="connsiteY2" fmla="*/ 3013314 h 6492899"/>
              <a:gd name="connsiteX3" fmla="*/ 1838561 w 1838561"/>
              <a:gd name="connsiteY3" fmla="*/ 6480392 h 6492899"/>
              <a:gd name="connsiteX4" fmla="*/ 1060 w 1838561"/>
              <a:gd name="connsiteY4" fmla="*/ 6460321 h 6492899"/>
              <a:gd name="connsiteX5" fmla="*/ 848 w 1838561"/>
              <a:gd name="connsiteY5" fmla="*/ 0 h 6492899"/>
              <a:gd name="connsiteX6" fmla="*/ 688202 w 1838561"/>
              <a:gd name="connsiteY6" fmla="*/ 130619 h 6492899"/>
              <a:gd name="connsiteX0" fmla="*/ 687142 w 1837501"/>
              <a:gd name="connsiteY0" fmla="*/ 140994 h 6503274"/>
              <a:gd name="connsiteX1" fmla="*/ 1006226 w 1837501"/>
              <a:gd name="connsiteY1" fmla="*/ 1611961 h 6503274"/>
              <a:gd name="connsiteX2" fmla="*/ 782136 w 1837501"/>
              <a:gd name="connsiteY2" fmla="*/ 3023689 h 6503274"/>
              <a:gd name="connsiteX3" fmla="*/ 1837501 w 1837501"/>
              <a:gd name="connsiteY3" fmla="*/ 6490767 h 6503274"/>
              <a:gd name="connsiteX4" fmla="*/ 0 w 1837501"/>
              <a:gd name="connsiteY4" fmla="*/ 6470696 h 6503274"/>
              <a:gd name="connsiteX5" fmla="*/ 194350 w 1837501"/>
              <a:gd name="connsiteY5" fmla="*/ 0 h 6503274"/>
              <a:gd name="connsiteX6" fmla="*/ 687142 w 1837501"/>
              <a:gd name="connsiteY6" fmla="*/ 140994 h 6503274"/>
              <a:gd name="connsiteX0" fmla="*/ 493640 w 1643999"/>
              <a:gd name="connsiteY0" fmla="*/ 140994 h 6508044"/>
              <a:gd name="connsiteX1" fmla="*/ 812724 w 1643999"/>
              <a:gd name="connsiteY1" fmla="*/ 1611961 h 6508044"/>
              <a:gd name="connsiteX2" fmla="*/ 588634 w 1643999"/>
              <a:gd name="connsiteY2" fmla="*/ 3023689 h 6508044"/>
              <a:gd name="connsiteX3" fmla="*/ 1643999 w 1643999"/>
              <a:gd name="connsiteY3" fmla="*/ 6490767 h 6508044"/>
              <a:gd name="connsiteX4" fmla="*/ 1059 w 1643999"/>
              <a:gd name="connsiteY4" fmla="*/ 6491447 h 6508044"/>
              <a:gd name="connsiteX5" fmla="*/ 848 w 1643999"/>
              <a:gd name="connsiteY5" fmla="*/ 0 h 6508044"/>
              <a:gd name="connsiteX6" fmla="*/ 493640 w 1643999"/>
              <a:gd name="connsiteY6" fmla="*/ 140994 h 6508044"/>
              <a:gd name="connsiteX0" fmla="*/ 492581 w 1642940"/>
              <a:gd name="connsiteY0" fmla="*/ 161744 h 6528794"/>
              <a:gd name="connsiteX1" fmla="*/ 811665 w 1642940"/>
              <a:gd name="connsiteY1" fmla="*/ 1632711 h 6528794"/>
              <a:gd name="connsiteX2" fmla="*/ 587575 w 1642940"/>
              <a:gd name="connsiteY2" fmla="*/ 3044439 h 6528794"/>
              <a:gd name="connsiteX3" fmla="*/ 1642940 w 1642940"/>
              <a:gd name="connsiteY3" fmla="*/ 6511517 h 6528794"/>
              <a:gd name="connsiteX4" fmla="*/ 0 w 1642940"/>
              <a:gd name="connsiteY4" fmla="*/ 6512197 h 6528794"/>
              <a:gd name="connsiteX5" fmla="*/ 9054 w 1642940"/>
              <a:gd name="connsiteY5" fmla="*/ 0 h 6528794"/>
              <a:gd name="connsiteX6" fmla="*/ 492581 w 1642940"/>
              <a:gd name="connsiteY6" fmla="*/ 161744 h 6528794"/>
              <a:gd name="connsiteX0" fmla="*/ 511110 w 1642940"/>
              <a:gd name="connsiteY0" fmla="*/ 130619 h 6528794"/>
              <a:gd name="connsiteX1" fmla="*/ 811665 w 1642940"/>
              <a:gd name="connsiteY1" fmla="*/ 1632711 h 6528794"/>
              <a:gd name="connsiteX2" fmla="*/ 587575 w 1642940"/>
              <a:gd name="connsiteY2" fmla="*/ 3044439 h 6528794"/>
              <a:gd name="connsiteX3" fmla="*/ 1642940 w 1642940"/>
              <a:gd name="connsiteY3" fmla="*/ 6511517 h 6528794"/>
              <a:gd name="connsiteX4" fmla="*/ 0 w 1642940"/>
              <a:gd name="connsiteY4" fmla="*/ 6512197 h 6528794"/>
              <a:gd name="connsiteX5" fmla="*/ 9054 w 1642940"/>
              <a:gd name="connsiteY5" fmla="*/ 0 h 6528794"/>
              <a:gd name="connsiteX6" fmla="*/ 511110 w 1642940"/>
              <a:gd name="connsiteY6" fmla="*/ 130619 h 6528794"/>
              <a:gd name="connsiteX0" fmla="*/ 520976 w 1652806"/>
              <a:gd name="connsiteY0" fmla="*/ 140994 h 6539169"/>
              <a:gd name="connsiteX1" fmla="*/ 821531 w 1652806"/>
              <a:gd name="connsiteY1" fmla="*/ 1643086 h 6539169"/>
              <a:gd name="connsiteX2" fmla="*/ 597441 w 1652806"/>
              <a:gd name="connsiteY2" fmla="*/ 3054814 h 6539169"/>
              <a:gd name="connsiteX3" fmla="*/ 1652806 w 1652806"/>
              <a:gd name="connsiteY3" fmla="*/ 6521892 h 6539169"/>
              <a:gd name="connsiteX4" fmla="*/ 9866 w 1652806"/>
              <a:gd name="connsiteY4" fmla="*/ 6522572 h 6539169"/>
              <a:gd name="connsiteX5" fmla="*/ 391 w 1652806"/>
              <a:gd name="connsiteY5" fmla="*/ 0 h 6539169"/>
              <a:gd name="connsiteX6" fmla="*/ 520976 w 1652806"/>
              <a:gd name="connsiteY6" fmla="*/ 140994 h 653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2806" h="6539169">
                <a:moveTo>
                  <a:pt x="520976" y="140994"/>
                </a:moveTo>
                <a:cubicBezTo>
                  <a:pt x="479101" y="735067"/>
                  <a:pt x="576197" y="1173514"/>
                  <a:pt x="821531" y="1643086"/>
                </a:cubicBezTo>
                <a:cubicBezTo>
                  <a:pt x="559138" y="2064506"/>
                  <a:pt x="573588" y="2832177"/>
                  <a:pt x="597441" y="3054814"/>
                </a:cubicBezTo>
                <a:cubicBezTo>
                  <a:pt x="637197" y="3380818"/>
                  <a:pt x="1525585" y="6259499"/>
                  <a:pt x="1652806" y="6521892"/>
                </a:cubicBezTo>
                <a:cubicBezTo>
                  <a:pt x="1250308" y="6556702"/>
                  <a:pt x="551336" y="6529262"/>
                  <a:pt x="9866" y="6522572"/>
                </a:cubicBezTo>
                <a:cubicBezTo>
                  <a:pt x="12884" y="4957058"/>
                  <a:pt x="-2627" y="1565514"/>
                  <a:pt x="391" y="0"/>
                </a:cubicBezTo>
                <a:cubicBezTo>
                  <a:pt x="371570" y="140375"/>
                  <a:pt x="242445" y="62871"/>
                  <a:pt x="520976" y="140994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TextBox 106">
            <a:extLst>
              <a:ext uri="{FF2B5EF4-FFF2-40B4-BE49-F238E27FC236}">
                <a16:creationId xmlns="" xmlns:a16="http://schemas.microsoft.com/office/drawing/2014/main" id="{1AA67053-89F5-4671-9186-4019D81BF10D}"/>
              </a:ext>
            </a:extLst>
          </p:cNvPr>
          <p:cNvSpPr txBox="1"/>
          <p:nvPr/>
        </p:nvSpPr>
        <p:spPr>
          <a:xfrm>
            <a:off x="7864524" y="1765213"/>
            <a:ext cx="35138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Modern  PowerPoint  Presentation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="" xmlns:a16="http://schemas.microsoft.com/office/drawing/2014/main" id="{61C7D17A-F6A1-4EEA-A5CE-72FD5833D646}"/>
              </a:ext>
            </a:extLst>
          </p:cNvPr>
          <p:cNvSpPr txBox="1"/>
          <p:nvPr/>
        </p:nvSpPr>
        <p:spPr>
          <a:xfrm>
            <a:off x="7864524" y="2518504"/>
            <a:ext cx="3513888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Easy to change colors, photos and Text.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90227084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3">
            <a:extLst>
              <a:ext uri="{FF2B5EF4-FFF2-40B4-BE49-F238E27FC236}">
                <a16:creationId xmlns="" xmlns:a16="http://schemas.microsoft.com/office/drawing/2014/main" id="{EA7B012A-0BFA-472A-A0C8-911E0A732553}"/>
              </a:ext>
            </a:extLst>
          </p:cNvPr>
          <p:cNvSpPr txBox="1">
            <a:spLocks/>
          </p:cNvSpPr>
          <p:nvPr/>
        </p:nvSpPr>
        <p:spPr>
          <a:xfrm>
            <a:off x="1550008" y="3069027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Graphic Infographic Designed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="" xmlns:a16="http://schemas.microsoft.com/office/drawing/2014/main" id="{1E764555-320C-449E-A8BC-65F87FFE275A}"/>
              </a:ext>
            </a:extLst>
          </p:cNvPr>
          <p:cNvSpPr txBox="1">
            <a:spLocks/>
          </p:cNvSpPr>
          <p:nvPr/>
        </p:nvSpPr>
        <p:spPr>
          <a:xfrm>
            <a:off x="1550008" y="2747553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Modern PowerPoint Presentation</a:t>
            </a:r>
          </a:p>
        </p:txBody>
      </p:sp>
      <p:grpSp>
        <p:nvGrpSpPr>
          <p:cNvPr id="20" name="Group 87">
            <a:extLst>
              <a:ext uri="{FF2B5EF4-FFF2-40B4-BE49-F238E27FC236}">
                <a16:creationId xmlns="" xmlns:a16="http://schemas.microsoft.com/office/drawing/2014/main" id="{5C2B9100-32ED-413B-85CC-2264856482A4}"/>
              </a:ext>
            </a:extLst>
          </p:cNvPr>
          <p:cNvGrpSpPr/>
          <p:nvPr/>
        </p:nvGrpSpPr>
        <p:grpSpPr>
          <a:xfrm>
            <a:off x="8978538" y="4734705"/>
            <a:ext cx="2934788" cy="1477328"/>
            <a:chOff x="3017859" y="4283314"/>
            <a:chExt cx="1249476" cy="1477328"/>
          </a:xfrm>
        </p:grpSpPr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013538E1-FE9F-4F3B-9F40-A6E87DC6655B}"/>
                </a:ext>
              </a:extLst>
            </p:cNvPr>
            <p:cNvSpPr txBox="1"/>
            <p:nvPr/>
          </p:nvSpPr>
          <p:spPr>
            <a:xfrm>
              <a:off x="3017859" y="4560313"/>
              <a:ext cx="12494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10A80224-2238-4442-8B0A-048C38750BC3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29869178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Group 18">
            <a:extLst>
              <a:ext uri="{FF2B5EF4-FFF2-40B4-BE49-F238E27FC236}">
                <a16:creationId xmlns="" xmlns:a16="http://schemas.microsoft.com/office/drawing/2014/main" id="{96449065-9CAA-49C2-90BE-4A834583E48F}"/>
              </a:ext>
            </a:extLst>
          </p:cNvPr>
          <p:cNvGrpSpPr/>
          <p:nvPr/>
        </p:nvGrpSpPr>
        <p:grpSpPr>
          <a:xfrm>
            <a:off x="4173925" y="1826572"/>
            <a:ext cx="3844150" cy="3933111"/>
            <a:chOff x="2805800" y="1639598"/>
            <a:chExt cx="3844150" cy="3933111"/>
          </a:xfrm>
        </p:grpSpPr>
        <p:sp>
          <p:nvSpPr>
            <p:cNvPr id="8" name="Block Arc 14">
              <a:extLst>
                <a:ext uri="{FF2B5EF4-FFF2-40B4-BE49-F238E27FC236}">
                  <a16:creationId xmlns="" xmlns:a16="http://schemas.microsoft.com/office/drawing/2014/main" id="{CB13A220-5697-4F5A-821F-708B8CA882F0}"/>
                </a:ext>
              </a:extLst>
            </p:cNvPr>
            <p:cNvSpPr/>
            <p:nvPr/>
          </p:nvSpPr>
          <p:spPr>
            <a:xfrm>
              <a:off x="2891333" y="1904854"/>
              <a:ext cx="3667855" cy="3667855"/>
            </a:xfrm>
            <a:prstGeom prst="blockArc">
              <a:avLst>
                <a:gd name="adj1" fmla="val 5393158"/>
                <a:gd name="adj2" fmla="val 1720847"/>
                <a:gd name="adj3" fmla="val 2141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Rectangle 15">
              <a:extLst>
                <a:ext uri="{FF2B5EF4-FFF2-40B4-BE49-F238E27FC236}">
                  <a16:creationId xmlns="" xmlns:a16="http://schemas.microsoft.com/office/drawing/2014/main" id="{761A2927-E799-4264-93C9-3BAB452E5129}"/>
                </a:ext>
              </a:extLst>
            </p:cNvPr>
            <p:cNvSpPr/>
            <p:nvPr/>
          </p:nvSpPr>
          <p:spPr>
            <a:xfrm>
              <a:off x="4677191" y="4890845"/>
              <a:ext cx="88927" cy="68186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Oval 16">
              <a:extLst>
                <a:ext uri="{FF2B5EF4-FFF2-40B4-BE49-F238E27FC236}">
                  <a16:creationId xmlns="" xmlns:a16="http://schemas.microsoft.com/office/drawing/2014/main" id="{B423B2AE-1540-4B68-935C-BC29F288B2C9}"/>
                </a:ext>
              </a:extLst>
            </p:cNvPr>
            <p:cNvSpPr/>
            <p:nvPr/>
          </p:nvSpPr>
          <p:spPr>
            <a:xfrm>
              <a:off x="5950434" y="4366394"/>
              <a:ext cx="699516" cy="699516"/>
            </a:xfrm>
            <a:prstGeom prst="ellipse">
              <a:avLst/>
            </a:prstGeom>
            <a:solidFill>
              <a:schemeClr val="accent5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Oval 50">
              <a:extLst>
                <a:ext uri="{FF2B5EF4-FFF2-40B4-BE49-F238E27FC236}">
                  <a16:creationId xmlns="" xmlns:a16="http://schemas.microsoft.com/office/drawing/2014/main" id="{B69BE9BE-2175-4ECC-8491-87C33AB9EE72}"/>
                </a:ext>
              </a:extLst>
            </p:cNvPr>
            <p:cNvSpPr/>
            <p:nvPr/>
          </p:nvSpPr>
          <p:spPr>
            <a:xfrm>
              <a:off x="4412588" y="1639598"/>
              <a:ext cx="699516" cy="699516"/>
            </a:xfrm>
            <a:prstGeom prst="ellipse">
              <a:avLst/>
            </a:prstGeom>
            <a:solidFill>
              <a:schemeClr val="accent3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Oval 51">
              <a:extLst>
                <a:ext uri="{FF2B5EF4-FFF2-40B4-BE49-F238E27FC236}">
                  <a16:creationId xmlns="" xmlns:a16="http://schemas.microsoft.com/office/drawing/2014/main" id="{B36F2384-A383-40C6-BE9A-76F2F563A9B1}"/>
                </a:ext>
              </a:extLst>
            </p:cNvPr>
            <p:cNvSpPr/>
            <p:nvPr/>
          </p:nvSpPr>
          <p:spPr>
            <a:xfrm>
              <a:off x="2805800" y="2610376"/>
              <a:ext cx="699516" cy="699516"/>
            </a:xfrm>
            <a:prstGeom prst="ellipse">
              <a:avLst/>
            </a:prstGeom>
            <a:solidFill>
              <a:schemeClr val="accent2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Oval 52">
              <a:extLst>
                <a:ext uri="{FF2B5EF4-FFF2-40B4-BE49-F238E27FC236}">
                  <a16:creationId xmlns="" xmlns:a16="http://schemas.microsoft.com/office/drawing/2014/main" id="{6E1C257C-2A6B-4FE3-B2A3-7DE47F11B71B}"/>
                </a:ext>
              </a:extLst>
            </p:cNvPr>
            <p:cNvSpPr/>
            <p:nvPr/>
          </p:nvSpPr>
          <p:spPr>
            <a:xfrm>
              <a:off x="2895523" y="4366394"/>
              <a:ext cx="699516" cy="699516"/>
            </a:xfrm>
            <a:prstGeom prst="ellipse">
              <a:avLst/>
            </a:prstGeom>
            <a:solidFill>
              <a:schemeClr val="accent1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Oval 53">
              <a:extLst>
                <a:ext uri="{FF2B5EF4-FFF2-40B4-BE49-F238E27FC236}">
                  <a16:creationId xmlns="" xmlns:a16="http://schemas.microsoft.com/office/drawing/2014/main" id="{897270A4-CBB7-44FA-A53C-D76810DA4304}"/>
                </a:ext>
              </a:extLst>
            </p:cNvPr>
            <p:cNvSpPr/>
            <p:nvPr/>
          </p:nvSpPr>
          <p:spPr>
            <a:xfrm>
              <a:off x="5936696" y="2510253"/>
              <a:ext cx="699516" cy="699516"/>
            </a:xfrm>
            <a:prstGeom prst="ellipse">
              <a:avLst/>
            </a:prstGeom>
            <a:solidFill>
              <a:schemeClr val="accent4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" name="Group 64">
            <a:extLst>
              <a:ext uri="{FF2B5EF4-FFF2-40B4-BE49-F238E27FC236}">
                <a16:creationId xmlns="" xmlns:a16="http://schemas.microsoft.com/office/drawing/2014/main" id="{98304AFC-DB7B-4722-A821-FAB9B8669E22}"/>
              </a:ext>
            </a:extLst>
          </p:cNvPr>
          <p:cNvGrpSpPr/>
          <p:nvPr/>
        </p:nvGrpSpPr>
        <p:grpSpPr>
          <a:xfrm>
            <a:off x="7581472" y="1626539"/>
            <a:ext cx="2969298" cy="899548"/>
            <a:chOff x="1130190" y="4149080"/>
            <a:chExt cx="1523461" cy="899548"/>
          </a:xfrm>
        </p:grpSpPr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6AFA97EB-624E-4FCD-8C55-9317C71C77F4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9005C107-2F49-4B69-B31C-7C5DA2D5B058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67">
            <a:extLst>
              <a:ext uri="{FF2B5EF4-FFF2-40B4-BE49-F238E27FC236}">
                <a16:creationId xmlns="" xmlns:a16="http://schemas.microsoft.com/office/drawing/2014/main" id="{5DD77DBD-AFA1-42D8-9E12-7C48D931E82B}"/>
              </a:ext>
            </a:extLst>
          </p:cNvPr>
          <p:cNvGrpSpPr/>
          <p:nvPr/>
        </p:nvGrpSpPr>
        <p:grpSpPr>
          <a:xfrm>
            <a:off x="8342818" y="3039169"/>
            <a:ext cx="2969298" cy="899548"/>
            <a:chOff x="1130190" y="4149080"/>
            <a:chExt cx="1523461" cy="899548"/>
          </a:xfrm>
        </p:grpSpPr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76F8DD51-60D0-4AE2-8CAB-C236F5F3DCCD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BF65C602-B2B3-41A5-8567-C0E91FB19102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70">
            <a:extLst>
              <a:ext uri="{FF2B5EF4-FFF2-40B4-BE49-F238E27FC236}">
                <a16:creationId xmlns="" xmlns:a16="http://schemas.microsoft.com/office/drawing/2014/main" id="{E03942BD-A6AF-4BC9-890C-414B6BDF9B52}"/>
              </a:ext>
            </a:extLst>
          </p:cNvPr>
          <p:cNvGrpSpPr/>
          <p:nvPr/>
        </p:nvGrpSpPr>
        <p:grpSpPr>
          <a:xfrm>
            <a:off x="8342818" y="4451799"/>
            <a:ext cx="2969298" cy="899548"/>
            <a:chOff x="1130190" y="4149080"/>
            <a:chExt cx="1523461" cy="899548"/>
          </a:xfrm>
        </p:grpSpPr>
        <p:sp>
          <p:nvSpPr>
            <p:cNvPr id="31" name="TextBox 30">
              <a:extLst>
                <a:ext uri="{FF2B5EF4-FFF2-40B4-BE49-F238E27FC236}">
                  <a16:creationId xmlns="" xmlns:a16="http://schemas.microsoft.com/office/drawing/2014/main" id="{17A016FF-5D3E-41A2-8011-CB54F848A908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9E332BA1-0DE1-4F67-A236-7F2BD9BC0F5F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73">
            <a:extLst>
              <a:ext uri="{FF2B5EF4-FFF2-40B4-BE49-F238E27FC236}">
                <a16:creationId xmlns="" xmlns:a16="http://schemas.microsoft.com/office/drawing/2014/main" id="{D590B7DD-A91C-4A5C-A607-ED1054687495}"/>
              </a:ext>
            </a:extLst>
          </p:cNvPr>
          <p:cNvGrpSpPr/>
          <p:nvPr/>
        </p:nvGrpSpPr>
        <p:grpSpPr>
          <a:xfrm>
            <a:off x="832337" y="3039169"/>
            <a:ext cx="2977822" cy="899548"/>
            <a:chOff x="1130190" y="4149080"/>
            <a:chExt cx="1523461" cy="899548"/>
          </a:xfrm>
        </p:grpSpPr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7B3B8363-425C-4019-8F84-8F507AFA062C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86818960-0DCF-4220-BCD3-DA34752659B1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76">
            <a:extLst>
              <a:ext uri="{FF2B5EF4-FFF2-40B4-BE49-F238E27FC236}">
                <a16:creationId xmlns="" xmlns:a16="http://schemas.microsoft.com/office/drawing/2014/main" id="{6D79FCC6-97DB-4503-9470-F508AAE3A04B}"/>
              </a:ext>
            </a:extLst>
          </p:cNvPr>
          <p:cNvGrpSpPr/>
          <p:nvPr/>
        </p:nvGrpSpPr>
        <p:grpSpPr>
          <a:xfrm>
            <a:off x="832337" y="4283955"/>
            <a:ext cx="2977822" cy="899548"/>
            <a:chOff x="1130190" y="4149080"/>
            <a:chExt cx="1523461" cy="899548"/>
          </a:xfrm>
        </p:grpSpPr>
        <p:sp>
          <p:nvSpPr>
            <p:cNvPr id="37" name="TextBox 36">
              <a:extLst>
                <a:ext uri="{FF2B5EF4-FFF2-40B4-BE49-F238E27FC236}">
                  <a16:creationId xmlns="" xmlns:a16="http://schemas.microsoft.com/office/drawing/2014/main" id="{28651958-83B3-4C81-AB7B-86380203234A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6D3AD5BE-32D4-45BA-A37D-1FF7D39B6FA2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Parallelogram 15">
            <a:extLst>
              <a:ext uri="{FF2B5EF4-FFF2-40B4-BE49-F238E27FC236}">
                <a16:creationId xmlns="" xmlns:a16="http://schemas.microsoft.com/office/drawing/2014/main" id="{5293BB06-14EF-447A-B176-774129652C7E}"/>
              </a:ext>
            </a:extLst>
          </p:cNvPr>
          <p:cNvSpPr/>
          <p:nvPr/>
        </p:nvSpPr>
        <p:spPr>
          <a:xfrm flipH="1">
            <a:off x="4433070" y="4729230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ounded Rectangle 32">
            <a:extLst>
              <a:ext uri="{FF2B5EF4-FFF2-40B4-BE49-F238E27FC236}">
                <a16:creationId xmlns="" xmlns:a16="http://schemas.microsoft.com/office/drawing/2014/main" id="{5ECD5929-5B33-4366-B655-D12A5DC70963}"/>
              </a:ext>
            </a:extLst>
          </p:cNvPr>
          <p:cNvSpPr/>
          <p:nvPr/>
        </p:nvSpPr>
        <p:spPr>
          <a:xfrm>
            <a:off x="4358727" y="299732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Rectangle 9">
            <a:extLst>
              <a:ext uri="{FF2B5EF4-FFF2-40B4-BE49-F238E27FC236}">
                <a16:creationId xmlns="" xmlns:a16="http://schemas.microsoft.com/office/drawing/2014/main" id="{0E8A851B-E83B-4002-9CB7-6C12E206134A}"/>
              </a:ext>
            </a:extLst>
          </p:cNvPr>
          <p:cNvSpPr/>
          <p:nvPr/>
        </p:nvSpPr>
        <p:spPr>
          <a:xfrm>
            <a:off x="7500683" y="470500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Chord 15">
            <a:extLst>
              <a:ext uri="{FF2B5EF4-FFF2-40B4-BE49-F238E27FC236}">
                <a16:creationId xmlns="" xmlns:a16="http://schemas.microsoft.com/office/drawing/2014/main" id="{8C5CB576-192C-407E-B6B2-903880C23932}"/>
              </a:ext>
            </a:extLst>
          </p:cNvPr>
          <p:cNvSpPr/>
          <p:nvPr/>
        </p:nvSpPr>
        <p:spPr>
          <a:xfrm>
            <a:off x="6031618" y="1954330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ectangle 16">
            <a:extLst>
              <a:ext uri="{FF2B5EF4-FFF2-40B4-BE49-F238E27FC236}">
                <a16:creationId xmlns="" xmlns:a16="http://schemas.microsoft.com/office/drawing/2014/main" id="{0DE3CA26-F311-46D4-B598-663BB561D141}"/>
              </a:ext>
            </a:extLst>
          </p:cNvPr>
          <p:cNvSpPr/>
          <p:nvPr/>
        </p:nvSpPr>
        <p:spPr>
          <a:xfrm>
            <a:off x="7450401" y="2920958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46" name="Picture 21">
            <a:extLst>
              <a:ext uri="{FF2B5EF4-FFF2-40B4-BE49-F238E27FC236}">
                <a16:creationId xmlns="" xmlns:a16="http://schemas.microsoft.com/office/drawing/2014/main" id="{47076F65-0974-4E6D-BE2D-D50559A5F91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4419" y="3129690"/>
            <a:ext cx="1656103" cy="1656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57734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">
            <a:extLst>
              <a:ext uri="{FF2B5EF4-FFF2-40B4-BE49-F238E27FC236}">
                <a16:creationId xmlns="" xmlns:a16="http://schemas.microsoft.com/office/drawing/2014/main" id="{6B370610-768B-4FF6-A8CD-7548C158FA3E}"/>
              </a:ext>
            </a:extLst>
          </p:cNvPr>
          <p:cNvSpPr txBox="1">
            <a:spLocks/>
          </p:cNvSpPr>
          <p:nvPr/>
        </p:nvSpPr>
        <p:spPr>
          <a:xfrm>
            <a:off x="8347189" y="943708"/>
            <a:ext cx="2520000" cy="540000"/>
          </a:xfrm>
          <a:prstGeom prst="rect">
            <a:avLst/>
          </a:prstGeom>
          <a:solidFill>
            <a:schemeClr val="accent2"/>
          </a:solidFill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3200" dirty="0">
                <a:cs typeface="Arial" pitchFamily="34" charset="0"/>
              </a:rPr>
              <a:t>Designed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="" xmlns:a16="http://schemas.microsoft.com/office/drawing/2014/main" id="{97D321F2-7BC6-4F9A-9C36-AC8FF5293DAF}"/>
              </a:ext>
            </a:extLst>
          </p:cNvPr>
          <p:cNvSpPr txBox="1">
            <a:spLocks/>
          </p:cNvSpPr>
          <p:nvPr/>
        </p:nvSpPr>
        <p:spPr>
          <a:xfrm>
            <a:off x="1366087" y="4025075"/>
            <a:ext cx="2520000" cy="540000"/>
          </a:xfrm>
          <a:prstGeom prst="rect">
            <a:avLst/>
          </a:prstGeom>
          <a:solidFill>
            <a:schemeClr val="accent1"/>
          </a:solidFill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3200">
                <a:cs typeface="Arial" pitchFamily="34" charset="0"/>
              </a:rPr>
              <a:t>Portfolio</a:t>
            </a:r>
            <a:endParaRPr lang="en-US" altLang="ko-KR" sz="3200" dirty="0">
              <a:cs typeface="Arial" pitchFamily="34" charset="0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="" xmlns:a16="http://schemas.microsoft.com/office/drawing/2014/main" id="{FA4637CE-E525-46C9-84EC-1E66D2393A70}"/>
              </a:ext>
            </a:extLst>
          </p:cNvPr>
          <p:cNvSpPr/>
          <p:nvPr/>
        </p:nvSpPr>
        <p:spPr>
          <a:xfrm>
            <a:off x="9143999" y="1661555"/>
            <a:ext cx="2312377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zing. 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="" xmlns:a16="http://schemas.microsoft.com/office/drawing/2014/main" id="{019F62DF-4525-45B3-BDA8-FE4EA75F30C3}"/>
              </a:ext>
            </a:extLst>
          </p:cNvPr>
          <p:cNvSpPr/>
          <p:nvPr/>
        </p:nvSpPr>
        <p:spPr>
          <a:xfrm>
            <a:off x="658554" y="1628800"/>
            <a:ext cx="231237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zing. You can simply impress your audience and add a unique zing and appeal to your Presentations.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8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idx="19"/>
          </p:nvPr>
        </p:nvSpPr>
        <p:spPr/>
      </p:sp>
    </p:spTree>
    <p:extLst>
      <p:ext uri="{BB962C8B-B14F-4D97-AF65-F5344CB8AC3E}">
        <p14:creationId xmlns:p14="http://schemas.microsoft.com/office/powerpoint/2010/main" val="3513100775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travel-earth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4CED8"/>
      </a:accent1>
      <a:accent2>
        <a:srgbClr val="32B0BE"/>
      </a:accent2>
      <a:accent3>
        <a:srgbClr val="64CED8"/>
      </a:accent3>
      <a:accent4>
        <a:srgbClr val="32B0BE"/>
      </a:accent4>
      <a:accent5>
        <a:srgbClr val="64CED8"/>
      </a:accent5>
      <a:accent6>
        <a:srgbClr val="32B0BE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travel-earth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4CED8"/>
      </a:accent1>
      <a:accent2>
        <a:srgbClr val="32B0BE"/>
      </a:accent2>
      <a:accent3>
        <a:srgbClr val="64CED8"/>
      </a:accent3>
      <a:accent4>
        <a:srgbClr val="32B0BE"/>
      </a:accent4>
      <a:accent5>
        <a:srgbClr val="64CED8"/>
      </a:accent5>
      <a:accent6>
        <a:srgbClr val="32B0BE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travel-earth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4CED8"/>
      </a:accent1>
      <a:accent2>
        <a:srgbClr val="32B0BE"/>
      </a:accent2>
      <a:accent3>
        <a:srgbClr val="64CED8"/>
      </a:accent3>
      <a:accent4>
        <a:srgbClr val="32B0BE"/>
      </a:accent4>
      <a:accent5>
        <a:srgbClr val="64CED8"/>
      </a:accent5>
      <a:accent6>
        <a:srgbClr val="32B0BE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1558</TotalTime>
  <Words>5669</Words>
  <Application>Microsoft Office PowerPoint</Application>
  <PresentationFormat>Widescreen</PresentationFormat>
  <Paragraphs>573</Paragraphs>
  <Slides>59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59</vt:i4>
      </vt:variant>
    </vt:vector>
  </HeadingPairs>
  <TitlesOfParts>
    <vt:vector size="69" baseType="lpstr">
      <vt:lpstr>Arial Unicode MS</vt:lpstr>
      <vt:lpstr>FZShuTi</vt:lpstr>
      <vt:lpstr>HY견명조</vt:lpstr>
      <vt:lpstr>맑은 고딕</vt:lpstr>
      <vt:lpstr>Arial</vt:lpstr>
      <vt:lpstr>Calibri</vt:lpstr>
      <vt:lpstr>Wingdings</vt:lpstr>
      <vt:lpstr>Cover and End Slide Master</vt:lpstr>
      <vt:lpstr>Contents Slide Master</vt:lpstr>
      <vt:lpstr>Section Break Slide Master</vt:lpstr>
      <vt:lpstr>Free PPT Templates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Images &amp; Contents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Admin</cp:lastModifiedBy>
  <cp:revision>77</cp:revision>
  <dcterms:created xsi:type="dcterms:W3CDTF">2018-04-24T17:14:44Z</dcterms:created>
  <dcterms:modified xsi:type="dcterms:W3CDTF">2018-07-15T14:30:20Z</dcterms:modified>
</cp:coreProperties>
</file>